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3"/>
  </p:notesMasterIdLst>
  <p:sldIdLst>
    <p:sldId id="258" r:id="rId3"/>
    <p:sldId id="263" r:id="rId4"/>
    <p:sldId id="267" r:id="rId5"/>
    <p:sldId id="273" r:id="rId6"/>
    <p:sldId id="276" r:id="rId7"/>
    <p:sldId id="274" r:id="rId8"/>
    <p:sldId id="278" r:id="rId9"/>
    <p:sldId id="280" r:id="rId10"/>
    <p:sldId id="283" r:id="rId11"/>
    <p:sldId id="304" r:id="rId12"/>
    <p:sldId id="286" r:id="rId13"/>
    <p:sldId id="287" r:id="rId14"/>
    <p:sldId id="289" r:id="rId15"/>
    <p:sldId id="290" r:id="rId16"/>
    <p:sldId id="291" r:id="rId17"/>
    <p:sldId id="293" r:id="rId18"/>
    <p:sldId id="307" r:id="rId19"/>
    <p:sldId id="292" r:id="rId20"/>
    <p:sldId id="294" r:id="rId21"/>
    <p:sldId id="295" r:id="rId22"/>
    <p:sldId id="297" r:id="rId23"/>
    <p:sldId id="298" r:id="rId24"/>
    <p:sldId id="308" r:id="rId25"/>
    <p:sldId id="299" r:id="rId26"/>
    <p:sldId id="300" r:id="rId27"/>
    <p:sldId id="302" r:id="rId28"/>
    <p:sldId id="301" r:id="rId29"/>
    <p:sldId id="303" r:id="rId30"/>
    <p:sldId id="305" r:id="rId31"/>
    <p:sldId id="309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3"/>
    <a:srgbClr val="002B91"/>
    <a:srgbClr val="000000"/>
    <a:srgbClr val="012B91"/>
    <a:srgbClr val="010191"/>
    <a:srgbClr val="4582A1"/>
    <a:srgbClr val="4B8CAE"/>
    <a:srgbClr val="292F2F"/>
    <a:srgbClr val="D2EDCE"/>
    <a:srgbClr val="0535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30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630" y="96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121212121212121E-2"/>
          <c:y val="6.8334356779326436E-2"/>
          <c:w val="0.97575757575757571"/>
          <c:h val="0.7866185725517838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指标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C00000"/>
              </a:solidFill>
              <a:ln w="19050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zh-CN" altLang="en-US" sz="1600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Agency FB" panose="020B0503020202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0</c:formatCode>
                <c:ptCount val="12"/>
                <c:pt idx="0">
                  <c:v>42.24920704533416</c:v>
                </c:pt>
                <c:pt idx="1">
                  <c:v>53.751962936294596</c:v>
                </c:pt>
                <c:pt idx="2">
                  <c:v>57.405732337593768</c:v>
                </c:pt>
                <c:pt idx="3">
                  <c:v>52.311112371779132</c:v>
                </c:pt>
                <c:pt idx="4">
                  <c:v>48.282018560068536</c:v>
                </c:pt>
                <c:pt idx="5">
                  <c:v>54.280151471787292</c:v>
                </c:pt>
                <c:pt idx="6">
                  <c:v>36.721435793998893</c:v>
                </c:pt>
                <c:pt idx="7">
                  <c:v>59.413980017822823</c:v>
                </c:pt>
                <c:pt idx="8">
                  <c:v>43.747515352384191</c:v>
                </c:pt>
                <c:pt idx="9">
                  <c:v>51.991484182606797</c:v>
                </c:pt>
                <c:pt idx="10">
                  <c:v>43.148129130304916</c:v>
                </c:pt>
                <c:pt idx="11">
                  <c:v>64.047565622986795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8633-4DE8-B055-1529099E4E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982192"/>
        <c:axId val="95994160"/>
      </c:lineChart>
      <c:catAx>
        <c:axId val="95982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zh-CN" altLang="en-US" sz="1600" b="1" i="0" u="none" strike="noStrike" kern="1200" baseline="0">
                <a:solidFill>
                  <a:schemeClr val="bg1"/>
                </a:solidFill>
                <a:latin typeface="Agency FB" panose="020B0503020202020204" pitchFamily="34" charset="0"/>
                <a:ea typeface="+mn-ea"/>
                <a:cs typeface="+mn-cs"/>
              </a:defRPr>
            </a:pPr>
            <a:endParaRPr lang="zh-CN"/>
          </a:p>
        </c:txPr>
        <c:crossAx val="95994160"/>
        <c:crosses val="autoZero"/>
        <c:auto val="1"/>
        <c:lblAlgn val="ctr"/>
        <c:lblOffset val="100"/>
        <c:noMultiLvlLbl val="0"/>
      </c:catAx>
      <c:valAx>
        <c:axId val="95994160"/>
        <c:scaling>
          <c:orientation val="minMax"/>
          <c:min val="30"/>
        </c:scaling>
        <c:delete val="1"/>
        <c:axPos val="l"/>
        <c:majorGridlines>
          <c:spPr>
            <a:ln w="9525" cap="flat" cmpd="sng" algn="ctr">
              <a:solidFill>
                <a:srgbClr val="F2F2F2">
                  <a:alpha val="30196"/>
                </a:srgb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low"/>
        <c:crossAx val="95982192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数值1</c:v>
                </c:pt>
              </c:strCache>
            </c:strRef>
          </c:tx>
          <c:spPr>
            <a:pattFill prst="lt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pattFill prst="ltUpDiag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E67-4B26-B1CA-8D71D48E78EC}"/>
              </c:ext>
            </c:extLst>
          </c:dPt>
          <c:cat>
            <c:strRef>
              <c:f>Sheet1!$A$2:$A$5</c:f>
              <c:strCache>
                <c:ptCount val="4"/>
                <c:pt idx="0">
                  <c:v>指标1</c:v>
                </c:pt>
                <c:pt idx="1">
                  <c:v>指标2</c:v>
                </c:pt>
                <c:pt idx="2">
                  <c:v>指标3</c:v>
                </c:pt>
                <c:pt idx="3">
                  <c:v>指标4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E67-4B26-B1CA-8D71D48E78E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数值2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zh-CN" altLang="en-US" sz="1600" b="1" i="0" u="none" strike="noStrike" kern="1200" baseline="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指标1</c:v>
                </c:pt>
                <c:pt idx="1">
                  <c:v>指标2</c:v>
                </c:pt>
                <c:pt idx="2">
                  <c:v>指标3</c:v>
                </c:pt>
                <c:pt idx="3">
                  <c:v>指标4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0.64</c:v>
                </c:pt>
                <c:pt idx="1">
                  <c:v>0.37</c:v>
                </c:pt>
                <c:pt idx="2">
                  <c:v>0.45</c:v>
                </c:pt>
                <c:pt idx="3">
                  <c:v>0.61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E67-4B26-B1CA-8D71D48E78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95983280"/>
        <c:axId val="95989264"/>
      </c:barChart>
      <c:catAx>
        <c:axId val="9598328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zh-CN" altLang="en-US"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5989264"/>
        <c:crosses val="autoZero"/>
        <c:auto val="1"/>
        <c:lblAlgn val="ctr"/>
        <c:lblOffset val="100"/>
        <c:noMultiLvlLbl val="0"/>
      </c:catAx>
      <c:valAx>
        <c:axId val="95989264"/>
        <c:scaling>
          <c:orientation val="minMax"/>
          <c:max val="1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out"/>
        <c:minorTickMark val="out"/>
        <c:tickLblPos val="nextTo"/>
        <c:spPr>
          <a:noFill/>
          <a:ln>
            <a:solidFill>
              <a:schemeClr val="tx1">
                <a:lumMod val="85000"/>
                <a:lumOff val="1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5983280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数值1</c:v>
                </c:pt>
              </c:strCache>
            </c:strRef>
          </c:tx>
          <c:spPr>
            <a:pattFill prst="lt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pattFill prst="ltUpDiag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A14-4779-9DA2-1D60F70207C5}"/>
              </c:ext>
            </c:extLst>
          </c:dPt>
          <c:cat>
            <c:strRef>
              <c:f>Sheet1!$A$2:$A$5</c:f>
              <c:strCache>
                <c:ptCount val="4"/>
                <c:pt idx="0">
                  <c:v>指标1</c:v>
                </c:pt>
                <c:pt idx="1">
                  <c:v>指标2</c:v>
                </c:pt>
                <c:pt idx="2">
                  <c:v>指标3</c:v>
                </c:pt>
                <c:pt idx="3">
                  <c:v>指标4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A14-4779-9DA2-1D60F70207C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数值2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zh-CN" altLang="en-US" sz="1600" b="1" i="0" u="none" strike="noStrike" kern="1200" baseline="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指标1</c:v>
                </c:pt>
                <c:pt idx="1">
                  <c:v>指标2</c:v>
                </c:pt>
                <c:pt idx="2">
                  <c:v>指标3</c:v>
                </c:pt>
                <c:pt idx="3">
                  <c:v>指标4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0.44</c:v>
                </c:pt>
                <c:pt idx="1">
                  <c:v>0.73</c:v>
                </c:pt>
                <c:pt idx="2">
                  <c:v>0.61</c:v>
                </c:pt>
                <c:pt idx="3">
                  <c:v>0.39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A14-4779-9DA2-1D60F70207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95991984"/>
        <c:axId val="95989808"/>
      </c:barChart>
      <c:catAx>
        <c:axId val="9599198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zh-CN" altLang="en-US"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5989808"/>
        <c:crosses val="autoZero"/>
        <c:auto val="1"/>
        <c:lblAlgn val="ctr"/>
        <c:lblOffset val="100"/>
        <c:noMultiLvlLbl val="0"/>
      </c:catAx>
      <c:valAx>
        <c:axId val="95989808"/>
        <c:scaling>
          <c:orientation val="minMax"/>
          <c:max val="1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out"/>
        <c:minorTickMark val="out"/>
        <c:tickLblPos val="nextTo"/>
        <c:spPr>
          <a:noFill/>
          <a:ln>
            <a:solidFill>
              <a:schemeClr val="tx1">
                <a:lumMod val="85000"/>
                <a:lumOff val="1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599198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微信</c:v>
                </c:pt>
              </c:strCache>
            </c:strRef>
          </c:tx>
          <c:spPr>
            <a:ln w="28575" cap="rnd">
              <a:solidFill>
                <a:schemeClr val="accent6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Sheet1!$B$1:$F$1</c:f>
              <c:strCache>
                <c:ptCount val="5"/>
                <c:pt idx="0">
                  <c:v>指标1</c:v>
                </c:pt>
                <c:pt idx="1">
                  <c:v>指标2</c:v>
                </c:pt>
                <c:pt idx="2">
                  <c:v>指标3</c:v>
                </c:pt>
                <c:pt idx="3">
                  <c:v>指标4</c:v>
                </c:pt>
                <c:pt idx="4">
                  <c:v>指标5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7</c:v>
                </c:pt>
                <c:pt idx="1">
                  <c:v>8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EE8-4351-82B3-6A73643EBDCC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QQ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Sheet1!$B$1:$F$1</c:f>
              <c:strCache>
                <c:ptCount val="5"/>
                <c:pt idx="0">
                  <c:v>指标1</c:v>
                </c:pt>
                <c:pt idx="1">
                  <c:v>指标2</c:v>
                </c:pt>
                <c:pt idx="2">
                  <c:v>指标3</c:v>
                </c:pt>
                <c:pt idx="3">
                  <c:v>指标4</c:v>
                </c:pt>
                <c:pt idx="4">
                  <c:v>指标5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7</c:v>
                </c:pt>
                <c:pt idx="1">
                  <c:v>10</c:v>
                </c:pt>
                <c:pt idx="2">
                  <c:v>7</c:v>
                </c:pt>
                <c:pt idx="3">
                  <c:v>7</c:v>
                </c:pt>
                <c:pt idx="4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EE8-4351-82B3-6A73643EBDCC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米聊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Sheet1!$B$1:$F$1</c:f>
              <c:strCache>
                <c:ptCount val="5"/>
                <c:pt idx="0">
                  <c:v>指标1</c:v>
                </c:pt>
                <c:pt idx="1">
                  <c:v>指标2</c:v>
                </c:pt>
                <c:pt idx="2">
                  <c:v>指标3</c:v>
                </c:pt>
                <c:pt idx="3">
                  <c:v>指标4</c:v>
                </c:pt>
                <c:pt idx="4">
                  <c:v>指标5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  <c:pt idx="0">
                  <c:v>1</c:v>
                </c:pt>
                <c:pt idx="1">
                  <c:v>4</c:v>
                </c:pt>
                <c:pt idx="2">
                  <c:v>5</c:v>
                </c:pt>
                <c:pt idx="3">
                  <c:v>8</c:v>
                </c:pt>
                <c:pt idx="4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EE8-4351-82B3-6A73643EBDCC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微博</c:v>
                </c:pt>
              </c:strCache>
            </c:strRef>
          </c:tx>
          <c:spPr>
            <a:ln w="28575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Sheet1!$B$1:$F$1</c:f>
              <c:strCache>
                <c:ptCount val="5"/>
                <c:pt idx="0">
                  <c:v>指标1</c:v>
                </c:pt>
                <c:pt idx="1">
                  <c:v>指标2</c:v>
                </c:pt>
                <c:pt idx="2">
                  <c:v>指标3</c:v>
                </c:pt>
                <c:pt idx="3">
                  <c:v>指标4</c:v>
                </c:pt>
                <c:pt idx="4">
                  <c:v>指标5</c:v>
                </c:pt>
              </c:strCache>
            </c:strRef>
          </c:cat>
          <c:val>
            <c:numRef>
              <c:f>Sheet1!$B$5:$F$5</c:f>
              <c:numCache>
                <c:formatCode>General</c:formatCode>
                <c:ptCount val="5"/>
                <c:pt idx="0">
                  <c:v>10</c:v>
                </c:pt>
                <c:pt idx="1">
                  <c:v>3</c:v>
                </c:pt>
                <c:pt idx="2">
                  <c:v>2</c:v>
                </c:pt>
                <c:pt idx="3">
                  <c:v>6</c:v>
                </c:pt>
                <c:pt idx="4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2EE8-4351-82B3-6A73643EBD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986544"/>
        <c:axId val="95995792"/>
      </c:radarChart>
      <c:catAx>
        <c:axId val="95986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5995792"/>
        <c:crosses val="autoZero"/>
        <c:auto val="1"/>
        <c:lblAlgn val="ctr"/>
        <c:lblOffset val="100"/>
        <c:noMultiLvlLbl val="0"/>
      </c:catAx>
      <c:valAx>
        <c:axId val="95995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5986544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黑龙江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264-4C0A-8382-663EBF48E28E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altLang="zh-CN" sz="1600" b="1" i="0" u="none" strike="noStrike" kern="120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</c:v>
                </c:pt>
                <c:pt idx="1">
                  <c:v>10</c:v>
                </c:pt>
                <c:pt idx="2">
                  <c:v>35</c:v>
                </c:pt>
                <c:pt idx="3">
                  <c:v>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264-4C0A-8382-663EBF48E28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吉林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zh-CN" altLang="en-US" sz="1600" b="1" i="0" u="none" strike="noStrike" kern="1200" baseline="0">
                    <a:solidFill>
                      <a:schemeClr val="accent6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23</c:v>
                </c:pt>
                <c:pt idx="1">
                  <c:v>25</c:v>
                </c:pt>
                <c:pt idx="2">
                  <c:v>32</c:v>
                </c:pt>
                <c:pt idx="3">
                  <c:v>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264-4C0A-8382-663EBF48E28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辽宁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zh-CN" altLang="en-US" sz="1600" b="1" i="0" u="none" strike="noStrike" kern="1200" baseline="0">
                    <a:solidFill>
                      <a:schemeClr val="accent6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13</c:v>
                </c:pt>
                <c:pt idx="1">
                  <c:v>6</c:v>
                </c:pt>
                <c:pt idx="2">
                  <c:v>21</c:v>
                </c:pt>
                <c:pt idx="3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264-4C0A-8382-663EBF48E2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0"/>
        <c:axId val="95988176"/>
        <c:axId val="95993072"/>
      </c:barChart>
      <c:catAx>
        <c:axId val="95988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zh-CN" altLang="en-US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5993072"/>
        <c:crosses val="autoZero"/>
        <c:auto val="1"/>
        <c:lblAlgn val="ctr"/>
        <c:lblOffset val="100"/>
        <c:noMultiLvlLbl val="0"/>
      </c:catAx>
      <c:valAx>
        <c:axId val="95993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0"/>
        <c:majorTickMark val="in"/>
        <c:minorTickMark val="in"/>
        <c:tickLblPos val="low"/>
        <c:spPr>
          <a:noFill/>
          <a:ln>
            <a:solidFill>
              <a:schemeClr val="tx1">
                <a:lumMod val="85000"/>
                <a:lumOff val="1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598817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江苏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D69-44E9-B787-B5D71030D4C7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altLang="zh-CN" sz="1600" b="1" i="0" u="none" strike="noStrike" kern="120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</c:v>
                </c:pt>
                <c:pt idx="1">
                  <c:v>10</c:v>
                </c:pt>
                <c:pt idx="2">
                  <c:v>35</c:v>
                </c:pt>
                <c:pt idx="3">
                  <c:v>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D69-44E9-B787-B5D71030D4C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上海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zh-CN" altLang="en-US" sz="1600" b="1" i="0" u="none" strike="noStrike" kern="1200" baseline="0">
                    <a:solidFill>
                      <a:schemeClr val="accent6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23</c:v>
                </c:pt>
                <c:pt idx="1">
                  <c:v>25</c:v>
                </c:pt>
                <c:pt idx="2">
                  <c:v>32</c:v>
                </c:pt>
                <c:pt idx="3">
                  <c:v>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D69-44E9-B787-B5D71030D4C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浙江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zh-CN" altLang="en-US" sz="1600" b="1" i="0" u="none" strike="noStrike" kern="1200" baseline="0">
                    <a:solidFill>
                      <a:schemeClr val="accent6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13</c:v>
                </c:pt>
                <c:pt idx="1">
                  <c:v>6</c:v>
                </c:pt>
                <c:pt idx="2">
                  <c:v>21</c:v>
                </c:pt>
                <c:pt idx="3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D69-44E9-B787-B5D71030D4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0"/>
        <c:axId val="95992528"/>
        <c:axId val="95987088"/>
      </c:barChart>
      <c:catAx>
        <c:axId val="95992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zh-CN" altLang="en-US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5987088"/>
        <c:crosses val="autoZero"/>
        <c:auto val="1"/>
        <c:lblAlgn val="ctr"/>
        <c:lblOffset val="100"/>
        <c:noMultiLvlLbl val="0"/>
      </c:catAx>
      <c:valAx>
        <c:axId val="95987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0"/>
        <c:majorTickMark val="in"/>
        <c:minorTickMark val="in"/>
        <c:tickLblPos val="low"/>
        <c:spPr>
          <a:noFill/>
          <a:ln>
            <a:solidFill>
              <a:schemeClr val="tx1">
                <a:lumMod val="85000"/>
                <a:lumOff val="1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599252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甘肃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D69-44E9-B787-B5D71030D4C7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altLang="zh-CN" sz="1600" b="1" i="0" u="none" strike="noStrike" kern="120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</c:v>
                </c:pt>
                <c:pt idx="1">
                  <c:v>10</c:v>
                </c:pt>
                <c:pt idx="2">
                  <c:v>35</c:v>
                </c:pt>
                <c:pt idx="3">
                  <c:v>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D69-44E9-B787-B5D71030D4C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宁夏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zh-CN" altLang="en-US" sz="1600" b="1" i="0" u="none" strike="noStrike" kern="1200" baseline="0">
                    <a:solidFill>
                      <a:schemeClr val="accent6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23</c:v>
                </c:pt>
                <c:pt idx="1">
                  <c:v>25</c:v>
                </c:pt>
                <c:pt idx="2">
                  <c:v>32</c:v>
                </c:pt>
                <c:pt idx="3">
                  <c:v>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D69-44E9-B787-B5D71030D4C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陕西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zh-CN" altLang="en-US" sz="1600" b="1" i="0" u="none" strike="noStrike" kern="1200" baseline="0">
                    <a:solidFill>
                      <a:schemeClr val="accent6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13</c:v>
                </c:pt>
                <c:pt idx="1">
                  <c:v>6</c:v>
                </c:pt>
                <c:pt idx="2">
                  <c:v>21</c:v>
                </c:pt>
                <c:pt idx="3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D69-44E9-B787-B5D71030D4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0"/>
        <c:axId val="95994704"/>
        <c:axId val="95993616"/>
      </c:barChart>
      <c:catAx>
        <c:axId val="95994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zh-CN" altLang="en-US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5993616"/>
        <c:crosses val="autoZero"/>
        <c:auto val="1"/>
        <c:lblAlgn val="ctr"/>
        <c:lblOffset val="100"/>
        <c:noMultiLvlLbl val="0"/>
      </c:catAx>
      <c:valAx>
        <c:axId val="95993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0"/>
        <c:majorTickMark val="in"/>
        <c:minorTickMark val="in"/>
        <c:tickLblPos val="low"/>
        <c:spPr>
          <a:noFill/>
          <a:ln>
            <a:solidFill>
              <a:schemeClr val="tx1">
                <a:lumMod val="85000"/>
                <a:lumOff val="1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599470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甘肃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D69-44E9-B787-B5D71030D4C7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altLang="zh-CN" sz="1600" b="1" i="0" u="none" strike="noStrike" kern="120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</c:v>
                </c:pt>
                <c:pt idx="1">
                  <c:v>10</c:v>
                </c:pt>
                <c:pt idx="2">
                  <c:v>35</c:v>
                </c:pt>
                <c:pt idx="3">
                  <c:v>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D69-44E9-B787-B5D71030D4C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宁夏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zh-CN" altLang="en-US" sz="1600" b="1" i="0" u="none" strike="noStrike" kern="1200" baseline="0">
                    <a:solidFill>
                      <a:schemeClr val="accent6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23</c:v>
                </c:pt>
                <c:pt idx="1">
                  <c:v>25</c:v>
                </c:pt>
                <c:pt idx="2">
                  <c:v>32</c:v>
                </c:pt>
                <c:pt idx="3">
                  <c:v>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D69-44E9-B787-B5D71030D4C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陕西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zh-CN" altLang="en-US" sz="1600" b="1" i="0" u="none" strike="noStrike" kern="1200" baseline="0">
                    <a:solidFill>
                      <a:schemeClr val="accent6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13</c:v>
                </c:pt>
                <c:pt idx="1">
                  <c:v>6</c:v>
                </c:pt>
                <c:pt idx="2">
                  <c:v>21</c:v>
                </c:pt>
                <c:pt idx="3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D69-44E9-B787-B5D71030D4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0"/>
        <c:axId val="95984912"/>
        <c:axId val="95984368"/>
      </c:barChart>
      <c:catAx>
        <c:axId val="95984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zh-CN" altLang="en-US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5984368"/>
        <c:crosses val="autoZero"/>
        <c:auto val="1"/>
        <c:lblAlgn val="ctr"/>
        <c:lblOffset val="100"/>
        <c:noMultiLvlLbl val="0"/>
      </c:catAx>
      <c:valAx>
        <c:axId val="95984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0"/>
        <c:majorTickMark val="in"/>
        <c:minorTickMark val="in"/>
        <c:tickLblPos val="low"/>
        <c:spPr>
          <a:noFill/>
          <a:ln>
            <a:solidFill>
              <a:schemeClr val="tx1">
                <a:lumMod val="85000"/>
                <a:lumOff val="1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598491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66F33A-BB8A-487B-A645-B2F2F920DFF1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D9241-E7D2-4BB0-B32A-AC7496647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540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6348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D561E-7585-4521-8FD2-2178141043E9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4C2B8-B519-4620-9BF5-835074449E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76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3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226059" y="253464"/>
            <a:ext cx="758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4000" kern="100" dirty="0">
              <a:solidFill>
                <a:schemeClr val="accent6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 userDrawn="1"/>
        </p:nvGrpSpPr>
        <p:grpSpPr>
          <a:xfrm>
            <a:off x="133160" y="115115"/>
            <a:ext cx="944625" cy="927986"/>
            <a:chOff x="3627746" y="1200316"/>
            <a:chExt cx="944625" cy="927986"/>
          </a:xfrm>
        </p:grpSpPr>
        <p:grpSp>
          <p:nvGrpSpPr>
            <p:cNvPr id="9" name="组合 8"/>
            <p:cNvGrpSpPr/>
            <p:nvPr/>
          </p:nvGrpSpPr>
          <p:grpSpPr>
            <a:xfrm>
              <a:off x="4339636" y="1200316"/>
              <a:ext cx="232735" cy="235114"/>
              <a:chOff x="4387704" y="1106340"/>
              <a:chExt cx="232735" cy="235114"/>
            </a:xfrm>
          </p:grpSpPr>
          <p:cxnSp>
            <p:nvCxnSpPr>
              <p:cNvPr id="13" name="直接连接符 12"/>
              <p:cNvCxnSpPr>
                <a:cxnSpLocks/>
              </p:cNvCxnSpPr>
              <p:nvPr/>
            </p:nvCxnSpPr>
            <p:spPr>
              <a:xfrm flipH="1">
                <a:off x="4387704" y="1108721"/>
                <a:ext cx="232735" cy="232733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>
                <a:cxnSpLocks/>
              </p:cNvCxnSpPr>
              <p:nvPr/>
            </p:nvCxnSpPr>
            <p:spPr>
              <a:xfrm flipH="1">
                <a:off x="4425478" y="1106340"/>
                <a:ext cx="128616" cy="128617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/>
          </p:nvGrpSpPr>
          <p:grpSpPr>
            <a:xfrm flipH="1" flipV="1">
              <a:off x="3627746" y="1893188"/>
              <a:ext cx="232735" cy="235114"/>
              <a:chOff x="4387704" y="1106340"/>
              <a:chExt cx="232735" cy="235114"/>
            </a:xfrm>
          </p:grpSpPr>
          <p:cxnSp>
            <p:nvCxnSpPr>
              <p:cNvPr id="11" name="直接连接符 10"/>
              <p:cNvCxnSpPr>
                <a:cxnSpLocks/>
              </p:cNvCxnSpPr>
              <p:nvPr/>
            </p:nvCxnSpPr>
            <p:spPr>
              <a:xfrm flipH="1">
                <a:off x="4387704" y="1108721"/>
                <a:ext cx="232735" cy="232733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>
                <a:cxnSpLocks/>
              </p:cNvCxnSpPr>
              <p:nvPr/>
            </p:nvCxnSpPr>
            <p:spPr>
              <a:xfrm flipH="1">
                <a:off x="4425478" y="1106340"/>
                <a:ext cx="128616" cy="128617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文本框 14"/>
          <p:cNvSpPr txBox="1"/>
          <p:nvPr userDrawn="1"/>
        </p:nvSpPr>
        <p:spPr>
          <a:xfrm>
            <a:off x="841690" y="342961"/>
            <a:ext cx="3436107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kern="1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Three</a:t>
            </a:r>
            <a:endParaRPr lang="zh-CN" altLang="en-US" sz="2400" kern="1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>
            <a:cxnSpLocks/>
          </p:cNvCxnSpPr>
          <p:nvPr userDrawn="1"/>
        </p:nvCxnSpPr>
        <p:spPr>
          <a:xfrm>
            <a:off x="841690" y="824316"/>
            <a:ext cx="10508620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cxnSpLocks/>
          </p:cNvCxnSpPr>
          <p:nvPr userDrawn="1"/>
        </p:nvCxnSpPr>
        <p:spPr>
          <a:xfrm>
            <a:off x="841690" y="6577416"/>
            <a:ext cx="10508620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 userDrawn="1"/>
        </p:nvGrpSpPr>
        <p:grpSpPr>
          <a:xfrm>
            <a:off x="10756591" y="475787"/>
            <a:ext cx="443123" cy="253371"/>
            <a:chOff x="6843176" y="668648"/>
            <a:chExt cx="3481924" cy="1990911"/>
          </a:xfrm>
          <a:solidFill>
            <a:schemeClr val="accent6"/>
          </a:solidFill>
        </p:grpSpPr>
        <p:grpSp>
          <p:nvGrpSpPr>
            <p:cNvPr id="19" name="组合 18"/>
            <p:cNvGrpSpPr/>
            <p:nvPr/>
          </p:nvGrpSpPr>
          <p:grpSpPr>
            <a:xfrm>
              <a:off x="6843176" y="668648"/>
              <a:ext cx="3481924" cy="451818"/>
              <a:chOff x="4442876" y="754588"/>
              <a:chExt cx="4224874" cy="548224"/>
            </a:xfrm>
            <a:grpFill/>
          </p:grpSpPr>
          <p:sp>
            <p:nvSpPr>
              <p:cNvPr id="26" name="矩形 25"/>
              <p:cNvSpPr/>
              <p:nvPr/>
            </p:nvSpPr>
            <p:spPr>
              <a:xfrm>
                <a:off x="4442876" y="754588"/>
                <a:ext cx="548224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5292970" y="754588"/>
                <a:ext cx="3374780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6843176" y="1438195"/>
              <a:ext cx="3481924" cy="451818"/>
              <a:chOff x="4442876" y="754588"/>
              <a:chExt cx="4224874" cy="548224"/>
            </a:xfrm>
            <a:grpFill/>
          </p:grpSpPr>
          <p:sp>
            <p:nvSpPr>
              <p:cNvPr id="24" name="矩形 23"/>
              <p:cNvSpPr/>
              <p:nvPr/>
            </p:nvSpPr>
            <p:spPr>
              <a:xfrm>
                <a:off x="4442876" y="754588"/>
                <a:ext cx="548224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5292970" y="754588"/>
                <a:ext cx="3374780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6843176" y="2207741"/>
              <a:ext cx="3481924" cy="451818"/>
              <a:chOff x="4442876" y="754588"/>
              <a:chExt cx="4224874" cy="548224"/>
            </a:xfrm>
            <a:grpFill/>
          </p:grpSpPr>
          <p:sp>
            <p:nvSpPr>
              <p:cNvPr id="22" name="矩形 21"/>
              <p:cNvSpPr/>
              <p:nvPr/>
            </p:nvSpPr>
            <p:spPr>
              <a:xfrm>
                <a:off x="4442876" y="754588"/>
                <a:ext cx="548224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5292970" y="754588"/>
                <a:ext cx="3374780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32339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4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226059" y="253464"/>
            <a:ext cx="758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4000" kern="100" dirty="0">
              <a:solidFill>
                <a:schemeClr val="accent6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 userDrawn="1"/>
        </p:nvGrpSpPr>
        <p:grpSpPr>
          <a:xfrm>
            <a:off x="133160" y="115115"/>
            <a:ext cx="944625" cy="927986"/>
            <a:chOff x="3627746" y="1200316"/>
            <a:chExt cx="944625" cy="927986"/>
          </a:xfrm>
        </p:grpSpPr>
        <p:grpSp>
          <p:nvGrpSpPr>
            <p:cNvPr id="9" name="组合 8"/>
            <p:cNvGrpSpPr/>
            <p:nvPr/>
          </p:nvGrpSpPr>
          <p:grpSpPr>
            <a:xfrm>
              <a:off x="4339636" y="1200316"/>
              <a:ext cx="232735" cy="235114"/>
              <a:chOff x="4387704" y="1106340"/>
              <a:chExt cx="232735" cy="235114"/>
            </a:xfrm>
          </p:grpSpPr>
          <p:cxnSp>
            <p:nvCxnSpPr>
              <p:cNvPr id="13" name="直接连接符 12"/>
              <p:cNvCxnSpPr>
                <a:cxnSpLocks/>
              </p:cNvCxnSpPr>
              <p:nvPr/>
            </p:nvCxnSpPr>
            <p:spPr>
              <a:xfrm flipH="1">
                <a:off x="4387704" y="1108721"/>
                <a:ext cx="232735" cy="232733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>
                <a:cxnSpLocks/>
              </p:cNvCxnSpPr>
              <p:nvPr/>
            </p:nvCxnSpPr>
            <p:spPr>
              <a:xfrm flipH="1">
                <a:off x="4425478" y="1106340"/>
                <a:ext cx="128616" cy="128617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/>
          </p:nvGrpSpPr>
          <p:grpSpPr>
            <a:xfrm flipH="1" flipV="1">
              <a:off x="3627746" y="1893188"/>
              <a:ext cx="232735" cy="235114"/>
              <a:chOff x="4387704" y="1106340"/>
              <a:chExt cx="232735" cy="235114"/>
            </a:xfrm>
          </p:grpSpPr>
          <p:cxnSp>
            <p:nvCxnSpPr>
              <p:cNvPr id="11" name="直接连接符 10"/>
              <p:cNvCxnSpPr>
                <a:cxnSpLocks/>
              </p:cNvCxnSpPr>
              <p:nvPr/>
            </p:nvCxnSpPr>
            <p:spPr>
              <a:xfrm flipH="1">
                <a:off x="4387704" y="1108721"/>
                <a:ext cx="232735" cy="232733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>
                <a:cxnSpLocks/>
              </p:cNvCxnSpPr>
              <p:nvPr/>
            </p:nvCxnSpPr>
            <p:spPr>
              <a:xfrm flipH="1">
                <a:off x="4425478" y="1106340"/>
                <a:ext cx="128616" cy="128617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文本框 14"/>
          <p:cNvSpPr txBox="1"/>
          <p:nvPr userDrawn="1"/>
        </p:nvSpPr>
        <p:spPr>
          <a:xfrm>
            <a:off x="841690" y="342961"/>
            <a:ext cx="343610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kern="1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Four</a:t>
            </a:r>
            <a:endParaRPr lang="zh-CN" altLang="en-US" sz="2400" kern="1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>
            <a:cxnSpLocks/>
          </p:cNvCxnSpPr>
          <p:nvPr userDrawn="1"/>
        </p:nvCxnSpPr>
        <p:spPr>
          <a:xfrm>
            <a:off x="841690" y="824316"/>
            <a:ext cx="10508620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cxnSpLocks/>
          </p:cNvCxnSpPr>
          <p:nvPr userDrawn="1"/>
        </p:nvCxnSpPr>
        <p:spPr>
          <a:xfrm>
            <a:off x="841690" y="6577416"/>
            <a:ext cx="10508620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 userDrawn="1"/>
        </p:nvGrpSpPr>
        <p:grpSpPr>
          <a:xfrm>
            <a:off x="10756591" y="475787"/>
            <a:ext cx="443123" cy="253371"/>
            <a:chOff x="6843176" y="668648"/>
            <a:chExt cx="3481924" cy="1990911"/>
          </a:xfrm>
          <a:solidFill>
            <a:schemeClr val="accent6"/>
          </a:solidFill>
        </p:grpSpPr>
        <p:grpSp>
          <p:nvGrpSpPr>
            <p:cNvPr id="19" name="组合 18"/>
            <p:cNvGrpSpPr/>
            <p:nvPr/>
          </p:nvGrpSpPr>
          <p:grpSpPr>
            <a:xfrm>
              <a:off x="6843176" y="668648"/>
              <a:ext cx="3481924" cy="451818"/>
              <a:chOff x="4442876" y="754588"/>
              <a:chExt cx="4224874" cy="548224"/>
            </a:xfrm>
            <a:grpFill/>
          </p:grpSpPr>
          <p:sp>
            <p:nvSpPr>
              <p:cNvPr id="26" name="矩形 25"/>
              <p:cNvSpPr/>
              <p:nvPr/>
            </p:nvSpPr>
            <p:spPr>
              <a:xfrm>
                <a:off x="4442876" y="754588"/>
                <a:ext cx="548224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5292970" y="754588"/>
                <a:ext cx="3374780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6843176" y="1438195"/>
              <a:ext cx="3481924" cy="451818"/>
              <a:chOff x="4442876" y="754588"/>
              <a:chExt cx="4224874" cy="548224"/>
            </a:xfrm>
            <a:grpFill/>
          </p:grpSpPr>
          <p:sp>
            <p:nvSpPr>
              <p:cNvPr id="24" name="矩形 23"/>
              <p:cNvSpPr/>
              <p:nvPr/>
            </p:nvSpPr>
            <p:spPr>
              <a:xfrm>
                <a:off x="4442876" y="754588"/>
                <a:ext cx="548224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5292970" y="754588"/>
                <a:ext cx="3374780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6843176" y="2207741"/>
              <a:ext cx="3481924" cy="451818"/>
              <a:chOff x="4442876" y="754588"/>
              <a:chExt cx="4224874" cy="548224"/>
            </a:xfrm>
            <a:grpFill/>
          </p:grpSpPr>
          <p:sp>
            <p:nvSpPr>
              <p:cNvPr id="22" name="矩形 21"/>
              <p:cNvSpPr/>
              <p:nvPr/>
            </p:nvSpPr>
            <p:spPr>
              <a:xfrm>
                <a:off x="4442876" y="754588"/>
                <a:ext cx="548224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5292970" y="754588"/>
                <a:ext cx="3374780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47237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5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 userDrawn="1"/>
        </p:nvSpPr>
        <p:spPr>
          <a:xfrm>
            <a:off x="226059" y="253464"/>
            <a:ext cx="758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05</a:t>
            </a:r>
            <a:endParaRPr lang="zh-CN" altLang="en-US" sz="4000" kern="100" dirty="0">
              <a:solidFill>
                <a:schemeClr val="accent6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 userDrawn="1"/>
        </p:nvGrpSpPr>
        <p:grpSpPr>
          <a:xfrm>
            <a:off x="133160" y="115115"/>
            <a:ext cx="944625" cy="927986"/>
            <a:chOff x="3627746" y="1200316"/>
            <a:chExt cx="944625" cy="927986"/>
          </a:xfrm>
        </p:grpSpPr>
        <p:grpSp>
          <p:nvGrpSpPr>
            <p:cNvPr id="8" name="组合 7"/>
            <p:cNvGrpSpPr/>
            <p:nvPr/>
          </p:nvGrpSpPr>
          <p:grpSpPr>
            <a:xfrm>
              <a:off x="4339636" y="1200316"/>
              <a:ext cx="232735" cy="235114"/>
              <a:chOff x="4387704" y="1106340"/>
              <a:chExt cx="232735" cy="235114"/>
            </a:xfrm>
          </p:grpSpPr>
          <p:cxnSp>
            <p:nvCxnSpPr>
              <p:cNvPr id="12" name="直接连接符 11"/>
              <p:cNvCxnSpPr>
                <a:cxnSpLocks/>
              </p:cNvCxnSpPr>
              <p:nvPr/>
            </p:nvCxnSpPr>
            <p:spPr>
              <a:xfrm flipH="1">
                <a:off x="4387704" y="1108721"/>
                <a:ext cx="232735" cy="232733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>
                <a:cxnSpLocks/>
              </p:cNvCxnSpPr>
              <p:nvPr/>
            </p:nvCxnSpPr>
            <p:spPr>
              <a:xfrm flipH="1">
                <a:off x="4425478" y="1106340"/>
                <a:ext cx="128616" cy="128617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组合 8"/>
            <p:cNvGrpSpPr/>
            <p:nvPr/>
          </p:nvGrpSpPr>
          <p:grpSpPr>
            <a:xfrm flipH="1" flipV="1">
              <a:off x="3627746" y="1893188"/>
              <a:ext cx="232735" cy="235114"/>
              <a:chOff x="4387704" y="1106340"/>
              <a:chExt cx="232735" cy="235114"/>
            </a:xfrm>
          </p:grpSpPr>
          <p:cxnSp>
            <p:nvCxnSpPr>
              <p:cNvPr id="10" name="直接连接符 9"/>
              <p:cNvCxnSpPr>
                <a:cxnSpLocks/>
              </p:cNvCxnSpPr>
              <p:nvPr/>
            </p:nvCxnSpPr>
            <p:spPr>
              <a:xfrm flipH="1">
                <a:off x="4387704" y="1108721"/>
                <a:ext cx="232735" cy="232733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>
                <a:cxnSpLocks/>
              </p:cNvCxnSpPr>
              <p:nvPr/>
            </p:nvCxnSpPr>
            <p:spPr>
              <a:xfrm flipH="1">
                <a:off x="4425478" y="1106340"/>
                <a:ext cx="128616" cy="128617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文本框 13"/>
          <p:cNvSpPr txBox="1"/>
          <p:nvPr userDrawn="1"/>
        </p:nvSpPr>
        <p:spPr>
          <a:xfrm>
            <a:off x="841690" y="342961"/>
            <a:ext cx="343610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kern="1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Five</a:t>
            </a:r>
            <a:endParaRPr lang="zh-CN" altLang="en-US" sz="2400" kern="1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>
            <a:cxnSpLocks/>
          </p:cNvCxnSpPr>
          <p:nvPr userDrawn="1"/>
        </p:nvCxnSpPr>
        <p:spPr>
          <a:xfrm>
            <a:off x="841690" y="824316"/>
            <a:ext cx="10508620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cxnSpLocks/>
          </p:cNvCxnSpPr>
          <p:nvPr userDrawn="1"/>
        </p:nvCxnSpPr>
        <p:spPr>
          <a:xfrm>
            <a:off x="841690" y="6577416"/>
            <a:ext cx="10508620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 userDrawn="1"/>
        </p:nvGrpSpPr>
        <p:grpSpPr>
          <a:xfrm>
            <a:off x="10756591" y="475787"/>
            <a:ext cx="443123" cy="253371"/>
            <a:chOff x="6843176" y="668648"/>
            <a:chExt cx="3481924" cy="1990911"/>
          </a:xfrm>
          <a:solidFill>
            <a:schemeClr val="accent6"/>
          </a:solidFill>
        </p:grpSpPr>
        <p:grpSp>
          <p:nvGrpSpPr>
            <p:cNvPr id="18" name="组合 17"/>
            <p:cNvGrpSpPr/>
            <p:nvPr/>
          </p:nvGrpSpPr>
          <p:grpSpPr>
            <a:xfrm>
              <a:off x="6843176" y="668648"/>
              <a:ext cx="3481924" cy="451818"/>
              <a:chOff x="4442876" y="754588"/>
              <a:chExt cx="4224874" cy="548224"/>
            </a:xfrm>
            <a:grpFill/>
          </p:grpSpPr>
          <p:sp>
            <p:nvSpPr>
              <p:cNvPr id="25" name="矩形 24"/>
              <p:cNvSpPr/>
              <p:nvPr/>
            </p:nvSpPr>
            <p:spPr>
              <a:xfrm>
                <a:off x="4442876" y="754588"/>
                <a:ext cx="548224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5292970" y="754588"/>
                <a:ext cx="3374780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6843176" y="1438195"/>
              <a:ext cx="3481924" cy="451818"/>
              <a:chOff x="4442876" y="754588"/>
              <a:chExt cx="4224874" cy="548224"/>
            </a:xfrm>
            <a:grpFill/>
          </p:grpSpPr>
          <p:sp>
            <p:nvSpPr>
              <p:cNvPr id="23" name="矩形 22"/>
              <p:cNvSpPr/>
              <p:nvPr/>
            </p:nvSpPr>
            <p:spPr>
              <a:xfrm>
                <a:off x="4442876" y="754588"/>
                <a:ext cx="548224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5292970" y="754588"/>
                <a:ext cx="3374780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6843176" y="2207741"/>
              <a:ext cx="3481924" cy="451818"/>
              <a:chOff x="4442876" y="754588"/>
              <a:chExt cx="4224874" cy="548224"/>
            </a:xfrm>
            <a:grpFill/>
          </p:grpSpPr>
          <p:sp>
            <p:nvSpPr>
              <p:cNvPr id="21" name="矩形 20"/>
              <p:cNvSpPr/>
              <p:nvPr/>
            </p:nvSpPr>
            <p:spPr>
              <a:xfrm>
                <a:off x="4442876" y="754588"/>
                <a:ext cx="548224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5292970" y="754588"/>
                <a:ext cx="3374780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32930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086" indent="0" algn="ctr">
              <a:buNone/>
              <a:defRPr sz="2000"/>
            </a:lvl2pPr>
            <a:lvl3pPr marL="914172" indent="0" algn="ctr">
              <a:buNone/>
              <a:defRPr sz="1800"/>
            </a:lvl3pPr>
            <a:lvl4pPr marL="1371257" indent="0" algn="ctr">
              <a:buNone/>
              <a:defRPr sz="1600"/>
            </a:lvl4pPr>
            <a:lvl5pPr marL="1828343" indent="0" algn="ctr">
              <a:buNone/>
              <a:defRPr sz="1600"/>
            </a:lvl5pPr>
            <a:lvl6pPr marL="2285429" indent="0" algn="ctr">
              <a:buNone/>
              <a:defRPr sz="1600"/>
            </a:lvl6pPr>
            <a:lvl7pPr marL="2742514" indent="0" algn="ctr">
              <a:buNone/>
              <a:defRPr sz="1600"/>
            </a:lvl7pPr>
            <a:lvl8pPr marL="3199600" indent="0" algn="ctr">
              <a:buNone/>
              <a:defRPr sz="1600"/>
            </a:lvl8pPr>
            <a:lvl9pPr marL="3656686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3593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2972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08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17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2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3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4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5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6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574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9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6" indent="0">
              <a:buNone/>
              <a:defRPr sz="2000" b="1"/>
            </a:lvl2pPr>
            <a:lvl3pPr marL="914172" indent="0">
              <a:buNone/>
              <a:defRPr sz="1800" b="1"/>
            </a:lvl3pPr>
            <a:lvl4pPr marL="1371257" indent="0">
              <a:buNone/>
              <a:defRPr sz="1600" b="1"/>
            </a:lvl4pPr>
            <a:lvl5pPr marL="1828343" indent="0">
              <a:buNone/>
              <a:defRPr sz="1600" b="1"/>
            </a:lvl5pPr>
            <a:lvl6pPr marL="2285429" indent="0">
              <a:buNone/>
              <a:defRPr sz="1600" b="1"/>
            </a:lvl6pPr>
            <a:lvl7pPr marL="2742514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6" indent="0">
              <a:buNone/>
              <a:defRPr sz="2000" b="1"/>
            </a:lvl2pPr>
            <a:lvl3pPr marL="914172" indent="0">
              <a:buNone/>
              <a:defRPr sz="1800" b="1"/>
            </a:lvl3pPr>
            <a:lvl4pPr marL="1371257" indent="0">
              <a:buNone/>
              <a:defRPr sz="1600" b="1"/>
            </a:lvl4pPr>
            <a:lvl5pPr marL="1828343" indent="0">
              <a:buNone/>
              <a:defRPr sz="1600" b="1"/>
            </a:lvl5pPr>
            <a:lvl6pPr marL="2285429" indent="0">
              <a:buNone/>
              <a:defRPr sz="1600" b="1"/>
            </a:lvl6pPr>
            <a:lvl7pPr marL="2742514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3883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4483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532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D561E-7585-4521-8FD2-2178141043E9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4C2B8-B519-4620-9BF5-835074449E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7629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199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86" indent="0">
              <a:buNone/>
              <a:defRPr sz="1400"/>
            </a:lvl2pPr>
            <a:lvl3pPr marL="914172" indent="0">
              <a:buNone/>
              <a:defRPr sz="1200"/>
            </a:lvl3pPr>
            <a:lvl4pPr marL="1371257" indent="0">
              <a:buNone/>
              <a:defRPr sz="1000"/>
            </a:lvl4pPr>
            <a:lvl5pPr marL="1828343" indent="0">
              <a:buNone/>
              <a:defRPr sz="1000"/>
            </a:lvl5pPr>
            <a:lvl6pPr marL="2285429" indent="0">
              <a:buNone/>
              <a:defRPr sz="1000"/>
            </a:lvl6pPr>
            <a:lvl7pPr marL="2742514" indent="0">
              <a:buNone/>
              <a:defRPr sz="1000"/>
            </a:lvl7pPr>
            <a:lvl8pPr marL="3199600" indent="0">
              <a:buNone/>
              <a:defRPr sz="1000"/>
            </a:lvl8pPr>
            <a:lvl9pPr marL="365668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772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199"/>
            </a:lvl1pPr>
            <a:lvl2pPr marL="457086" indent="0">
              <a:buNone/>
              <a:defRPr sz="2800"/>
            </a:lvl2pPr>
            <a:lvl3pPr marL="914172" indent="0">
              <a:buNone/>
              <a:defRPr sz="2400"/>
            </a:lvl3pPr>
            <a:lvl4pPr marL="1371257" indent="0">
              <a:buNone/>
              <a:defRPr sz="2000"/>
            </a:lvl4pPr>
            <a:lvl5pPr marL="1828343" indent="0">
              <a:buNone/>
              <a:defRPr sz="2000"/>
            </a:lvl5pPr>
            <a:lvl6pPr marL="2285429" indent="0">
              <a:buNone/>
              <a:defRPr sz="2000"/>
            </a:lvl6pPr>
            <a:lvl7pPr marL="2742514" indent="0">
              <a:buNone/>
              <a:defRPr sz="2000"/>
            </a:lvl7pPr>
            <a:lvl8pPr marL="3199600" indent="0">
              <a:buNone/>
              <a:defRPr sz="2000"/>
            </a:lvl8pPr>
            <a:lvl9pPr marL="3656686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86" indent="0">
              <a:buNone/>
              <a:defRPr sz="1400"/>
            </a:lvl2pPr>
            <a:lvl3pPr marL="914172" indent="0">
              <a:buNone/>
              <a:defRPr sz="1200"/>
            </a:lvl3pPr>
            <a:lvl4pPr marL="1371257" indent="0">
              <a:buNone/>
              <a:defRPr sz="1000"/>
            </a:lvl4pPr>
            <a:lvl5pPr marL="1828343" indent="0">
              <a:buNone/>
              <a:defRPr sz="1000"/>
            </a:lvl5pPr>
            <a:lvl6pPr marL="2285429" indent="0">
              <a:buNone/>
              <a:defRPr sz="1000"/>
            </a:lvl6pPr>
            <a:lvl7pPr marL="2742514" indent="0">
              <a:buNone/>
              <a:defRPr sz="1000"/>
            </a:lvl7pPr>
            <a:lvl8pPr marL="3199600" indent="0">
              <a:buNone/>
              <a:defRPr sz="1000"/>
            </a:lvl8pPr>
            <a:lvl9pPr marL="365668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9617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3787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979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D561E-7585-4521-8FD2-2178141043E9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4C2B8-B519-4620-9BF5-835074449E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5663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D561E-7585-4521-8FD2-2178141043E9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4C2B8-B519-4620-9BF5-835074449E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1209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D561E-7585-4521-8FD2-2178141043E9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4C2B8-B519-4620-9BF5-835074449E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0067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D561E-7585-4521-8FD2-2178141043E9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4C2B8-B519-4620-9BF5-835074449E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333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D561E-7585-4521-8FD2-2178141043E9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4C2B8-B519-4620-9BF5-835074449E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030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1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 userDrawn="1"/>
        </p:nvSpPr>
        <p:spPr>
          <a:xfrm>
            <a:off x="226059" y="253464"/>
            <a:ext cx="758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4000" kern="100" dirty="0">
              <a:solidFill>
                <a:schemeClr val="accent6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 userDrawn="1"/>
        </p:nvGrpSpPr>
        <p:grpSpPr>
          <a:xfrm>
            <a:off x="133160" y="115115"/>
            <a:ext cx="944625" cy="927986"/>
            <a:chOff x="3627746" y="1200316"/>
            <a:chExt cx="944625" cy="927986"/>
          </a:xfrm>
        </p:grpSpPr>
        <p:grpSp>
          <p:nvGrpSpPr>
            <p:cNvPr id="10" name="组合 9"/>
            <p:cNvGrpSpPr/>
            <p:nvPr/>
          </p:nvGrpSpPr>
          <p:grpSpPr>
            <a:xfrm>
              <a:off x="4339636" y="1200316"/>
              <a:ext cx="232735" cy="235114"/>
              <a:chOff x="4387704" y="1106340"/>
              <a:chExt cx="232735" cy="235114"/>
            </a:xfrm>
          </p:grpSpPr>
          <p:cxnSp>
            <p:nvCxnSpPr>
              <p:cNvPr id="14" name="直接连接符 13"/>
              <p:cNvCxnSpPr>
                <a:cxnSpLocks/>
              </p:cNvCxnSpPr>
              <p:nvPr/>
            </p:nvCxnSpPr>
            <p:spPr>
              <a:xfrm flipH="1">
                <a:off x="4387704" y="1108721"/>
                <a:ext cx="232735" cy="232733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cxnSpLocks/>
              </p:cNvCxnSpPr>
              <p:nvPr/>
            </p:nvCxnSpPr>
            <p:spPr>
              <a:xfrm flipH="1">
                <a:off x="4425478" y="1106340"/>
                <a:ext cx="128616" cy="128617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组合 10"/>
            <p:cNvGrpSpPr/>
            <p:nvPr/>
          </p:nvGrpSpPr>
          <p:grpSpPr>
            <a:xfrm flipH="1" flipV="1">
              <a:off x="3627746" y="1893188"/>
              <a:ext cx="232735" cy="235114"/>
              <a:chOff x="4387704" y="1106340"/>
              <a:chExt cx="232735" cy="235114"/>
            </a:xfrm>
          </p:grpSpPr>
          <p:cxnSp>
            <p:nvCxnSpPr>
              <p:cNvPr id="12" name="直接连接符 11"/>
              <p:cNvCxnSpPr>
                <a:cxnSpLocks/>
              </p:cNvCxnSpPr>
              <p:nvPr/>
            </p:nvCxnSpPr>
            <p:spPr>
              <a:xfrm flipH="1">
                <a:off x="4387704" y="1108721"/>
                <a:ext cx="232735" cy="232733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>
                <a:cxnSpLocks/>
              </p:cNvCxnSpPr>
              <p:nvPr/>
            </p:nvCxnSpPr>
            <p:spPr>
              <a:xfrm flipH="1">
                <a:off x="4425478" y="1106340"/>
                <a:ext cx="128616" cy="128617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" name="文本框 15"/>
          <p:cNvSpPr txBox="1"/>
          <p:nvPr userDrawn="1"/>
        </p:nvSpPr>
        <p:spPr>
          <a:xfrm>
            <a:off x="841690" y="342961"/>
            <a:ext cx="3436107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kern="1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One</a:t>
            </a:r>
            <a:endParaRPr lang="zh-CN" altLang="en-US" sz="2400" kern="1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>
            <a:cxnSpLocks/>
          </p:cNvCxnSpPr>
          <p:nvPr userDrawn="1"/>
        </p:nvCxnSpPr>
        <p:spPr>
          <a:xfrm>
            <a:off x="841690" y="824316"/>
            <a:ext cx="10508620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cxnSpLocks/>
          </p:cNvCxnSpPr>
          <p:nvPr userDrawn="1"/>
        </p:nvCxnSpPr>
        <p:spPr>
          <a:xfrm>
            <a:off x="841690" y="6577416"/>
            <a:ext cx="10508620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 userDrawn="1"/>
        </p:nvGrpSpPr>
        <p:grpSpPr>
          <a:xfrm>
            <a:off x="10756591" y="475787"/>
            <a:ext cx="443123" cy="253371"/>
            <a:chOff x="6843176" y="668648"/>
            <a:chExt cx="3481924" cy="1990911"/>
          </a:xfrm>
          <a:solidFill>
            <a:schemeClr val="accent6"/>
          </a:solidFill>
        </p:grpSpPr>
        <p:grpSp>
          <p:nvGrpSpPr>
            <p:cNvPr id="20" name="组合 19"/>
            <p:cNvGrpSpPr/>
            <p:nvPr/>
          </p:nvGrpSpPr>
          <p:grpSpPr>
            <a:xfrm>
              <a:off x="6843176" y="668648"/>
              <a:ext cx="3481924" cy="451818"/>
              <a:chOff x="4442876" y="754588"/>
              <a:chExt cx="4224874" cy="548224"/>
            </a:xfrm>
            <a:grpFill/>
          </p:grpSpPr>
          <p:sp>
            <p:nvSpPr>
              <p:cNvPr id="27" name="矩形 26"/>
              <p:cNvSpPr/>
              <p:nvPr/>
            </p:nvSpPr>
            <p:spPr>
              <a:xfrm>
                <a:off x="4442876" y="754588"/>
                <a:ext cx="548224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5292970" y="754588"/>
                <a:ext cx="3374780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6843176" y="1438195"/>
              <a:ext cx="3481924" cy="451818"/>
              <a:chOff x="4442876" y="754588"/>
              <a:chExt cx="4224874" cy="548224"/>
            </a:xfrm>
            <a:grpFill/>
          </p:grpSpPr>
          <p:sp>
            <p:nvSpPr>
              <p:cNvPr id="25" name="矩形 24"/>
              <p:cNvSpPr/>
              <p:nvPr/>
            </p:nvSpPr>
            <p:spPr>
              <a:xfrm>
                <a:off x="4442876" y="754588"/>
                <a:ext cx="548224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5292970" y="754588"/>
                <a:ext cx="3374780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6843176" y="2207741"/>
              <a:ext cx="3481924" cy="451818"/>
              <a:chOff x="4442876" y="754588"/>
              <a:chExt cx="4224874" cy="548224"/>
            </a:xfrm>
            <a:grpFill/>
          </p:grpSpPr>
          <p:sp>
            <p:nvSpPr>
              <p:cNvPr id="23" name="矩形 22"/>
              <p:cNvSpPr/>
              <p:nvPr/>
            </p:nvSpPr>
            <p:spPr>
              <a:xfrm>
                <a:off x="4442876" y="754588"/>
                <a:ext cx="548224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5292970" y="754588"/>
                <a:ext cx="3374780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36968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2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 userDrawn="1"/>
        </p:nvSpPr>
        <p:spPr>
          <a:xfrm>
            <a:off x="226059" y="253464"/>
            <a:ext cx="758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4000" kern="100" dirty="0">
              <a:solidFill>
                <a:schemeClr val="accent6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 userDrawn="1"/>
        </p:nvGrpSpPr>
        <p:grpSpPr>
          <a:xfrm>
            <a:off x="133160" y="115115"/>
            <a:ext cx="944625" cy="927986"/>
            <a:chOff x="3627746" y="1200316"/>
            <a:chExt cx="944625" cy="927986"/>
          </a:xfrm>
        </p:grpSpPr>
        <p:grpSp>
          <p:nvGrpSpPr>
            <p:cNvPr id="10" name="组合 9"/>
            <p:cNvGrpSpPr/>
            <p:nvPr/>
          </p:nvGrpSpPr>
          <p:grpSpPr>
            <a:xfrm>
              <a:off x="4339636" y="1200316"/>
              <a:ext cx="232735" cy="235114"/>
              <a:chOff x="4387704" y="1106340"/>
              <a:chExt cx="232735" cy="235114"/>
            </a:xfrm>
          </p:grpSpPr>
          <p:cxnSp>
            <p:nvCxnSpPr>
              <p:cNvPr id="14" name="直接连接符 13"/>
              <p:cNvCxnSpPr>
                <a:cxnSpLocks/>
              </p:cNvCxnSpPr>
              <p:nvPr/>
            </p:nvCxnSpPr>
            <p:spPr>
              <a:xfrm flipH="1">
                <a:off x="4387704" y="1108721"/>
                <a:ext cx="232735" cy="232733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cxnSpLocks/>
              </p:cNvCxnSpPr>
              <p:nvPr/>
            </p:nvCxnSpPr>
            <p:spPr>
              <a:xfrm flipH="1">
                <a:off x="4425478" y="1106340"/>
                <a:ext cx="128616" cy="128617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组合 10"/>
            <p:cNvGrpSpPr/>
            <p:nvPr/>
          </p:nvGrpSpPr>
          <p:grpSpPr>
            <a:xfrm flipH="1" flipV="1">
              <a:off x="3627746" y="1893188"/>
              <a:ext cx="232735" cy="235114"/>
              <a:chOff x="4387704" y="1106340"/>
              <a:chExt cx="232735" cy="235114"/>
            </a:xfrm>
          </p:grpSpPr>
          <p:cxnSp>
            <p:nvCxnSpPr>
              <p:cNvPr id="12" name="直接连接符 11"/>
              <p:cNvCxnSpPr>
                <a:cxnSpLocks/>
              </p:cNvCxnSpPr>
              <p:nvPr/>
            </p:nvCxnSpPr>
            <p:spPr>
              <a:xfrm flipH="1">
                <a:off x="4387704" y="1108721"/>
                <a:ext cx="232735" cy="232733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>
                <a:cxnSpLocks/>
              </p:cNvCxnSpPr>
              <p:nvPr/>
            </p:nvCxnSpPr>
            <p:spPr>
              <a:xfrm flipH="1">
                <a:off x="4425478" y="1106340"/>
                <a:ext cx="128616" cy="128617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" name="文本框 15"/>
          <p:cNvSpPr txBox="1"/>
          <p:nvPr userDrawn="1"/>
        </p:nvSpPr>
        <p:spPr>
          <a:xfrm>
            <a:off x="841690" y="342961"/>
            <a:ext cx="343610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kern="1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Two</a:t>
            </a:r>
            <a:endParaRPr lang="zh-CN" altLang="en-US" sz="2400" kern="1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>
            <a:cxnSpLocks/>
          </p:cNvCxnSpPr>
          <p:nvPr userDrawn="1"/>
        </p:nvCxnSpPr>
        <p:spPr>
          <a:xfrm>
            <a:off x="841690" y="824316"/>
            <a:ext cx="10508620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cxnSpLocks/>
          </p:cNvCxnSpPr>
          <p:nvPr userDrawn="1"/>
        </p:nvCxnSpPr>
        <p:spPr>
          <a:xfrm>
            <a:off x="841690" y="6577416"/>
            <a:ext cx="10508620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 userDrawn="1"/>
        </p:nvGrpSpPr>
        <p:grpSpPr>
          <a:xfrm>
            <a:off x="10756591" y="475787"/>
            <a:ext cx="443123" cy="253371"/>
            <a:chOff x="6843176" y="668648"/>
            <a:chExt cx="3481924" cy="1990911"/>
          </a:xfrm>
          <a:solidFill>
            <a:schemeClr val="accent6"/>
          </a:solidFill>
        </p:grpSpPr>
        <p:grpSp>
          <p:nvGrpSpPr>
            <p:cNvPr id="20" name="组合 19"/>
            <p:cNvGrpSpPr/>
            <p:nvPr/>
          </p:nvGrpSpPr>
          <p:grpSpPr>
            <a:xfrm>
              <a:off x="6843176" y="668648"/>
              <a:ext cx="3481924" cy="451818"/>
              <a:chOff x="4442876" y="754588"/>
              <a:chExt cx="4224874" cy="548224"/>
            </a:xfrm>
            <a:grpFill/>
          </p:grpSpPr>
          <p:sp>
            <p:nvSpPr>
              <p:cNvPr id="27" name="矩形 26"/>
              <p:cNvSpPr/>
              <p:nvPr/>
            </p:nvSpPr>
            <p:spPr>
              <a:xfrm>
                <a:off x="4442876" y="754588"/>
                <a:ext cx="548224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5292970" y="754588"/>
                <a:ext cx="3374780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6843176" y="1438195"/>
              <a:ext cx="3481924" cy="451818"/>
              <a:chOff x="4442876" y="754588"/>
              <a:chExt cx="4224874" cy="548224"/>
            </a:xfrm>
            <a:grpFill/>
          </p:grpSpPr>
          <p:sp>
            <p:nvSpPr>
              <p:cNvPr id="25" name="矩形 24"/>
              <p:cNvSpPr/>
              <p:nvPr/>
            </p:nvSpPr>
            <p:spPr>
              <a:xfrm>
                <a:off x="4442876" y="754588"/>
                <a:ext cx="548224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5292970" y="754588"/>
                <a:ext cx="3374780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6843176" y="2207741"/>
              <a:ext cx="3481924" cy="451818"/>
              <a:chOff x="4442876" y="754588"/>
              <a:chExt cx="4224874" cy="548224"/>
            </a:xfrm>
            <a:grpFill/>
          </p:grpSpPr>
          <p:sp>
            <p:nvSpPr>
              <p:cNvPr id="23" name="矩形 22"/>
              <p:cNvSpPr/>
              <p:nvPr/>
            </p:nvSpPr>
            <p:spPr>
              <a:xfrm>
                <a:off x="4442876" y="754588"/>
                <a:ext cx="548224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5292970" y="754588"/>
                <a:ext cx="3374780" cy="54822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11094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D561E-7585-4521-8FD2-2178141043E9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4C2B8-B519-4620-9BF5-835074449E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307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72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172"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72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72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172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329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172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43" indent="-228543" algn="l" defTabSz="91417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629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5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6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2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57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3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29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2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7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3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29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4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"/>
            <a:ext cx="12192000" cy="3882313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1" y="0"/>
            <a:ext cx="12192000" cy="3882312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矩形: 圆角 2"/>
          <p:cNvSpPr/>
          <p:nvPr/>
        </p:nvSpPr>
        <p:spPr>
          <a:xfrm>
            <a:off x="2034268" y="3446438"/>
            <a:ext cx="8123464" cy="862693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914651" y="3662597"/>
            <a:ext cx="6362700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kern="100" spc="3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Department</a:t>
            </a:r>
            <a:r>
              <a:rPr lang="zh-CN" altLang="en-US" sz="2000" kern="100" spc="3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000" kern="100" spc="3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 Reporter</a:t>
            </a:r>
            <a:r>
              <a:rPr lang="zh-CN" altLang="en-US" sz="2000" kern="100" spc="3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000" kern="100" spc="3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 Time</a:t>
            </a:r>
            <a:r>
              <a:rPr lang="zh-CN" altLang="en-US" sz="2000" kern="100" spc="3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486524" y="2246480"/>
            <a:ext cx="72189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 </a:t>
            </a:r>
            <a:r>
              <a:rPr lang="en-US" altLang="zh-CN" sz="4800" kern="1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Template</a:t>
            </a:r>
            <a:endParaRPr lang="zh-CN" altLang="en-US" sz="4800" kern="1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541429" y="1241163"/>
            <a:ext cx="308703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600" kern="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zh-CN" altLang="en-US" sz="4000" kern="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星形: 五角 12"/>
          <p:cNvSpPr/>
          <p:nvPr/>
        </p:nvSpPr>
        <p:spPr>
          <a:xfrm>
            <a:off x="7789080" y="1068157"/>
            <a:ext cx="204787" cy="204787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星形: 五角 13"/>
          <p:cNvSpPr/>
          <p:nvPr/>
        </p:nvSpPr>
        <p:spPr>
          <a:xfrm>
            <a:off x="8202623" y="1308662"/>
            <a:ext cx="122237" cy="122237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星形: 五角 14"/>
          <p:cNvSpPr/>
          <p:nvPr/>
        </p:nvSpPr>
        <p:spPr>
          <a:xfrm>
            <a:off x="8039111" y="1540822"/>
            <a:ext cx="91735" cy="91735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186269" y="4733730"/>
            <a:ext cx="1819462" cy="396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Foreword</a:t>
            </a:r>
            <a:endParaRPr lang="zh-CN" altLang="en-US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39802" y="5148647"/>
            <a:ext cx="1031239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ctetur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aliqua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enim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 minim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veniam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quis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nostrud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exercitation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ullamco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laboris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nisi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aliquip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ex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ea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commodo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consequat</a:t>
            </a: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endParaRPr lang="zh-CN" altLang="en-US" sz="16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716186" y="6447759"/>
            <a:ext cx="76156" cy="76156"/>
          </a:xfrm>
          <a:prstGeom prst="ellipse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5944010" y="6447759"/>
            <a:ext cx="76156" cy="76156"/>
          </a:xfrm>
          <a:prstGeom prst="ellipse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6171834" y="6447759"/>
            <a:ext cx="76156" cy="76156"/>
          </a:xfrm>
          <a:prstGeom prst="ellipse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6399658" y="6447759"/>
            <a:ext cx="76156" cy="76156"/>
          </a:xfrm>
          <a:prstGeom prst="ellipse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47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0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42" fill="hold" grpId="0" nodeType="withEffect">
                                  <p:stCondLst>
                                    <p:cond delay="3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3" grpId="0" animBg="1"/>
      <p:bldP spid="4" grpId="0"/>
      <p:bldP spid="6" grpId="0"/>
      <p:bldP spid="7" grpId="0"/>
      <p:bldP spid="13" grpId="0" animBg="1"/>
      <p:bldP spid="14" grpId="0" animBg="1"/>
      <p:bldP spid="15" grpId="0" animBg="1"/>
      <p:bldP spid="17" grpId="0"/>
      <p:bldP spid="18" grpId="0"/>
      <p:bldP spid="23" grpId="0" animBg="1"/>
      <p:bldP spid="24" grpId="0" animBg="1"/>
      <p:bldP spid="25" grpId="0" animBg="1"/>
      <p:bldP spid="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4303285"/>
            <a:ext cx="12192000" cy="2554715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>
            <a:cxnSpLocks/>
          </p:cNvCxnSpPr>
          <p:nvPr/>
        </p:nvCxnSpPr>
        <p:spPr>
          <a:xfrm>
            <a:off x="2891971" y="2286000"/>
            <a:ext cx="8505371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972338" y="1032468"/>
            <a:ext cx="1591130" cy="252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6600" kern="1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" name="文本框 4"/>
          <p:cNvSpPr txBox="1"/>
          <p:nvPr/>
        </p:nvSpPr>
        <p:spPr>
          <a:xfrm flipV="1">
            <a:off x="654242" y="444423"/>
            <a:ext cx="701731" cy="3706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zh-CN" sz="2800" b="0" i="0" u="none" strike="noStrike" kern="100" cap="none" spc="30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kumimoji="0" lang="zh-CN" altLang="en-US" sz="2800" b="0" i="0" u="none" strike="noStrike" kern="100" cap="none" spc="30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80530" y="2220292"/>
            <a:ext cx="137160" cy="137160"/>
          </a:xfrm>
          <a:prstGeom prst="ellipse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945643" y="2599565"/>
            <a:ext cx="220693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One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034640" y="2220292"/>
            <a:ext cx="137160" cy="137160"/>
          </a:xfrm>
          <a:prstGeom prst="ellipse">
            <a:avLst/>
          </a:prstGeom>
          <a:solidFill>
            <a:srgbClr val="F3F3F3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999753" y="2599565"/>
            <a:ext cx="220693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Two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088750" y="2220292"/>
            <a:ext cx="137160" cy="137160"/>
          </a:xfrm>
          <a:prstGeom prst="ellipse">
            <a:avLst/>
          </a:prstGeom>
          <a:solidFill>
            <a:srgbClr val="002B9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7053863" y="2599565"/>
            <a:ext cx="220693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Three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142859" y="2220292"/>
            <a:ext cx="137160" cy="137160"/>
          </a:xfrm>
          <a:prstGeom prst="ellipse">
            <a:avLst/>
          </a:prstGeom>
          <a:solidFill>
            <a:srgbClr val="F3F3F3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9107972" y="2599565"/>
            <a:ext cx="2206935" cy="941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Four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669697" y="1348904"/>
            <a:ext cx="758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4000" kern="100" dirty="0">
              <a:solidFill>
                <a:schemeClr val="accent6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723807" y="1348904"/>
            <a:ext cx="758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4000" kern="100" dirty="0">
              <a:solidFill>
                <a:schemeClr val="accent6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777917" y="1348904"/>
            <a:ext cx="758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4000" kern="100" dirty="0">
              <a:solidFill>
                <a:schemeClr val="accent6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832026" y="1348904"/>
            <a:ext cx="758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4000" kern="100" dirty="0">
              <a:solidFill>
                <a:schemeClr val="accent6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5724" y="885046"/>
            <a:ext cx="1650928" cy="2824766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3576798" y="1210555"/>
            <a:ext cx="944625" cy="927986"/>
            <a:chOff x="3627746" y="1200316"/>
            <a:chExt cx="944625" cy="927986"/>
          </a:xfrm>
        </p:grpSpPr>
        <p:grpSp>
          <p:nvGrpSpPr>
            <p:cNvPr id="20" name="组合 19"/>
            <p:cNvGrpSpPr/>
            <p:nvPr/>
          </p:nvGrpSpPr>
          <p:grpSpPr>
            <a:xfrm>
              <a:off x="4339636" y="1200316"/>
              <a:ext cx="232735" cy="235114"/>
              <a:chOff x="4387704" y="1106340"/>
              <a:chExt cx="232735" cy="235114"/>
            </a:xfrm>
          </p:grpSpPr>
          <p:cxnSp>
            <p:nvCxnSpPr>
              <p:cNvPr id="24" name="直接连接符 23"/>
              <p:cNvCxnSpPr>
                <a:cxnSpLocks/>
              </p:cNvCxnSpPr>
              <p:nvPr/>
            </p:nvCxnSpPr>
            <p:spPr>
              <a:xfrm flipH="1">
                <a:off x="4387704" y="1108721"/>
                <a:ext cx="232735" cy="232733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>
                <a:cxnSpLocks/>
              </p:cNvCxnSpPr>
              <p:nvPr/>
            </p:nvCxnSpPr>
            <p:spPr>
              <a:xfrm flipH="1">
                <a:off x="4425478" y="1106340"/>
                <a:ext cx="128616" cy="128617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 flipH="1" flipV="1">
              <a:off x="3627746" y="1893188"/>
              <a:ext cx="232735" cy="235114"/>
              <a:chOff x="4387704" y="1106340"/>
              <a:chExt cx="232735" cy="235114"/>
            </a:xfrm>
          </p:grpSpPr>
          <p:cxnSp>
            <p:nvCxnSpPr>
              <p:cNvPr id="22" name="直接连接符 21"/>
              <p:cNvCxnSpPr>
                <a:cxnSpLocks/>
              </p:cNvCxnSpPr>
              <p:nvPr/>
            </p:nvCxnSpPr>
            <p:spPr>
              <a:xfrm flipH="1">
                <a:off x="4387704" y="1108721"/>
                <a:ext cx="232735" cy="232733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>
                <a:cxnSpLocks/>
              </p:cNvCxnSpPr>
              <p:nvPr/>
            </p:nvCxnSpPr>
            <p:spPr>
              <a:xfrm flipH="1">
                <a:off x="4425478" y="1106340"/>
                <a:ext cx="128616" cy="128617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1" name="直接连接符 30"/>
          <p:cNvCxnSpPr>
            <a:cxnSpLocks/>
          </p:cNvCxnSpPr>
          <p:nvPr/>
        </p:nvCxnSpPr>
        <p:spPr>
          <a:xfrm flipH="1">
            <a:off x="6342798" y="1212936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cxnSpLocks/>
          </p:cNvCxnSpPr>
          <p:nvPr/>
        </p:nvCxnSpPr>
        <p:spPr>
          <a:xfrm flipH="1">
            <a:off x="6380572" y="1210555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cxnSpLocks/>
          </p:cNvCxnSpPr>
          <p:nvPr/>
        </p:nvCxnSpPr>
        <p:spPr>
          <a:xfrm flipV="1">
            <a:off x="5630908" y="1903427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cxnSpLocks/>
          </p:cNvCxnSpPr>
          <p:nvPr/>
        </p:nvCxnSpPr>
        <p:spPr>
          <a:xfrm flipV="1">
            <a:off x="5697253" y="2009924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>
            <a:cxnSpLocks/>
          </p:cNvCxnSpPr>
          <p:nvPr/>
        </p:nvCxnSpPr>
        <p:spPr>
          <a:xfrm flipH="1">
            <a:off x="8396908" y="1212936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>
            <a:cxnSpLocks/>
          </p:cNvCxnSpPr>
          <p:nvPr/>
        </p:nvCxnSpPr>
        <p:spPr>
          <a:xfrm flipH="1">
            <a:off x="8434682" y="1210555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cxnSpLocks/>
          </p:cNvCxnSpPr>
          <p:nvPr/>
        </p:nvCxnSpPr>
        <p:spPr>
          <a:xfrm flipV="1">
            <a:off x="7685018" y="1903427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cxnSpLocks/>
          </p:cNvCxnSpPr>
          <p:nvPr/>
        </p:nvCxnSpPr>
        <p:spPr>
          <a:xfrm flipV="1">
            <a:off x="7751363" y="2009924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cxnSpLocks/>
          </p:cNvCxnSpPr>
          <p:nvPr/>
        </p:nvCxnSpPr>
        <p:spPr>
          <a:xfrm flipH="1">
            <a:off x="10451017" y="1212936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cxnSpLocks/>
          </p:cNvCxnSpPr>
          <p:nvPr/>
        </p:nvCxnSpPr>
        <p:spPr>
          <a:xfrm flipH="1">
            <a:off x="10488791" y="1210555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>
            <a:cxnSpLocks/>
          </p:cNvCxnSpPr>
          <p:nvPr/>
        </p:nvCxnSpPr>
        <p:spPr>
          <a:xfrm flipV="1">
            <a:off x="9739127" y="1903427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>
            <a:cxnSpLocks/>
          </p:cNvCxnSpPr>
          <p:nvPr/>
        </p:nvCxnSpPr>
        <p:spPr>
          <a:xfrm flipV="1">
            <a:off x="9805472" y="2009924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-1" y="4286404"/>
            <a:ext cx="12192000" cy="2571596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箭头: 虚尾 48"/>
          <p:cNvSpPr/>
          <p:nvPr/>
        </p:nvSpPr>
        <p:spPr>
          <a:xfrm rot="16200000">
            <a:off x="5926250" y="3719939"/>
            <a:ext cx="353940" cy="333686"/>
          </a:xfrm>
          <a:prstGeom prst="stripedRightArrow">
            <a:avLst>
              <a:gd name="adj1" fmla="val 52965"/>
              <a:gd name="adj2" fmla="val 4697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116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>
            <a:extLst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8222373"/>
              </p:ext>
            </p:extLst>
          </p:nvPr>
        </p:nvGraphicFramePr>
        <p:xfrm>
          <a:off x="442596" y="3235012"/>
          <a:ext cx="5306059" cy="2857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图表 2">
            <a:extLst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5362982"/>
              </p:ext>
            </p:extLst>
          </p:nvPr>
        </p:nvGraphicFramePr>
        <p:xfrm>
          <a:off x="6443346" y="3235012"/>
          <a:ext cx="5306059" cy="2857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椭圆 3"/>
          <p:cNvSpPr/>
          <p:nvPr/>
        </p:nvSpPr>
        <p:spPr>
          <a:xfrm>
            <a:off x="1112838" y="1582057"/>
            <a:ext cx="1066800" cy="10668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329356" y="1869139"/>
            <a:ext cx="2749057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29356" y="1493846"/>
            <a:ext cx="2303294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自由: 形状 44"/>
          <p:cNvSpPr>
            <a:spLocks/>
          </p:cNvSpPr>
          <p:nvPr/>
        </p:nvSpPr>
        <p:spPr bwMode="auto">
          <a:xfrm>
            <a:off x="1453504" y="1877913"/>
            <a:ext cx="385469" cy="475089"/>
          </a:xfrm>
          <a:custGeom>
            <a:avLst/>
            <a:gdLst>
              <a:gd name="connsiteX0" fmla="*/ 458304 w 889564"/>
              <a:gd name="connsiteY0" fmla="*/ 0 h 1096384"/>
              <a:gd name="connsiteX1" fmla="*/ 801998 w 889564"/>
              <a:gd name="connsiteY1" fmla="*/ 351632 h 1096384"/>
              <a:gd name="connsiteX2" fmla="*/ 797105 w 889564"/>
              <a:gd name="connsiteY2" fmla="*/ 401295 h 1096384"/>
              <a:gd name="connsiteX3" fmla="*/ 812113 w 889564"/>
              <a:gd name="connsiteY3" fmla="*/ 406163 h 1096384"/>
              <a:gd name="connsiteX4" fmla="*/ 841685 w 889564"/>
              <a:gd name="connsiteY4" fmla="*/ 477838 h 1096384"/>
              <a:gd name="connsiteX5" fmla="*/ 827503 w 889564"/>
              <a:gd name="connsiteY5" fmla="*/ 532842 h 1096384"/>
              <a:gd name="connsiteX6" fmla="*/ 814948 w 889564"/>
              <a:gd name="connsiteY6" fmla="*/ 546443 h 1096384"/>
              <a:gd name="connsiteX7" fmla="*/ 829134 w 889564"/>
              <a:gd name="connsiteY7" fmla="*/ 564356 h 1096384"/>
              <a:gd name="connsiteX8" fmla="*/ 865224 w 889564"/>
              <a:gd name="connsiteY8" fmla="*/ 636814 h 1096384"/>
              <a:gd name="connsiteX9" fmla="*/ 865224 w 889564"/>
              <a:gd name="connsiteY9" fmla="*/ 849086 h 1096384"/>
              <a:gd name="connsiteX10" fmla="*/ 806281 w 889564"/>
              <a:gd name="connsiteY10" fmla="*/ 808264 h 1096384"/>
              <a:gd name="connsiteX11" fmla="*/ 773495 w 889564"/>
              <a:gd name="connsiteY11" fmla="*/ 765188 h 1096384"/>
              <a:gd name="connsiteX12" fmla="*/ 769873 w 889564"/>
              <a:gd name="connsiteY12" fmla="*/ 795771 h 1096384"/>
              <a:gd name="connsiteX13" fmla="*/ 720069 w 889564"/>
              <a:gd name="connsiteY13" fmla="*/ 896529 h 1096384"/>
              <a:gd name="connsiteX14" fmla="*/ 703743 w 889564"/>
              <a:gd name="connsiteY14" fmla="*/ 913375 h 1096384"/>
              <a:gd name="connsiteX15" fmla="*/ 716396 w 889564"/>
              <a:gd name="connsiteY15" fmla="*/ 916795 h 1096384"/>
              <a:gd name="connsiteX16" fmla="*/ 809865 w 889564"/>
              <a:gd name="connsiteY16" fmla="*/ 1021496 h 1096384"/>
              <a:gd name="connsiteX17" fmla="*/ 625679 w 889564"/>
              <a:gd name="connsiteY17" fmla="*/ 1086950 h 1096384"/>
              <a:gd name="connsiteX18" fmla="*/ 506559 w 889564"/>
              <a:gd name="connsiteY18" fmla="*/ 1045018 h 1096384"/>
              <a:gd name="connsiteX19" fmla="*/ 481012 w 889564"/>
              <a:gd name="connsiteY19" fmla="*/ 1017725 h 1096384"/>
              <a:gd name="connsiteX20" fmla="*/ 445604 w 889564"/>
              <a:gd name="connsiteY20" fmla="*/ 1020764 h 1096384"/>
              <a:gd name="connsiteX21" fmla="*/ 430677 w 889564"/>
              <a:gd name="connsiteY21" fmla="*/ 1019483 h 1096384"/>
              <a:gd name="connsiteX22" fmla="*/ 399531 w 889564"/>
              <a:gd name="connsiteY22" fmla="*/ 1050132 h 1096384"/>
              <a:gd name="connsiteX23" fmla="*/ 273428 w 889564"/>
              <a:gd name="connsiteY23" fmla="*/ 1095131 h 1096384"/>
              <a:gd name="connsiteX24" fmla="*/ 89278 w 889564"/>
              <a:gd name="connsiteY24" fmla="*/ 1021496 h 1096384"/>
              <a:gd name="connsiteX25" fmla="*/ 182730 w 889564"/>
              <a:gd name="connsiteY25" fmla="*/ 920247 h 1096384"/>
              <a:gd name="connsiteX26" fmla="*/ 192280 w 889564"/>
              <a:gd name="connsiteY26" fmla="*/ 918343 h 1096384"/>
              <a:gd name="connsiteX27" fmla="*/ 171139 w 889564"/>
              <a:gd name="connsiteY27" fmla="*/ 896529 h 1096384"/>
              <a:gd name="connsiteX28" fmla="*/ 118424 w 889564"/>
              <a:gd name="connsiteY28" fmla="*/ 781895 h 1096384"/>
              <a:gd name="connsiteX29" fmla="*/ 116884 w 889564"/>
              <a:gd name="connsiteY29" fmla="*/ 764571 h 1096384"/>
              <a:gd name="connsiteX30" fmla="*/ 88856 w 889564"/>
              <a:gd name="connsiteY30" fmla="*/ 798489 h 1096384"/>
              <a:gd name="connsiteX31" fmla="*/ 25958 w 889564"/>
              <a:gd name="connsiteY31" fmla="*/ 833207 h 1096384"/>
              <a:gd name="connsiteX32" fmla="*/ 33945 w 889564"/>
              <a:gd name="connsiteY32" fmla="*/ 612643 h 1096384"/>
              <a:gd name="connsiteX33" fmla="*/ 74754 w 889564"/>
              <a:gd name="connsiteY33" fmla="*/ 546143 h 1096384"/>
              <a:gd name="connsiteX34" fmla="*/ 99228 w 889564"/>
              <a:gd name="connsiteY34" fmla="*/ 520162 h 1096384"/>
              <a:gd name="connsiteX35" fmla="*/ 89210 w 889564"/>
              <a:gd name="connsiteY35" fmla="*/ 477838 h 1096384"/>
              <a:gd name="connsiteX36" fmla="*/ 116358 w 889564"/>
              <a:gd name="connsiteY36" fmla="*/ 406163 h 1096384"/>
              <a:gd name="connsiteX37" fmla="*/ 119861 w 889564"/>
              <a:gd name="connsiteY37" fmla="*/ 404925 h 1096384"/>
              <a:gd name="connsiteX38" fmla="*/ 114610 w 889564"/>
              <a:gd name="connsiteY38" fmla="*/ 351632 h 1096384"/>
              <a:gd name="connsiteX39" fmla="*/ 458304 w 889564"/>
              <a:gd name="connsiteY39" fmla="*/ 0 h 109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89564" h="1096384">
                <a:moveTo>
                  <a:pt x="458304" y="0"/>
                </a:moveTo>
                <a:cubicBezTo>
                  <a:pt x="648121" y="0"/>
                  <a:pt x="801998" y="157431"/>
                  <a:pt x="801998" y="351632"/>
                </a:cubicBezTo>
                <a:lnTo>
                  <a:pt x="797105" y="401295"/>
                </a:lnTo>
                <a:lnTo>
                  <a:pt x="812113" y="406163"/>
                </a:lnTo>
                <a:cubicBezTo>
                  <a:pt x="829491" y="417972"/>
                  <a:pt x="841685" y="445617"/>
                  <a:pt x="841685" y="477838"/>
                </a:cubicBezTo>
                <a:cubicBezTo>
                  <a:pt x="841685" y="499319"/>
                  <a:pt x="836266" y="518766"/>
                  <a:pt x="827503" y="532842"/>
                </a:cubicBezTo>
                <a:lnTo>
                  <a:pt x="814948" y="546443"/>
                </a:lnTo>
                <a:lnTo>
                  <a:pt x="829134" y="564356"/>
                </a:lnTo>
                <a:cubicBezTo>
                  <a:pt x="842746" y="585788"/>
                  <a:pt x="855233" y="610280"/>
                  <a:pt x="865224" y="636814"/>
                </a:cubicBezTo>
                <a:cubicBezTo>
                  <a:pt x="905185" y="734786"/>
                  <a:pt x="889201" y="840922"/>
                  <a:pt x="865224" y="849086"/>
                </a:cubicBezTo>
                <a:cubicBezTo>
                  <a:pt x="853235" y="853168"/>
                  <a:pt x="831257" y="836839"/>
                  <a:pt x="806281" y="808264"/>
                </a:cubicBezTo>
                <a:lnTo>
                  <a:pt x="773495" y="765188"/>
                </a:lnTo>
                <a:lnTo>
                  <a:pt x="769873" y="795771"/>
                </a:lnTo>
                <a:cubicBezTo>
                  <a:pt x="761055" y="832458"/>
                  <a:pt x="743862" y="866547"/>
                  <a:pt x="720069" y="896529"/>
                </a:cubicBezTo>
                <a:lnTo>
                  <a:pt x="703743" y="913375"/>
                </a:lnTo>
                <a:lnTo>
                  <a:pt x="716396" y="916795"/>
                </a:lnTo>
                <a:cubicBezTo>
                  <a:pt x="776832" y="940190"/>
                  <a:pt x="815871" y="978542"/>
                  <a:pt x="809865" y="1021496"/>
                </a:cubicBezTo>
                <a:cubicBezTo>
                  <a:pt x="801857" y="1070586"/>
                  <a:pt x="721776" y="1103313"/>
                  <a:pt x="625679" y="1086950"/>
                </a:cubicBezTo>
                <a:cubicBezTo>
                  <a:pt x="577631" y="1082859"/>
                  <a:pt x="535589" y="1066495"/>
                  <a:pt x="506559" y="1045018"/>
                </a:cubicBezTo>
                <a:lnTo>
                  <a:pt x="481012" y="1017725"/>
                </a:lnTo>
                <a:lnTo>
                  <a:pt x="445604" y="1020764"/>
                </a:lnTo>
                <a:lnTo>
                  <a:pt x="430677" y="1019483"/>
                </a:lnTo>
                <a:lnTo>
                  <a:pt x="399531" y="1050132"/>
                </a:lnTo>
                <a:cubicBezTo>
                  <a:pt x="369507" y="1070586"/>
                  <a:pt x="325471" y="1086950"/>
                  <a:pt x="273428" y="1095131"/>
                </a:cubicBezTo>
                <a:cubicBezTo>
                  <a:pt x="177350" y="1103313"/>
                  <a:pt x="97285" y="1070586"/>
                  <a:pt x="89278" y="1021496"/>
                </a:cubicBezTo>
                <a:cubicBezTo>
                  <a:pt x="83274" y="978542"/>
                  <a:pt x="122305" y="940190"/>
                  <a:pt x="182730" y="920247"/>
                </a:cubicBezTo>
                <a:lnTo>
                  <a:pt x="192280" y="918343"/>
                </a:lnTo>
                <a:lnTo>
                  <a:pt x="171139" y="896529"/>
                </a:lnTo>
                <a:cubicBezTo>
                  <a:pt x="144372" y="862800"/>
                  <a:pt x="125958" y="823871"/>
                  <a:pt x="118424" y="781895"/>
                </a:cubicBezTo>
                <a:lnTo>
                  <a:pt x="116884" y="764571"/>
                </a:lnTo>
                <a:lnTo>
                  <a:pt x="88856" y="798489"/>
                </a:lnTo>
                <a:cubicBezTo>
                  <a:pt x="61900" y="825038"/>
                  <a:pt x="37938" y="837292"/>
                  <a:pt x="25958" y="833207"/>
                </a:cubicBezTo>
                <a:cubicBezTo>
                  <a:pt x="-5991" y="816869"/>
                  <a:pt x="-13978" y="710672"/>
                  <a:pt x="33945" y="612643"/>
                </a:cubicBezTo>
                <a:cubicBezTo>
                  <a:pt x="45925" y="588136"/>
                  <a:pt x="59903" y="565672"/>
                  <a:pt x="74754" y="546143"/>
                </a:cubicBezTo>
                <a:lnTo>
                  <a:pt x="99228" y="520162"/>
                </a:lnTo>
                <a:lnTo>
                  <a:pt x="89210" y="477838"/>
                </a:lnTo>
                <a:cubicBezTo>
                  <a:pt x="89210" y="445617"/>
                  <a:pt x="100404" y="417972"/>
                  <a:pt x="116358" y="406163"/>
                </a:cubicBezTo>
                <a:lnTo>
                  <a:pt x="119861" y="404925"/>
                </a:lnTo>
                <a:lnTo>
                  <a:pt x="114610" y="351632"/>
                </a:lnTo>
                <a:cubicBezTo>
                  <a:pt x="114610" y="157431"/>
                  <a:pt x="268487" y="0"/>
                  <a:pt x="4583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113588" y="1582057"/>
            <a:ext cx="1066800" cy="10668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330106" y="1869139"/>
            <a:ext cx="2749057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330106" y="1493846"/>
            <a:ext cx="2303294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396557" y="1905290"/>
            <a:ext cx="500862" cy="420334"/>
            <a:chOff x="7226300" y="2881313"/>
            <a:chExt cx="1303338" cy="1093788"/>
          </a:xfrm>
          <a:solidFill>
            <a:schemeClr val="bg1">
              <a:lumMod val="95000"/>
            </a:schemeClr>
          </a:solidFill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7226300" y="2881313"/>
              <a:ext cx="927100" cy="865188"/>
            </a:xfrm>
            <a:custGeom>
              <a:avLst/>
              <a:gdLst>
                <a:gd name="T0" fmla="*/ 114 w 116"/>
                <a:gd name="T1" fmla="*/ 41 h 106"/>
                <a:gd name="T2" fmla="*/ 116 w 116"/>
                <a:gd name="T3" fmla="*/ 41 h 106"/>
                <a:gd name="T4" fmla="*/ 58 w 116"/>
                <a:gd name="T5" fmla="*/ 0 h 106"/>
                <a:gd name="T6" fmla="*/ 0 w 116"/>
                <a:gd name="T7" fmla="*/ 49 h 106"/>
                <a:gd name="T8" fmla="*/ 23 w 116"/>
                <a:gd name="T9" fmla="*/ 88 h 106"/>
                <a:gd name="T10" fmla="*/ 24 w 116"/>
                <a:gd name="T11" fmla="*/ 88 h 106"/>
                <a:gd name="T12" fmla="*/ 18 w 116"/>
                <a:gd name="T13" fmla="*/ 106 h 106"/>
                <a:gd name="T14" fmla="*/ 39 w 116"/>
                <a:gd name="T15" fmla="*/ 95 h 106"/>
                <a:gd name="T16" fmla="*/ 40 w 116"/>
                <a:gd name="T17" fmla="*/ 95 h 106"/>
                <a:gd name="T18" fmla="*/ 58 w 116"/>
                <a:gd name="T19" fmla="*/ 98 h 106"/>
                <a:gd name="T20" fmla="*/ 62 w 116"/>
                <a:gd name="T21" fmla="*/ 98 h 106"/>
                <a:gd name="T22" fmla="*/ 61 w 116"/>
                <a:gd name="T23" fmla="*/ 86 h 106"/>
                <a:gd name="T24" fmla="*/ 114 w 116"/>
                <a:gd name="T25" fmla="*/ 41 h 106"/>
                <a:gd name="T26" fmla="*/ 79 w 116"/>
                <a:gd name="T27" fmla="*/ 24 h 106"/>
                <a:gd name="T28" fmla="*/ 87 w 116"/>
                <a:gd name="T29" fmla="*/ 32 h 106"/>
                <a:gd name="T30" fmla="*/ 79 w 116"/>
                <a:gd name="T31" fmla="*/ 40 h 106"/>
                <a:gd name="T32" fmla="*/ 71 w 116"/>
                <a:gd name="T33" fmla="*/ 32 h 106"/>
                <a:gd name="T34" fmla="*/ 79 w 116"/>
                <a:gd name="T35" fmla="*/ 24 h 106"/>
                <a:gd name="T36" fmla="*/ 38 w 116"/>
                <a:gd name="T37" fmla="*/ 40 h 106"/>
                <a:gd name="T38" fmla="*/ 30 w 116"/>
                <a:gd name="T39" fmla="*/ 32 h 106"/>
                <a:gd name="T40" fmla="*/ 38 w 116"/>
                <a:gd name="T41" fmla="*/ 24 h 106"/>
                <a:gd name="T42" fmla="*/ 46 w 116"/>
                <a:gd name="T43" fmla="*/ 32 h 106"/>
                <a:gd name="T44" fmla="*/ 38 w 116"/>
                <a:gd name="T45" fmla="*/ 4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6" h="106">
                  <a:moveTo>
                    <a:pt x="114" y="41"/>
                  </a:moveTo>
                  <a:cubicBezTo>
                    <a:pt x="115" y="41"/>
                    <a:pt x="115" y="41"/>
                    <a:pt x="116" y="41"/>
                  </a:cubicBezTo>
                  <a:cubicBezTo>
                    <a:pt x="112" y="18"/>
                    <a:pt x="88" y="0"/>
                    <a:pt x="58" y="0"/>
                  </a:cubicBezTo>
                  <a:cubicBezTo>
                    <a:pt x="26" y="0"/>
                    <a:pt x="0" y="22"/>
                    <a:pt x="0" y="49"/>
                  </a:cubicBezTo>
                  <a:cubicBezTo>
                    <a:pt x="0" y="65"/>
                    <a:pt x="9" y="79"/>
                    <a:pt x="23" y="88"/>
                  </a:cubicBezTo>
                  <a:cubicBezTo>
                    <a:pt x="23" y="88"/>
                    <a:pt x="24" y="88"/>
                    <a:pt x="24" y="88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39" y="95"/>
                    <a:pt x="39" y="95"/>
                    <a:pt x="39" y="95"/>
                  </a:cubicBezTo>
                  <a:cubicBezTo>
                    <a:pt x="39" y="95"/>
                    <a:pt x="40" y="95"/>
                    <a:pt x="40" y="95"/>
                  </a:cubicBezTo>
                  <a:cubicBezTo>
                    <a:pt x="46" y="97"/>
                    <a:pt x="52" y="98"/>
                    <a:pt x="58" y="98"/>
                  </a:cubicBezTo>
                  <a:cubicBezTo>
                    <a:pt x="60" y="98"/>
                    <a:pt x="61" y="98"/>
                    <a:pt x="62" y="98"/>
                  </a:cubicBezTo>
                  <a:cubicBezTo>
                    <a:pt x="61" y="94"/>
                    <a:pt x="61" y="90"/>
                    <a:pt x="61" y="86"/>
                  </a:cubicBezTo>
                  <a:cubicBezTo>
                    <a:pt x="61" y="61"/>
                    <a:pt x="84" y="41"/>
                    <a:pt x="114" y="41"/>
                  </a:cubicBezTo>
                  <a:close/>
                  <a:moveTo>
                    <a:pt x="79" y="24"/>
                  </a:moveTo>
                  <a:cubicBezTo>
                    <a:pt x="83" y="24"/>
                    <a:pt x="87" y="28"/>
                    <a:pt x="87" y="32"/>
                  </a:cubicBezTo>
                  <a:cubicBezTo>
                    <a:pt x="87" y="37"/>
                    <a:pt x="83" y="40"/>
                    <a:pt x="79" y="40"/>
                  </a:cubicBezTo>
                  <a:cubicBezTo>
                    <a:pt x="74" y="40"/>
                    <a:pt x="71" y="37"/>
                    <a:pt x="71" y="32"/>
                  </a:cubicBezTo>
                  <a:cubicBezTo>
                    <a:pt x="71" y="28"/>
                    <a:pt x="74" y="24"/>
                    <a:pt x="79" y="24"/>
                  </a:cubicBezTo>
                  <a:close/>
                  <a:moveTo>
                    <a:pt x="38" y="40"/>
                  </a:moveTo>
                  <a:cubicBezTo>
                    <a:pt x="34" y="40"/>
                    <a:pt x="30" y="37"/>
                    <a:pt x="30" y="32"/>
                  </a:cubicBezTo>
                  <a:cubicBezTo>
                    <a:pt x="30" y="28"/>
                    <a:pt x="34" y="24"/>
                    <a:pt x="38" y="24"/>
                  </a:cubicBezTo>
                  <a:cubicBezTo>
                    <a:pt x="43" y="24"/>
                    <a:pt x="46" y="28"/>
                    <a:pt x="46" y="32"/>
                  </a:cubicBezTo>
                  <a:cubicBezTo>
                    <a:pt x="46" y="37"/>
                    <a:pt x="43" y="4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7747000" y="3249613"/>
              <a:ext cx="782638" cy="725488"/>
            </a:xfrm>
            <a:custGeom>
              <a:avLst/>
              <a:gdLst>
                <a:gd name="T0" fmla="*/ 0 w 98"/>
                <a:gd name="T1" fmla="*/ 41 h 89"/>
                <a:gd name="T2" fmla="*/ 49 w 98"/>
                <a:gd name="T3" fmla="*/ 82 h 89"/>
                <a:gd name="T4" fmla="*/ 65 w 98"/>
                <a:gd name="T5" fmla="*/ 80 h 89"/>
                <a:gd name="T6" fmla="*/ 66 w 98"/>
                <a:gd name="T7" fmla="*/ 80 h 89"/>
                <a:gd name="T8" fmla="*/ 83 w 98"/>
                <a:gd name="T9" fmla="*/ 89 h 89"/>
                <a:gd name="T10" fmla="*/ 79 w 98"/>
                <a:gd name="T11" fmla="*/ 74 h 89"/>
                <a:gd name="T12" fmla="*/ 79 w 98"/>
                <a:gd name="T13" fmla="*/ 74 h 89"/>
                <a:gd name="T14" fmla="*/ 98 w 98"/>
                <a:gd name="T15" fmla="*/ 41 h 89"/>
                <a:gd name="T16" fmla="*/ 49 w 98"/>
                <a:gd name="T17" fmla="*/ 0 h 89"/>
                <a:gd name="T18" fmla="*/ 0 w 98"/>
                <a:gd name="T19" fmla="*/ 41 h 89"/>
                <a:gd name="T20" fmla="*/ 59 w 98"/>
                <a:gd name="T21" fmla="*/ 27 h 89"/>
                <a:gd name="T22" fmla="*/ 66 w 98"/>
                <a:gd name="T23" fmla="*/ 20 h 89"/>
                <a:gd name="T24" fmla="*/ 73 w 98"/>
                <a:gd name="T25" fmla="*/ 27 h 89"/>
                <a:gd name="T26" fmla="*/ 66 w 98"/>
                <a:gd name="T27" fmla="*/ 34 h 89"/>
                <a:gd name="T28" fmla="*/ 59 w 98"/>
                <a:gd name="T29" fmla="*/ 27 h 89"/>
                <a:gd name="T30" fmla="*/ 25 w 98"/>
                <a:gd name="T31" fmla="*/ 27 h 89"/>
                <a:gd name="T32" fmla="*/ 32 w 98"/>
                <a:gd name="T33" fmla="*/ 20 h 89"/>
                <a:gd name="T34" fmla="*/ 39 w 98"/>
                <a:gd name="T35" fmla="*/ 27 h 89"/>
                <a:gd name="T36" fmla="*/ 32 w 98"/>
                <a:gd name="T37" fmla="*/ 34 h 89"/>
                <a:gd name="T38" fmla="*/ 25 w 98"/>
                <a:gd name="T39" fmla="*/ 2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" h="89">
                  <a:moveTo>
                    <a:pt x="0" y="41"/>
                  </a:moveTo>
                  <a:cubicBezTo>
                    <a:pt x="0" y="64"/>
                    <a:pt x="22" y="82"/>
                    <a:pt x="49" y="82"/>
                  </a:cubicBezTo>
                  <a:cubicBezTo>
                    <a:pt x="55" y="82"/>
                    <a:pt x="60" y="82"/>
                    <a:pt x="65" y="80"/>
                  </a:cubicBezTo>
                  <a:cubicBezTo>
                    <a:pt x="65" y="80"/>
                    <a:pt x="66" y="80"/>
                    <a:pt x="66" y="80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91" y="66"/>
                    <a:pt x="98" y="55"/>
                    <a:pt x="98" y="41"/>
                  </a:cubicBezTo>
                  <a:cubicBezTo>
                    <a:pt x="98" y="18"/>
                    <a:pt x="76" y="0"/>
                    <a:pt x="49" y="0"/>
                  </a:cubicBezTo>
                  <a:cubicBezTo>
                    <a:pt x="22" y="0"/>
                    <a:pt x="0" y="18"/>
                    <a:pt x="0" y="41"/>
                  </a:cubicBezTo>
                  <a:close/>
                  <a:moveTo>
                    <a:pt x="59" y="27"/>
                  </a:moveTo>
                  <a:cubicBezTo>
                    <a:pt x="59" y="23"/>
                    <a:pt x="62" y="20"/>
                    <a:pt x="66" y="20"/>
                  </a:cubicBezTo>
                  <a:cubicBezTo>
                    <a:pt x="70" y="20"/>
                    <a:pt x="73" y="23"/>
                    <a:pt x="73" y="27"/>
                  </a:cubicBezTo>
                  <a:cubicBezTo>
                    <a:pt x="73" y="31"/>
                    <a:pt x="70" y="34"/>
                    <a:pt x="66" y="34"/>
                  </a:cubicBezTo>
                  <a:cubicBezTo>
                    <a:pt x="62" y="34"/>
                    <a:pt x="59" y="31"/>
                    <a:pt x="59" y="27"/>
                  </a:cubicBezTo>
                  <a:close/>
                  <a:moveTo>
                    <a:pt x="25" y="27"/>
                  </a:moveTo>
                  <a:cubicBezTo>
                    <a:pt x="25" y="23"/>
                    <a:pt x="28" y="20"/>
                    <a:pt x="32" y="20"/>
                  </a:cubicBezTo>
                  <a:cubicBezTo>
                    <a:pt x="36" y="20"/>
                    <a:pt x="39" y="23"/>
                    <a:pt x="39" y="27"/>
                  </a:cubicBezTo>
                  <a:cubicBezTo>
                    <a:pt x="39" y="31"/>
                    <a:pt x="36" y="34"/>
                    <a:pt x="32" y="34"/>
                  </a:cubicBezTo>
                  <a:cubicBezTo>
                    <a:pt x="28" y="34"/>
                    <a:pt x="25" y="31"/>
                    <a:pt x="25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534857" y="6092146"/>
            <a:ext cx="3122286" cy="316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备注：</a:t>
            </a:r>
            <a:r>
              <a:rPr lang="en-US" altLang="zh-CN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Excel</a:t>
            </a:r>
            <a:r>
              <a:rPr lang="zh-CN" altLang="en-US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图表（带源数据）</a:t>
            </a:r>
          </a:p>
        </p:txBody>
      </p:sp>
    </p:spTree>
    <p:extLst>
      <p:ext uri="{BB962C8B-B14F-4D97-AF65-F5344CB8AC3E}">
        <p14:creationId xmlns:p14="http://schemas.microsoft.com/office/powerpoint/2010/main" val="124437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P spid="4" grpId="0" animBg="1"/>
      <p:bldP spid="5" grpId="0"/>
      <p:bldP spid="6" grpId="0"/>
      <p:bldP spid="7" grpId="0" animBg="1"/>
      <p:bldP spid="8" grpId="0" animBg="1"/>
      <p:bldP spid="9" grpId="0"/>
      <p:bldP spid="10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图表 19">
            <a:extLst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1568527"/>
              </p:ext>
            </p:extLst>
          </p:nvPr>
        </p:nvGraphicFramePr>
        <p:xfrm>
          <a:off x="213605" y="1388503"/>
          <a:ext cx="5882395" cy="4570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矩形 11"/>
          <p:cNvSpPr/>
          <p:nvPr/>
        </p:nvSpPr>
        <p:spPr>
          <a:xfrm>
            <a:off x="7106729" y="1697608"/>
            <a:ext cx="4045369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106729" y="1274690"/>
            <a:ext cx="2303294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6402917" y="1375574"/>
            <a:ext cx="576550" cy="57654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533282" y="1531329"/>
            <a:ext cx="315818" cy="265039"/>
            <a:chOff x="7226300" y="2881313"/>
            <a:chExt cx="1303338" cy="1093788"/>
          </a:xfrm>
          <a:solidFill>
            <a:schemeClr val="bg1">
              <a:lumMod val="95000"/>
            </a:schemeClr>
          </a:solidFill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7226300" y="2881313"/>
              <a:ext cx="927100" cy="865188"/>
            </a:xfrm>
            <a:custGeom>
              <a:avLst/>
              <a:gdLst>
                <a:gd name="T0" fmla="*/ 114 w 116"/>
                <a:gd name="T1" fmla="*/ 41 h 106"/>
                <a:gd name="T2" fmla="*/ 116 w 116"/>
                <a:gd name="T3" fmla="*/ 41 h 106"/>
                <a:gd name="T4" fmla="*/ 58 w 116"/>
                <a:gd name="T5" fmla="*/ 0 h 106"/>
                <a:gd name="T6" fmla="*/ 0 w 116"/>
                <a:gd name="T7" fmla="*/ 49 h 106"/>
                <a:gd name="T8" fmla="*/ 23 w 116"/>
                <a:gd name="T9" fmla="*/ 88 h 106"/>
                <a:gd name="T10" fmla="*/ 24 w 116"/>
                <a:gd name="T11" fmla="*/ 88 h 106"/>
                <a:gd name="T12" fmla="*/ 18 w 116"/>
                <a:gd name="T13" fmla="*/ 106 h 106"/>
                <a:gd name="T14" fmla="*/ 39 w 116"/>
                <a:gd name="T15" fmla="*/ 95 h 106"/>
                <a:gd name="T16" fmla="*/ 40 w 116"/>
                <a:gd name="T17" fmla="*/ 95 h 106"/>
                <a:gd name="T18" fmla="*/ 58 w 116"/>
                <a:gd name="T19" fmla="*/ 98 h 106"/>
                <a:gd name="T20" fmla="*/ 62 w 116"/>
                <a:gd name="T21" fmla="*/ 98 h 106"/>
                <a:gd name="T22" fmla="*/ 61 w 116"/>
                <a:gd name="T23" fmla="*/ 86 h 106"/>
                <a:gd name="T24" fmla="*/ 114 w 116"/>
                <a:gd name="T25" fmla="*/ 41 h 106"/>
                <a:gd name="T26" fmla="*/ 79 w 116"/>
                <a:gd name="T27" fmla="*/ 24 h 106"/>
                <a:gd name="T28" fmla="*/ 87 w 116"/>
                <a:gd name="T29" fmla="*/ 32 h 106"/>
                <a:gd name="T30" fmla="*/ 79 w 116"/>
                <a:gd name="T31" fmla="*/ 40 h 106"/>
                <a:gd name="T32" fmla="*/ 71 w 116"/>
                <a:gd name="T33" fmla="*/ 32 h 106"/>
                <a:gd name="T34" fmla="*/ 79 w 116"/>
                <a:gd name="T35" fmla="*/ 24 h 106"/>
                <a:gd name="T36" fmla="*/ 38 w 116"/>
                <a:gd name="T37" fmla="*/ 40 h 106"/>
                <a:gd name="T38" fmla="*/ 30 w 116"/>
                <a:gd name="T39" fmla="*/ 32 h 106"/>
                <a:gd name="T40" fmla="*/ 38 w 116"/>
                <a:gd name="T41" fmla="*/ 24 h 106"/>
                <a:gd name="T42" fmla="*/ 46 w 116"/>
                <a:gd name="T43" fmla="*/ 32 h 106"/>
                <a:gd name="T44" fmla="*/ 38 w 116"/>
                <a:gd name="T45" fmla="*/ 4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6" h="106">
                  <a:moveTo>
                    <a:pt x="114" y="41"/>
                  </a:moveTo>
                  <a:cubicBezTo>
                    <a:pt x="115" y="41"/>
                    <a:pt x="115" y="41"/>
                    <a:pt x="116" y="41"/>
                  </a:cubicBezTo>
                  <a:cubicBezTo>
                    <a:pt x="112" y="18"/>
                    <a:pt x="88" y="0"/>
                    <a:pt x="58" y="0"/>
                  </a:cubicBezTo>
                  <a:cubicBezTo>
                    <a:pt x="26" y="0"/>
                    <a:pt x="0" y="22"/>
                    <a:pt x="0" y="49"/>
                  </a:cubicBezTo>
                  <a:cubicBezTo>
                    <a:pt x="0" y="65"/>
                    <a:pt x="9" y="79"/>
                    <a:pt x="23" y="88"/>
                  </a:cubicBezTo>
                  <a:cubicBezTo>
                    <a:pt x="23" y="88"/>
                    <a:pt x="24" y="88"/>
                    <a:pt x="24" y="88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39" y="95"/>
                    <a:pt x="39" y="95"/>
                    <a:pt x="39" y="95"/>
                  </a:cubicBezTo>
                  <a:cubicBezTo>
                    <a:pt x="39" y="95"/>
                    <a:pt x="40" y="95"/>
                    <a:pt x="40" y="95"/>
                  </a:cubicBezTo>
                  <a:cubicBezTo>
                    <a:pt x="46" y="97"/>
                    <a:pt x="52" y="98"/>
                    <a:pt x="58" y="98"/>
                  </a:cubicBezTo>
                  <a:cubicBezTo>
                    <a:pt x="60" y="98"/>
                    <a:pt x="61" y="98"/>
                    <a:pt x="62" y="98"/>
                  </a:cubicBezTo>
                  <a:cubicBezTo>
                    <a:pt x="61" y="94"/>
                    <a:pt x="61" y="90"/>
                    <a:pt x="61" y="86"/>
                  </a:cubicBezTo>
                  <a:cubicBezTo>
                    <a:pt x="61" y="61"/>
                    <a:pt x="84" y="41"/>
                    <a:pt x="114" y="41"/>
                  </a:cubicBezTo>
                  <a:close/>
                  <a:moveTo>
                    <a:pt x="79" y="24"/>
                  </a:moveTo>
                  <a:cubicBezTo>
                    <a:pt x="83" y="24"/>
                    <a:pt x="87" y="28"/>
                    <a:pt x="87" y="32"/>
                  </a:cubicBezTo>
                  <a:cubicBezTo>
                    <a:pt x="87" y="37"/>
                    <a:pt x="83" y="40"/>
                    <a:pt x="79" y="40"/>
                  </a:cubicBezTo>
                  <a:cubicBezTo>
                    <a:pt x="74" y="40"/>
                    <a:pt x="71" y="37"/>
                    <a:pt x="71" y="32"/>
                  </a:cubicBezTo>
                  <a:cubicBezTo>
                    <a:pt x="71" y="28"/>
                    <a:pt x="74" y="24"/>
                    <a:pt x="79" y="24"/>
                  </a:cubicBezTo>
                  <a:close/>
                  <a:moveTo>
                    <a:pt x="38" y="40"/>
                  </a:moveTo>
                  <a:cubicBezTo>
                    <a:pt x="34" y="40"/>
                    <a:pt x="30" y="37"/>
                    <a:pt x="30" y="32"/>
                  </a:cubicBezTo>
                  <a:cubicBezTo>
                    <a:pt x="30" y="28"/>
                    <a:pt x="34" y="24"/>
                    <a:pt x="38" y="24"/>
                  </a:cubicBezTo>
                  <a:cubicBezTo>
                    <a:pt x="43" y="24"/>
                    <a:pt x="46" y="28"/>
                    <a:pt x="46" y="32"/>
                  </a:cubicBezTo>
                  <a:cubicBezTo>
                    <a:pt x="46" y="37"/>
                    <a:pt x="43" y="4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7747000" y="3249613"/>
              <a:ext cx="782638" cy="725488"/>
            </a:xfrm>
            <a:custGeom>
              <a:avLst/>
              <a:gdLst>
                <a:gd name="T0" fmla="*/ 0 w 98"/>
                <a:gd name="T1" fmla="*/ 41 h 89"/>
                <a:gd name="T2" fmla="*/ 49 w 98"/>
                <a:gd name="T3" fmla="*/ 82 h 89"/>
                <a:gd name="T4" fmla="*/ 65 w 98"/>
                <a:gd name="T5" fmla="*/ 80 h 89"/>
                <a:gd name="T6" fmla="*/ 66 w 98"/>
                <a:gd name="T7" fmla="*/ 80 h 89"/>
                <a:gd name="T8" fmla="*/ 83 w 98"/>
                <a:gd name="T9" fmla="*/ 89 h 89"/>
                <a:gd name="T10" fmla="*/ 79 w 98"/>
                <a:gd name="T11" fmla="*/ 74 h 89"/>
                <a:gd name="T12" fmla="*/ 79 w 98"/>
                <a:gd name="T13" fmla="*/ 74 h 89"/>
                <a:gd name="T14" fmla="*/ 98 w 98"/>
                <a:gd name="T15" fmla="*/ 41 h 89"/>
                <a:gd name="T16" fmla="*/ 49 w 98"/>
                <a:gd name="T17" fmla="*/ 0 h 89"/>
                <a:gd name="T18" fmla="*/ 0 w 98"/>
                <a:gd name="T19" fmla="*/ 41 h 89"/>
                <a:gd name="T20" fmla="*/ 59 w 98"/>
                <a:gd name="T21" fmla="*/ 27 h 89"/>
                <a:gd name="T22" fmla="*/ 66 w 98"/>
                <a:gd name="T23" fmla="*/ 20 h 89"/>
                <a:gd name="T24" fmla="*/ 73 w 98"/>
                <a:gd name="T25" fmla="*/ 27 h 89"/>
                <a:gd name="T26" fmla="*/ 66 w 98"/>
                <a:gd name="T27" fmla="*/ 34 h 89"/>
                <a:gd name="T28" fmla="*/ 59 w 98"/>
                <a:gd name="T29" fmla="*/ 27 h 89"/>
                <a:gd name="T30" fmla="*/ 25 w 98"/>
                <a:gd name="T31" fmla="*/ 27 h 89"/>
                <a:gd name="T32" fmla="*/ 32 w 98"/>
                <a:gd name="T33" fmla="*/ 20 h 89"/>
                <a:gd name="T34" fmla="*/ 39 w 98"/>
                <a:gd name="T35" fmla="*/ 27 h 89"/>
                <a:gd name="T36" fmla="*/ 32 w 98"/>
                <a:gd name="T37" fmla="*/ 34 h 89"/>
                <a:gd name="T38" fmla="*/ 25 w 98"/>
                <a:gd name="T39" fmla="*/ 2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" h="89">
                  <a:moveTo>
                    <a:pt x="0" y="41"/>
                  </a:moveTo>
                  <a:cubicBezTo>
                    <a:pt x="0" y="64"/>
                    <a:pt x="22" y="82"/>
                    <a:pt x="49" y="82"/>
                  </a:cubicBezTo>
                  <a:cubicBezTo>
                    <a:pt x="55" y="82"/>
                    <a:pt x="60" y="82"/>
                    <a:pt x="65" y="80"/>
                  </a:cubicBezTo>
                  <a:cubicBezTo>
                    <a:pt x="65" y="80"/>
                    <a:pt x="66" y="80"/>
                    <a:pt x="66" y="80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91" y="66"/>
                    <a:pt x="98" y="55"/>
                    <a:pt x="98" y="41"/>
                  </a:cubicBezTo>
                  <a:cubicBezTo>
                    <a:pt x="98" y="18"/>
                    <a:pt x="76" y="0"/>
                    <a:pt x="49" y="0"/>
                  </a:cubicBezTo>
                  <a:cubicBezTo>
                    <a:pt x="22" y="0"/>
                    <a:pt x="0" y="18"/>
                    <a:pt x="0" y="41"/>
                  </a:cubicBezTo>
                  <a:close/>
                  <a:moveTo>
                    <a:pt x="59" y="27"/>
                  </a:moveTo>
                  <a:cubicBezTo>
                    <a:pt x="59" y="23"/>
                    <a:pt x="62" y="20"/>
                    <a:pt x="66" y="20"/>
                  </a:cubicBezTo>
                  <a:cubicBezTo>
                    <a:pt x="70" y="20"/>
                    <a:pt x="73" y="23"/>
                    <a:pt x="73" y="27"/>
                  </a:cubicBezTo>
                  <a:cubicBezTo>
                    <a:pt x="73" y="31"/>
                    <a:pt x="70" y="34"/>
                    <a:pt x="66" y="34"/>
                  </a:cubicBezTo>
                  <a:cubicBezTo>
                    <a:pt x="62" y="34"/>
                    <a:pt x="59" y="31"/>
                    <a:pt x="59" y="27"/>
                  </a:cubicBezTo>
                  <a:close/>
                  <a:moveTo>
                    <a:pt x="25" y="27"/>
                  </a:moveTo>
                  <a:cubicBezTo>
                    <a:pt x="25" y="23"/>
                    <a:pt x="28" y="20"/>
                    <a:pt x="32" y="20"/>
                  </a:cubicBezTo>
                  <a:cubicBezTo>
                    <a:pt x="36" y="20"/>
                    <a:pt x="39" y="23"/>
                    <a:pt x="39" y="27"/>
                  </a:cubicBezTo>
                  <a:cubicBezTo>
                    <a:pt x="39" y="31"/>
                    <a:pt x="36" y="34"/>
                    <a:pt x="32" y="34"/>
                  </a:cubicBezTo>
                  <a:cubicBezTo>
                    <a:pt x="28" y="34"/>
                    <a:pt x="25" y="31"/>
                    <a:pt x="25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1" name="矩形 40"/>
          <p:cNvSpPr/>
          <p:nvPr/>
        </p:nvSpPr>
        <p:spPr>
          <a:xfrm>
            <a:off x="7106729" y="2952968"/>
            <a:ext cx="4045369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106729" y="2530050"/>
            <a:ext cx="2303294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6402917" y="2630934"/>
            <a:ext cx="576550" cy="576549"/>
          </a:xfrm>
          <a:prstGeom prst="ellipse">
            <a:avLst/>
          </a:prstGeom>
          <a:solidFill>
            <a:srgbClr val="344A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106729" y="4208328"/>
            <a:ext cx="4045369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7106729" y="3785410"/>
            <a:ext cx="2303294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6402917" y="3886294"/>
            <a:ext cx="576550" cy="57654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106729" y="5463688"/>
            <a:ext cx="4045369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106729" y="5040770"/>
            <a:ext cx="2303294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6402917" y="5141654"/>
            <a:ext cx="576550" cy="576549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自由: 形状 44"/>
          <p:cNvSpPr>
            <a:spLocks/>
          </p:cNvSpPr>
          <p:nvPr/>
        </p:nvSpPr>
        <p:spPr bwMode="auto">
          <a:xfrm>
            <a:off x="6577857" y="2779523"/>
            <a:ext cx="226670" cy="279371"/>
          </a:xfrm>
          <a:custGeom>
            <a:avLst/>
            <a:gdLst>
              <a:gd name="connsiteX0" fmla="*/ 458304 w 889564"/>
              <a:gd name="connsiteY0" fmla="*/ 0 h 1096384"/>
              <a:gd name="connsiteX1" fmla="*/ 801998 w 889564"/>
              <a:gd name="connsiteY1" fmla="*/ 351632 h 1096384"/>
              <a:gd name="connsiteX2" fmla="*/ 797105 w 889564"/>
              <a:gd name="connsiteY2" fmla="*/ 401295 h 1096384"/>
              <a:gd name="connsiteX3" fmla="*/ 812113 w 889564"/>
              <a:gd name="connsiteY3" fmla="*/ 406163 h 1096384"/>
              <a:gd name="connsiteX4" fmla="*/ 841685 w 889564"/>
              <a:gd name="connsiteY4" fmla="*/ 477838 h 1096384"/>
              <a:gd name="connsiteX5" fmla="*/ 827503 w 889564"/>
              <a:gd name="connsiteY5" fmla="*/ 532842 h 1096384"/>
              <a:gd name="connsiteX6" fmla="*/ 814948 w 889564"/>
              <a:gd name="connsiteY6" fmla="*/ 546443 h 1096384"/>
              <a:gd name="connsiteX7" fmla="*/ 829134 w 889564"/>
              <a:gd name="connsiteY7" fmla="*/ 564356 h 1096384"/>
              <a:gd name="connsiteX8" fmla="*/ 865224 w 889564"/>
              <a:gd name="connsiteY8" fmla="*/ 636814 h 1096384"/>
              <a:gd name="connsiteX9" fmla="*/ 865224 w 889564"/>
              <a:gd name="connsiteY9" fmla="*/ 849086 h 1096384"/>
              <a:gd name="connsiteX10" fmla="*/ 806281 w 889564"/>
              <a:gd name="connsiteY10" fmla="*/ 808264 h 1096384"/>
              <a:gd name="connsiteX11" fmla="*/ 773495 w 889564"/>
              <a:gd name="connsiteY11" fmla="*/ 765188 h 1096384"/>
              <a:gd name="connsiteX12" fmla="*/ 769873 w 889564"/>
              <a:gd name="connsiteY12" fmla="*/ 795771 h 1096384"/>
              <a:gd name="connsiteX13" fmla="*/ 720069 w 889564"/>
              <a:gd name="connsiteY13" fmla="*/ 896529 h 1096384"/>
              <a:gd name="connsiteX14" fmla="*/ 703743 w 889564"/>
              <a:gd name="connsiteY14" fmla="*/ 913375 h 1096384"/>
              <a:gd name="connsiteX15" fmla="*/ 716396 w 889564"/>
              <a:gd name="connsiteY15" fmla="*/ 916795 h 1096384"/>
              <a:gd name="connsiteX16" fmla="*/ 809865 w 889564"/>
              <a:gd name="connsiteY16" fmla="*/ 1021496 h 1096384"/>
              <a:gd name="connsiteX17" fmla="*/ 625679 w 889564"/>
              <a:gd name="connsiteY17" fmla="*/ 1086950 h 1096384"/>
              <a:gd name="connsiteX18" fmla="*/ 506559 w 889564"/>
              <a:gd name="connsiteY18" fmla="*/ 1045018 h 1096384"/>
              <a:gd name="connsiteX19" fmla="*/ 481012 w 889564"/>
              <a:gd name="connsiteY19" fmla="*/ 1017725 h 1096384"/>
              <a:gd name="connsiteX20" fmla="*/ 445604 w 889564"/>
              <a:gd name="connsiteY20" fmla="*/ 1020764 h 1096384"/>
              <a:gd name="connsiteX21" fmla="*/ 430677 w 889564"/>
              <a:gd name="connsiteY21" fmla="*/ 1019483 h 1096384"/>
              <a:gd name="connsiteX22" fmla="*/ 399531 w 889564"/>
              <a:gd name="connsiteY22" fmla="*/ 1050132 h 1096384"/>
              <a:gd name="connsiteX23" fmla="*/ 273428 w 889564"/>
              <a:gd name="connsiteY23" fmla="*/ 1095131 h 1096384"/>
              <a:gd name="connsiteX24" fmla="*/ 89278 w 889564"/>
              <a:gd name="connsiteY24" fmla="*/ 1021496 h 1096384"/>
              <a:gd name="connsiteX25" fmla="*/ 182730 w 889564"/>
              <a:gd name="connsiteY25" fmla="*/ 920247 h 1096384"/>
              <a:gd name="connsiteX26" fmla="*/ 192280 w 889564"/>
              <a:gd name="connsiteY26" fmla="*/ 918343 h 1096384"/>
              <a:gd name="connsiteX27" fmla="*/ 171139 w 889564"/>
              <a:gd name="connsiteY27" fmla="*/ 896529 h 1096384"/>
              <a:gd name="connsiteX28" fmla="*/ 118424 w 889564"/>
              <a:gd name="connsiteY28" fmla="*/ 781895 h 1096384"/>
              <a:gd name="connsiteX29" fmla="*/ 116884 w 889564"/>
              <a:gd name="connsiteY29" fmla="*/ 764571 h 1096384"/>
              <a:gd name="connsiteX30" fmla="*/ 88856 w 889564"/>
              <a:gd name="connsiteY30" fmla="*/ 798489 h 1096384"/>
              <a:gd name="connsiteX31" fmla="*/ 25958 w 889564"/>
              <a:gd name="connsiteY31" fmla="*/ 833207 h 1096384"/>
              <a:gd name="connsiteX32" fmla="*/ 33945 w 889564"/>
              <a:gd name="connsiteY32" fmla="*/ 612643 h 1096384"/>
              <a:gd name="connsiteX33" fmla="*/ 74754 w 889564"/>
              <a:gd name="connsiteY33" fmla="*/ 546143 h 1096384"/>
              <a:gd name="connsiteX34" fmla="*/ 99228 w 889564"/>
              <a:gd name="connsiteY34" fmla="*/ 520162 h 1096384"/>
              <a:gd name="connsiteX35" fmla="*/ 89210 w 889564"/>
              <a:gd name="connsiteY35" fmla="*/ 477838 h 1096384"/>
              <a:gd name="connsiteX36" fmla="*/ 116358 w 889564"/>
              <a:gd name="connsiteY36" fmla="*/ 406163 h 1096384"/>
              <a:gd name="connsiteX37" fmla="*/ 119861 w 889564"/>
              <a:gd name="connsiteY37" fmla="*/ 404925 h 1096384"/>
              <a:gd name="connsiteX38" fmla="*/ 114610 w 889564"/>
              <a:gd name="connsiteY38" fmla="*/ 351632 h 1096384"/>
              <a:gd name="connsiteX39" fmla="*/ 458304 w 889564"/>
              <a:gd name="connsiteY39" fmla="*/ 0 h 109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89564" h="1096384">
                <a:moveTo>
                  <a:pt x="458304" y="0"/>
                </a:moveTo>
                <a:cubicBezTo>
                  <a:pt x="648121" y="0"/>
                  <a:pt x="801998" y="157431"/>
                  <a:pt x="801998" y="351632"/>
                </a:cubicBezTo>
                <a:lnTo>
                  <a:pt x="797105" y="401295"/>
                </a:lnTo>
                <a:lnTo>
                  <a:pt x="812113" y="406163"/>
                </a:lnTo>
                <a:cubicBezTo>
                  <a:pt x="829491" y="417972"/>
                  <a:pt x="841685" y="445617"/>
                  <a:pt x="841685" y="477838"/>
                </a:cubicBezTo>
                <a:cubicBezTo>
                  <a:pt x="841685" y="499319"/>
                  <a:pt x="836266" y="518766"/>
                  <a:pt x="827503" y="532842"/>
                </a:cubicBezTo>
                <a:lnTo>
                  <a:pt x="814948" y="546443"/>
                </a:lnTo>
                <a:lnTo>
                  <a:pt x="829134" y="564356"/>
                </a:lnTo>
                <a:cubicBezTo>
                  <a:pt x="842746" y="585788"/>
                  <a:pt x="855233" y="610280"/>
                  <a:pt x="865224" y="636814"/>
                </a:cubicBezTo>
                <a:cubicBezTo>
                  <a:pt x="905185" y="734786"/>
                  <a:pt x="889201" y="840922"/>
                  <a:pt x="865224" y="849086"/>
                </a:cubicBezTo>
                <a:cubicBezTo>
                  <a:pt x="853235" y="853168"/>
                  <a:pt x="831257" y="836839"/>
                  <a:pt x="806281" y="808264"/>
                </a:cubicBezTo>
                <a:lnTo>
                  <a:pt x="773495" y="765188"/>
                </a:lnTo>
                <a:lnTo>
                  <a:pt x="769873" y="795771"/>
                </a:lnTo>
                <a:cubicBezTo>
                  <a:pt x="761055" y="832458"/>
                  <a:pt x="743862" y="866547"/>
                  <a:pt x="720069" y="896529"/>
                </a:cubicBezTo>
                <a:lnTo>
                  <a:pt x="703743" y="913375"/>
                </a:lnTo>
                <a:lnTo>
                  <a:pt x="716396" y="916795"/>
                </a:lnTo>
                <a:cubicBezTo>
                  <a:pt x="776832" y="940190"/>
                  <a:pt x="815871" y="978542"/>
                  <a:pt x="809865" y="1021496"/>
                </a:cubicBezTo>
                <a:cubicBezTo>
                  <a:pt x="801857" y="1070586"/>
                  <a:pt x="721776" y="1103313"/>
                  <a:pt x="625679" y="1086950"/>
                </a:cubicBezTo>
                <a:cubicBezTo>
                  <a:pt x="577631" y="1082859"/>
                  <a:pt x="535589" y="1066495"/>
                  <a:pt x="506559" y="1045018"/>
                </a:cubicBezTo>
                <a:lnTo>
                  <a:pt x="481012" y="1017725"/>
                </a:lnTo>
                <a:lnTo>
                  <a:pt x="445604" y="1020764"/>
                </a:lnTo>
                <a:lnTo>
                  <a:pt x="430677" y="1019483"/>
                </a:lnTo>
                <a:lnTo>
                  <a:pt x="399531" y="1050132"/>
                </a:lnTo>
                <a:cubicBezTo>
                  <a:pt x="369507" y="1070586"/>
                  <a:pt x="325471" y="1086950"/>
                  <a:pt x="273428" y="1095131"/>
                </a:cubicBezTo>
                <a:cubicBezTo>
                  <a:pt x="177350" y="1103313"/>
                  <a:pt x="97285" y="1070586"/>
                  <a:pt x="89278" y="1021496"/>
                </a:cubicBezTo>
                <a:cubicBezTo>
                  <a:pt x="83274" y="978542"/>
                  <a:pt x="122305" y="940190"/>
                  <a:pt x="182730" y="920247"/>
                </a:cubicBezTo>
                <a:lnTo>
                  <a:pt x="192280" y="918343"/>
                </a:lnTo>
                <a:lnTo>
                  <a:pt x="171139" y="896529"/>
                </a:lnTo>
                <a:cubicBezTo>
                  <a:pt x="144372" y="862800"/>
                  <a:pt x="125958" y="823871"/>
                  <a:pt x="118424" y="781895"/>
                </a:cubicBezTo>
                <a:lnTo>
                  <a:pt x="116884" y="764571"/>
                </a:lnTo>
                <a:lnTo>
                  <a:pt x="88856" y="798489"/>
                </a:lnTo>
                <a:cubicBezTo>
                  <a:pt x="61900" y="825038"/>
                  <a:pt x="37938" y="837292"/>
                  <a:pt x="25958" y="833207"/>
                </a:cubicBezTo>
                <a:cubicBezTo>
                  <a:pt x="-5991" y="816869"/>
                  <a:pt x="-13978" y="710672"/>
                  <a:pt x="33945" y="612643"/>
                </a:cubicBezTo>
                <a:cubicBezTo>
                  <a:pt x="45925" y="588136"/>
                  <a:pt x="59903" y="565672"/>
                  <a:pt x="74754" y="546143"/>
                </a:cubicBezTo>
                <a:lnTo>
                  <a:pt x="99228" y="520162"/>
                </a:lnTo>
                <a:lnTo>
                  <a:pt x="89210" y="477838"/>
                </a:lnTo>
                <a:cubicBezTo>
                  <a:pt x="89210" y="445617"/>
                  <a:pt x="100404" y="417972"/>
                  <a:pt x="116358" y="406163"/>
                </a:cubicBezTo>
                <a:lnTo>
                  <a:pt x="119861" y="404925"/>
                </a:lnTo>
                <a:lnTo>
                  <a:pt x="114610" y="351632"/>
                </a:lnTo>
                <a:cubicBezTo>
                  <a:pt x="114610" y="157431"/>
                  <a:pt x="268487" y="0"/>
                  <a:pt x="45830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6542693" y="5296797"/>
            <a:ext cx="296999" cy="266263"/>
            <a:chOff x="7761288" y="2786063"/>
            <a:chExt cx="1411287" cy="1265238"/>
          </a:xfrm>
          <a:solidFill>
            <a:srgbClr val="F2F2F2"/>
          </a:solidFill>
        </p:grpSpPr>
        <p:sp>
          <p:nvSpPr>
            <p:cNvPr id="27" name="Freeform 62"/>
            <p:cNvSpPr>
              <a:spLocks noEditPoints="1"/>
            </p:cNvSpPr>
            <p:nvPr/>
          </p:nvSpPr>
          <p:spPr bwMode="auto">
            <a:xfrm>
              <a:off x="7851775" y="2786063"/>
              <a:ext cx="1320800" cy="1265238"/>
            </a:xfrm>
            <a:custGeom>
              <a:avLst/>
              <a:gdLst>
                <a:gd name="T0" fmla="*/ 130 w 130"/>
                <a:gd name="T1" fmla="*/ 53 h 122"/>
                <a:gd name="T2" fmla="*/ 65 w 130"/>
                <a:gd name="T3" fmla="*/ 0 h 122"/>
                <a:gd name="T4" fmla="*/ 0 w 130"/>
                <a:gd name="T5" fmla="*/ 53 h 122"/>
                <a:gd name="T6" fmla="*/ 65 w 130"/>
                <a:gd name="T7" fmla="*/ 105 h 122"/>
                <a:gd name="T8" fmla="*/ 75 w 130"/>
                <a:gd name="T9" fmla="*/ 105 h 122"/>
                <a:gd name="T10" fmla="*/ 106 w 130"/>
                <a:gd name="T11" fmla="*/ 122 h 122"/>
                <a:gd name="T12" fmla="*/ 100 w 130"/>
                <a:gd name="T13" fmla="*/ 106 h 122"/>
                <a:gd name="T14" fmla="*/ 102 w 130"/>
                <a:gd name="T15" fmla="*/ 96 h 122"/>
                <a:gd name="T16" fmla="*/ 130 w 130"/>
                <a:gd name="T17" fmla="*/ 53 h 122"/>
                <a:gd name="T18" fmla="*/ 78 w 130"/>
                <a:gd name="T19" fmla="*/ 45 h 122"/>
                <a:gd name="T20" fmla="*/ 78 w 130"/>
                <a:gd name="T21" fmla="*/ 46 h 122"/>
                <a:gd name="T22" fmla="*/ 78 w 130"/>
                <a:gd name="T23" fmla="*/ 74 h 122"/>
                <a:gd name="T24" fmla="*/ 70 w 130"/>
                <a:gd name="T25" fmla="*/ 74 h 122"/>
                <a:gd name="T26" fmla="*/ 70 w 130"/>
                <a:gd name="T27" fmla="*/ 50 h 122"/>
                <a:gd name="T28" fmla="*/ 70 w 130"/>
                <a:gd name="T29" fmla="*/ 50 h 122"/>
                <a:gd name="T30" fmla="*/ 65 w 130"/>
                <a:gd name="T31" fmla="*/ 46 h 122"/>
                <a:gd name="T32" fmla="*/ 59 w 130"/>
                <a:gd name="T33" fmla="*/ 46 h 122"/>
                <a:gd name="T34" fmla="*/ 59 w 130"/>
                <a:gd name="T35" fmla="*/ 74 h 122"/>
                <a:gd name="T36" fmla="*/ 51 w 130"/>
                <a:gd name="T37" fmla="*/ 74 h 122"/>
                <a:gd name="T38" fmla="*/ 51 w 130"/>
                <a:gd name="T39" fmla="*/ 50 h 122"/>
                <a:gd name="T40" fmla="*/ 51 w 130"/>
                <a:gd name="T41" fmla="*/ 50 h 122"/>
                <a:gd name="T42" fmla="*/ 47 w 130"/>
                <a:gd name="T43" fmla="*/ 46 h 122"/>
                <a:gd name="T44" fmla="*/ 40 w 130"/>
                <a:gd name="T45" fmla="*/ 46 h 122"/>
                <a:gd name="T46" fmla="*/ 40 w 130"/>
                <a:gd name="T47" fmla="*/ 74 h 122"/>
                <a:gd name="T48" fmla="*/ 32 w 130"/>
                <a:gd name="T49" fmla="*/ 74 h 122"/>
                <a:gd name="T50" fmla="*/ 32 w 130"/>
                <a:gd name="T51" fmla="*/ 46 h 122"/>
                <a:gd name="T52" fmla="*/ 32 w 130"/>
                <a:gd name="T53" fmla="*/ 38 h 122"/>
                <a:gd name="T54" fmla="*/ 40 w 130"/>
                <a:gd name="T55" fmla="*/ 38 h 122"/>
                <a:gd name="T56" fmla="*/ 51 w 130"/>
                <a:gd name="T57" fmla="*/ 38 h 122"/>
                <a:gd name="T58" fmla="*/ 59 w 130"/>
                <a:gd name="T59" fmla="*/ 38 h 122"/>
                <a:gd name="T60" fmla="*/ 70 w 130"/>
                <a:gd name="T61" fmla="*/ 38 h 122"/>
                <a:gd name="T62" fmla="*/ 70 w 130"/>
                <a:gd name="T63" fmla="*/ 38 h 122"/>
                <a:gd name="T64" fmla="*/ 78 w 130"/>
                <a:gd name="T65" fmla="*/ 45 h 122"/>
                <a:gd name="T66" fmla="*/ 96 w 130"/>
                <a:gd name="T67" fmla="*/ 74 h 122"/>
                <a:gd name="T68" fmla="*/ 88 w 130"/>
                <a:gd name="T69" fmla="*/ 74 h 122"/>
                <a:gd name="T70" fmla="*/ 88 w 130"/>
                <a:gd name="T71" fmla="*/ 50 h 122"/>
                <a:gd name="T72" fmla="*/ 96 w 130"/>
                <a:gd name="T73" fmla="*/ 50 h 122"/>
                <a:gd name="T74" fmla="*/ 96 w 130"/>
                <a:gd name="T75" fmla="*/ 74 h 122"/>
                <a:gd name="T76" fmla="*/ 96 w 130"/>
                <a:gd name="T77" fmla="*/ 36 h 122"/>
                <a:gd name="T78" fmla="*/ 92 w 130"/>
                <a:gd name="T79" fmla="*/ 41 h 122"/>
                <a:gd name="T80" fmla="*/ 87 w 130"/>
                <a:gd name="T81" fmla="*/ 36 h 122"/>
                <a:gd name="T82" fmla="*/ 87 w 130"/>
                <a:gd name="T83" fmla="*/ 35 h 122"/>
                <a:gd name="T84" fmla="*/ 92 w 130"/>
                <a:gd name="T85" fmla="*/ 31 h 122"/>
                <a:gd name="T86" fmla="*/ 96 w 130"/>
                <a:gd name="T87" fmla="*/ 35 h 122"/>
                <a:gd name="T88" fmla="*/ 96 w 130"/>
                <a:gd name="T89" fmla="*/ 3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" h="122">
                  <a:moveTo>
                    <a:pt x="130" y="53"/>
                  </a:moveTo>
                  <a:cubicBezTo>
                    <a:pt x="130" y="24"/>
                    <a:pt x="101" y="0"/>
                    <a:pt x="65" y="0"/>
                  </a:cubicBezTo>
                  <a:cubicBezTo>
                    <a:pt x="29" y="0"/>
                    <a:pt x="0" y="24"/>
                    <a:pt x="0" y="53"/>
                  </a:cubicBezTo>
                  <a:cubicBezTo>
                    <a:pt x="0" y="82"/>
                    <a:pt x="29" y="105"/>
                    <a:pt x="65" y="105"/>
                  </a:cubicBezTo>
                  <a:cubicBezTo>
                    <a:pt x="69" y="105"/>
                    <a:pt x="72" y="105"/>
                    <a:pt x="75" y="105"/>
                  </a:cubicBezTo>
                  <a:cubicBezTo>
                    <a:pt x="81" y="115"/>
                    <a:pt x="92" y="122"/>
                    <a:pt x="106" y="122"/>
                  </a:cubicBezTo>
                  <a:cubicBezTo>
                    <a:pt x="102" y="118"/>
                    <a:pt x="100" y="112"/>
                    <a:pt x="100" y="106"/>
                  </a:cubicBezTo>
                  <a:cubicBezTo>
                    <a:pt x="100" y="102"/>
                    <a:pt x="101" y="99"/>
                    <a:pt x="102" y="96"/>
                  </a:cubicBezTo>
                  <a:cubicBezTo>
                    <a:pt x="119" y="86"/>
                    <a:pt x="130" y="71"/>
                    <a:pt x="130" y="53"/>
                  </a:cubicBezTo>
                  <a:close/>
                  <a:moveTo>
                    <a:pt x="78" y="45"/>
                  </a:moveTo>
                  <a:cubicBezTo>
                    <a:pt x="78" y="46"/>
                    <a:pt x="78" y="46"/>
                    <a:pt x="78" y="46"/>
                  </a:cubicBezTo>
                  <a:cubicBezTo>
                    <a:pt x="78" y="74"/>
                    <a:pt x="78" y="74"/>
                    <a:pt x="78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50"/>
                    <a:pt x="70" y="50"/>
                    <a:pt x="70" y="50"/>
                  </a:cubicBezTo>
                  <a:cubicBezTo>
                    <a:pt x="70" y="50"/>
                    <a:pt x="70" y="50"/>
                    <a:pt x="70" y="50"/>
                  </a:cubicBezTo>
                  <a:cubicBezTo>
                    <a:pt x="70" y="48"/>
                    <a:pt x="68" y="46"/>
                    <a:pt x="65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48"/>
                    <a:pt x="49" y="46"/>
                    <a:pt x="47" y="46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70" y="38"/>
                    <a:pt x="70" y="38"/>
                    <a:pt x="70" y="38"/>
                  </a:cubicBezTo>
                  <a:cubicBezTo>
                    <a:pt x="70" y="38"/>
                    <a:pt x="70" y="38"/>
                    <a:pt x="70" y="38"/>
                  </a:cubicBezTo>
                  <a:cubicBezTo>
                    <a:pt x="74" y="38"/>
                    <a:pt x="78" y="41"/>
                    <a:pt x="78" y="45"/>
                  </a:cubicBezTo>
                  <a:close/>
                  <a:moveTo>
                    <a:pt x="96" y="74"/>
                  </a:moveTo>
                  <a:cubicBezTo>
                    <a:pt x="88" y="74"/>
                    <a:pt x="88" y="74"/>
                    <a:pt x="88" y="74"/>
                  </a:cubicBezTo>
                  <a:cubicBezTo>
                    <a:pt x="88" y="50"/>
                    <a:pt x="88" y="50"/>
                    <a:pt x="88" y="50"/>
                  </a:cubicBezTo>
                  <a:cubicBezTo>
                    <a:pt x="96" y="50"/>
                    <a:pt x="96" y="50"/>
                    <a:pt x="96" y="50"/>
                  </a:cubicBezTo>
                  <a:lnTo>
                    <a:pt x="96" y="74"/>
                  </a:lnTo>
                  <a:close/>
                  <a:moveTo>
                    <a:pt x="96" y="36"/>
                  </a:moveTo>
                  <a:cubicBezTo>
                    <a:pt x="96" y="39"/>
                    <a:pt x="94" y="41"/>
                    <a:pt x="92" y="41"/>
                  </a:cubicBezTo>
                  <a:cubicBezTo>
                    <a:pt x="89" y="41"/>
                    <a:pt x="87" y="39"/>
                    <a:pt x="87" y="36"/>
                  </a:cubicBezTo>
                  <a:cubicBezTo>
                    <a:pt x="87" y="35"/>
                    <a:pt x="87" y="35"/>
                    <a:pt x="87" y="35"/>
                  </a:cubicBezTo>
                  <a:cubicBezTo>
                    <a:pt x="87" y="33"/>
                    <a:pt x="89" y="31"/>
                    <a:pt x="92" y="31"/>
                  </a:cubicBezTo>
                  <a:cubicBezTo>
                    <a:pt x="94" y="31"/>
                    <a:pt x="96" y="33"/>
                    <a:pt x="96" y="35"/>
                  </a:cubicBezTo>
                  <a:lnTo>
                    <a:pt x="9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3"/>
            <p:cNvSpPr>
              <a:spLocks/>
            </p:cNvSpPr>
            <p:nvPr/>
          </p:nvSpPr>
          <p:spPr bwMode="auto">
            <a:xfrm>
              <a:off x="7761288" y="3325813"/>
              <a:ext cx="639763" cy="693738"/>
            </a:xfrm>
            <a:custGeom>
              <a:avLst/>
              <a:gdLst>
                <a:gd name="T0" fmla="*/ 6 w 63"/>
                <a:gd name="T1" fmla="*/ 4 h 67"/>
                <a:gd name="T2" fmla="*/ 6 w 63"/>
                <a:gd name="T3" fmla="*/ 0 h 67"/>
                <a:gd name="T4" fmla="*/ 0 w 63"/>
                <a:gd name="T5" fmla="*/ 18 h 67"/>
                <a:gd name="T6" fmla="*/ 22 w 63"/>
                <a:gd name="T7" fmla="*/ 51 h 67"/>
                <a:gd name="T8" fmla="*/ 22 w 63"/>
                <a:gd name="T9" fmla="*/ 54 h 67"/>
                <a:gd name="T10" fmla="*/ 18 w 63"/>
                <a:gd name="T11" fmla="*/ 67 h 67"/>
                <a:gd name="T12" fmla="*/ 38 w 63"/>
                <a:gd name="T13" fmla="*/ 57 h 67"/>
                <a:gd name="T14" fmla="*/ 49 w 63"/>
                <a:gd name="T15" fmla="*/ 58 h 67"/>
                <a:gd name="T16" fmla="*/ 63 w 63"/>
                <a:gd name="T17" fmla="*/ 56 h 67"/>
                <a:gd name="T18" fmla="*/ 6 w 63"/>
                <a:gd name="T19" fmla="*/ 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">
                  <a:moveTo>
                    <a:pt x="6" y="4"/>
                  </a:moveTo>
                  <a:cubicBezTo>
                    <a:pt x="6" y="3"/>
                    <a:pt x="6" y="1"/>
                    <a:pt x="6" y="0"/>
                  </a:cubicBezTo>
                  <a:cubicBezTo>
                    <a:pt x="2" y="5"/>
                    <a:pt x="0" y="12"/>
                    <a:pt x="0" y="18"/>
                  </a:cubicBezTo>
                  <a:cubicBezTo>
                    <a:pt x="0" y="32"/>
                    <a:pt x="9" y="44"/>
                    <a:pt x="22" y="51"/>
                  </a:cubicBezTo>
                  <a:cubicBezTo>
                    <a:pt x="22" y="52"/>
                    <a:pt x="22" y="53"/>
                    <a:pt x="22" y="54"/>
                  </a:cubicBezTo>
                  <a:cubicBezTo>
                    <a:pt x="22" y="59"/>
                    <a:pt x="20" y="63"/>
                    <a:pt x="18" y="67"/>
                  </a:cubicBezTo>
                  <a:cubicBezTo>
                    <a:pt x="26" y="66"/>
                    <a:pt x="33" y="62"/>
                    <a:pt x="38" y="57"/>
                  </a:cubicBezTo>
                  <a:cubicBezTo>
                    <a:pt x="42" y="57"/>
                    <a:pt x="45" y="58"/>
                    <a:pt x="49" y="58"/>
                  </a:cubicBezTo>
                  <a:cubicBezTo>
                    <a:pt x="54" y="58"/>
                    <a:pt x="59" y="57"/>
                    <a:pt x="63" y="56"/>
                  </a:cubicBezTo>
                  <a:cubicBezTo>
                    <a:pt x="31" y="53"/>
                    <a:pt x="6" y="31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528220" y="4031858"/>
            <a:ext cx="325944" cy="285420"/>
            <a:chOff x="10983913" y="2922588"/>
            <a:chExt cx="1174750" cy="1028700"/>
          </a:xfrm>
          <a:solidFill>
            <a:srgbClr val="F2F2F2"/>
          </a:solidFill>
        </p:grpSpPr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10983913" y="3078163"/>
              <a:ext cx="1077913" cy="873125"/>
            </a:xfrm>
            <a:custGeom>
              <a:avLst/>
              <a:gdLst>
                <a:gd name="T0" fmla="*/ 111 w 135"/>
                <a:gd name="T1" fmla="*/ 45 h 107"/>
                <a:gd name="T2" fmla="*/ 108 w 135"/>
                <a:gd name="T3" fmla="*/ 41 h 107"/>
                <a:gd name="T4" fmla="*/ 107 w 135"/>
                <a:gd name="T5" fmla="*/ 25 h 107"/>
                <a:gd name="T6" fmla="*/ 78 w 135"/>
                <a:gd name="T7" fmla="*/ 26 h 107"/>
                <a:gd name="T8" fmla="*/ 74 w 135"/>
                <a:gd name="T9" fmla="*/ 19 h 107"/>
                <a:gd name="T10" fmla="*/ 51 w 135"/>
                <a:gd name="T11" fmla="*/ 7 h 107"/>
                <a:gd name="T12" fmla="*/ 13 w 135"/>
                <a:gd name="T13" fmla="*/ 39 h 107"/>
                <a:gd name="T14" fmla="*/ 2 w 135"/>
                <a:gd name="T15" fmla="*/ 68 h 107"/>
                <a:gd name="T16" fmla="*/ 58 w 135"/>
                <a:gd name="T17" fmla="*/ 105 h 107"/>
                <a:gd name="T18" fmla="*/ 125 w 135"/>
                <a:gd name="T19" fmla="*/ 76 h 107"/>
                <a:gd name="T20" fmla="*/ 111 w 135"/>
                <a:gd name="T21" fmla="*/ 45 h 107"/>
                <a:gd name="T22" fmla="*/ 60 w 135"/>
                <a:gd name="T23" fmla="*/ 97 h 107"/>
                <a:gd name="T24" fmla="*/ 16 w 135"/>
                <a:gd name="T25" fmla="*/ 70 h 107"/>
                <a:gd name="T26" fmla="*/ 60 w 135"/>
                <a:gd name="T27" fmla="*/ 40 h 107"/>
                <a:gd name="T28" fmla="*/ 103 w 135"/>
                <a:gd name="T29" fmla="*/ 65 h 107"/>
                <a:gd name="T30" fmla="*/ 60 w 135"/>
                <a:gd name="T31" fmla="*/ 9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5" h="107">
                  <a:moveTo>
                    <a:pt x="111" y="45"/>
                  </a:moveTo>
                  <a:cubicBezTo>
                    <a:pt x="105" y="44"/>
                    <a:pt x="108" y="41"/>
                    <a:pt x="108" y="41"/>
                  </a:cubicBezTo>
                  <a:cubicBezTo>
                    <a:pt x="108" y="41"/>
                    <a:pt x="114" y="32"/>
                    <a:pt x="107" y="25"/>
                  </a:cubicBezTo>
                  <a:cubicBezTo>
                    <a:pt x="99" y="17"/>
                    <a:pt x="78" y="26"/>
                    <a:pt x="78" y="26"/>
                  </a:cubicBezTo>
                  <a:cubicBezTo>
                    <a:pt x="71" y="28"/>
                    <a:pt x="73" y="25"/>
                    <a:pt x="74" y="19"/>
                  </a:cubicBezTo>
                  <a:cubicBezTo>
                    <a:pt x="74" y="12"/>
                    <a:pt x="71" y="0"/>
                    <a:pt x="51" y="7"/>
                  </a:cubicBezTo>
                  <a:cubicBezTo>
                    <a:pt x="30" y="14"/>
                    <a:pt x="13" y="39"/>
                    <a:pt x="13" y="39"/>
                  </a:cubicBezTo>
                  <a:cubicBezTo>
                    <a:pt x="0" y="55"/>
                    <a:pt x="2" y="68"/>
                    <a:pt x="2" y="68"/>
                  </a:cubicBezTo>
                  <a:cubicBezTo>
                    <a:pt x="5" y="96"/>
                    <a:pt x="35" y="103"/>
                    <a:pt x="58" y="105"/>
                  </a:cubicBezTo>
                  <a:cubicBezTo>
                    <a:pt x="82" y="107"/>
                    <a:pt x="115" y="97"/>
                    <a:pt x="125" y="76"/>
                  </a:cubicBezTo>
                  <a:cubicBezTo>
                    <a:pt x="135" y="54"/>
                    <a:pt x="117" y="46"/>
                    <a:pt x="111" y="45"/>
                  </a:cubicBezTo>
                  <a:close/>
                  <a:moveTo>
                    <a:pt x="60" y="97"/>
                  </a:moveTo>
                  <a:cubicBezTo>
                    <a:pt x="36" y="98"/>
                    <a:pt x="16" y="86"/>
                    <a:pt x="16" y="70"/>
                  </a:cubicBezTo>
                  <a:cubicBezTo>
                    <a:pt x="16" y="54"/>
                    <a:pt x="36" y="41"/>
                    <a:pt x="60" y="40"/>
                  </a:cubicBezTo>
                  <a:cubicBezTo>
                    <a:pt x="84" y="39"/>
                    <a:pt x="103" y="49"/>
                    <a:pt x="103" y="65"/>
                  </a:cubicBezTo>
                  <a:cubicBezTo>
                    <a:pt x="103" y="81"/>
                    <a:pt x="84" y="96"/>
                    <a:pt x="60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11231563" y="3470276"/>
              <a:ext cx="415925" cy="382588"/>
            </a:xfrm>
            <a:custGeom>
              <a:avLst/>
              <a:gdLst>
                <a:gd name="T0" fmla="*/ 24 w 52"/>
                <a:gd name="T1" fmla="*/ 3 h 47"/>
                <a:gd name="T2" fmla="*/ 2 w 52"/>
                <a:gd name="T3" fmla="*/ 28 h 47"/>
                <a:gd name="T4" fmla="*/ 9 w 52"/>
                <a:gd name="T5" fmla="*/ 39 h 47"/>
                <a:gd name="T6" fmla="*/ 45 w 52"/>
                <a:gd name="T7" fmla="*/ 33 h 47"/>
                <a:gd name="T8" fmla="*/ 24 w 52"/>
                <a:gd name="T9" fmla="*/ 3 h 47"/>
                <a:gd name="T10" fmla="*/ 18 w 52"/>
                <a:gd name="T11" fmla="*/ 35 h 47"/>
                <a:gd name="T12" fmla="*/ 10 w 52"/>
                <a:gd name="T13" fmla="*/ 29 h 47"/>
                <a:gd name="T14" fmla="*/ 17 w 52"/>
                <a:gd name="T15" fmla="*/ 20 h 47"/>
                <a:gd name="T16" fmla="*/ 26 w 52"/>
                <a:gd name="T17" fmla="*/ 27 h 47"/>
                <a:gd name="T18" fmla="*/ 18 w 52"/>
                <a:gd name="T19" fmla="*/ 35 h 47"/>
                <a:gd name="T20" fmla="*/ 32 w 52"/>
                <a:gd name="T21" fmla="*/ 22 h 47"/>
                <a:gd name="T22" fmla="*/ 28 w 52"/>
                <a:gd name="T23" fmla="*/ 22 h 47"/>
                <a:gd name="T24" fmla="*/ 29 w 52"/>
                <a:gd name="T25" fmla="*/ 17 h 47"/>
                <a:gd name="T26" fmla="*/ 33 w 52"/>
                <a:gd name="T27" fmla="*/ 18 h 47"/>
                <a:gd name="T28" fmla="*/ 32 w 52"/>
                <a:gd name="T29" fmla="*/ 2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" h="47">
                  <a:moveTo>
                    <a:pt x="24" y="3"/>
                  </a:moveTo>
                  <a:cubicBezTo>
                    <a:pt x="0" y="6"/>
                    <a:pt x="2" y="28"/>
                    <a:pt x="2" y="28"/>
                  </a:cubicBezTo>
                  <a:cubicBezTo>
                    <a:pt x="2" y="28"/>
                    <a:pt x="2" y="35"/>
                    <a:pt x="9" y="39"/>
                  </a:cubicBezTo>
                  <a:cubicBezTo>
                    <a:pt x="23" y="47"/>
                    <a:pt x="38" y="42"/>
                    <a:pt x="45" y="33"/>
                  </a:cubicBezTo>
                  <a:cubicBezTo>
                    <a:pt x="52" y="23"/>
                    <a:pt x="48" y="0"/>
                    <a:pt x="24" y="3"/>
                  </a:cubicBezTo>
                  <a:close/>
                  <a:moveTo>
                    <a:pt x="18" y="35"/>
                  </a:moveTo>
                  <a:cubicBezTo>
                    <a:pt x="13" y="35"/>
                    <a:pt x="10" y="32"/>
                    <a:pt x="10" y="29"/>
                  </a:cubicBezTo>
                  <a:cubicBezTo>
                    <a:pt x="10" y="25"/>
                    <a:pt x="13" y="21"/>
                    <a:pt x="17" y="20"/>
                  </a:cubicBezTo>
                  <a:cubicBezTo>
                    <a:pt x="22" y="20"/>
                    <a:pt x="26" y="23"/>
                    <a:pt x="26" y="27"/>
                  </a:cubicBezTo>
                  <a:cubicBezTo>
                    <a:pt x="26" y="31"/>
                    <a:pt x="22" y="34"/>
                    <a:pt x="18" y="35"/>
                  </a:cubicBezTo>
                  <a:close/>
                  <a:moveTo>
                    <a:pt x="32" y="22"/>
                  </a:moveTo>
                  <a:cubicBezTo>
                    <a:pt x="30" y="24"/>
                    <a:pt x="29" y="23"/>
                    <a:pt x="28" y="22"/>
                  </a:cubicBezTo>
                  <a:cubicBezTo>
                    <a:pt x="27" y="21"/>
                    <a:pt x="27" y="18"/>
                    <a:pt x="29" y="17"/>
                  </a:cubicBezTo>
                  <a:cubicBezTo>
                    <a:pt x="31" y="16"/>
                    <a:pt x="32" y="16"/>
                    <a:pt x="33" y="18"/>
                  </a:cubicBezTo>
                  <a:cubicBezTo>
                    <a:pt x="34" y="19"/>
                    <a:pt x="33" y="21"/>
                    <a:pt x="3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11758613" y="2922588"/>
              <a:ext cx="400050" cy="457200"/>
            </a:xfrm>
            <a:custGeom>
              <a:avLst/>
              <a:gdLst>
                <a:gd name="T0" fmla="*/ 49 w 50"/>
                <a:gd name="T1" fmla="*/ 51 h 56"/>
                <a:gd name="T2" fmla="*/ 49 w 50"/>
                <a:gd name="T3" fmla="*/ 50 h 56"/>
                <a:gd name="T4" fmla="*/ 50 w 50"/>
                <a:gd name="T5" fmla="*/ 43 h 56"/>
                <a:gd name="T6" fmla="*/ 6 w 50"/>
                <a:gd name="T7" fmla="*/ 0 h 56"/>
                <a:gd name="T8" fmla="*/ 0 w 50"/>
                <a:gd name="T9" fmla="*/ 6 h 56"/>
                <a:gd name="T10" fmla="*/ 6 w 50"/>
                <a:gd name="T11" fmla="*/ 12 h 56"/>
                <a:gd name="T12" fmla="*/ 38 w 50"/>
                <a:gd name="T13" fmla="*/ 43 h 56"/>
                <a:gd name="T14" fmla="*/ 37 w 50"/>
                <a:gd name="T15" fmla="*/ 49 h 56"/>
                <a:gd name="T16" fmla="*/ 37 w 50"/>
                <a:gd name="T17" fmla="*/ 49 h 56"/>
                <a:gd name="T18" fmla="*/ 37 w 50"/>
                <a:gd name="T19" fmla="*/ 50 h 56"/>
                <a:gd name="T20" fmla="*/ 43 w 50"/>
                <a:gd name="T21" fmla="*/ 56 h 56"/>
                <a:gd name="T22" fmla="*/ 49 w 50"/>
                <a:gd name="T23" fmla="*/ 51 h 56"/>
                <a:gd name="T24" fmla="*/ 49 w 50"/>
                <a:gd name="T25" fmla="*/ 51 h 56"/>
                <a:gd name="T26" fmla="*/ 49 w 50"/>
                <a:gd name="T27" fmla="*/ 5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49" y="51"/>
                  </a:moveTo>
                  <a:cubicBezTo>
                    <a:pt x="49" y="51"/>
                    <a:pt x="49" y="50"/>
                    <a:pt x="49" y="50"/>
                  </a:cubicBezTo>
                  <a:cubicBezTo>
                    <a:pt x="50" y="48"/>
                    <a:pt x="50" y="46"/>
                    <a:pt x="50" y="43"/>
                  </a:cubicBezTo>
                  <a:cubicBezTo>
                    <a:pt x="50" y="19"/>
                    <a:pt x="30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24" y="12"/>
                    <a:pt x="38" y="26"/>
                    <a:pt x="38" y="43"/>
                  </a:cubicBezTo>
                  <a:cubicBezTo>
                    <a:pt x="38" y="45"/>
                    <a:pt x="38" y="47"/>
                    <a:pt x="37" y="49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7" y="49"/>
                    <a:pt x="37" y="50"/>
                    <a:pt x="37" y="50"/>
                  </a:cubicBezTo>
                  <a:cubicBezTo>
                    <a:pt x="37" y="53"/>
                    <a:pt x="40" y="56"/>
                    <a:pt x="43" y="56"/>
                  </a:cubicBezTo>
                  <a:cubicBezTo>
                    <a:pt x="46" y="56"/>
                    <a:pt x="48" y="54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1766550" y="3078163"/>
              <a:ext cx="231775" cy="260350"/>
            </a:xfrm>
            <a:custGeom>
              <a:avLst/>
              <a:gdLst>
                <a:gd name="T0" fmla="*/ 29 w 29"/>
                <a:gd name="T1" fmla="*/ 27 h 32"/>
                <a:gd name="T2" fmla="*/ 29 w 29"/>
                <a:gd name="T3" fmla="*/ 24 h 32"/>
                <a:gd name="T4" fmla="*/ 5 w 29"/>
                <a:gd name="T5" fmla="*/ 0 h 32"/>
                <a:gd name="T6" fmla="*/ 0 w 29"/>
                <a:gd name="T7" fmla="*/ 5 h 32"/>
                <a:gd name="T8" fmla="*/ 5 w 29"/>
                <a:gd name="T9" fmla="*/ 10 h 32"/>
                <a:gd name="T10" fmla="*/ 19 w 29"/>
                <a:gd name="T11" fmla="*/ 24 h 32"/>
                <a:gd name="T12" fmla="*/ 19 w 29"/>
                <a:gd name="T13" fmla="*/ 26 h 32"/>
                <a:gd name="T14" fmla="*/ 19 w 29"/>
                <a:gd name="T15" fmla="*/ 26 h 32"/>
                <a:gd name="T16" fmla="*/ 19 w 29"/>
                <a:gd name="T17" fmla="*/ 27 h 32"/>
                <a:gd name="T18" fmla="*/ 24 w 29"/>
                <a:gd name="T19" fmla="*/ 32 h 32"/>
                <a:gd name="T20" fmla="*/ 29 w 29"/>
                <a:gd name="T21" fmla="*/ 27 h 32"/>
                <a:gd name="T22" fmla="*/ 29 w 29"/>
                <a:gd name="T23" fmla="*/ 27 h 32"/>
                <a:gd name="T24" fmla="*/ 29 w 29"/>
                <a:gd name="T25" fmla="*/ 27 h 32"/>
                <a:gd name="T26" fmla="*/ 29 w 29"/>
                <a:gd name="T27" fmla="*/ 27 h 32"/>
                <a:gd name="T28" fmla="*/ 29 w 29"/>
                <a:gd name="T2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32">
                  <a:moveTo>
                    <a:pt x="29" y="27"/>
                  </a:moveTo>
                  <a:cubicBezTo>
                    <a:pt x="29" y="26"/>
                    <a:pt x="29" y="25"/>
                    <a:pt x="29" y="24"/>
                  </a:cubicBezTo>
                  <a:cubicBezTo>
                    <a:pt x="29" y="11"/>
                    <a:pt x="19" y="0"/>
                    <a:pt x="5" y="0"/>
                  </a:cubicBezTo>
                  <a:cubicBezTo>
                    <a:pt x="3" y="0"/>
                    <a:pt x="0" y="3"/>
                    <a:pt x="0" y="5"/>
                  </a:cubicBezTo>
                  <a:cubicBezTo>
                    <a:pt x="0" y="8"/>
                    <a:pt x="3" y="10"/>
                    <a:pt x="5" y="10"/>
                  </a:cubicBezTo>
                  <a:cubicBezTo>
                    <a:pt x="13" y="10"/>
                    <a:pt x="19" y="17"/>
                    <a:pt x="19" y="24"/>
                  </a:cubicBezTo>
                  <a:cubicBezTo>
                    <a:pt x="19" y="25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7"/>
                    <a:pt x="19" y="27"/>
                  </a:cubicBezTo>
                  <a:cubicBezTo>
                    <a:pt x="19" y="30"/>
                    <a:pt x="22" y="32"/>
                    <a:pt x="24" y="32"/>
                  </a:cubicBezTo>
                  <a:cubicBezTo>
                    <a:pt x="27" y="32"/>
                    <a:pt x="29" y="30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62" name="直接连接符 61"/>
          <p:cNvCxnSpPr>
            <a:cxnSpLocks/>
          </p:cNvCxnSpPr>
          <p:nvPr/>
        </p:nvCxnSpPr>
        <p:spPr>
          <a:xfrm>
            <a:off x="5878285" y="1261761"/>
            <a:ext cx="0" cy="4824254"/>
          </a:xfrm>
          <a:prstGeom prst="line">
            <a:avLst/>
          </a:prstGeom>
          <a:ln w="1905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3603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0" grpId="0">
        <p:bldAsOne/>
      </p:bldGraphic>
      <p:bldP spid="12" grpId="0"/>
      <p:bldP spid="13" grpId="0"/>
      <p:bldP spid="3" grpId="0" animBg="1"/>
      <p:bldP spid="41" grpId="0"/>
      <p:bldP spid="42" grpId="0"/>
      <p:bldP spid="37" grpId="0" animBg="1"/>
      <p:bldP spid="50" grpId="0"/>
      <p:bldP spid="51" grpId="0"/>
      <p:bldP spid="46" grpId="0" animBg="1"/>
      <p:bldP spid="59" grpId="0"/>
      <p:bldP spid="60" grpId="0"/>
      <p:bldP spid="55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>
            <a:extLst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0969588"/>
              </p:ext>
            </p:extLst>
          </p:nvPr>
        </p:nvGraphicFramePr>
        <p:xfrm>
          <a:off x="7054673" y="2497380"/>
          <a:ext cx="4640263" cy="4036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矩形 2"/>
          <p:cNvSpPr/>
          <p:nvPr/>
        </p:nvSpPr>
        <p:spPr>
          <a:xfrm>
            <a:off x="7322086" y="1356319"/>
            <a:ext cx="4464565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◆ 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322086" y="1751417"/>
            <a:ext cx="4464565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◆ 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22086" y="2146515"/>
            <a:ext cx="4464565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◆ 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Freeform 27"/>
          <p:cNvSpPr>
            <a:spLocks/>
          </p:cNvSpPr>
          <p:nvPr/>
        </p:nvSpPr>
        <p:spPr bwMode="auto">
          <a:xfrm>
            <a:off x="3417550" y="4643782"/>
            <a:ext cx="1913882" cy="1825491"/>
          </a:xfrm>
          <a:custGeom>
            <a:avLst/>
            <a:gdLst>
              <a:gd name="T0" fmla="*/ 80 w 188"/>
              <a:gd name="T1" fmla="*/ 37 h 179"/>
              <a:gd name="T2" fmla="*/ 70 w 188"/>
              <a:gd name="T3" fmla="*/ 40 h 179"/>
              <a:gd name="T4" fmla="*/ 58 w 188"/>
              <a:gd name="T5" fmla="*/ 46 h 179"/>
              <a:gd name="T6" fmla="*/ 46 w 188"/>
              <a:gd name="T7" fmla="*/ 56 h 179"/>
              <a:gd name="T8" fmla="*/ 45 w 188"/>
              <a:gd name="T9" fmla="*/ 58 h 179"/>
              <a:gd name="T10" fmla="*/ 34 w 188"/>
              <a:gd name="T11" fmla="*/ 70 h 179"/>
              <a:gd name="T12" fmla="*/ 21 w 188"/>
              <a:gd name="T13" fmla="*/ 69 h 179"/>
              <a:gd name="T14" fmla="*/ 15 w 188"/>
              <a:gd name="T15" fmla="*/ 63 h 179"/>
              <a:gd name="T16" fmla="*/ 17 w 188"/>
              <a:gd name="T17" fmla="*/ 86 h 179"/>
              <a:gd name="T18" fmla="*/ 2 w 188"/>
              <a:gd name="T19" fmla="*/ 110 h 179"/>
              <a:gd name="T20" fmla="*/ 0 w 188"/>
              <a:gd name="T21" fmla="*/ 113 h 179"/>
              <a:gd name="T22" fmla="*/ 16 w 188"/>
              <a:gd name="T23" fmla="*/ 119 h 179"/>
              <a:gd name="T24" fmla="*/ 17 w 188"/>
              <a:gd name="T25" fmla="*/ 120 h 179"/>
              <a:gd name="T26" fmla="*/ 23 w 188"/>
              <a:gd name="T27" fmla="*/ 124 h 179"/>
              <a:gd name="T28" fmla="*/ 24 w 188"/>
              <a:gd name="T29" fmla="*/ 124 h 179"/>
              <a:gd name="T30" fmla="*/ 39 w 188"/>
              <a:gd name="T31" fmla="*/ 136 h 179"/>
              <a:gd name="T32" fmla="*/ 56 w 188"/>
              <a:gd name="T33" fmla="*/ 112 h 179"/>
              <a:gd name="T34" fmla="*/ 61 w 188"/>
              <a:gd name="T35" fmla="*/ 106 h 179"/>
              <a:gd name="T36" fmla="*/ 74 w 188"/>
              <a:gd name="T37" fmla="*/ 101 h 179"/>
              <a:gd name="T38" fmla="*/ 87 w 188"/>
              <a:gd name="T39" fmla="*/ 99 h 179"/>
              <a:gd name="T40" fmla="*/ 94 w 188"/>
              <a:gd name="T41" fmla="*/ 110 h 179"/>
              <a:gd name="T42" fmla="*/ 95 w 188"/>
              <a:gd name="T43" fmla="*/ 119 h 179"/>
              <a:gd name="T44" fmla="*/ 92 w 188"/>
              <a:gd name="T45" fmla="*/ 134 h 179"/>
              <a:gd name="T46" fmla="*/ 92 w 188"/>
              <a:gd name="T47" fmla="*/ 135 h 179"/>
              <a:gd name="T48" fmla="*/ 85 w 188"/>
              <a:gd name="T49" fmla="*/ 156 h 179"/>
              <a:gd name="T50" fmla="*/ 92 w 188"/>
              <a:gd name="T51" fmla="*/ 152 h 179"/>
              <a:gd name="T52" fmla="*/ 97 w 188"/>
              <a:gd name="T53" fmla="*/ 154 h 179"/>
              <a:gd name="T54" fmla="*/ 96 w 188"/>
              <a:gd name="T55" fmla="*/ 160 h 179"/>
              <a:gd name="T56" fmla="*/ 92 w 188"/>
              <a:gd name="T57" fmla="*/ 167 h 179"/>
              <a:gd name="T58" fmla="*/ 89 w 188"/>
              <a:gd name="T59" fmla="*/ 172 h 179"/>
              <a:gd name="T60" fmla="*/ 84 w 188"/>
              <a:gd name="T61" fmla="*/ 173 h 179"/>
              <a:gd name="T62" fmla="*/ 79 w 188"/>
              <a:gd name="T63" fmla="*/ 179 h 179"/>
              <a:gd name="T64" fmla="*/ 99 w 188"/>
              <a:gd name="T65" fmla="*/ 164 h 179"/>
              <a:gd name="T66" fmla="*/ 130 w 188"/>
              <a:gd name="T67" fmla="*/ 133 h 179"/>
              <a:gd name="T68" fmla="*/ 136 w 188"/>
              <a:gd name="T69" fmla="*/ 130 h 179"/>
              <a:gd name="T70" fmla="*/ 152 w 188"/>
              <a:gd name="T71" fmla="*/ 126 h 179"/>
              <a:gd name="T72" fmla="*/ 163 w 188"/>
              <a:gd name="T73" fmla="*/ 104 h 179"/>
              <a:gd name="T74" fmla="*/ 188 w 188"/>
              <a:gd name="T75" fmla="*/ 78 h 179"/>
              <a:gd name="T76" fmla="*/ 182 w 188"/>
              <a:gd name="T77" fmla="*/ 60 h 179"/>
              <a:gd name="T78" fmla="*/ 173 w 188"/>
              <a:gd name="T79" fmla="*/ 58 h 179"/>
              <a:gd name="T80" fmla="*/ 171 w 188"/>
              <a:gd name="T81" fmla="*/ 54 h 179"/>
              <a:gd name="T82" fmla="*/ 158 w 188"/>
              <a:gd name="T83" fmla="*/ 22 h 179"/>
              <a:gd name="T84" fmla="*/ 154 w 188"/>
              <a:gd name="T85" fmla="*/ 6 h 179"/>
              <a:gd name="T86" fmla="*/ 147 w 188"/>
              <a:gd name="T87" fmla="*/ 12 h 179"/>
              <a:gd name="T88" fmla="*/ 134 w 188"/>
              <a:gd name="T89" fmla="*/ 5 h 179"/>
              <a:gd name="T90" fmla="*/ 124 w 188"/>
              <a:gd name="T91" fmla="*/ 6 h 179"/>
              <a:gd name="T92" fmla="*/ 114 w 188"/>
              <a:gd name="T93" fmla="*/ 2 h 179"/>
              <a:gd name="T94" fmla="*/ 114 w 188"/>
              <a:gd name="T95" fmla="*/ 15 h 179"/>
              <a:gd name="T96" fmla="*/ 113 w 188"/>
              <a:gd name="T97" fmla="*/ 16 h 179"/>
              <a:gd name="T98" fmla="*/ 104 w 188"/>
              <a:gd name="T99" fmla="*/ 24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88" h="179">
                <a:moveTo>
                  <a:pt x="86" y="23"/>
                </a:moveTo>
                <a:cubicBezTo>
                  <a:pt x="81" y="30"/>
                  <a:pt x="81" y="30"/>
                  <a:pt x="81" y="30"/>
                </a:cubicBezTo>
                <a:cubicBezTo>
                  <a:pt x="80" y="31"/>
                  <a:pt x="80" y="33"/>
                  <a:pt x="80" y="37"/>
                </a:cubicBezTo>
                <a:cubicBezTo>
                  <a:pt x="80" y="40"/>
                  <a:pt x="80" y="40"/>
                  <a:pt x="80" y="40"/>
                </a:cubicBezTo>
                <a:cubicBezTo>
                  <a:pt x="71" y="40"/>
                  <a:pt x="71" y="40"/>
                  <a:pt x="71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64" y="38"/>
                  <a:pt x="64" y="38"/>
                  <a:pt x="64" y="38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1" y="50"/>
                  <a:pt x="51" y="50"/>
                  <a:pt x="51" y="50"/>
                </a:cubicBezTo>
                <a:cubicBezTo>
                  <a:pt x="46" y="56"/>
                  <a:pt x="46" y="56"/>
                  <a:pt x="46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35" y="69"/>
                  <a:pt x="35" y="69"/>
                  <a:pt x="35" y="69"/>
                </a:cubicBezTo>
                <a:cubicBezTo>
                  <a:pt x="35" y="70"/>
                  <a:pt x="35" y="70"/>
                  <a:pt x="35" y="70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74"/>
                  <a:pt x="27" y="74"/>
                  <a:pt x="27" y="74"/>
                </a:cubicBezTo>
                <a:cubicBezTo>
                  <a:pt x="21" y="70"/>
                  <a:pt x="21" y="70"/>
                  <a:pt x="21" y="70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15" y="63"/>
                  <a:pt x="15" y="63"/>
                  <a:pt x="15" y="63"/>
                </a:cubicBezTo>
                <a:cubicBezTo>
                  <a:pt x="12" y="61"/>
                  <a:pt x="12" y="61"/>
                  <a:pt x="12" y="61"/>
                </a:cubicBezTo>
                <a:cubicBezTo>
                  <a:pt x="14" y="78"/>
                  <a:pt x="14" y="78"/>
                  <a:pt x="14" y="78"/>
                </a:cubicBezTo>
                <a:cubicBezTo>
                  <a:pt x="17" y="86"/>
                  <a:pt x="17" y="86"/>
                  <a:pt x="17" y="86"/>
                </a:cubicBezTo>
                <a:cubicBezTo>
                  <a:pt x="11" y="92"/>
                  <a:pt x="11" y="92"/>
                  <a:pt x="11" y="92"/>
                </a:cubicBezTo>
                <a:cubicBezTo>
                  <a:pt x="2" y="104"/>
                  <a:pt x="2" y="104"/>
                  <a:pt x="2" y="104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0" y="113"/>
                  <a:pt x="0" y="113"/>
                  <a:pt x="0" y="113"/>
                </a:cubicBezTo>
                <a:cubicBezTo>
                  <a:pt x="1" y="116"/>
                  <a:pt x="1" y="116"/>
                  <a:pt x="1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7" y="119"/>
                  <a:pt x="17" y="119"/>
                  <a:pt x="17" y="119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20" y="122"/>
                  <a:pt x="20" y="122"/>
                  <a:pt x="20" y="122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5" y="126"/>
                  <a:pt x="26" y="127"/>
                  <a:pt x="26" y="129"/>
                </a:cubicBezTo>
                <a:cubicBezTo>
                  <a:pt x="27" y="132"/>
                  <a:pt x="27" y="132"/>
                  <a:pt x="27" y="132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9" y="102"/>
                  <a:pt x="69" y="102"/>
                  <a:pt x="69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76" y="98"/>
                  <a:pt x="78" y="96"/>
                  <a:pt x="80" y="96"/>
                </a:cubicBezTo>
                <a:cubicBezTo>
                  <a:pt x="81" y="96"/>
                  <a:pt x="83" y="97"/>
                  <a:pt x="86" y="99"/>
                </a:cubicBezTo>
                <a:cubicBezTo>
                  <a:pt x="87" y="99"/>
                  <a:pt x="87" y="99"/>
                  <a:pt x="87" y="99"/>
                </a:cubicBezTo>
                <a:cubicBezTo>
                  <a:pt x="87" y="100"/>
                  <a:pt x="87" y="100"/>
                  <a:pt x="87" y="10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1"/>
                  <a:pt x="94" y="111"/>
                  <a:pt x="94" y="111"/>
                </a:cubicBezTo>
                <a:cubicBezTo>
                  <a:pt x="95" y="119"/>
                  <a:pt x="95" y="119"/>
                  <a:pt x="95" y="119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87" y="142"/>
                  <a:pt x="87" y="142"/>
                  <a:pt x="87" y="142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6" y="156"/>
                  <a:pt x="86" y="156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92" y="152"/>
                  <a:pt x="92" y="152"/>
                  <a:pt x="92" y="152"/>
                </a:cubicBezTo>
                <a:cubicBezTo>
                  <a:pt x="92" y="151"/>
                  <a:pt x="92" y="151"/>
                  <a:pt x="92" y="151"/>
                </a:cubicBezTo>
                <a:cubicBezTo>
                  <a:pt x="93" y="150"/>
                  <a:pt x="93" y="150"/>
                  <a:pt x="93" y="150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60"/>
                  <a:pt x="97" y="160"/>
                  <a:pt x="97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89" y="172"/>
                  <a:pt x="89" y="172"/>
                  <a:pt x="89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4" y="173"/>
                  <a:pt x="84" y="173"/>
                  <a:pt x="84" y="173"/>
                </a:cubicBezTo>
                <a:cubicBezTo>
                  <a:pt x="81" y="174"/>
                  <a:pt x="81" y="174"/>
                  <a:pt x="81" y="174"/>
                </a:cubicBezTo>
                <a:cubicBezTo>
                  <a:pt x="79" y="178"/>
                  <a:pt x="79" y="178"/>
                  <a:pt x="79" y="178"/>
                </a:cubicBezTo>
                <a:cubicBezTo>
                  <a:pt x="79" y="179"/>
                  <a:pt x="79" y="179"/>
                  <a:pt x="79" y="179"/>
                </a:cubicBezTo>
                <a:cubicBezTo>
                  <a:pt x="92" y="177"/>
                  <a:pt x="92" y="177"/>
                  <a:pt x="92" y="177"/>
                </a:cubicBezTo>
                <a:cubicBezTo>
                  <a:pt x="95" y="175"/>
                  <a:pt x="95" y="175"/>
                  <a:pt x="95" y="175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30" y="133"/>
                  <a:pt x="130" y="133"/>
                  <a:pt x="130" y="133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42" y="130"/>
                  <a:pt x="142" y="130"/>
                  <a:pt x="142" y="130"/>
                </a:cubicBezTo>
                <a:cubicBezTo>
                  <a:pt x="147" y="129"/>
                  <a:pt x="147" y="129"/>
                  <a:pt x="147" y="129"/>
                </a:cubicBezTo>
                <a:cubicBezTo>
                  <a:pt x="152" y="126"/>
                  <a:pt x="152" y="126"/>
                  <a:pt x="152" y="126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6" y="64"/>
                  <a:pt x="186" y="64"/>
                  <a:pt x="186" y="64"/>
                </a:cubicBezTo>
                <a:cubicBezTo>
                  <a:pt x="185" y="63"/>
                  <a:pt x="183" y="62"/>
                  <a:pt x="182" y="61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82" y="61"/>
                  <a:pt x="182" y="61"/>
                  <a:pt x="182" y="61"/>
                </a:cubicBezTo>
                <a:cubicBezTo>
                  <a:pt x="178" y="61"/>
                  <a:pt x="178" y="61"/>
                  <a:pt x="178" y="61"/>
                </a:cubicBezTo>
                <a:cubicBezTo>
                  <a:pt x="176" y="60"/>
                  <a:pt x="174" y="60"/>
                  <a:pt x="173" y="58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1" y="54"/>
                  <a:pt x="171" y="54"/>
                  <a:pt x="171" y="54"/>
                </a:cubicBezTo>
                <a:cubicBezTo>
                  <a:pt x="171" y="33"/>
                  <a:pt x="171" y="33"/>
                  <a:pt x="171" y="33"/>
                </a:cubicBezTo>
                <a:cubicBezTo>
                  <a:pt x="169" y="32"/>
                  <a:pt x="166" y="30"/>
                  <a:pt x="164" y="28"/>
                </a:cubicBezTo>
                <a:cubicBezTo>
                  <a:pt x="158" y="22"/>
                  <a:pt x="158" y="22"/>
                  <a:pt x="158" y="22"/>
                </a:cubicBezTo>
                <a:cubicBezTo>
                  <a:pt x="154" y="15"/>
                  <a:pt x="154" y="15"/>
                  <a:pt x="154" y="15"/>
                </a:cubicBezTo>
                <a:cubicBezTo>
                  <a:pt x="153" y="14"/>
                  <a:pt x="153" y="11"/>
                  <a:pt x="153" y="8"/>
                </a:cubicBezTo>
                <a:cubicBezTo>
                  <a:pt x="154" y="6"/>
                  <a:pt x="154" y="6"/>
                  <a:pt x="154" y="6"/>
                </a:cubicBezTo>
                <a:cubicBezTo>
                  <a:pt x="151" y="2"/>
                  <a:pt x="151" y="2"/>
                  <a:pt x="151" y="2"/>
                </a:cubicBezTo>
                <a:cubicBezTo>
                  <a:pt x="150" y="5"/>
                  <a:pt x="150" y="5"/>
                  <a:pt x="150" y="5"/>
                </a:cubicBezTo>
                <a:cubicBezTo>
                  <a:pt x="147" y="12"/>
                  <a:pt x="147" y="12"/>
                  <a:pt x="147" y="12"/>
                </a:cubicBezTo>
                <a:cubicBezTo>
                  <a:pt x="146" y="12"/>
                  <a:pt x="146" y="12"/>
                  <a:pt x="146" y="12"/>
                </a:cubicBezTo>
                <a:cubicBezTo>
                  <a:pt x="143" y="12"/>
                  <a:pt x="140" y="12"/>
                  <a:pt x="137" y="10"/>
                </a:cubicBezTo>
                <a:cubicBezTo>
                  <a:pt x="135" y="10"/>
                  <a:pt x="134" y="8"/>
                  <a:pt x="134" y="5"/>
                </a:cubicBezTo>
                <a:cubicBezTo>
                  <a:pt x="134" y="4"/>
                  <a:pt x="134" y="4"/>
                  <a:pt x="134" y="4"/>
                </a:cubicBezTo>
                <a:cubicBezTo>
                  <a:pt x="132" y="4"/>
                  <a:pt x="132" y="4"/>
                  <a:pt x="132" y="4"/>
                </a:cubicBezTo>
                <a:cubicBezTo>
                  <a:pt x="124" y="6"/>
                  <a:pt x="124" y="6"/>
                  <a:pt x="124" y="6"/>
                </a:cubicBezTo>
                <a:cubicBezTo>
                  <a:pt x="118" y="0"/>
                  <a:pt x="118" y="0"/>
                  <a:pt x="118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2"/>
                  <a:pt x="114" y="2"/>
                  <a:pt x="114" y="2"/>
                </a:cubicBezTo>
                <a:cubicBezTo>
                  <a:pt x="117" y="6"/>
                  <a:pt x="117" y="6"/>
                  <a:pt x="117" y="6"/>
                </a:cubicBezTo>
                <a:cubicBezTo>
                  <a:pt x="118" y="7"/>
                  <a:pt x="118" y="7"/>
                  <a:pt x="118" y="7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3" y="15"/>
                  <a:pt x="113" y="15"/>
                  <a:pt x="113" y="15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93" y="25"/>
                  <a:pt x="93" y="25"/>
                  <a:pt x="93" y="25"/>
                </a:cubicBezTo>
                <a:lnTo>
                  <a:pt x="86" y="23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7" name="Freeform 28"/>
          <p:cNvSpPr>
            <a:spLocks/>
          </p:cNvSpPr>
          <p:nvPr/>
        </p:nvSpPr>
        <p:spPr bwMode="auto">
          <a:xfrm>
            <a:off x="3844138" y="3544643"/>
            <a:ext cx="2728624" cy="1852393"/>
          </a:xfrm>
          <a:custGeom>
            <a:avLst/>
            <a:gdLst>
              <a:gd name="T0" fmla="*/ 47 w 268"/>
              <a:gd name="T1" fmla="*/ 3 h 182"/>
              <a:gd name="T2" fmla="*/ 36 w 268"/>
              <a:gd name="T3" fmla="*/ 6 h 182"/>
              <a:gd name="T4" fmla="*/ 34 w 268"/>
              <a:gd name="T5" fmla="*/ 10 h 182"/>
              <a:gd name="T6" fmla="*/ 29 w 268"/>
              <a:gd name="T7" fmla="*/ 18 h 182"/>
              <a:gd name="T8" fmla="*/ 21 w 268"/>
              <a:gd name="T9" fmla="*/ 24 h 182"/>
              <a:gd name="T10" fmla="*/ 11 w 268"/>
              <a:gd name="T11" fmla="*/ 17 h 182"/>
              <a:gd name="T12" fmla="*/ 0 w 268"/>
              <a:gd name="T13" fmla="*/ 20 h 182"/>
              <a:gd name="T14" fmla="*/ 16 w 268"/>
              <a:gd name="T15" fmla="*/ 30 h 182"/>
              <a:gd name="T16" fmla="*/ 17 w 268"/>
              <a:gd name="T17" fmla="*/ 32 h 182"/>
              <a:gd name="T18" fmla="*/ 18 w 268"/>
              <a:gd name="T19" fmla="*/ 52 h 182"/>
              <a:gd name="T20" fmla="*/ 30 w 268"/>
              <a:gd name="T21" fmla="*/ 76 h 182"/>
              <a:gd name="T22" fmla="*/ 38 w 268"/>
              <a:gd name="T23" fmla="*/ 68 h 182"/>
              <a:gd name="T24" fmla="*/ 49 w 268"/>
              <a:gd name="T25" fmla="*/ 66 h 182"/>
              <a:gd name="T26" fmla="*/ 49 w 268"/>
              <a:gd name="T27" fmla="*/ 66 h 182"/>
              <a:gd name="T28" fmla="*/ 60 w 268"/>
              <a:gd name="T29" fmla="*/ 78 h 182"/>
              <a:gd name="T30" fmla="*/ 63 w 268"/>
              <a:gd name="T31" fmla="*/ 88 h 182"/>
              <a:gd name="T32" fmla="*/ 62 w 268"/>
              <a:gd name="T33" fmla="*/ 98 h 182"/>
              <a:gd name="T34" fmla="*/ 69 w 268"/>
              <a:gd name="T35" fmla="*/ 107 h 182"/>
              <a:gd name="T36" fmla="*/ 79 w 268"/>
              <a:gd name="T37" fmla="*/ 104 h 182"/>
              <a:gd name="T38" fmla="*/ 84 w 268"/>
              <a:gd name="T39" fmla="*/ 109 h 182"/>
              <a:gd name="T40" fmla="*/ 96 w 268"/>
              <a:gd name="T41" fmla="*/ 114 h 182"/>
              <a:gd name="T42" fmla="*/ 105 w 268"/>
              <a:gd name="T43" fmla="*/ 111 h 182"/>
              <a:gd name="T44" fmla="*/ 110 w 268"/>
              <a:gd name="T45" fmla="*/ 106 h 182"/>
              <a:gd name="T46" fmla="*/ 116 w 268"/>
              <a:gd name="T47" fmla="*/ 121 h 182"/>
              <a:gd name="T48" fmla="*/ 131 w 268"/>
              <a:gd name="T49" fmla="*/ 137 h 182"/>
              <a:gd name="T50" fmla="*/ 134 w 268"/>
              <a:gd name="T51" fmla="*/ 162 h 182"/>
              <a:gd name="T52" fmla="*/ 144 w 268"/>
              <a:gd name="T53" fmla="*/ 166 h 182"/>
              <a:gd name="T54" fmla="*/ 150 w 268"/>
              <a:gd name="T55" fmla="*/ 182 h 182"/>
              <a:gd name="T56" fmla="*/ 186 w 268"/>
              <a:gd name="T57" fmla="*/ 152 h 182"/>
              <a:gd name="T58" fmla="*/ 200 w 268"/>
              <a:gd name="T59" fmla="*/ 136 h 182"/>
              <a:gd name="T60" fmla="*/ 226 w 268"/>
              <a:gd name="T61" fmla="*/ 114 h 182"/>
              <a:gd name="T62" fmla="*/ 236 w 268"/>
              <a:gd name="T63" fmla="*/ 106 h 182"/>
              <a:gd name="T64" fmla="*/ 238 w 268"/>
              <a:gd name="T65" fmla="*/ 85 h 182"/>
              <a:gd name="T66" fmla="*/ 247 w 268"/>
              <a:gd name="T67" fmla="*/ 84 h 182"/>
              <a:gd name="T68" fmla="*/ 262 w 268"/>
              <a:gd name="T69" fmla="*/ 99 h 182"/>
              <a:gd name="T70" fmla="*/ 259 w 268"/>
              <a:gd name="T71" fmla="*/ 88 h 182"/>
              <a:gd name="T72" fmla="*/ 268 w 268"/>
              <a:gd name="T73" fmla="*/ 79 h 182"/>
              <a:gd name="T74" fmla="*/ 263 w 268"/>
              <a:gd name="T75" fmla="*/ 63 h 182"/>
              <a:gd name="T76" fmla="*/ 246 w 268"/>
              <a:gd name="T77" fmla="*/ 55 h 182"/>
              <a:gd name="T78" fmla="*/ 240 w 268"/>
              <a:gd name="T79" fmla="*/ 54 h 182"/>
              <a:gd name="T80" fmla="*/ 234 w 268"/>
              <a:gd name="T81" fmla="*/ 55 h 182"/>
              <a:gd name="T82" fmla="*/ 223 w 268"/>
              <a:gd name="T83" fmla="*/ 55 h 182"/>
              <a:gd name="T84" fmla="*/ 222 w 268"/>
              <a:gd name="T85" fmla="*/ 69 h 182"/>
              <a:gd name="T86" fmla="*/ 208 w 268"/>
              <a:gd name="T87" fmla="*/ 72 h 182"/>
              <a:gd name="T88" fmla="*/ 188 w 268"/>
              <a:gd name="T89" fmla="*/ 54 h 182"/>
              <a:gd name="T90" fmla="*/ 183 w 268"/>
              <a:gd name="T91" fmla="*/ 44 h 182"/>
              <a:gd name="T92" fmla="*/ 184 w 268"/>
              <a:gd name="T93" fmla="*/ 50 h 182"/>
              <a:gd name="T94" fmla="*/ 179 w 268"/>
              <a:gd name="T95" fmla="*/ 60 h 182"/>
              <a:gd name="T96" fmla="*/ 168 w 268"/>
              <a:gd name="T97" fmla="*/ 57 h 182"/>
              <a:gd name="T98" fmla="*/ 166 w 268"/>
              <a:gd name="T99" fmla="*/ 47 h 182"/>
              <a:gd name="T100" fmla="*/ 156 w 268"/>
              <a:gd name="T101" fmla="*/ 43 h 182"/>
              <a:gd name="T102" fmla="*/ 144 w 268"/>
              <a:gd name="T103" fmla="*/ 35 h 182"/>
              <a:gd name="T104" fmla="*/ 128 w 268"/>
              <a:gd name="T105" fmla="*/ 29 h 182"/>
              <a:gd name="T106" fmla="*/ 117 w 268"/>
              <a:gd name="T107" fmla="*/ 34 h 182"/>
              <a:gd name="T108" fmla="*/ 112 w 268"/>
              <a:gd name="T109" fmla="*/ 24 h 182"/>
              <a:gd name="T110" fmla="*/ 98 w 268"/>
              <a:gd name="T111" fmla="*/ 24 h 182"/>
              <a:gd name="T112" fmla="*/ 82 w 268"/>
              <a:gd name="T113" fmla="*/ 27 h 182"/>
              <a:gd name="T114" fmla="*/ 67 w 268"/>
              <a:gd name="T115" fmla="*/ 26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68" h="182">
                <a:moveTo>
                  <a:pt x="52" y="9"/>
                </a:moveTo>
                <a:cubicBezTo>
                  <a:pt x="51" y="0"/>
                  <a:pt x="51" y="0"/>
                  <a:pt x="51" y="0"/>
                </a:cubicBezTo>
                <a:cubicBezTo>
                  <a:pt x="47" y="3"/>
                  <a:pt x="47" y="3"/>
                  <a:pt x="47" y="3"/>
                </a:cubicBezTo>
                <a:cubicBezTo>
                  <a:pt x="46" y="3"/>
                  <a:pt x="46" y="3"/>
                  <a:pt x="46" y="3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10"/>
                  <a:pt x="35" y="10"/>
                  <a:pt x="35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0" y="17"/>
                  <a:pt x="30" y="17"/>
                  <a:pt x="30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2" y="24"/>
                  <a:pt x="22" y="24"/>
                  <a:pt x="22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5" y="22"/>
                  <a:pt x="12" y="19"/>
                  <a:pt x="11" y="17"/>
                </a:cubicBezTo>
                <a:cubicBezTo>
                  <a:pt x="10" y="16"/>
                  <a:pt x="10" y="16"/>
                  <a:pt x="9" y="16"/>
                </a:cubicBezTo>
                <a:cubicBezTo>
                  <a:pt x="4" y="17"/>
                  <a:pt x="4" y="17"/>
                  <a:pt x="4" y="17"/>
                </a:cubicBezTo>
                <a:cubicBezTo>
                  <a:pt x="0" y="20"/>
                  <a:pt x="0" y="20"/>
                  <a:pt x="0" y="20"/>
                </a:cubicBezTo>
                <a:cubicBezTo>
                  <a:pt x="9" y="27"/>
                  <a:pt x="9" y="27"/>
                  <a:pt x="9" y="27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2"/>
                  <a:pt x="17" y="32"/>
                  <a:pt x="17" y="32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52"/>
                  <a:pt x="18" y="52"/>
                  <a:pt x="18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5" y="70"/>
                  <a:pt x="25" y="70"/>
                  <a:pt x="25" y="70"/>
                </a:cubicBezTo>
                <a:cubicBezTo>
                  <a:pt x="30" y="76"/>
                  <a:pt x="30" y="76"/>
                  <a:pt x="30" y="76"/>
                </a:cubicBezTo>
                <a:cubicBezTo>
                  <a:pt x="35" y="72"/>
                  <a:pt x="35" y="72"/>
                  <a:pt x="35" y="72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44" y="61"/>
                  <a:pt x="44" y="61"/>
                  <a:pt x="44" y="61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54" y="76"/>
                  <a:pt x="54" y="76"/>
                  <a:pt x="54" y="76"/>
                </a:cubicBezTo>
                <a:cubicBezTo>
                  <a:pt x="60" y="78"/>
                  <a:pt x="60" y="78"/>
                  <a:pt x="60" y="7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2" y="97"/>
                  <a:pt x="62" y="97"/>
                  <a:pt x="62" y="97"/>
                </a:cubicBezTo>
                <a:cubicBezTo>
                  <a:pt x="62" y="98"/>
                  <a:pt x="62" y="98"/>
                  <a:pt x="62" y="98"/>
                </a:cubicBezTo>
                <a:cubicBezTo>
                  <a:pt x="62" y="98"/>
                  <a:pt x="62" y="98"/>
                  <a:pt x="62" y="98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74" y="102"/>
                  <a:pt x="74" y="102"/>
                  <a:pt x="74" y="102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9" y="108"/>
                  <a:pt x="89" y="108"/>
                  <a:pt x="89" y="108"/>
                </a:cubicBezTo>
                <a:cubicBezTo>
                  <a:pt x="93" y="106"/>
                  <a:pt x="95" y="108"/>
                  <a:pt x="96" y="110"/>
                </a:cubicBezTo>
                <a:cubicBezTo>
                  <a:pt x="96" y="114"/>
                  <a:pt x="96" y="114"/>
                  <a:pt x="96" y="114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05" y="111"/>
                  <a:pt x="105" y="111"/>
                  <a:pt x="105" y="111"/>
                </a:cubicBezTo>
                <a:cubicBezTo>
                  <a:pt x="105" y="109"/>
                  <a:pt x="105" y="109"/>
                  <a:pt x="105" y="109"/>
                </a:cubicBezTo>
                <a:cubicBezTo>
                  <a:pt x="105" y="107"/>
                  <a:pt x="105" y="106"/>
                  <a:pt x="106" y="105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14" y="108"/>
                  <a:pt x="116" y="110"/>
                  <a:pt x="116" y="114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6" y="121"/>
                  <a:pt x="116" y="121"/>
                  <a:pt x="116" y="121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7" y="135"/>
                  <a:pt x="129" y="136"/>
                  <a:pt x="131" y="137"/>
                </a:cubicBezTo>
                <a:cubicBezTo>
                  <a:pt x="132" y="137"/>
                  <a:pt x="132" y="137"/>
                  <a:pt x="132" y="137"/>
                </a:cubicBezTo>
                <a:cubicBezTo>
                  <a:pt x="133" y="138"/>
                  <a:pt x="134" y="140"/>
                  <a:pt x="134" y="144"/>
                </a:cubicBezTo>
                <a:cubicBezTo>
                  <a:pt x="134" y="162"/>
                  <a:pt x="134" y="162"/>
                  <a:pt x="134" y="162"/>
                </a:cubicBezTo>
                <a:cubicBezTo>
                  <a:pt x="134" y="164"/>
                  <a:pt x="136" y="165"/>
                  <a:pt x="137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40" y="164"/>
                  <a:pt x="142" y="164"/>
                  <a:pt x="144" y="166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7" y="168"/>
                  <a:pt x="148" y="169"/>
                  <a:pt x="149" y="172"/>
                </a:cubicBezTo>
                <a:cubicBezTo>
                  <a:pt x="150" y="182"/>
                  <a:pt x="150" y="182"/>
                  <a:pt x="150" y="182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62" y="154"/>
                  <a:pt x="165" y="148"/>
                  <a:pt x="169" y="147"/>
                </a:cubicBezTo>
                <a:cubicBezTo>
                  <a:pt x="173" y="146"/>
                  <a:pt x="178" y="148"/>
                  <a:pt x="186" y="152"/>
                </a:cubicBezTo>
                <a:cubicBezTo>
                  <a:pt x="212" y="154"/>
                  <a:pt x="212" y="154"/>
                  <a:pt x="212" y="154"/>
                </a:cubicBezTo>
                <a:cubicBezTo>
                  <a:pt x="212" y="148"/>
                  <a:pt x="212" y="148"/>
                  <a:pt x="212" y="148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195" y="133"/>
                  <a:pt x="192" y="131"/>
                  <a:pt x="193" y="129"/>
                </a:cubicBezTo>
                <a:cubicBezTo>
                  <a:pt x="202" y="130"/>
                  <a:pt x="202" y="130"/>
                  <a:pt x="202" y="130"/>
                </a:cubicBezTo>
                <a:cubicBezTo>
                  <a:pt x="211" y="132"/>
                  <a:pt x="219" y="128"/>
                  <a:pt x="226" y="114"/>
                </a:cubicBezTo>
                <a:cubicBezTo>
                  <a:pt x="226" y="114"/>
                  <a:pt x="226" y="114"/>
                  <a:pt x="226" y="114"/>
                </a:cubicBezTo>
                <a:cubicBezTo>
                  <a:pt x="227" y="114"/>
                  <a:pt x="227" y="114"/>
                  <a:pt x="227" y="114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37" y="85"/>
                  <a:pt x="237" y="85"/>
                  <a:pt x="237" y="85"/>
                </a:cubicBezTo>
                <a:cubicBezTo>
                  <a:pt x="238" y="85"/>
                  <a:pt x="238" y="85"/>
                  <a:pt x="238" y="85"/>
                </a:cubicBezTo>
                <a:cubicBezTo>
                  <a:pt x="239" y="85"/>
                  <a:pt x="239" y="85"/>
                  <a:pt x="239" y="85"/>
                </a:cubicBezTo>
                <a:cubicBezTo>
                  <a:pt x="246" y="84"/>
                  <a:pt x="246" y="84"/>
                  <a:pt x="246" y="84"/>
                </a:cubicBezTo>
                <a:cubicBezTo>
                  <a:pt x="247" y="84"/>
                  <a:pt x="247" y="84"/>
                  <a:pt x="247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62" y="99"/>
                  <a:pt x="262" y="99"/>
                  <a:pt x="262" y="99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66" y="95"/>
                  <a:pt x="266" y="95"/>
                  <a:pt x="266" y="95"/>
                </a:cubicBezTo>
                <a:cubicBezTo>
                  <a:pt x="259" y="88"/>
                  <a:pt x="259" y="88"/>
                  <a:pt x="259" y="88"/>
                </a:cubicBezTo>
                <a:cubicBezTo>
                  <a:pt x="258" y="87"/>
                  <a:pt x="258" y="87"/>
                  <a:pt x="258" y="87"/>
                </a:cubicBezTo>
                <a:cubicBezTo>
                  <a:pt x="257" y="86"/>
                  <a:pt x="257" y="86"/>
                  <a:pt x="257" y="86"/>
                </a:cubicBezTo>
                <a:cubicBezTo>
                  <a:pt x="268" y="79"/>
                  <a:pt x="268" y="79"/>
                  <a:pt x="268" y="79"/>
                </a:cubicBezTo>
                <a:cubicBezTo>
                  <a:pt x="268" y="62"/>
                  <a:pt x="268" y="62"/>
                  <a:pt x="268" y="62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2" y="63"/>
                  <a:pt x="262" y="63"/>
                  <a:pt x="262" y="63"/>
                </a:cubicBezTo>
                <a:cubicBezTo>
                  <a:pt x="256" y="60"/>
                  <a:pt x="256" y="60"/>
                  <a:pt x="256" y="60"/>
                </a:cubicBezTo>
                <a:cubicBezTo>
                  <a:pt x="254" y="60"/>
                  <a:pt x="250" y="58"/>
                  <a:pt x="246" y="55"/>
                </a:cubicBezTo>
                <a:cubicBezTo>
                  <a:pt x="243" y="54"/>
                  <a:pt x="242" y="53"/>
                  <a:pt x="242" y="51"/>
                </a:cubicBezTo>
                <a:cubicBezTo>
                  <a:pt x="242" y="52"/>
                  <a:pt x="242" y="52"/>
                  <a:pt x="242" y="52"/>
                </a:cubicBezTo>
                <a:cubicBezTo>
                  <a:pt x="242" y="53"/>
                  <a:pt x="241" y="54"/>
                  <a:pt x="240" y="54"/>
                </a:cubicBezTo>
                <a:cubicBezTo>
                  <a:pt x="239" y="55"/>
                  <a:pt x="238" y="56"/>
                  <a:pt x="235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28" y="51"/>
                  <a:pt x="228" y="51"/>
                  <a:pt x="228" y="51"/>
                </a:cubicBezTo>
                <a:cubicBezTo>
                  <a:pt x="223" y="55"/>
                  <a:pt x="223" y="55"/>
                  <a:pt x="223" y="55"/>
                </a:cubicBezTo>
                <a:cubicBezTo>
                  <a:pt x="221" y="57"/>
                  <a:pt x="219" y="59"/>
                  <a:pt x="219" y="60"/>
                </a:cubicBezTo>
                <a:cubicBezTo>
                  <a:pt x="222" y="66"/>
                  <a:pt x="222" y="66"/>
                  <a:pt x="222" y="66"/>
                </a:cubicBezTo>
                <a:cubicBezTo>
                  <a:pt x="223" y="67"/>
                  <a:pt x="223" y="68"/>
                  <a:pt x="222" y="69"/>
                </a:cubicBezTo>
                <a:cubicBezTo>
                  <a:pt x="222" y="70"/>
                  <a:pt x="220" y="72"/>
                  <a:pt x="217" y="72"/>
                </a:cubicBezTo>
                <a:cubicBezTo>
                  <a:pt x="214" y="73"/>
                  <a:pt x="214" y="73"/>
                  <a:pt x="214" y="73"/>
                </a:cubicBezTo>
                <a:cubicBezTo>
                  <a:pt x="212" y="74"/>
                  <a:pt x="209" y="74"/>
                  <a:pt x="208" y="72"/>
                </a:cubicBezTo>
                <a:cubicBezTo>
                  <a:pt x="207" y="70"/>
                  <a:pt x="207" y="70"/>
                  <a:pt x="207" y="70"/>
                </a:cubicBezTo>
                <a:cubicBezTo>
                  <a:pt x="196" y="60"/>
                  <a:pt x="196" y="60"/>
                  <a:pt x="196" y="60"/>
                </a:cubicBezTo>
                <a:cubicBezTo>
                  <a:pt x="192" y="58"/>
                  <a:pt x="189" y="56"/>
                  <a:pt x="188" y="54"/>
                </a:cubicBezTo>
                <a:cubicBezTo>
                  <a:pt x="187" y="52"/>
                  <a:pt x="186" y="51"/>
                  <a:pt x="187" y="50"/>
                </a:cubicBezTo>
                <a:cubicBezTo>
                  <a:pt x="186" y="47"/>
                  <a:pt x="186" y="44"/>
                  <a:pt x="185" y="43"/>
                </a:cubicBezTo>
                <a:cubicBezTo>
                  <a:pt x="183" y="44"/>
                  <a:pt x="183" y="44"/>
                  <a:pt x="183" y="44"/>
                </a:cubicBezTo>
                <a:cubicBezTo>
                  <a:pt x="182" y="45"/>
                  <a:pt x="182" y="45"/>
                  <a:pt x="182" y="45"/>
                </a:cubicBezTo>
                <a:cubicBezTo>
                  <a:pt x="182" y="46"/>
                  <a:pt x="183" y="48"/>
                  <a:pt x="184" y="49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4" y="51"/>
                  <a:pt x="184" y="51"/>
                  <a:pt x="184" y="51"/>
                </a:cubicBezTo>
                <a:cubicBezTo>
                  <a:pt x="179" y="60"/>
                  <a:pt x="179" y="60"/>
                  <a:pt x="179" y="60"/>
                </a:cubicBezTo>
                <a:cubicBezTo>
                  <a:pt x="170" y="58"/>
                  <a:pt x="170" y="58"/>
                  <a:pt x="170" y="58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6"/>
                  <a:pt x="168" y="56"/>
                  <a:pt x="168" y="56"/>
                </a:cubicBezTo>
                <a:cubicBezTo>
                  <a:pt x="168" y="54"/>
                  <a:pt x="168" y="52"/>
                  <a:pt x="168" y="5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58" y="41"/>
                  <a:pt x="158" y="41"/>
                  <a:pt x="158" y="41"/>
                </a:cubicBezTo>
                <a:cubicBezTo>
                  <a:pt x="158" y="42"/>
                  <a:pt x="157" y="42"/>
                  <a:pt x="156" y="43"/>
                </a:cubicBezTo>
                <a:cubicBezTo>
                  <a:pt x="149" y="42"/>
                  <a:pt x="149" y="42"/>
                  <a:pt x="149" y="42"/>
                </a:cubicBezTo>
                <a:cubicBezTo>
                  <a:pt x="146" y="42"/>
                  <a:pt x="145" y="41"/>
                  <a:pt x="144" y="40"/>
                </a:cubicBezTo>
                <a:cubicBezTo>
                  <a:pt x="144" y="39"/>
                  <a:pt x="144" y="37"/>
                  <a:pt x="144" y="35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31"/>
                  <a:pt x="128" y="32"/>
                  <a:pt x="127" y="34"/>
                </a:cubicBezTo>
                <a:cubicBezTo>
                  <a:pt x="126" y="35"/>
                  <a:pt x="125" y="36"/>
                  <a:pt x="124" y="36"/>
                </a:cubicBezTo>
                <a:cubicBezTo>
                  <a:pt x="122" y="36"/>
                  <a:pt x="119" y="36"/>
                  <a:pt x="117" y="34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4" y="30"/>
                  <a:pt x="112" y="27"/>
                  <a:pt x="112" y="24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06" y="23"/>
                  <a:pt x="106" y="23"/>
                  <a:pt x="106" y="23"/>
                </a:cubicBezTo>
                <a:cubicBezTo>
                  <a:pt x="102" y="25"/>
                  <a:pt x="100" y="25"/>
                  <a:pt x="98" y="24"/>
                </a:cubicBezTo>
                <a:cubicBezTo>
                  <a:pt x="97" y="23"/>
                  <a:pt x="97" y="23"/>
                  <a:pt x="97" y="23"/>
                </a:cubicBezTo>
                <a:cubicBezTo>
                  <a:pt x="93" y="24"/>
                  <a:pt x="93" y="24"/>
                  <a:pt x="93" y="24"/>
                </a:cubicBezTo>
                <a:cubicBezTo>
                  <a:pt x="82" y="27"/>
                  <a:pt x="82" y="27"/>
                  <a:pt x="82" y="27"/>
                </a:cubicBezTo>
                <a:cubicBezTo>
                  <a:pt x="80" y="29"/>
                  <a:pt x="78" y="29"/>
                  <a:pt x="76" y="29"/>
                </a:cubicBezTo>
                <a:cubicBezTo>
                  <a:pt x="75" y="29"/>
                  <a:pt x="75" y="29"/>
                  <a:pt x="75" y="29"/>
                </a:cubicBezTo>
                <a:cubicBezTo>
                  <a:pt x="71" y="29"/>
                  <a:pt x="68" y="28"/>
                  <a:pt x="67" y="26"/>
                </a:cubicBezTo>
                <a:cubicBezTo>
                  <a:pt x="60" y="21"/>
                  <a:pt x="60" y="21"/>
                  <a:pt x="60" y="21"/>
                </a:cubicBezTo>
                <a:lnTo>
                  <a:pt x="52" y="9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" name="Freeform 29"/>
          <p:cNvSpPr>
            <a:spLocks/>
          </p:cNvSpPr>
          <p:nvPr/>
        </p:nvSpPr>
        <p:spPr bwMode="auto">
          <a:xfrm>
            <a:off x="3267668" y="904411"/>
            <a:ext cx="3658664" cy="3343528"/>
          </a:xfrm>
          <a:custGeom>
            <a:avLst/>
            <a:gdLst>
              <a:gd name="T0" fmla="*/ 353 w 360"/>
              <a:gd name="T1" fmla="*/ 153 h 328"/>
              <a:gd name="T2" fmla="*/ 346 w 360"/>
              <a:gd name="T3" fmla="*/ 119 h 328"/>
              <a:gd name="T4" fmla="*/ 314 w 360"/>
              <a:gd name="T5" fmla="*/ 153 h 328"/>
              <a:gd name="T6" fmla="*/ 309 w 360"/>
              <a:gd name="T7" fmla="*/ 162 h 328"/>
              <a:gd name="T8" fmla="*/ 268 w 360"/>
              <a:gd name="T9" fmla="*/ 169 h 328"/>
              <a:gd name="T10" fmla="*/ 259 w 360"/>
              <a:gd name="T11" fmla="*/ 153 h 328"/>
              <a:gd name="T12" fmla="*/ 248 w 360"/>
              <a:gd name="T13" fmla="*/ 142 h 328"/>
              <a:gd name="T14" fmla="*/ 235 w 360"/>
              <a:gd name="T15" fmla="*/ 131 h 328"/>
              <a:gd name="T16" fmla="*/ 168 w 360"/>
              <a:gd name="T17" fmla="*/ 119 h 328"/>
              <a:gd name="T18" fmla="*/ 129 w 360"/>
              <a:gd name="T19" fmla="*/ 57 h 328"/>
              <a:gd name="T20" fmla="*/ 54 w 360"/>
              <a:gd name="T21" fmla="*/ 8 h 328"/>
              <a:gd name="T22" fmla="*/ 4 w 360"/>
              <a:gd name="T23" fmla="*/ 14 h 328"/>
              <a:gd name="T24" fmla="*/ 4 w 360"/>
              <a:gd name="T25" fmla="*/ 21 h 328"/>
              <a:gd name="T26" fmla="*/ 1 w 360"/>
              <a:gd name="T27" fmla="*/ 28 h 328"/>
              <a:gd name="T28" fmla="*/ 5 w 360"/>
              <a:gd name="T29" fmla="*/ 45 h 328"/>
              <a:gd name="T30" fmla="*/ 21 w 360"/>
              <a:gd name="T31" fmla="*/ 37 h 328"/>
              <a:gd name="T32" fmla="*/ 37 w 360"/>
              <a:gd name="T33" fmla="*/ 49 h 328"/>
              <a:gd name="T34" fmla="*/ 60 w 360"/>
              <a:gd name="T35" fmla="*/ 77 h 328"/>
              <a:gd name="T36" fmla="*/ 74 w 360"/>
              <a:gd name="T37" fmla="*/ 66 h 328"/>
              <a:gd name="T38" fmla="*/ 97 w 360"/>
              <a:gd name="T39" fmla="*/ 52 h 328"/>
              <a:gd name="T40" fmla="*/ 115 w 360"/>
              <a:gd name="T41" fmla="*/ 71 h 328"/>
              <a:gd name="T42" fmla="*/ 119 w 360"/>
              <a:gd name="T43" fmla="*/ 100 h 328"/>
              <a:gd name="T44" fmla="*/ 121 w 360"/>
              <a:gd name="T45" fmla="*/ 131 h 328"/>
              <a:gd name="T46" fmla="*/ 116 w 360"/>
              <a:gd name="T47" fmla="*/ 144 h 328"/>
              <a:gd name="T48" fmla="*/ 112 w 360"/>
              <a:gd name="T49" fmla="*/ 149 h 328"/>
              <a:gd name="T50" fmla="*/ 114 w 360"/>
              <a:gd name="T51" fmla="*/ 168 h 328"/>
              <a:gd name="T52" fmla="*/ 109 w 360"/>
              <a:gd name="T53" fmla="*/ 184 h 328"/>
              <a:gd name="T54" fmla="*/ 95 w 360"/>
              <a:gd name="T55" fmla="*/ 181 h 328"/>
              <a:gd name="T56" fmla="*/ 84 w 360"/>
              <a:gd name="T57" fmla="*/ 204 h 328"/>
              <a:gd name="T58" fmla="*/ 68 w 360"/>
              <a:gd name="T59" fmla="*/ 219 h 328"/>
              <a:gd name="T60" fmla="*/ 80 w 360"/>
              <a:gd name="T61" fmla="*/ 236 h 328"/>
              <a:gd name="T62" fmla="*/ 90 w 360"/>
              <a:gd name="T63" fmla="*/ 249 h 328"/>
              <a:gd name="T64" fmla="*/ 109 w 360"/>
              <a:gd name="T65" fmla="*/ 253 h 328"/>
              <a:gd name="T66" fmla="*/ 118 w 360"/>
              <a:gd name="T67" fmla="*/ 272 h 328"/>
              <a:gd name="T68" fmla="*/ 133 w 360"/>
              <a:gd name="T69" fmla="*/ 284 h 328"/>
              <a:gd name="T70" fmla="*/ 154 w 360"/>
              <a:gd name="T71" fmla="*/ 278 h 328"/>
              <a:gd name="T72" fmla="*/ 167 w 360"/>
              <a:gd name="T73" fmla="*/ 275 h 328"/>
              <a:gd name="T74" fmla="*/ 177 w 360"/>
              <a:gd name="T75" fmla="*/ 289 h 328"/>
              <a:gd name="T76" fmla="*/ 180 w 360"/>
              <a:gd name="T77" fmla="*/ 289 h 328"/>
              <a:gd name="T78" fmla="*/ 200 w 360"/>
              <a:gd name="T79" fmla="*/ 283 h 328"/>
              <a:gd name="T80" fmla="*/ 206 w 360"/>
              <a:gd name="T81" fmla="*/ 292 h 328"/>
              <a:gd name="T82" fmla="*/ 211 w 360"/>
              <a:gd name="T83" fmla="*/ 297 h 328"/>
              <a:gd name="T84" fmla="*/ 229 w 360"/>
              <a:gd name="T85" fmla="*/ 308 h 328"/>
              <a:gd name="T86" fmla="*/ 235 w 360"/>
              <a:gd name="T87" fmla="*/ 303 h 328"/>
              <a:gd name="T88" fmla="*/ 243 w 360"/>
              <a:gd name="T89" fmla="*/ 297 h 328"/>
              <a:gd name="T90" fmla="*/ 255 w 360"/>
              <a:gd name="T91" fmla="*/ 315 h 328"/>
              <a:gd name="T92" fmla="*/ 269 w 360"/>
              <a:gd name="T93" fmla="*/ 328 h 328"/>
              <a:gd name="T94" fmla="*/ 278 w 360"/>
              <a:gd name="T95" fmla="*/ 311 h 328"/>
              <a:gd name="T96" fmla="*/ 296 w 360"/>
              <a:gd name="T97" fmla="*/ 301 h 328"/>
              <a:gd name="T98" fmla="*/ 306 w 360"/>
              <a:gd name="T99" fmla="*/ 305 h 328"/>
              <a:gd name="T100" fmla="*/ 315 w 360"/>
              <a:gd name="T101" fmla="*/ 315 h 328"/>
              <a:gd name="T102" fmla="*/ 318 w 360"/>
              <a:gd name="T103" fmla="*/ 288 h 328"/>
              <a:gd name="T104" fmla="*/ 325 w 360"/>
              <a:gd name="T105" fmla="*/ 243 h 328"/>
              <a:gd name="T106" fmla="*/ 336 w 360"/>
              <a:gd name="T107" fmla="*/ 245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60" h="328">
                <a:moveTo>
                  <a:pt x="358" y="193"/>
                </a:moveTo>
                <a:cubicBezTo>
                  <a:pt x="352" y="153"/>
                  <a:pt x="352" y="153"/>
                  <a:pt x="352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6" y="148"/>
                  <a:pt x="357" y="145"/>
                  <a:pt x="357" y="142"/>
                </a:cubicBezTo>
                <a:cubicBezTo>
                  <a:pt x="355" y="139"/>
                  <a:pt x="355" y="139"/>
                  <a:pt x="355" y="139"/>
                </a:cubicBezTo>
                <a:cubicBezTo>
                  <a:pt x="351" y="137"/>
                  <a:pt x="349" y="130"/>
                  <a:pt x="350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3" y="119"/>
                  <a:pt x="340" y="120"/>
                  <a:pt x="337" y="122"/>
                </a:cubicBezTo>
                <a:cubicBezTo>
                  <a:pt x="334" y="125"/>
                  <a:pt x="332" y="127"/>
                  <a:pt x="331" y="129"/>
                </a:cubicBezTo>
                <a:cubicBezTo>
                  <a:pt x="330" y="134"/>
                  <a:pt x="325" y="137"/>
                  <a:pt x="316" y="140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3" y="153"/>
                  <a:pt x="313" y="153"/>
                  <a:pt x="313" y="153"/>
                </a:cubicBezTo>
                <a:cubicBezTo>
                  <a:pt x="309" y="161"/>
                  <a:pt x="309" y="161"/>
                  <a:pt x="309" y="161"/>
                </a:cubicBezTo>
                <a:cubicBezTo>
                  <a:pt x="309" y="162"/>
                  <a:pt x="309" y="162"/>
                  <a:pt x="309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55" y="156"/>
                  <a:pt x="255" y="156"/>
                  <a:pt x="255" y="156"/>
                </a:cubicBezTo>
                <a:cubicBezTo>
                  <a:pt x="259" y="153"/>
                  <a:pt x="259" y="153"/>
                  <a:pt x="259" y="153"/>
                </a:cubicBezTo>
                <a:cubicBezTo>
                  <a:pt x="254" y="147"/>
                  <a:pt x="254" y="147"/>
                  <a:pt x="254" y="147"/>
                </a:cubicBezTo>
                <a:cubicBezTo>
                  <a:pt x="249" y="143"/>
                  <a:pt x="249" y="143"/>
                  <a:pt x="249" y="143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1"/>
                  <a:pt x="248" y="141"/>
                  <a:pt x="248" y="141"/>
                </a:cubicBezTo>
                <a:cubicBezTo>
                  <a:pt x="246" y="131"/>
                  <a:pt x="246" y="131"/>
                  <a:pt x="246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26" y="125"/>
                  <a:pt x="226" y="125"/>
                  <a:pt x="226" y="125"/>
                </a:cubicBezTo>
                <a:cubicBezTo>
                  <a:pt x="194" y="120"/>
                  <a:pt x="194" y="120"/>
                  <a:pt x="194" y="120"/>
                </a:cubicBezTo>
                <a:cubicBezTo>
                  <a:pt x="168" y="119"/>
                  <a:pt x="168" y="119"/>
                  <a:pt x="168" y="119"/>
                </a:cubicBezTo>
                <a:cubicBezTo>
                  <a:pt x="167" y="119"/>
                  <a:pt x="167" y="119"/>
                  <a:pt x="167" y="119"/>
                </a:cubicBezTo>
                <a:cubicBezTo>
                  <a:pt x="166" y="119"/>
                  <a:pt x="165" y="119"/>
                  <a:pt x="165" y="118"/>
                </a:cubicBezTo>
                <a:cubicBezTo>
                  <a:pt x="149" y="84"/>
                  <a:pt x="149" y="84"/>
                  <a:pt x="149" y="84"/>
                </a:cubicBezTo>
                <a:cubicBezTo>
                  <a:pt x="148" y="81"/>
                  <a:pt x="141" y="72"/>
                  <a:pt x="129" y="57"/>
                </a:cubicBezTo>
                <a:cubicBezTo>
                  <a:pt x="117" y="42"/>
                  <a:pt x="110" y="34"/>
                  <a:pt x="108" y="33"/>
                </a:cubicBezTo>
                <a:cubicBezTo>
                  <a:pt x="85" y="11"/>
                  <a:pt x="85" y="11"/>
                  <a:pt x="85" y="11"/>
                </a:cubicBezTo>
                <a:cubicBezTo>
                  <a:pt x="82" y="9"/>
                  <a:pt x="82" y="9"/>
                  <a:pt x="82" y="9"/>
                </a:cubicBezTo>
                <a:cubicBezTo>
                  <a:pt x="54" y="8"/>
                  <a:pt x="54" y="8"/>
                  <a:pt x="54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7"/>
                  <a:pt x="53" y="7"/>
                  <a:pt x="53" y="7"/>
                </a:cubicBezTo>
                <a:cubicBezTo>
                  <a:pt x="50" y="5"/>
                  <a:pt x="46" y="3"/>
                  <a:pt x="40" y="2"/>
                </a:cubicBezTo>
                <a:cubicBezTo>
                  <a:pt x="35" y="0"/>
                  <a:pt x="23" y="4"/>
                  <a:pt x="4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6"/>
                  <a:pt x="1" y="40"/>
                  <a:pt x="2" y="43"/>
                </a:cubicBezTo>
                <a:cubicBezTo>
                  <a:pt x="5" y="45"/>
                  <a:pt x="5" y="45"/>
                  <a:pt x="5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6" y="46"/>
                  <a:pt x="16" y="46"/>
                  <a:pt x="16" y="46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1"/>
                  <a:pt x="19" y="38"/>
                  <a:pt x="21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39" y="41"/>
                  <a:pt x="39" y="41"/>
                  <a:pt x="39" y="41"/>
                </a:cubicBezTo>
                <a:cubicBezTo>
                  <a:pt x="42" y="42"/>
                  <a:pt x="42" y="42"/>
                  <a:pt x="42" y="42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61"/>
                  <a:pt x="41" y="65"/>
                  <a:pt x="48" y="72"/>
                </a:cubicBezTo>
                <a:cubicBezTo>
                  <a:pt x="53" y="75"/>
                  <a:pt x="55" y="77"/>
                  <a:pt x="58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2" y="76"/>
                  <a:pt x="62" y="76"/>
                  <a:pt x="62" y="76"/>
                </a:cubicBezTo>
                <a:cubicBezTo>
                  <a:pt x="69" y="69"/>
                  <a:pt x="69" y="69"/>
                  <a:pt x="69" y="69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85" y="64"/>
                  <a:pt x="85" y="64"/>
                  <a:pt x="85" y="64"/>
                </a:cubicBezTo>
                <a:cubicBezTo>
                  <a:pt x="88" y="57"/>
                  <a:pt x="88" y="57"/>
                  <a:pt x="88" y="57"/>
                </a:cubicBezTo>
                <a:cubicBezTo>
                  <a:pt x="97" y="52"/>
                  <a:pt x="97" y="52"/>
                  <a:pt x="97" y="52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7" y="57"/>
                  <a:pt x="107" y="57"/>
                  <a:pt x="107" y="5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10"/>
                  <a:pt x="117" y="110"/>
                  <a:pt x="117" y="110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9" y="125"/>
                  <a:pt x="121" y="130"/>
                  <a:pt x="121" y="131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9"/>
                  <a:pt x="120" y="139"/>
                  <a:pt x="120" y="139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2" y="149"/>
                  <a:pt x="112" y="149"/>
                  <a:pt x="112" y="149"/>
                </a:cubicBezTo>
                <a:cubicBezTo>
                  <a:pt x="111" y="158"/>
                  <a:pt x="111" y="158"/>
                  <a:pt x="111" y="158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1" y="182"/>
                  <a:pt x="111" y="182"/>
                  <a:pt x="111" y="182"/>
                </a:cubicBezTo>
                <a:cubicBezTo>
                  <a:pt x="109" y="184"/>
                  <a:pt x="109" y="184"/>
                  <a:pt x="109" y="184"/>
                </a:cubicBezTo>
                <a:cubicBezTo>
                  <a:pt x="108" y="185"/>
                  <a:pt x="106" y="185"/>
                  <a:pt x="103" y="184"/>
                </a:cubicBezTo>
                <a:cubicBezTo>
                  <a:pt x="103" y="184"/>
                  <a:pt x="103" y="184"/>
                  <a:pt x="103" y="184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5" y="181"/>
                  <a:pt x="95" y="181"/>
                  <a:pt x="95" y="181"/>
                </a:cubicBezTo>
                <a:cubicBezTo>
                  <a:pt x="90" y="187"/>
                  <a:pt x="90" y="187"/>
                  <a:pt x="90" y="187"/>
                </a:cubicBezTo>
                <a:cubicBezTo>
                  <a:pt x="84" y="203"/>
                  <a:pt x="84" y="203"/>
                  <a:pt x="84" y="203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78" y="209"/>
                  <a:pt x="78" y="209"/>
                  <a:pt x="78" y="209"/>
                </a:cubicBezTo>
                <a:cubicBezTo>
                  <a:pt x="77" y="209"/>
                  <a:pt x="77" y="209"/>
                  <a:pt x="77" y="209"/>
                </a:cubicBezTo>
                <a:cubicBezTo>
                  <a:pt x="74" y="209"/>
                  <a:pt x="74" y="209"/>
                  <a:pt x="74" y="209"/>
                </a:cubicBezTo>
                <a:cubicBezTo>
                  <a:pt x="68" y="219"/>
                  <a:pt x="68" y="219"/>
                  <a:pt x="68" y="219"/>
                </a:cubicBezTo>
                <a:cubicBezTo>
                  <a:pt x="71" y="225"/>
                  <a:pt x="71" y="225"/>
                  <a:pt x="71" y="225"/>
                </a:cubicBezTo>
                <a:cubicBezTo>
                  <a:pt x="72" y="225"/>
                  <a:pt x="72" y="225"/>
                  <a:pt x="72" y="225"/>
                </a:cubicBezTo>
                <a:cubicBezTo>
                  <a:pt x="80" y="235"/>
                  <a:pt x="80" y="235"/>
                  <a:pt x="80" y="235"/>
                </a:cubicBezTo>
                <a:cubicBezTo>
                  <a:pt x="80" y="236"/>
                  <a:pt x="80" y="236"/>
                  <a:pt x="80" y="236"/>
                </a:cubicBezTo>
                <a:cubicBezTo>
                  <a:pt x="80" y="239"/>
                  <a:pt x="80" y="239"/>
                  <a:pt x="80" y="239"/>
                </a:cubicBezTo>
                <a:cubicBezTo>
                  <a:pt x="89" y="240"/>
                  <a:pt x="89" y="240"/>
                  <a:pt x="89" y="240"/>
                </a:cubicBezTo>
                <a:cubicBezTo>
                  <a:pt x="90" y="248"/>
                  <a:pt x="90" y="248"/>
                  <a:pt x="90" y="248"/>
                </a:cubicBezTo>
                <a:cubicBezTo>
                  <a:pt x="90" y="249"/>
                  <a:pt x="90" y="249"/>
                  <a:pt x="90" y="249"/>
                </a:cubicBezTo>
                <a:cubicBezTo>
                  <a:pt x="91" y="258"/>
                  <a:pt x="91" y="258"/>
                  <a:pt x="91" y="258"/>
                </a:cubicBezTo>
                <a:cubicBezTo>
                  <a:pt x="94" y="260"/>
                  <a:pt x="94" y="260"/>
                  <a:pt x="94" y="260"/>
                </a:cubicBezTo>
                <a:cubicBezTo>
                  <a:pt x="102" y="258"/>
                  <a:pt x="102" y="258"/>
                  <a:pt x="102" y="258"/>
                </a:cubicBezTo>
                <a:cubicBezTo>
                  <a:pt x="109" y="253"/>
                  <a:pt x="109" y="253"/>
                  <a:pt x="109" y="253"/>
                </a:cubicBezTo>
                <a:cubicBezTo>
                  <a:pt x="111" y="253"/>
                  <a:pt x="111" y="253"/>
                  <a:pt x="111" y="253"/>
                </a:cubicBezTo>
                <a:cubicBezTo>
                  <a:pt x="113" y="266"/>
                  <a:pt x="113" y="266"/>
                  <a:pt x="113" y="266"/>
                </a:cubicBezTo>
                <a:cubicBezTo>
                  <a:pt x="117" y="271"/>
                  <a:pt x="117" y="271"/>
                  <a:pt x="117" y="271"/>
                </a:cubicBezTo>
                <a:cubicBezTo>
                  <a:pt x="118" y="272"/>
                  <a:pt x="118" y="272"/>
                  <a:pt x="118" y="272"/>
                </a:cubicBezTo>
                <a:cubicBezTo>
                  <a:pt x="121" y="277"/>
                  <a:pt x="121" y="277"/>
                  <a:pt x="121" y="277"/>
                </a:cubicBezTo>
                <a:cubicBezTo>
                  <a:pt x="127" y="282"/>
                  <a:pt x="127" y="282"/>
                  <a:pt x="127" y="282"/>
                </a:cubicBezTo>
                <a:cubicBezTo>
                  <a:pt x="127" y="283"/>
                  <a:pt x="129" y="283"/>
                  <a:pt x="131" y="283"/>
                </a:cubicBezTo>
                <a:cubicBezTo>
                  <a:pt x="133" y="284"/>
                  <a:pt x="133" y="284"/>
                  <a:pt x="133" y="284"/>
                </a:cubicBezTo>
                <a:cubicBezTo>
                  <a:pt x="137" y="282"/>
                  <a:pt x="137" y="282"/>
                  <a:pt x="137" y="282"/>
                </a:cubicBezTo>
                <a:cubicBezTo>
                  <a:pt x="140" y="281"/>
                  <a:pt x="143" y="280"/>
                  <a:pt x="146" y="279"/>
                </a:cubicBezTo>
                <a:cubicBezTo>
                  <a:pt x="148" y="278"/>
                  <a:pt x="148" y="278"/>
                  <a:pt x="148" y="278"/>
                </a:cubicBezTo>
                <a:cubicBezTo>
                  <a:pt x="154" y="278"/>
                  <a:pt x="154" y="278"/>
                  <a:pt x="154" y="278"/>
                </a:cubicBezTo>
                <a:cubicBezTo>
                  <a:pt x="156" y="278"/>
                  <a:pt x="157" y="278"/>
                  <a:pt x="158" y="279"/>
                </a:cubicBezTo>
                <a:cubicBezTo>
                  <a:pt x="166" y="274"/>
                  <a:pt x="166" y="274"/>
                  <a:pt x="166" y="274"/>
                </a:cubicBezTo>
                <a:cubicBezTo>
                  <a:pt x="167" y="274"/>
                  <a:pt x="167" y="274"/>
                  <a:pt x="167" y="274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168" y="274"/>
                  <a:pt x="168" y="274"/>
                  <a:pt x="168" y="274"/>
                </a:cubicBezTo>
                <a:cubicBezTo>
                  <a:pt x="169" y="275"/>
                  <a:pt x="169" y="275"/>
                  <a:pt x="169" y="275"/>
                </a:cubicBezTo>
                <a:cubicBezTo>
                  <a:pt x="172" y="279"/>
                  <a:pt x="173" y="282"/>
                  <a:pt x="173" y="283"/>
                </a:cubicBezTo>
                <a:cubicBezTo>
                  <a:pt x="177" y="289"/>
                  <a:pt x="177" y="289"/>
                  <a:pt x="177" y="289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1" y="290"/>
                  <a:pt x="181" y="290"/>
                  <a:pt x="181" y="290"/>
                </a:cubicBezTo>
                <a:cubicBezTo>
                  <a:pt x="180" y="289"/>
                  <a:pt x="180" y="289"/>
                  <a:pt x="180" y="289"/>
                </a:cubicBezTo>
                <a:cubicBezTo>
                  <a:pt x="179" y="287"/>
                  <a:pt x="179" y="286"/>
                  <a:pt x="180" y="285"/>
                </a:cubicBezTo>
                <a:cubicBezTo>
                  <a:pt x="181" y="284"/>
                  <a:pt x="182" y="283"/>
                  <a:pt x="185" y="283"/>
                </a:cubicBezTo>
                <a:cubicBezTo>
                  <a:pt x="199" y="283"/>
                  <a:pt x="199" y="283"/>
                  <a:pt x="199" y="283"/>
                </a:cubicBezTo>
                <a:cubicBezTo>
                  <a:pt x="200" y="283"/>
                  <a:pt x="200" y="283"/>
                  <a:pt x="200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6" y="292"/>
                  <a:pt x="206" y="292"/>
                  <a:pt x="206" y="292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6"/>
                  <a:pt x="211" y="295"/>
                  <a:pt x="211" y="295"/>
                </a:cubicBezTo>
                <a:cubicBezTo>
                  <a:pt x="213" y="294"/>
                  <a:pt x="213" y="294"/>
                  <a:pt x="213" y="294"/>
                </a:cubicBezTo>
                <a:cubicBezTo>
                  <a:pt x="227" y="303"/>
                  <a:pt x="227" y="303"/>
                  <a:pt x="227" y="303"/>
                </a:cubicBezTo>
                <a:cubicBezTo>
                  <a:pt x="228" y="305"/>
                  <a:pt x="229" y="306"/>
                  <a:pt x="229" y="308"/>
                </a:cubicBezTo>
                <a:cubicBezTo>
                  <a:pt x="229" y="314"/>
                  <a:pt x="229" y="314"/>
                  <a:pt x="229" y="314"/>
                </a:cubicBezTo>
                <a:cubicBezTo>
                  <a:pt x="234" y="315"/>
                  <a:pt x="234" y="315"/>
                  <a:pt x="234" y="315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35" y="307"/>
                  <a:pt x="235" y="305"/>
                  <a:pt x="235" y="303"/>
                </a:cubicBezTo>
                <a:cubicBezTo>
                  <a:pt x="235" y="302"/>
                  <a:pt x="236" y="301"/>
                  <a:pt x="237" y="300"/>
                </a:cubicBezTo>
                <a:cubicBezTo>
                  <a:pt x="239" y="299"/>
                  <a:pt x="239" y="299"/>
                  <a:pt x="239" y="299"/>
                </a:cubicBezTo>
                <a:cubicBezTo>
                  <a:pt x="239" y="298"/>
                  <a:pt x="239" y="297"/>
                  <a:pt x="240" y="297"/>
                </a:cubicBezTo>
                <a:cubicBezTo>
                  <a:pt x="243" y="297"/>
                  <a:pt x="243" y="297"/>
                  <a:pt x="243" y="297"/>
                </a:cubicBezTo>
                <a:cubicBezTo>
                  <a:pt x="245" y="299"/>
                  <a:pt x="247" y="303"/>
                  <a:pt x="248" y="309"/>
                </a:cubicBezTo>
                <a:cubicBezTo>
                  <a:pt x="248" y="310"/>
                  <a:pt x="248" y="310"/>
                  <a:pt x="248" y="310"/>
                </a:cubicBezTo>
                <a:cubicBezTo>
                  <a:pt x="249" y="311"/>
                  <a:pt x="249" y="311"/>
                  <a:pt x="249" y="311"/>
                </a:cubicBezTo>
                <a:cubicBezTo>
                  <a:pt x="249" y="312"/>
                  <a:pt x="251" y="313"/>
                  <a:pt x="255" y="315"/>
                </a:cubicBezTo>
                <a:cubicBezTo>
                  <a:pt x="255" y="315"/>
                  <a:pt x="255" y="315"/>
                  <a:pt x="255" y="315"/>
                </a:cubicBezTo>
                <a:cubicBezTo>
                  <a:pt x="256" y="315"/>
                  <a:pt x="256" y="315"/>
                  <a:pt x="256" y="315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75" y="326"/>
                  <a:pt x="275" y="326"/>
                  <a:pt x="275" y="326"/>
                </a:cubicBezTo>
                <a:cubicBezTo>
                  <a:pt x="274" y="324"/>
                  <a:pt x="274" y="324"/>
                  <a:pt x="274" y="324"/>
                </a:cubicBezTo>
                <a:cubicBezTo>
                  <a:pt x="272" y="322"/>
                  <a:pt x="272" y="320"/>
                  <a:pt x="272" y="319"/>
                </a:cubicBezTo>
                <a:cubicBezTo>
                  <a:pt x="272" y="316"/>
                  <a:pt x="274" y="313"/>
                  <a:pt x="278" y="311"/>
                </a:cubicBezTo>
                <a:cubicBezTo>
                  <a:pt x="285" y="305"/>
                  <a:pt x="285" y="305"/>
                  <a:pt x="285" y="305"/>
                </a:cubicBezTo>
                <a:cubicBezTo>
                  <a:pt x="293" y="310"/>
                  <a:pt x="293" y="310"/>
                  <a:pt x="293" y="310"/>
                </a:cubicBezTo>
                <a:cubicBezTo>
                  <a:pt x="294" y="310"/>
                  <a:pt x="294" y="310"/>
                  <a:pt x="294" y="310"/>
                </a:cubicBezTo>
                <a:cubicBezTo>
                  <a:pt x="296" y="301"/>
                  <a:pt x="296" y="301"/>
                  <a:pt x="296" y="301"/>
                </a:cubicBezTo>
                <a:cubicBezTo>
                  <a:pt x="296" y="300"/>
                  <a:pt x="296" y="300"/>
                  <a:pt x="296" y="300"/>
                </a:cubicBezTo>
                <a:cubicBezTo>
                  <a:pt x="297" y="299"/>
                  <a:pt x="297" y="299"/>
                  <a:pt x="297" y="299"/>
                </a:cubicBezTo>
                <a:cubicBezTo>
                  <a:pt x="304" y="300"/>
                  <a:pt x="304" y="300"/>
                  <a:pt x="304" y="300"/>
                </a:cubicBezTo>
                <a:cubicBezTo>
                  <a:pt x="305" y="301"/>
                  <a:pt x="306" y="303"/>
                  <a:pt x="306" y="305"/>
                </a:cubicBezTo>
                <a:cubicBezTo>
                  <a:pt x="306" y="306"/>
                  <a:pt x="305" y="308"/>
                  <a:pt x="303" y="310"/>
                </a:cubicBezTo>
                <a:cubicBezTo>
                  <a:pt x="305" y="311"/>
                  <a:pt x="305" y="311"/>
                  <a:pt x="305" y="311"/>
                </a:cubicBezTo>
                <a:cubicBezTo>
                  <a:pt x="309" y="313"/>
                  <a:pt x="312" y="314"/>
                  <a:pt x="314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20" y="317"/>
                  <a:pt x="320" y="317"/>
                  <a:pt x="320" y="317"/>
                </a:cubicBezTo>
                <a:cubicBezTo>
                  <a:pt x="324" y="317"/>
                  <a:pt x="324" y="317"/>
                  <a:pt x="324" y="317"/>
                </a:cubicBezTo>
                <a:cubicBezTo>
                  <a:pt x="318" y="288"/>
                  <a:pt x="318" y="288"/>
                  <a:pt x="318" y="288"/>
                </a:cubicBezTo>
                <a:cubicBezTo>
                  <a:pt x="314" y="285"/>
                  <a:pt x="310" y="281"/>
                  <a:pt x="307" y="275"/>
                </a:cubicBezTo>
                <a:cubicBezTo>
                  <a:pt x="304" y="270"/>
                  <a:pt x="305" y="263"/>
                  <a:pt x="312" y="255"/>
                </a:cubicBezTo>
                <a:cubicBezTo>
                  <a:pt x="315" y="251"/>
                  <a:pt x="320" y="247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6" y="245"/>
                  <a:pt x="336" y="245"/>
                  <a:pt x="336" y="245"/>
                </a:cubicBezTo>
                <a:cubicBezTo>
                  <a:pt x="346" y="245"/>
                  <a:pt x="346" y="245"/>
                  <a:pt x="346" y="245"/>
                </a:cubicBezTo>
                <a:cubicBezTo>
                  <a:pt x="350" y="243"/>
                  <a:pt x="353" y="237"/>
                  <a:pt x="357" y="228"/>
                </a:cubicBezTo>
                <a:cubicBezTo>
                  <a:pt x="360" y="222"/>
                  <a:pt x="360" y="211"/>
                  <a:pt x="358" y="193"/>
                </a:cubicBezTo>
                <a:close/>
              </a:path>
            </a:pathLst>
          </a:cu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80159" y="2502848"/>
            <a:ext cx="3230888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enim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 minim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veniam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quis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nostrud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exercitation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ullamco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laboris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0159" y="2083194"/>
            <a:ext cx="2467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Subtitle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80160" y="4772725"/>
            <a:ext cx="2913536" cy="316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备注：矢量地图，可编辑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402210" y="2805866"/>
            <a:ext cx="2295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（单位：百万 </a:t>
            </a:r>
            <a:r>
              <a:rPr lang="en-US" altLang="zh-CN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RMB</a:t>
            </a:r>
            <a:r>
              <a:rPr lang="zh-CN" altLang="en-US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3" name="矩形 12"/>
          <p:cNvSpPr/>
          <p:nvPr/>
        </p:nvSpPr>
        <p:spPr>
          <a:xfrm>
            <a:off x="580160" y="5098574"/>
            <a:ext cx="3122286" cy="316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备注：</a:t>
            </a:r>
            <a:r>
              <a:rPr lang="en-US" altLang="zh-CN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Excel</a:t>
            </a:r>
            <a:r>
              <a:rPr lang="zh-CN" altLang="en-US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图表（带源数据）</a:t>
            </a:r>
          </a:p>
        </p:txBody>
      </p:sp>
    </p:spTree>
    <p:extLst>
      <p:ext uri="{BB962C8B-B14F-4D97-AF65-F5344CB8AC3E}">
        <p14:creationId xmlns:p14="http://schemas.microsoft.com/office/powerpoint/2010/main" val="402498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  <p:bldP spid="4" grpId="0"/>
      <p:bldP spid="5" grpId="0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>
            <a:extLst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5973419"/>
              </p:ext>
            </p:extLst>
          </p:nvPr>
        </p:nvGraphicFramePr>
        <p:xfrm>
          <a:off x="7054673" y="2497380"/>
          <a:ext cx="4640263" cy="4036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矩形 2"/>
          <p:cNvSpPr/>
          <p:nvPr/>
        </p:nvSpPr>
        <p:spPr>
          <a:xfrm>
            <a:off x="7322086" y="1356319"/>
            <a:ext cx="4464565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◆ 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322086" y="1751417"/>
            <a:ext cx="4464565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◆ 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22086" y="2146515"/>
            <a:ext cx="4464565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◆ 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80159" y="3197643"/>
            <a:ext cx="3230888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enim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 minim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veniam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quis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nostrud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exercitation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ullamco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laboris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0159" y="2777989"/>
            <a:ext cx="2467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Subtitle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80160" y="5325784"/>
            <a:ext cx="2913536" cy="316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备注：矢量地图，可编辑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402210" y="2805866"/>
            <a:ext cx="2295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（单位：百万 </a:t>
            </a:r>
            <a:r>
              <a:rPr lang="en-US" altLang="zh-CN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RMB</a:t>
            </a:r>
            <a:r>
              <a:rPr lang="zh-CN" altLang="en-US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3" name="矩形 12"/>
          <p:cNvSpPr/>
          <p:nvPr/>
        </p:nvSpPr>
        <p:spPr>
          <a:xfrm>
            <a:off x="580160" y="5651633"/>
            <a:ext cx="3122286" cy="316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备注：</a:t>
            </a:r>
            <a:r>
              <a:rPr lang="en-US" altLang="zh-CN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Excel</a:t>
            </a:r>
            <a:r>
              <a:rPr lang="zh-CN" altLang="en-US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图表（带源数据）</a:t>
            </a:r>
          </a:p>
        </p:txBody>
      </p:sp>
      <p:sp>
        <p:nvSpPr>
          <p:cNvPr id="14" name="Freeform 23"/>
          <p:cNvSpPr>
            <a:spLocks/>
          </p:cNvSpPr>
          <p:nvPr/>
        </p:nvSpPr>
        <p:spPr bwMode="auto">
          <a:xfrm>
            <a:off x="4447345" y="3879691"/>
            <a:ext cx="2150183" cy="2476370"/>
          </a:xfrm>
          <a:custGeom>
            <a:avLst/>
            <a:gdLst>
              <a:gd name="T0" fmla="*/ 64 w 122"/>
              <a:gd name="T1" fmla="*/ 6 h 140"/>
              <a:gd name="T2" fmla="*/ 43 w 122"/>
              <a:gd name="T3" fmla="*/ 2 h 140"/>
              <a:gd name="T4" fmla="*/ 38 w 122"/>
              <a:gd name="T5" fmla="*/ 26 h 140"/>
              <a:gd name="T6" fmla="*/ 28 w 122"/>
              <a:gd name="T7" fmla="*/ 32 h 140"/>
              <a:gd name="T8" fmla="*/ 23 w 122"/>
              <a:gd name="T9" fmla="*/ 41 h 140"/>
              <a:gd name="T10" fmla="*/ 17 w 122"/>
              <a:gd name="T11" fmla="*/ 53 h 140"/>
              <a:gd name="T12" fmla="*/ 6 w 122"/>
              <a:gd name="T13" fmla="*/ 68 h 140"/>
              <a:gd name="T14" fmla="*/ 1 w 122"/>
              <a:gd name="T15" fmla="*/ 78 h 140"/>
              <a:gd name="T16" fmla="*/ 11 w 122"/>
              <a:gd name="T17" fmla="*/ 93 h 140"/>
              <a:gd name="T18" fmla="*/ 16 w 122"/>
              <a:gd name="T19" fmla="*/ 101 h 140"/>
              <a:gd name="T20" fmla="*/ 16 w 122"/>
              <a:gd name="T21" fmla="*/ 102 h 140"/>
              <a:gd name="T22" fmla="*/ 16 w 122"/>
              <a:gd name="T23" fmla="*/ 104 h 140"/>
              <a:gd name="T24" fmla="*/ 15 w 122"/>
              <a:gd name="T25" fmla="*/ 105 h 140"/>
              <a:gd name="T26" fmla="*/ 27 w 122"/>
              <a:gd name="T27" fmla="*/ 123 h 140"/>
              <a:gd name="T28" fmla="*/ 33 w 122"/>
              <a:gd name="T29" fmla="*/ 135 h 140"/>
              <a:gd name="T30" fmla="*/ 46 w 122"/>
              <a:gd name="T31" fmla="*/ 130 h 140"/>
              <a:gd name="T32" fmla="*/ 46 w 122"/>
              <a:gd name="T33" fmla="*/ 129 h 140"/>
              <a:gd name="T34" fmla="*/ 53 w 122"/>
              <a:gd name="T35" fmla="*/ 125 h 140"/>
              <a:gd name="T36" fmla="*/ 66 w 122"/>
              <a:gd name="T37" fmla="*/ 136 h 140"/>
              <a:gd name="T38" fmla="*/ 68 w 122"/>
              <a:gd name="T39" fmla="*/ 136 h 140"/>
              <a:gd name="T40" fmla="*/ 74 w 122"/>
              <a:gd name="T41" fmla="*/ 134 h 140"/>
              <a:gd name="T42" fmla="*/ 76 w 122"/>
              <a:gd name="T43" fmla="*/ 134 h 140"/>
              <a:gd name="T44" fmla="*/ 84 w 122"/>
              <a:gd name="T45" fmla="*/ 140 h 140"/>
              <a:gd name="T46" fmla="*/ 85 w 122"/>
              <a:gd name="T47" fmla="*/ 124 h 140"/>
              <a:gd name="T48" fmla="*/ 86 w 122"/>
              <a:gd name="T49" fmla="*/ 123 h 140"/>
              <a:gd name="T50" fmla="*/ 89 w 122"/>
              <a:gd name="T51" fmla="*/ 113 h 140"/>
              <a:gd name="T52" fmla="*/ 88 w 122"/>
              <a:gd name="T53" fmla="*/ 111 h 140"/>
              <a:gd name="T54" fmla="*/ 90 w 122"/>
              <a:gd name="T55" fmla="*/ 110 h 140"/>
              <a:gd name="T56" fmla="*/ 101 w 122"/>
              <a:gd name="T57" fmla="*/ 94 h 140"/>
              <a:gd name="T58" fmla="*/ 103 w 122"/>
              <a:gd name="T59" fmla="*/ 94 h 140"/>
              <a:gd name="T60" fmla="*/ 103 w 122"/>
              <a:gd name="T61" fmla="*/ 102 h 140"/>
              <a:gd name="T62" fmla="*/ 115 w 122"/>
              <a:gd name="T63" fmla="*/ 92 h 140"/>
              <a:gd name="T64" fmla="*/ 112 w 122"/>
              <a:gd name="T65" fmla="*/ 86 h 140"/>
              <a:gd name="T66" fmla="*/ 115 w 122"/>
              <a:gd name="T67" fmla="*/ 68 h 140"/>
              <a:gd name="T68" fmla="*/ 109 w 122"/>
              <a:gd name="T69" fmla="*/ 68 h 140"/>
              <a:gd name="T70" fmla="*/ 108 w 122"/>
              <a:gd name="T71" fmla="*/ 67 h 140"/>
              <a:gd name="T72" fmla="*/ 106 w 122"/>
              <a:gd name="T73" fmla="*/ 58 h 140"/>
              <a:gd name="T74" fmla="*/ 122 w 122"/>
              <a:gd name="T75" fmla="*/ 58 h 140"/>
              <a:gd name="T76" fmla="*/ 109 w 122"/>
              <a:gd name="T77" fmla="*/ 43 h 140"/>
              <a:gd name="T78" fmla="*/ 117 w 122"/>
              <a:gd name="T79" fmla="*/ 33 h 140"/>
              <a:gd name="T80" fmla="*/ 111 w 122"/>
              <a:gd name="T81" fmla="*/ 34 h 140"/>
              <a:gd name="T82" fmla="*/ 111 w 122"/>
              <a:gd name="T83" fmla="*/ 33 h 140"/>
              <a:gd name="T84" fmla="*/ 103 w 122"/>
              <a:gd name="T85" fmla="*/ 24 h 140"/>
              <a:gd name="T86" fmla="*/ 81 w 122"/>
              <a:gd name="T87" fmla="*/ 32 h 140"/>
              <a:gd name="T88" fmla="*/ 79 w 122"/>
              <a:gd name="T89" fmla="*/ 32 h 140"/>
              <a:gd name="T90" fmla="*/ 78 w 122"/>
              <a:gd name="T91" fmla="*/ 18 h 140"/>
              <a:gd name="T92" fmla="*/ 82 w 122"/>
              <a:gd name="T93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2" h="140">
                <a:moveTo>
                  <a:pt x="75" y="2"/>
                </a:moveTo>
                <a:cubicBezTo>
                  <a:pt x="70" y="4"/>
                  <a:pt x="67" y="5"/>
                  <a:pt x="64" y="6"/>
                </a:cubicBezTo>
                <a:cubicBezTo>
                  <a:pt x="61" y="6"/>
                  <a:pt x="57" y="5"/>
                  <a:pt x="52" y="3"/>
                </a:cubicBezTo>
                <a:cubicBezTo>
                  <a:pt x="43" y="2"/>
                  <a:pt x="43" y="2"/>
                  <a:pt x="43" y="2"/>
                </a:cubicBezTo>
                <a:cubicBezTo>
                  <a:pt x="40" y="3"/>
                  <a:pt x="37" y="7"/>
                  <a:pt x="32" y="14"/>
                </a:cubicBezTo>
                <a:cubicBezTo>
                  <a:pt x="38" y="26"/>
                  <a:pt x="38" y="26"/>
                  <a:pt x="38" y="26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0" y="30"/>
                  <a:pt x="20" y="30"/>
                  <a:pt x="20" y="30"/>
                </a:cubicBezTo>
                <a:cubicBezTo>
                  <a:pt x="23" y="36"/>
                  <a:pt x="24" y="39"/>
                  <a:pt x="23" y="41"/>
                </a:cubicBezTo>
                <a:cubicBezTo>
                  <a:pt x="22" y="44"/>
                  <a:pt x="22" y="44"/>
                  <a:pt x="22" y="44"/>
                </a:cubicBezTo>
                <a:cubicBezTo>
                  <a:pt x="20" y="49"/>
                  <a:pt x="18" y="52"/>
                  <a:pt x="17" y="53"/>
                </a:cubicBezTo>
                <a:cubicBezTo>
                  <a:pt x="3" y="66"/>
                  <a:pt x="3" y="66"/>
                  <a:pt x="3" y="66"/>
                </a:cubicBezTo>
                <a:cubicBezTo>
                  <a:pt x="6" y="68"/>
                  <a:pt x="6" y="68"/>
                  <a:pt x="6" y="68"/>
                </a:cubicBezTo>
                <a:cubicBezTo>
                  <a:pt x="4" y="70"/>
                  <a:pt x="4" y="70"/>
                  <a:pt x="4" y="70"/>
                </a:cubicBezTo>
                <a:cubicBezTo>
                  <a:pt x="1" y="72"/>
                  <a:pt x="0" y="76"/>
                  <a:pt x="1" y="78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3"/>
                  <a:pt x="16" y="103"/>
                  <a:pt x="16" y="103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5" y="105"/>
                  <a:pt x="15" y="105"/>
                  <a:pt x="15" y="105"/>
                </a:cubicBezTo>
                <a:cubicBezTo>
                  <a:pt x="17" y="105"/>
                  <a:pt x="19" y="106"/>
                  <a:pt x="21" y="107"/>
                </a:cubicBezTo>
                <a:cubicBezTo>
                  <a:pt x="24" y="109"/>
                  <a:pt x="26" y="114"/>
                  <a:pt x="27" y="123"/>
                </a:cubicBezTo>
                <a:cubicBezTo>
                  <a:pt x="29" y="131"/>
                  <a:pt x="29" y="131"/>
                  <a:pt x="29" y="131"/>
                </a:cubicBezTo>
                <a:cubicBezTo>
                  <a:pt x="30" y="133"/>
                  <a:pt x="31" y="134"/>
                  <a:pt x="33" y="135"/>
                </a:cubicBezTo>
                <a:cubicBezTo>
                  <a:pt x="36" y="136"/>
                  <a:pt x="40" y="136"/>
                  <a:pt x="43" y="134"/>
                </a:cubicBezTo>
                <a:cubicBezTo>
                  <a:pt x="45" y="132"/>
                  <a:pt x="47" y="131"/>
                  <a:pt x="46" y="130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53" y="124"/>
                  <a:pt x="53" y="124"/>
                  <a:pt x="53" y="12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59" y="134"/>
                  <a:pt x="59" y="134"/>
                  <a:pt x="59" y="134"/>
                </a:cubicBezTo>
                <a:cubicBezTo>
                  <a:pt x="61" y="135"/>
                  <a:pt x="63" y="136"/>
                  <a:pt x="66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6" y="131"/>
                  <a:pt x="66" y="131"/>
                  <a:pt x="66" y="131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35"/>
                  <a:pt x="77" y="135"/>
                  <a:pt x="77" y="135"/>
                </a:cubicBezTo>
                <a:cubicBezTo>
                  <a:pt x="84" y="140"/>
                  <a:pt x="84" y="140"/>
                  <a:pt x="84" y="140"/>
                </a:cubicBezTo>
                <a:cubicBezTo>
                  <a:pt x="86" y="137"/>
                  <a:pt x="86" y="137"/>
                  <a:pt x="86" y="137"/>
                </a:cubicBezTo>
                <a:cubicBezTo>
                  <a:pt x="85" y="124"/>
                  <a:pt x="85" y="124"/>
                  <a:pt x="85" y="124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91" y="116"/>
                  <a:pt x="91" y="115"/>
                  <a:pt x="89" y="113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88" y="111"/>
                  <a:pt x="88" y="111"/>
                  <a:pt x="88" y="111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90" y="110"/>
                  <a:pt x="90" y="110"/>
                  <a:pt x="90" y="110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1" y="94"/>
                  <a:pt x="101" y="94"/>
                  <a:pt x="101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5"/>
                  <a:pt x="103" y="95"/>
                  <a:pt x="103" y="95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15" y="92"/>
                  <a:pt x="115" y="92"/>
                  <a:pt x="115" y="92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08" y="87"/>
                  <a:pt x="108" y="87"/>
                  <a:pt x="108" y="87"/>
                </a:cubicBezTo>
                <a:cubicBezTo>
                  <a:pt x="115" y="68"/>
                  <a:pt x="115" y="68"/>
                  <a:pt x="115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8" y="68"/>
                  <a:pt x="108" y="68"/>
                  <a:pt x="108" y="68"/>
                </a:cubicBezTo>
                <a:cubicBezTo>
                  <a:pt x="108" y="67"/>
                  <a:pt x="108" y="67"/>
                  <a:pt x="108" y="67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105" y="62"/>
                  <a:pt x="105" y="60"/>
                  <a:pt x="106" y="58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56"/>
                  <a:pt x="121" y="52"/>
                  <a:pt x="117" y="46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17" y="35"/>
                  <a:pt x="117" y="35"/>
                  <a:pt x="117" y="35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3" y="34"/>
                  <a:pt x="113" y="34"/>
                  <a:pt x="113" y="34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2"/>
                  <a:pt x="111" y="32"/>
                  <a:pt x="111" y="32"/>
                </a:cubicBezTo>
                <a:cubicBezTo>
                  <a:pt x="109" y="28"/>
                  <a:pt x="107" y="25"/>
                  <a:pt x="103" y="24"/>
                </a:cubicBezTo>
                <a:cubicBezTo>
                  <a:pt x="87" y="24"/>
                  <a:pt x="87" y="24"/>
                  <a:pt x="87" y="24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79" y="32"/>
                  <a:pt x="79" y="32"/>
                  <a:pt x="79" y="32"/>
                </a:cubicBezTo>
                <a:cubicBezTo>
                  <a:pt x="53" y="24"/>
                  <a:pt x="53" y="24"/>
                  <a:pt x="53" y="24"/>
                </a:cubicBezTo>
                <a:cubicBezTo>
                  <a:pt x="78" y="18"/>
                  <a:pt x="78" y="18"/>
                  <a:pt x="78" y="18"/>
                </a:cubicBezTo>
                <a:cubicBezTo>
                  <a:pt x="79" y="18"/>
                  <a:pt x="83" y="14"/>
                  <a:pt x="90" y="6"/>
                </a:cubicBezTo>
                <a:cubicBezTo>
                  <a:pt x="82" y="0"/>
                  <a:pt x="82" y="0"/>
                  <a:pt x="82" y="0"/>
                </a:cubicBezTo>
                <a:lnTo>
                  <a:pt x="75" y="2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tlCol="0" anchor="ctr"/>
          <a:lstStyle/>
          <a:p>
            <a:pPr algn="ctr"/>
            <a:endParaRPr lang="zh-CN" altLang="en-US" kern="0" dirty="0">
              <a:solidFill>
                <a:schemeClr val="tx1">
                  <a:lumMod val="85000"/>
                  <a:lumOff val="15000"/>
                </a:schemeClr>
              </a:solidFill>
              <a:latin typeface="等线"/>
              <a:ea typeface="微软雅黑"/>
            </a:endParaRPr>
          </a:p>
        </p:txBody>
      </p:sp>
      <p:sp>
        <p:nvSpPr>
          <p:cNvPr id="15" name="Freeform 31"/>
          <p:cNvSpPr>
            <a:spLocks/>
          </p:cNvSpPr>
          <p:nvPr/>
        </p:nvSpPr>
        <p:spPr bwMode="auto">
          <a:xfrm>
            <a:off x="5858609" y="3333825"/>
            <a:ext cx="599122" cy="545866"/>
          </a:xfrm>
          <a:custGeom>
            <a:avLst/>
            <a:gdLst>
              <a:gd name="T0" fmla="*/ 31 w 34"/>
              <a:gd name="T1" fmla="*/ 17 h 31"/>
              <a:gd name="T2" fmla="*/ 34 w 34"/>
              <a:gd name="T3" fmla="*/ 13 h 31"/>
              <a:gd name="T4" fmla="*/ 34 w 34"/>
              <a:gd name="T5" fmla="*/ 13 h 31"/>
              <a:gd name="T6" fmla="*/ 34 w 34"/>
              <a:gd name="T7" fmla="*/ 13 h 31"/>
              <a:gd name="T8" fmla="*/ 34 w 34"/>
              <a:gd name="T9" fmla="*/ 13 h 31"/>
              <a:gd name="T10" fmla="*/ 24 w 34"/>
              <a:gd name="T11" fmla="*/ 5 h 31"/>
              <a:gd name="T12" fmla="*/ 11 w 34"/>
              <a:gd name="T13" fmla="*/ 1 h 31"/>
              <a:gd name="T14" fmla="*/ 7 w 34"/>
              <a:gd name="T15" fmla="*/ 2 h 31"/>
              <a:gd name="T16" fmla="*/ 7 w 34"/>
              <a:gd name="T17" fmla="*/ 11 h 31"/>
              <a:gd name="T18" fmla="*/ 2 w 34"/>
              <a:gd name="T19" fmla="*/ 19 h 31"/>
              <a:gd name="T20" fmla="*/ 0 w 34"/>
              <a:gd name="T21" fmla="*/ 21 h 31"/>
              <a:gd name="T22" fmla="*/ 4 w 34"/>
              <a:gd name="T23" fmla="*/ 25 h 31"/>
              <a:gd name="T24" fmla="*/ 5 w 34"/>
              <a:gd name="T25" fmla="*/ 25 h 31"/>
              <a:gd name="T26" fmla="*/ 6 w 34"/>
              <a:gd name="T27" fmla="*/ 29 h 31"/>
              <a:gd name="T28" fmla="*/ 11 w 34"/>
              <a:gd name="T29" fmla="*/ 31 h 31"/>
              <a:gd name="T30" fmla="*/ 17 w 34"/>
              <a:gd name="T31" fmla="*/ 28 h 31"/>
              <a:gd name="T32" fmla="*/ 26 w 34"/>
              <a:gd name="T33" fmla="*/ 30 h 31"/>
              <a:gd name="T34" fmla="*/ 26 w 34"/>
              <a:gd name="T35" fmla="*/ 27 h 31"/>
              <a:gd name="T36" fmla="*/ 31 w 34"/>
              <a:gd name="T37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" h="31">
                <a:moveTo>
                  <a:pt x="31" y="17"/>
                </a:move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4" y="5"/>
                  <a:pt x="24" y="5"/>
                  <a:pt x="24" y="5"/>
                </a:cubicBezTo>
                <a:cubicBezTo>
                  <a:pt x="19" y="1"/>
                  <a:pt x="14" y="0"/>
                  <a:pt x="11" y="1"/>
                </a:cubicBezTo>
                <a:cubicBezTo>
                  <a:pt x="7" y="2"/>
                  <a:pt x="7" y="2"/>
                  <a:pt x="7" y="2"/>
                </a:cubicBezTo>
                <a:cubicBezTo>
                  <a:pt x="7" y="11"/>
                  <a:pt x="7" y="11"/>
                  <a:pt x="7" y="11"/>
                </a:cubicBezTo>
                <a:cubicBezTo>
                  <a:pt x="6" y="13"/>
                  <a:pt x="5" y="17"/>
                  <a:pt x="2" y="19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9"/>
                  <a:pt x="6" y="29"/>
                  <a:pt x="6" y="29"/>
                </a:cubicBezTo>
                <a:cubicBezTo>
                  <a:pt x="11" y="31"/>
                  <a:pt x="11" y="31"/>
                  <a:pt x="11" y="31"/>
                </a:cubicBezTo>
                <a:cubicBezTo>
                  <a:pt x="13" y="29"/>
                  <a:pt x="15" y="28"/>
                  <a:pt x="17" y="28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27"/>
                  <a:pt x="26" y="27"/>
                  <a:pt x="26" y="27"/>
                </a:cubicBezTo>
                <a:cubicBezTo>
                  <a:pt x="27" y="21"/>
                  <a:pt x="29" y="18"/>
                  <a:pt x="31" y="17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tlCol="0" anchor="ctr"/>
          <a:lstStyle/>
          <a:p>
            <a:pPr algn="ctr"/>
            <a:endParaRPr lang="zh-CN" altLang="en-US" kern="0">
              <a:solidFill>
                <a:schemeClr val="tx1">
                  <a:lumMod val="85000"/>
                  <a:lumOff val="15000"/>
                </a:schemeClr>
              </a:solidFill>
              <a:latin typeface="等线"/>
              <a:ea typeface="微软雅黑"/>
            </a:endParaRPr>
          </a:p>
        </p:txBody>
      </p:sp>
      <p:sp>
        <p:nvSpPr>
          <p:cNvPr id="16" name="Freeform 32"/>
          <p:cNvSpPr>
            <a:spLocks/>
          </p:cNvSpPr>
          <p:nvPr/>
        </p:nvSpPr>
        <p:spPr bwMode="auto">
          <a:xfrm>
            <a:off x="3056049" y="1323439"/>
            <a:ext cx="3328454" cy="2576225"/>
          </a:xfrm>
          <a:custGeom>
            <a:avLst/>
            <a:gdLst>
              <a:gd name="T0" fmla="*/ 120 w 189"/>
              <a:gd name="T1" fmla="*/ 23 h 146"/>
              <a:gd name="T2" fmla="*/ 85 w 189"/>
              <a:gd name="T3" fmla="*/ 9 h 146"/>
              <a:gd name="T4" fmla="*/ 85 w 189"/>
              <a:gd name="T5" fmla="*/ 1 h 146"/>
              <a:gd name="T6" fmla="*/ 82 w 189"/>
              <a:gd name="T7" fmla="*/ 0 h 146"/>
              <a:gd name="T8" fmla="*/ 66 w 189"/>
              <a:gd name="T9" fmla="*/ 16 h 146"/>
              <a:gd name="T10" fmla="*/ 58 w 189"/>
              <a:gd name="T11" fmla="*/ 24 h 146"/>
              <a:gd name="T12" fmla="*/ 48 w 189"/>
              <a:gd name="T13" fmla="*/ 19 h 146"/>
              <a:gd name="T14" fmla="*/ 31 w 189"/>
              <a:gd name="T15" fmla="*/ 25 h 146"/>
              <a:gd name="T16" fmla="*/ 10 w 189"/>
              <a:gd name="T17" fmla="*/ 11 h 146"/>
              <a:gd name="T18" fmla="*/ 2 w 189"/>
              <a:gd name="T19" fmla="*/ 17 h 146"/>
              <a:gd name="T20" fmla="*/ 2 w 189"/>
              <a:gd name="T21" fmla="*/ 18 h 146"/>
              <a:gd name="T22" fmla="*/ 0 w 189"/>
              <a:gd name="T23" fmla="*/ 20 h 146"/>
              <a:gd name="T24" fmla="*/ 4 w 189"/>
              <a:gd name="T25" fmla="*/ 21 h 146"/>
              <a:gd name="T26" fmla="*/ 5 w 189"/>
              <a:gd name="T27" fmla="*/ 21 h 146"/>
              <a:gd name="T28" fmla="*/ 34 w 189"/>
              <a:gd name="T29" fmla="*/ 43 h 146"/>
              <a:gd name="T30" fmla="*/ 62 w 189"/>
              <a:gd name="T31" fmla="*/ 75 h 146"/>
              <a:gd name="T32" fmla="*/ 90 w 189"/>
              <a:gd name="T33" fmla="*/ 72 h 146"/>
              <a:gd name="T34" fmla="*/ 91 w 189"/>
              <a:gd name="T35" fmla="*/ 71 h 146"/>
              <a:gd name="T36" fmla="*/ 99 w 189"/>
              <a:gd name="T37" fmla="*/ 73 h 146"/>
              <a:gd name="T38" fmla="*/ 100 w 189"/>
              <a:gd name="T39" fmla="*/ 75 h 146"/>
              <a:gd name="T40" fmla="*/ 93 w 189"/>
              <a:gd name="T41" fmla="*/ 93 h 146"/>
              <a:gd name="T42" fmla="*/ 84 w 189"/>
              <a:gd name="T43" fmla="*/ 93 h 146"/>
              <a:gd name="T44" fmla="*/ 74 w 189"/>
              <a:gd name="T45" fmla="*/ 117 h 146"/>
              <a:gd name="T46" fmla="*/ 89 w 189"/>
              <a:gd name="T47" fmla="*/ 127 h 146"/>
              <a:gd name="T48" fmla="*/ 93 w 189"/>
              <a:gd name="T49" fmla="*/ 133 h 146"/>
              <a:gd name="T50" fmla="*/ 100 w 189"/>
              <a:gd name="T51" fmla="*/ 133 h 146"/>
              <a:gd name="T52" fmla="*/ 115 w 189"/>
              <a:gd name="T53" fmla="*/ 139 h 146"/>
              <a:gd name="T54" fmla="*/ 118 w 189"/>
              <a:gd name="T55" fmla="*/ 143 h 146"/>
              <a:gd name="T56" fmla="*/ 132 w 189"/>
              <a:gd name="T57" fmla="*/ 144 h 146"/>
              <a:gd name="T58" fmla="*/ 152 w 189"/>
              <a:gd name="T59" fmla="*/ 143 h 146"/>
              <a:gd name="T60" fmla="*/ 159 w 189"/>
              <a:gd name="T61" fmla="*/ 139 h 146"/>
              <a:gd name="T62" fmla="*/ 158 w 189"/>
              <a:gd name="T63" fmla="*/ 131 h 146"/>
              <a:gd name="T64" fmla="*/ 162 w 189"/>
              <a:gd name="T65" fmla="*/ 119 h 146"/>
              <a:gd name="T66" fmla="*/ 170 w 189"/>
              <a:gd name="T67" fmla="*/ 111 h 146"/>
              <a:gd name="T68" fmla="*/ 186 w 189"/>
              <a:gd name="T69" fmla="*/ 111 h 146"/>
              <a:gd name="T70" fmla="*/ 181 w 189"/>
              <a:gd name="T71" fmla="*/ 98 h 146"/>
              <a:gd name="T72" fmla="*/ 174 w 189"/>
              <a:gd name="T73" fmla="*/ 97 h 146"/>
              <a:gd name="T74" fmla="*/ 174 w 189"/>
              <a:gd name="T75" fmla="*/ 97 h 146"/>
              <a:gd name="T76" fmla="*/ 156 w 189"/>
              <a:gd name="T77" fmla="*/ 86 h 146"/>
              <a:gd name="T78" fmla="*/ 147 w 189"/>
              <a:gd name="T79" fmla="*/ 83 h 146"/>
              <a:gd name="T80" fmla="*/ 132 w 189"/>
              <a:gd name="T81" fmla="*/ 4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9" h="146">
                <a:moveTo>
                  <a:pt x="132" y="43"/>
                </a:moveTo>
                <a:cubicBezTo>
                  <a:pt x="128" y="39"/>
                  <a:pt x="124" y="33"/>
                  <a:pt x="120" y="23"/>
                </a:cubicBezTo>
                <a:cubicBezTo>
                  <a:pt x="109" y="23"/>
                  <a:pt x="102" y="21"/>
                  <a:pt x="99" y="17"/>
                </a:cubicBezTo>
                <a:cubicBezTo>
                  <a:pt x="96" y="13"/>
                  <a:pt x="92" y="11"/>
                  <a:pt x="85" y="9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1"/>
                  <a:pt x="85" y="1"/>
                  <a:pt x="85" y="1"/>
                </a:cubicBezTo>
                <a:cubicBezTo>
                  <a:pt x="84" y="1"/>
                  <a:pt x="84" y="1"/>
                  <a:pt x="84" y="1"/>
                </a:cubicBezTo>
                <a:cubicBezTo>
                  <a:pt x="82" y="0"/>
                  <a:pt x="82" y="0"/>
                  <a:pt x="82" y="0"/>
                </a:cubicBezTo>
                <a:cubicBezTo>
                  <a:pt x="77" y="3"/>
                  <a:pt x="74" y="5"/>
                  <a:pt x="72" y="8"/>
                </a:cubicBezTo>
                <a:cubicBezTo>
                  <a:pt x="71" y="11"/>
                  <a:pt x="69" y="14"/>
                  <a:pt x="66" y="16"/>
                </a:cubicBezTo>
                <a:cubicBezTo>
                  <a:pt x="64" y="23"/>
                  <a:pt x="62" y="26"/>
                  <a:pt x="60" y="26"/>
                </a:cubicBezTo>
                <a:cubicBezTo>
                  <a:pt x="59" y="26"/>
                  <a:pt x="58" y="25"/>
                  <a:pt x="58" y="24"/>
                </a:cubicBezTo>
                <a:cubicBezTo>
                  <a:pt x="54" y="21"/>
                  <a:pt x="54" y="21"/>
                  <a:pt x="54" y="21"/>
                </a:cubicBezTo>
                <a:cubicBezTo>
                  <a:pt x="52" y="20"/>
                  <a:pt x="50" y="19"/>
                  <a:pt x="48" y="19"/>
                </a:cubicBezTo>
                <a:cubicBezTo>
                  <a:pt x="44" y="20"/>
                  <a:pt x="44" y="20"/>
                  <a:pt x="44" y="20"/>
                </a:cubicBezTo>
                <a:cubicBezTo>
                  <a:pt x="41" y="23"/>
                  <a:pt x="37" y="25"/>
                  <a:pt x="3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1" y="22"/>
                  <a:pt x="9" y="17"/>
                  <a:pt x="10" y="11"/>
                </a:cubicBezTo>
                <a:cubicBezTo>
                  <a:pt x="4" y="9"/>
                  <a:pt x="4" y="9"/>
                  <a:pt x="4" y="9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8"/>
                  <a:pt x="2" y="18"/>
                  <a:pt x="2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12" y="31"/>
                  <a:pt x="17" y="37"/>
                  <a:pt x="20" y="38"/>
                </a:cubicBezTo>
                <a:cubicBezTo>
                  <a:pt x="21" y="39"/>
                  <a:pt x="26" y="41"/>
                  <a:pt x="34" y="43"/>
                </a:cubicBezTo>
                <a:cubicBezTo>
                  <a:pt x="49" y="48"/>
                  <a:pt x="49" y="48"/>
                  <a:pt x="49" y="48"/>
                </a:cubicBezTo>
                <a:cubicBezTo>
                  <a:pt x="53" y="50"/>
                  <a:pt x="58" y="59"/>
                  <a:pt x="62" y="75"/>
                </a:cubicBezTo>
                <a:cubicBezTo>
                  <a:pt x="69" y="79"/>
                  <a:pt x="73" y="81"/>
                  <a:pt x="76" y="81"/>
                </a:cubicBezTo>
                <a:cubicBezTo>
                  <a:pt x="78" y="79"/>
                  <a:pt x="83" y="77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1" y="71"/>
                  <a:pt x="91" y="71"/>
                  <a:pt x="91" y="71"/>
                </a:cubicBezTo>
                <a:cubicBezTo>
                  <a:pt x="92" y="72"/>
                  <a:pt x="92" y="72"/>
                  <a:pt x="92" y="72"/>
                </a:cubicBezTo>
                <a:cubicBezTo>
                  <a:pt x="99" y="73"/>
                  <a:pt x="99" y="73"/>
                  <a:pt x="99" y="73"/>
                </a:cubicBezTo>
                <a:cubicBezTo>
                  <a:pt x="100" y="73"/>
                  <a:pt x="100" y="73"/>
                  <a:pt x="100" y="73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99" y="76"/>
                  <a:pt x="99" y="76"/>
                  <a:pt x="99" y="76"/>
                </a:cubicBezTo>
                <a:cubicBezTo>
                  <a:pt x="97" y="85"/>
                  <a:pt x="95" y="91"/>
                  <a:pt x="93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7"/>
                  <a:pt x="81" y="103"/>
                  <a:pt x="76" y="111"/>
                </a:cubicBezTo>
                <a:cubicBezTo>
                  <a:pt x="74" y="113"/>
                  <a:pt x="74" y="115"/>
                  <a:pt x="74" y="117"/>
                </a:cubicBezTo>
                <a:cubicBezTo>
                  <a:pt x="83" y="123"/>
                  <a:pt x="83" y="123"/>
                  <a:pt x="83" y="123"/>
                </a:cubicBezTo>
                <a:cubicBezTo>
                  <a:pt x="85" y="126"/>
                  <a:pt x="87" y="127"/>
                  <a:pt x="89" y="127"/>
                </a:cubicBezTo>
                <a:cubicBezTo>
                  <a:pt x="91" y="127"/>
                  <a:pt x="91" y="127"/>
                  <a:pt x="91" y="127"/>
                </a:cubicBezTo>
                <a:cubicBezTo>
                  <a:pt x="93" y="133"/>
                  <a:pt x="93" y="133"/>
                  <a:pt x="93" y="133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101" y="131"/>
                  <a:pt x="102" y="131"/>
                  <a:pt x="104" y="131"/>
                </a:cubicBezTo>
                <a:cubicBezTo>
                  <a:pt x="108" y="131"/>
                  <a:pt x="111" y="133"/>
                  <a:pt x="115" y="139"/>
                </a:cubicBezTo>
                <a:cubicBezTo>
                  <a:pt x="115" y="139"/>
                  <a:pt x="115" y="139"/>
                  <a:pt x="115" y="139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19" y="143"/>
                  <a:pt x="119" y="143"/>
                  <a:pt x="119" y="143"/>
                </a:cubicBezTo>
                <a:cubicBezTo>
                  <a:pt x="121" y="141"/>
                  <a:pt x="126" y="142"/>
                  <a:pt x="132" y="144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9" y="139"/>
                  <a:pt x="159" y="139"/>
                  <a:pt x="159" y="139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6" y="135"/>
                  <a:pt x="156" y="133"/>
                  <a:pt x="158" y="131"/>
                </a:cubicBezTo>
                <a:cubicBezTo>
                  <a:pt x="161" y="129"/>
                  <a:pt x="162" y="127"/>
                  <a:pt x="162" y="124"/>
                </a:cubicBezTo>
                <a:cubicBezTo>
                  <a:pt x="162" y="119"/>
                  <a:pt x="162" y="119"/>
                  <a:pt x="162" y="119"/>
                </a:cubicBezTo>
                <a:cubicBezTo>
                  <a:pt x="162" y="117"/>
                  <a:pt x="162" y="115"/>
                  <a:pt x="163" y="115"/>
                </a:cubicBezTo>
                <a:cubicBezTo>
                  <a:pt x="164" y="113"/>
                  <a:pt x="166" y="112"/>
                  <a:pt x="170" y="111"/>
                </a:cubicBezTo>
                <a:cubicBezTo>
                  <a:pt x="175" y="111"/>
                  <a:pt x="181" y="113"/>
                  <a:pt x="189" y="119"/>
                </a:cubicBezTo>
                <a:cubicBezTo>
                  <a:pt x="186" y="111"/>
                  <a:pt x="186" y="111"/>
                  <a:pt x="186" y="111"/>
                </a:cubicBezTo>
                <a:cubicBezTo>
                  <a:pt x="182" y="105"/>
                  <a:pt x="182" y="105"/>
                  <a:pt x="182" y="105"/>
                </a:cubicBezTo>
                <a:cubicBezTo>
                  <a:pt x="181" y="98"/>
                  <a:pt x="181" y="98"/>
                  <a:pt x="181" y="98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56" y="86"/>
                  <a:pt x="156" y="86"/>
                  <a:pt x="156" y="86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46" y="73"/>
                  <a:pt x="146" y="73"/>
                  <a:pt x="146" y="73"/>
                </a:cubicBezTo>
                <a:cubicBezTo>
                  <a:pt x="140" y="57"/>
                  <a:pt x="136" y="46"/>
                  <a:pt x="132" y="43"/>
                </a:cubicBezTo>
                <a:close/>
              </a:path>
            </a:pathLst>
          </a:cu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tlCol="0" anchor="ctr"/>
          <a:lstStyle/>
          <a:p>
            <a:pPr algn="ctr"/>
            <a:endParaRPr lang="zh-CN" altLang="en-US" kern="0" dirty="0">
              <a:solidFill>
                <a:schemeClr val="tx1">
                  <a:lumMod val="85000"/>
                  <a:lumOff val="15000"/>
                </a:schemeClr>
              </a:solidFill>
              <a:latin typeface="等线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15603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  <p:bldP spid="4" grpId="0"/>
      <p:bldP spid="5" grpId="0"/>
      <p:bldP spid="9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>
            <a:extLst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303245"/>
              </p:ext>
            </p:extLst>
          </p:nvPr>
        </p:nvGraphicFramePr>
        <p:xfrm>
          <a:off x="7054673" y="2497380"/>
          <a:ext cx="4640263" cy="4036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矩形 2"/>
          <p:cNvSpPr/>
          <p:nvPr/>
        </p:nvSpPr>
        <p:spPr>
          <a:xfrm>
            <a:off x="7322086" y="1356319"/>
            <a:ext cx="4464565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◆ 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322086" y="1751417"/>
            <a:ext cx="4464565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◆ 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22086" y="2146515"/>
            <a:ext cx="4464565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◆ 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80159" y="3581895"/>
            <a:ext cx="3230888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enim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 minim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veniam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quis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nostrud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exercitation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ullamco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laboris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0159" y="3162241"/>
            <a:ext cx="2467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Subtitle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80160" y="5572825"/>
            <a:ext cx="2913536" cy="316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备注：矢量地图，可编辑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402210" y="2805866"/>
            <a:ext cx="2295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（单位：百万 </a:t>
            </a:r>
            <a:r>
              <a:rPr lang="en-US" altLang="zh-CN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RMB</a:t>
            </a:r>
            <a:r>
              <a:rPr lang="zh-CN" altLang="en-US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3" name="矩形 12"/>
          <p:cNvSpPr/>
          <p:nvPr/>
        </p:nvSpPr>
        <p:spPr>
          <a:xfrm>
            <a:off x="580160" y="5898674"/>
            <a:ext cx="3122286" cy="316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备注：</a:t>
            </a:r>
            <a:r>
              <a:rPr lang="en-US" altLang="zh-CN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Excel</a:t>
            </a:r>
            <a:r>
              <a:rPr lang="zh-CN" altLang="en-US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图表（带源数据）</a:t>
            </a: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718700" y="1531751"/>
            <a:ext cx="4342034" cy="3686768"/>
          </a:xfrm>
          <a:custGeom>
            <a:avLst/>
            <a:gdLst>
              <a:gd name="T0" fmla="*/ 268 w 456"/>
              <a:gd name="T1" fmla="*/ 154 h 386"/>
              <a:gd name="T2" fmla="*/ 258 w 456"/>
              <a:gd name="T3" fmla="*/ 160 h 386"/>
              <a:gd name="T4" fmla="*/ 222 w 456"/>
              <a:gd name="T5" fmla="*/ 128 h 386"/>
              <a:gd name="T6" fmla="*/ 196 w 456"/>
              <a:gd name="T7" fmla="*/ 107 h 386"/>
              <a:gd name="T8" fmla="*/ 199 w 456"/>
              <a:gd name="T9" fmla="*/ 78 h 386"/>
              <a:gd name="T10" fmla="*/ 170 w 456"/>
              <a:gd name="T11" fmla="*/ 86 h 386"/>
              <a:gd name="T12" fmla="*/ 148 w 456"/>
              <a:gd name="T13" fmla="*/ 58 h 386"/>
              <a:gd name="T14" fmla="*/ 138 w 456"/>
              <a:gd name="T15" fmla="*/ 24 h 386"/>
              <a:gd name="T16" fmla="*/ 128 w 456"/>
              <a:gd name="T17" fmla="*/ 7 h 386"/>
              <a:gd name="T18" fmla="*/ 105 w 456"/>
              <a:gd name="T19" fmla="*/ 15 h 386"/>
              <a:gd name="T20" fmla="*/ 89 w 456"/>
              <a:gd name="T21" fmla="*/ 32 h 386"/>
              <a:gd name="T22" fmla="*/ 49 w 456"/>
              <a:gd name="T23" fmla="*/ 44 h 386"/>
              <a:gd name="T24" fmla="*/ 25 w 456"/>
              <a:gd name="T25" fmla="*/ 73 h 386"/>
              <a:gd name="T26" fmla="*/ 2 w 456"/>
              <a:gd name="T27" fmla="*/ 92 h 386"/>
              <a:gd name="T28" fmla="*/ 33 w 456"/>
              <a:gd name="T29" fmla="*/ 119 h 386"/>
              <a:gd name="T30" fmla="*/ 56 w 456"/>
              <a:gd name="T31" fmla="*/ 127 h 386"/>
              <a:gd name="T32" fmla="*/ 112 w 456"/>
              <a:gd name="T33" fmla="*/ 150 h 386"/>
              <a:gd name="T34" fmla="*/ 152 w 456"/>
              <a:gd name="T35" fmla="*/ 142 h 386"/>
              <a:gd name="T36" fmla="*/ 186 w 456"/>
              <a:gd name="T37" fmla="*/ 156 h 386"/>
              <a:gd name="T38" fmla="*/ 216 w 456"/>
              <a:gd name="T39" fmla="*/ 168 h 386"/>
              <a:gd name="T40" fmla="*/ 262 w 456"/>
              <a:gd name="T41" fmla="*/ 203 h 386"/>
              <a:gd name="T42" fmla="*/ 274 w 456"/>
              <a:gd name="T43" fmla="*/ 220 h 386"/>
              <a:gd name="T44" fmla="*/ 271 w 456"/>
              <a:gd name="T45" fmla="*/ 288 h 386"/>
              <a:gd name="T46" fmla="*/ 252 w 456"/>
              <a:gd name="T47" fmla="*/ 322 h 386"/>
              <a:gd name="T48" fmla="*/ 224 w 456"/>
              <a:gd name="T49" fmla="*/ 333 h 386"/>
              <a:gd name="T50" fmla="*/ 250 w 456"/>
              <a:gd name="T51" fmla="*/ 352 h 386"/>
              <a:gd name="T52" fmla="*/ 262 w 456"/>
              <a:gd name="T53" fmla="*/ 348 h 386"/>
              <a:gd name="T54" fmla="*/ 263 w 456"/>
              <a:gd name="T55" fmla="*/ 335 h 386"/>
              <a:gd name="T56" fmla="*/ 276 w 456"/>
              <a:gd name="T57" fmla="*/ 322 h 386"/>
              <a:gd name="T58" fmla="*/ 288 w 456"/>
              <a:gd name="T59" fmla="*/ 332 h 386"/>
              <a:gd name="T60" fmla="*/ 322 w 456"/>
              <a:gd name="T61" fmla="*/ 346 h 386"/>
              <a:gd name="T62" fmla="*/ 334 w 456"/>
              <a:gd name="T63" fmla="*/ 366 h 386"/>
              <a:gd name="T64" fmla="*/ 364 w 456"/>
              <a:gd name="T65" fmla="*/ 375 h 386"/>
              <a:gd name="T66" fmla="*/ 364 w 456"/>
              <a:gd name="T67" fmla="*/ 357 h 386"/>
              <a:gd name="T68" fmla="*/ 368 w 456"/>
              <a:gd name="T69" fmla="*/ 350 h 386"/>
              <a:gd name="T70" fmla="*/ 383 w 456"/>
              <a:gd name="T71" fmla="*/ 324 h 386"/>
              <a:gd name="T72" fmla="*/ 385 w 456"/>
              <a:gd name="T73" fmla="*/ 307 h 386"/>
              <a:gd name="T74" fmla="*/ 400 w 456"/>
              <a:gd name="T75" fmla="*/ 290 h 386"/>
              <a:gd name="T76" fmla="*/ 423 w 456"/>
              <a:gd name="T77" fmla="*/ 286 h 386"/>
              <a:gd name="T78" fmla="*/ 446 w 456"/>
              <a:gd name="T79" fmla="*/ 278 h 386"/>
              <a:gd name="T80" fmla="*/ 453 w 456"/>
              <a:gd name="T81" fmla="*/ 244 h 386"/>
              <a:gd name="T82" fmla="*/ 412 w 456"/>
              <a:gd name="T83" fmla="*/ 218 h 386"/>
              <a:gd name="T84" fmla="*/ 396 w 456"/>
              <a:gd name="T85" fmla="*/ 246 h 386"/>
              <a:gd name="T86" fmla="*/ 408 w 456"/>
              <a:gd name="T87" fmla="*/ 255 h 386"/>
              <a:gd name="T88" fmla="*/ 406 w 456"/>
              <a:gd name="T89" fmla="*/ 270 h 386"/>
              <a:gd name="T90" fmla="*/ 389 w 456"/>
              <a:gd name="T91" fmla="*/ 275 h 386"/>
              <a:gd name="T92" fmla="*/ 374 w 456"/>
              <a:gd name="T93" fmla="*/ 284 h 386"/>
              <a:gd name="T94" fmla="*/ 363 w 456"/>
              <a:gd name="T95" fmla="*/ 273 h 386"/>
              <a:gd name="T96" fmla="*/ 356 w 456"/>
              <a:gd name="T97" fmla="*/ 256 h 386"/>
              <a:gd name="T98" fmla="*/ 350 w 456"/>
              <a:gd name="T99" fmla="*/ 238 h 386"/>
              <a:gd name="T100" fmla="*/ 326 w 456"/>
              <a:gd name="T101" fmla="*/ 208 h 386"/>
              <a:gd name="T102" fmla="*/ 299 w 456"/>
              <a:gd name="T103" fmla="*/ 188 h 386"/>
              <a:gd name="T104" fmla="*/ 300 w 456"/>
              <a:gd name="T105" fmla="*/ 168 h 386"/>
              <a:gd name="T106" fmla="*/ 325 w 456"/>
              <a:gd name="T107" fmla="*/ 142 h 386"/>
              <a:gd name="T108" fmla="*/ 296 w 456"/>
              <a:gd name="T109" fmla="*/ 143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56" h="386">
                <a:moveTo>
                  <a:pt x="271" y="140"/>
                </a:moveTo>
                <a:cubicBezTo>
                  <a:pt x="265" y="140"/>
                  <a:pt x="265" y="140"/>
                  <a:pt x="265" y="140"/>
                </a:cubicBezTo>
                <a:cubicBezTo>
                  <a:pt x="263" y="144"/>
                  <a:pt x="263" y="144"/>
                  <a:pt x="263" y="144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5"/>
                  <a:pt x="268" y="155"/>
                  <a:pt x="268" y="155"/>
                </a:cubicBezTo>
                <a:cubicBezTo>
                  <a:pt x="268" y="156"/>
                  <a:pt x="268" y="156"/>
                  <a:pt x="268" y="156"/>
                </a:cubicBezTo>
                <a:cubicBezTo>
                  <a:pt x="259" y="160"/>
                  <a:pt x="259" y="160"/>
                  <a:pt x="259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1" y="160"/>
                  <a:pt x="247" y="158"/>
                  <a:pt x="246" y="155"/>
                </a:cubicBezTo>
                <a:cubicBezTo>
                  <a:pt x="244" y="150"/>
                  <a:pt x="244" y="150"/>
                  <a:pt x="244" y="150"/>
                </a:cubicBezTo>
                <a:cubicBezTo>
                  <a:pt x="232" y="148"/>
                  <a:pt x="232" y="148"/>
                  <a:pt x="232" y="148"/>
                </a:cubicBezTo>
                <a:cubicBezTo>
                  <a:pt x="228" y="132"/>
                  <a:pt x="228" y="132"/>
                  <a:pt x="228" y="132"/>
                </a:cubicBezTo>
                <a:cubicBezTo>
                  <a:pt x="226" y="132"/>
                  <a:pt x="224" y="131"/>
                  <a:pt x="223" y="129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0" y="126"/>
                  <a:pt x="219" y="124"/>
                  <a:pt x="216" y="124"/>
                </a:cubicBezTo>
                <a:cubicBezTo>
                  <a:pt x="213" y="122"/>
                  <a:pt x="210" y="120"/>
                  <a:pt x="208" y="116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5" y="102"/>
                  <a:pt x="195" y="102"/>
                  <a:pt x="195" y="102"/>
                </a:cubicBezTo>
                <a:cubicBezTo>
                  <a:pt x="195" y="101"/>
                  <a:pt x="195" y="101"/>
                  <a:pt x="195" y="101"/>
                </a:cubicBezTo>
                <a:cubicBezTo>
                  <a:pt x="208" y="84"/>
                  <a:pt x="208" y="84"/>
                  <a:pt x="208" y="84"/>
                </a:cubicBezTo>
                <a:cubicBezTo>
                  <a:pt x="208" y="82"/>
                  <a:pt x="208" y="82"/>
                  <a:pt x="208" y="81"/>
                </a:cubicBezTo>
                <a:cubicBezTo>
                  <a:pt x="206" y="76"/>
                  <a:pt x="206" y="76"/>
                  <a:pt x="206" y="76"/>
                </a:cubicBezTo>
                <a:cubicBezTo>
                  <a:pt x="199" y="78"/>
                  <a:pt x="199" y="78"/>
                  <a:pt x="199" y="78"/>
                </a:cubicBezTo>
                <a:cubicBezTo>
                  <a:pt x="198" y="78"/>
                  <a:pt x="198" y="78"/>
                  <a:pt x="198" y="78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80" y="80"/>
                  <a:pt x="180" y="80"/>
                  <a:pt x="180" y="80"/>
                </a:cubicBezTo>
                <a:cubicBezTo>
                  <a:pt x="174" y="82"/>
                  <a:pt x="174" y="82"/>
                  <a:pt x="174" y="82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0" y="86"/>
                  <a:pt x="170" y="86"/>
                  <a:pt x="170" y="86"/>
                </a:cubicBezTo>
                <a:cubicBezTo>
                  <a:pt x="168" y="88"/>
                  <a:pt x="166" y="90"/>
                  <a:pt x="162" y="89"/>
                </a:cubicBezTo>
                <a:cubicBezTo>
                  <a:pt x="162" y="89"/>
                  <a:pt x="162" y="89"/>
                  <a:pt x="162" y="89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56" y="84"/>
                  <a:pt x="156" y="84"/>
                  <a:pt x="156" y="84"/>
                </a:cubicBezTo>
                <a:cubicBezTo>
                  <a:pt x="156" y="74"/>
                  <a:pt x="156" y="74"/>
                  <a:pt x="156" y="74"/>
                </a:cubicBezTo>
                <a:cubicBezTo>
                  <a:pt x="152" y="72"/>
                  <a:pt x="150" y="69"/>
                  <a:pt x="150" y="67"/>
                </a:cubicBezTo>
                <a:cubicBezTo>
                  <a:pt x="148" y="58"/>
                  <a:pt x="148" y="58"/>
                  <a:pt x="148" y="58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0" y="50"/>
                  <a:pt x="140" y="50"/>
                  <a:pt x="140" y="50"/>
                </a:cubicBezTo>
                <a:cubicBezTo>
                  <a:pt x="138" y="49"/>
                  <a:pt x="138" y="49"/>
                  <a:pt x="138" y="49"/>
                </a:cubicBezTo>
                <a:cubicBezTo>
                  <a:pt x="145" y="40"/>
                  <a:pt x="145" y="40"/>
                  <a:pt x="145" y="40"/>
                </a:cubicBezTo>
                <a:cubicBezTo>
                  <a:pt x="146" y="34"/>
                  <a:pt x="146" y="34"/>
                  <a:pt x="146" y="3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2"/>
                  <a:pt x="134" y="12"/>
                  <a:pt x="134" y="12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3" y="1"/>
                  <a:pt x="123" y="1"/>
                  <a:pt x="123" y="1"/>
                </a:cubicBezTo>
                <a:cubicBezTo>
                  <a:pt x="116" y="0"/>
                  <a:pt x="116" y="0"/>
                  <a:pt x="116" y="0"/>
                </a:cubicBezTo>
                <a:cubicBezTo>
                  <a:pt x="108" y="2"/>
                  <a:pt x="108" y="2"/>
                  <a:pt x="108" y="2"/>
                </a:cubicBezTo>
                <a:cubicBezTo>
                  <a:pt x="106" y="4"/>
                  <a:pt x="106" y="4"/>
                  <a:pt x="106" y="4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89" y="32"/>
                  <a:pt x="89" y="32"/>
                  <a:pt x="89" y="32"/>
                </a:cubicBezTo>
                <a:cubicBezTo>
                  <a:pt x="86" y="34"/>
                  <a:pt x="82" y="36"/>
                  <a:pt x="77" y="37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62" y="34"/>
                  <a:pt x="62" y="34"/>
                  <a:pt x="62" y="34"/>
                </a:cubicBezTo>
                <a:cubicBezTo>
                  <a:pt x="57" y="40"/>
                  <a:pt x="57" y="40"/>
                  <a:pt x="57" y="40"/>
                </a:cubicBezTo>
                <a:cubicBezTo>
                  <a:pt x="56" y="42"/>
                  <a:pt x="53" y="44"/>
                  <a:pt x="49" y="44"/>
                </a:cubicBezTo>
                <a:cubicBezTo>
                  <a:pt x="41" y="51"/>
                  <a:pt x="41" y="51"/>
                  <a:pt x="41" y="51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9"/>
                  <a:pt x="36" y="59"/>
                  <a:pt x="36" y="59"/>
                </a:cubicBezTo>
                <a:cubicBezTo>
                  <a:pt x="34" y="62"/>
                  <a:pt x="32" y="65"/>
                  <a:pt x="30" y="66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73"/>
                  <a:pt x="25" y="73"/>
                  <a:pt x="25" y="73"/>
                </a:cubicBezTo>
                <a:cubicBezTo>
                  <a:pt x="22" y="75"/>
                  <a:pt x="22" y="75"/>
                  <a:pt x="22" y="75"/>
                </a:cubicBezTo>
                <a:cubicBezTo>
                  <a:pt x="20" y="76"/>
                  <a:pt x="18" y="76"/>
                  <a:pt x="1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4" y="79"/>
                  <a:pt x="4" y="79"/>
                  <a:pt x="4" y="79"/>
                </a:cubicBezTo>
                <a:cubicBezTo>
                  <a:pt x="0" y="86"/>
                  <a:pt x="0" y="86"/>
                  <a:pt x="0" y="86"/>
                </a:cubicBezTo>
                <a:cubicBezTo>
                  <a:pt x="2" y="92"/>
                  <a:pt x="2" y="92"/>
                  <a:pt x="2" y="92"/>
                </a:cubicBezTo>
                <a:cubicBezTo>
                  <a:pt x="1" y="108"/>
                  <a:pt x="1" y="108"/>
                  <a:pt x="1" y="10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13"/>
                  <a:pt x="4" y="113"/>
                  <a:pt x="4" y="113"/>
                </a:cubicBezTo>
                <a:cubicBezTo>
                  <a:pt x="5" y="116"/>
                  <a:pt x="5" y="116"/>
                  <a:pt x="5" y="116"/>
                </a:cubicBezTo>
                <a:cubicBezTo>
                  <a:pt x="11" y="116"/>
                  <a:pt x="11" y="116"/>
                  <a:pt x="11" y="116"/>
                </a:cubicBezTo>
                <a:cubicBezTo>
                  <a:pt x="20" y="118"/>
                  <a:pt x="20" y="118"/>
                  <a:pt x="20" y="118"/>
                </a:cubicBezTo>
                <a:cubicBezTo>
                  <a:pt x="33" y="119"/>
                  <a:pt x="33" y="119"/>
                  <a:pt x="33" y="119"/>
                </a:cubicBezTo>
                <a:cubicBezTo>
                  <a:pt x="38" y="118"/>
                  <a:pt x="38" y="118"/>
                  <a:pt x="38" y="118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8" y="131"/>
                  <a:pt x="68" y="131"/>
                  <a:pt x="68" y="131"/>
                </a:cubicBezTo>
                <a:cubicBezTo>
                  <a:pt x="69" y="131"/>
                  <a:pt x="69" y="131"/>
                  <a:pt x="69" y="131"/>
                </a:cubicBezTo>
                <a:cubicBezTo>
                  <a:pt x="77" y="136"/>
                  <a:pt x="77" y="136"/>
                  <a:pt x="77" y="136"/>
                </a:cubicBezTo>
                <a:cubicBezTo>
                  <a:pt x="96" y="154"/>
                  <a:pt x="96" y="154"/>
                  <a:pt x="96" y="154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09" y="156"/>
                  <a:pt x="109" y="156"/>
                  <a:pt x="109" y="156"/>
                </a:cubicBezTo>
                <a:cubicBezTo>
                  <a:pt x="112" y="150"/>
                  <a:pt x="112" y="150"/>
                  <a:pt x="112" y="150"/>
                </a:cubicBezTo>
                <a:cubicBezTo>
                  <a:pt x="110" y="139"/>
                  <a:pt x="110" y="139"/>
                  <a:pt x="110" y="139"/>
                </a:cubicBezTo>
                <a:cubicBezTo>
                  <a:pt x="110" y="136"/>
                  <a:pt x="113" y="134"/>
                  <a:pt x="118" y="132"/>
                </a:cubicBezTo>
                <a:cubicBezTo>
                  <a:pt x="118" y="131"/>
                  <a:pt x="118" y="131"/>
                  <a:pt x="118" y="131"/>
                </a:cubicBezTo>
                <a:cubicBezTo>
                  <a:pt x="143" y="146"/>
                  <a:pt x="143" y="146"/>
                  <a:pt x="143" y="146"/>
                </a:cubicBezTo>
                <a:cubicBezTo>
                  <a:pt x="146" y="145"/>
                  <a:pt x="146" y="145"/>
                  <a:pt x="146" y="145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2" y="142"/>
                  <a:pt x="152" y="142"/>
                  <a:pt x="152" y="142"/>
                </a:cubicBezTo>
                <a:cubicBezTo>
                  <a:pt x="155" y="142"/>
                  <a:pt x="155" y="142"/>
                  <a:pt x="155" y="142"/>
                </a:cubicBezTo>
                <a:cubicBezTo>
                  <a:pt x="160" y="138"/>
                  <a:pt x="160" y="138"/>
                  <a:pt x="160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2" y="138"/>
                  <a:pt x="162" y="138"/>
                  <a:pt x="162" y="138"/>
                </a:cubicBezTo>
                <a:cubicBezTo>
                  <a:pt x="176" y="148"/>
                  <a:pt x="176" y="148"/>
                  <a:pt x="176" y="148"/>
                </a:cubicBezTo>
                <a:cubicBezTo>
                  <a:pt x="177" y="149"/>
                  <a:pt x="177" y="149"/>
                  <a:pt x="177" y="149"/>
                </a:cubicBezTo>
                <a:cubicBezTo>
                  <a:pt x="186" y="156"/>
                  <a:pt x="186" y="156"/>
                  <a:pt x="186" y="156"/>
                </a:cubicBezTo>
                <a:cubicBezTo>
                  <a:pt x="188" y="158"/>
                  <a:pt x="192" y="161"/>
                  <a:pt x="194" y="165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202" y="169"/>
                  <a:pt x="202" y="169"/>
                  <a:pt x="202" y="169"/>
                </a:cubicBezTo>
                <a:cubicBezTo>
                  <a:pt x="206" y="162"/>
                  <a:pt x="206" y="162"/>
                  <a:pt x="206" y="162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22" y="176"/>
                  <a:pt x="222" y="176"/>
                  <a:pt x="222" y="176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6" y="196"/>
                  <a:pt x="246" y="196"/>
                  <a:pt x="246" y="196"/>
                </a:cubicBezTo>
                <a:cubicBezTo>
                  <a:pt x="261" y="191"/>
                  <a:pt x="261" y="191"/>
                  <a:pt x="261" y="191"/>
                </a:cubicBezTo>
                <a:cubicBezTo>
                  <a:pt x="262" y="203"/>
                  <a:pt x="262" y="203"/>
                  <a:pt x="262" y="203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74" y="218"/>
                  <a:pt x="274" y="218"/>
                  <a:pt x="274" y="218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20"/>
                  <a:pt x="274" y="220"/>
                  <a:pt x="274" y="220"/>
                </a:cubicBezTo>
                <a:cubicBezTo>
                  <a:pt x="280" y="247"/>
                  <a:pt x="280" y="247"/>
                  <a:pt x="280" y="247"/>
                </a:cubicBezTo>
                <a:cubicBezTo>
                  <a:pt x="286" y="258"/>
                  <a:pt x="286" y="258"/>
                  <a:pt x="286" y="258"/>
                </a:cubicBezTo>
                <a:cubicBezTo>
                  <a:pt x="278" y="279"/>
                  <a:pt x="278" y="279"/>
                  <a:pt x="278" y="279"/>
                </a:cubicBezTo>
                <a:cubicBezTo>
                  <a:pt x="278" y="280"/>
                  <a:pt x="278" y="280"/>
                  <a:pt x="278" y="280"/>
                </a:cubicBezTo>
                <a:cubicBezTo>
                  <a:pt x="272" y="282"/>
                  <a:pt x="272" y="282"/>
                  <a:pt x="272" y="282"/>
                </a:cubicBezTo>
                <a:cubicBezTo>
                  <a:pt x="272" y="288"/>
                  <a:pt x="272" y="288"/>
                  <a:pt x="272" y="288"/>
                </a:cubicBezTo>
                <a:cubicBezTo>
                  <a:pt x="271" y="288"/>
                  <a:pt x="271" y="288"/>
                  <a:pt x="271" y="288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54" y="300"/>
                  <a:pt x="254" y="300"/>
                  <a:pt x="254" y="300"/>
                </a:cubicBezTo>
                <a:cubicBezTo>
                  <a:pt x="244" y="308"/>
                  <a:pt x="244" y="308"/>
                  <a:pt x="244" y="308"/>
                </a:cubicBezTo>
                <a:cubicBezTo>
                  <a:pt x="246" y="309"/>
                  <a:pt x="247" y="310"/>
                  <a:pt x="250" y="311"/>
                </a:cubicBezTo>
                <a:cubicBezTo>
                  <a:pt x="254" y="312"/>
                  <a:pt x="254" y="316"/>
                  <a:pt x="252" y="321"/>
                </a:cubicBezTo>
                <a:cubicBezTo>
                  <a:pt x="252" y="322"/>
                  <a:pt x="252" y="322"/>
                  <a:pt x="252" y="322"/>
                </a:cubicBezTo>
                <a:cubicBezTo>
                  <a:pt x="246" y="328"/>
                  <a:pt x="246" y="328"/>
                  <a:pt x="246" y="328"/>
                </a:cubicBezTo>
                <a:cubicBezTo>
                  <a:pt x="245" y="328"/>
                  <a:pt x="245" y="328"/>
                  <a:pt x="245" y="328"/>
                </a:cubicBezTo>
                <a:cubicBezTo>
                  <a:pt x="245" y="329"/>
                  <a:pt x="245" y="329"/>
                  <a:pt x="245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25" y="326"/>
                  <a:pt x="225" y="326"/>
                  <a:pt x="225" y="326"/>
                </a:cubicBezTo>
                <a:cubicBezTo>
                  <a:pt x="224" y="333"/>
                  <a:pt x="224" y="333"/>
                  <a:pt x="224" y="333"/>
                </a:cubicBezTo>
                <a:cubicBezTo>
                  <a:pt x="226" y="348"/>
                  <a:pt x="226" y="348"/>
                  <a:pt x="226" y="348"/>
                </a:cubicBezTo>
                <a:cubicBezTo>
                  <a:pt x="242" y="354"/>
                  <a:pt x="242" y="354"/>
                  <a:pt x="242" y="354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8" y="353"/>
                  <a:pt x="248" y="353"/>
                  <a:pt x="248" y="353"/>
                </a:cubicBezTo>
                <a:cubicBezTo>
                  <a:pt x="249" y="353"/>
                  <a:pt x="249" y="353"/>
                  <a:pt x="249" y="353"/>
                </a:cubicBezTo>
                <a:cubicBezTo>
                  <a:pt x="250" y="352"/>
                  <a:pt x="250" y="352"/>
                  <a:pt x="250" y="352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5" y="356"/>
                  <a:pt x="255" y="356"/>
                  <a:pt x="255" y="356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4" y="355"/>
                  <a:pt x="264" y="355"/>
                  <a:pt x="264" y="355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0" y="340"/>
                  <a:pt x="260" y="340"/>
                  <a:pt x="260" y="340"/>
                </a:cubicBezTo>
                <a:cubicBezTo>
                  <a:pt x="260" y="339"/>
                  <a:pt x="260" y="339"/>
                  <a:pt x="260" y="339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3" y="335"/>
                  <a:pt x="263" y="335"/>
                  <a:pt x="263" y="335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69" y="327"/>
                  <a:pt x="269" y="327"/>
                  <a:pt x="269" y="327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1"/>
                  <a:pt x="276" y="321"/>
                  <a:pt x="276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86" y="320"/>
                  <a:pt x="286" y="320"/>
                  <a:pt x="286" y="320"/>
                </a:cubicBezTo>
                <a:cubicBezTo>
                  <a:pt x="286" y="322"/>
                  <a:pt x="286" y="322"/>
                  <a:pt x="286" y="322"/>
                </a:cubicBezTo>
                <a:cubicBezTo>
                  <a:pt x="286" y="325"/>
                  <a:pt x="286" y="327"/>
                  <a:pt x="286" y="328"/>
                </a:cubicBezTo>
                <a:cubicBezTo>
                  <a:pt x="288" y="332"/>
                  <a:pt x="288" y="332"/>
                  <a:pt x="288" y="332"/>
                </a:cubicBezTo>
                <a:cubicBezTo>
                  <a:pt x="290" y="337"/>
                  <a:pt x="290" y="337"/>
                  <a:pt x="290" y="337"/>
                </a:cubicBezTo>
                <a:cubicBezTo>
                  <a:pt x="298" y="342"/>
                  <a:pt x="298" y="342"/>
                  <a:pt x="298" y="342"/>
                </a:cubicBezTo>
                <a:cubicBezTo>
                  <a:pt x="320" y="344"/>
                  <a:pt x="320" y="344"/>
                  <a:pt x="320" y="344"/>
                </a:cubicBezTo>
                <a:cubicBezTo>
                  <a:pt x="321" y="344"/>
                  <a:pt x="321" y="344"/>
                  <a:pt x="321" y="344"/>
                </a:cubicBezTo>
                <a:cubicBezTo>
                  <a:pt x="322" y="344"/>
                  <a:pt x="322" y="344"/>
                  <a:pt x="322" y="344"/>
                </a:cubicBezTo>
                <a:cubicBezTo>
                  <a:pt x="322" y="345"/>
                  <a:pt x="322" y="345"/>
                  <a:pt x="322" y="345"/>
                </a:cubicBezTo>
                <a:cubicBezTo>
                  <a:pt x="322" y="346"/>
                  <a:pt x="322" y="346"/>
                  <a:pt x="322" y="346"/>
                </a:cubicBezTo>
                <a:cubicBezTo>
                  <a:pt x="322" y="353"/>
                  <a:pt x="322" y="353"/>
                  <a:pt x="322" y="353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33" y="362"/>
                  <a:pt x="333" y="362"/>
                  <a:pt x="333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3"/>
                  <a:pt x="334" y="363"/>
                  <a:pt x="334" y="363"/>
                </a:cubicBezTo>
                <a:cubicBezTo>
                  <a:pt x="334" y="366"/>
                  <a:pt x="334" y="366"/>
                  <a:pt x="334" y="366"/>
                </a:cubicBezTo>
                <a:cubicBezTo>
                  <a:pt x="334" y="370"/>
                  <a:pt x="334" y="370"/>
                  <a:pt x="334" y="370"/>
                </a:cubicBezTo>
                <a:cubicBezTo>
                  <a:pt x="332" y="378"/>
                  <a:pt x="332" y="378"/>
                  <a:pt x="332" y="378"/>
                </a:cubicBezTo>
                <a:cubicBezTo>
                  <a:pt x="335" y="380"/>
                  <a:pt x="335" y="380"/>
                  <a:pt x="335" y="380"/>
                </a:cubicBezTo>
                <a:cubicBezTo>
                  <a:pt x="338" y="380"/>
                  <a:pt x="341" y="380"/>
                  <a:pt x="344" y="382"/>
                </a:cubicBezTo>
                <a:cubicBezTo>
                  <a:pt x="353" y="386"/>
                  <a:pt x="353" y="386"/>
                  <a:pt x="353" y="386"/>
                </a:cubicBezTo>
                <a:cubicBezTo>
                  <a:pt x="358" y="382"/>
                  <a:pt x="358" y="382"/>
                  <a:pt x="358" y="382"/>
                </a:cubicBezTo>
                <a:cubicBezTo>
                  <a:pt x="364" y="375"/>
                  <a:pt x="364" y="375"/>
                  <a:pt x="364" y="375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6" y="371"/>
                  <a:pt x="366" y="371"/>
                  <a:pt x="366" y="371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5" y="361"/>
                  <a:pt x="365" y="361"/>
                  <a:pt x="365" y="361"/>
                </a:cubicBezTo>
                <a:cubicBezTo>
                  <a:pt x="364" y="357"/>
                  <a:pt x="364" y="357"/>
                  <a:pt x="364" y="357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5"/>
                  <a:pt x="364" y="355"/>
                  <a:pt x="364" y="355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74" y="345"/>
                  <a:pt x="374" y="345"/>
                  <a:pt x="374" y="345"/>
                </a:cubicBezTo>
                <a:cubicBezTo>
                  <a:pt x="375" y="345"/>
                  <a:pt x="375" y="345"/>
                  <a:pt x="375" y="345"/>
                </a:cubicBezTo>
                <a:cubicBezTo>
                  <a:pt x="388" y="345"/>
                  <a:pt x="388" y="345"/>
                  <a:pt x="388" y="345"/>
                </a:cubicBezTo>
                <a:cubicBezTo>
                  <a:pt x="390" y="344"/>
                  <a:pt x="390" y="344"/>
                  <a:pt x="390" y="344"/>
                </a:cubicBezTo>
                <a:cubicBezTo>
                  <a:pt x="390" y="338"/>
                  <a:pt x="390" y="338"/>
                  <a:pt x="390" y="338"/>
                </a:cubicBezTo>
                <a:cubicBezTo>
                  <a:pt x="388" y="332"/>
                  <a:pt x="388" y="332"/>
                  <a:pt x="388" y="332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14"/>
                  <a:pt x="383" y="314"/>
                  <a:pt x="383" y="314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96" y="291"/>
                  <a:pt x="396" y="291"/>
                  <a:pt x="396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8" y="290"/>
                  <a:pt x="398" y="290"/>
                  <a:pt x="398" y="290"/>
                </a:cubicBezTo>
                <a:cubicBezTo>
                  <a:pt x="400" y="290"/>
                  <a:pt x="400" y="290"/>
                  <a:pt x="400" y="290"/>
                </a:cubicBezTo>
                <a:cubicBezTo>
                  <a:pt x="404" y="291"/>
                  <a:pt x="404" y="291"/>
                  <a:pt x="404" y="291"/>
                </a:cubicBezTo>
                <a:cubicBezTo>
                  <a:pt x="414" y="296"/>
                  <a:pt x="414" y="296"/>
                  <a:pt x="414" y="296"/>
                </a:cubicBezTo>
                <a:cubicBezTo>
                  <a:pt x="420" y="298"/>
                  <a:pt x="420" y="298"/>
                  <a:pt x="420" y="298"/>
                </a:cubicBezTo>
                <a:cubicBezTo>
                  <a:pt x="420" y="295"/>
                  <a:pt x="420" y="295"/>
                  <a:pt x="420" y="295"/>
                </a:cubicBezTo>
                <a:cubicBezTo>
                  <a:pt x="419" y="294"/>
                  <a:pt x="419" y="294"/>
                  <a:pt x="419" y="294"/>
                </a:cubicBezTo>
                <a:cubicBezTo>
                  <a:pt x="419" y="293"/>
                  <a:pt x="419" y="293"/>
                  <a:pt x="419" y="293"/>
                </a:cubicBezTo>
                <a:cubicBezTo>
                  <a:pt x="419" y="290"/>
                  <a:pt x="420" y="288"/>
                  <a:pt x="423" y="286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0"/>
                  <a:pt x="430" y="280"/>
                  <a:pt x="430" y="280"/>
                </a:cubicBezTo>
                <a:cubicBezTo>
                  <a:pt x="434" y="279"/>
                  <a:pt x="437" y="278"/>
                  <a:pt x="438" y="278"/>
                </a:cubicBezTo>
                <a:cubicBezTo>
                  <a:pt x="445" y="278"/>
                  <a:pt x="445" y="278"/>
                  <a:pt x="445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50" y="278"/>
                  <a:pt x="450" y="278"/>
                  <a:pt x="450" y="278"/>
                </a:cubicBezTo>
                <a:cubicBezTo>
                  <a:pt x="452" y="268"/>
                  <a:pt x="452" y="268"/>
                  <a:pt x="452" y="268"/>
                </a:cubicBezTo>
                <a:cubicBezTo>
                  <a:pt x="452" y="262"/>
                  <a:pt x="452" y="262"/>
                  <a:pt x="452" y="262"/>
                </a:cubicBezTo>
                <a:cubicBezTo>
                  <a:pt x="452" y="257"/>
                  <a:pt x="452" y="254"/>
                  <a:pt x="454" y="254"/>
                </a:cubicBezTo>
                <a:cubicBezTo>
                  <a:pt x="456" y="248"/>
                  <a:pt x="456" y="248"/>
                  <a:pt x="456" y="248"/>
                </a:cubicBezTo>
                <a:cubicBezTo>
                  <a:pt x="453" y="244"/>
                  <a:pt x="453" y="244"/>
                  <a:pt x="453" y="244"/>
                </a:cubicBezTo>
                <a:cubicBezTo>
                  <a:pt x="448" y="240"/>
                  <a:pt x="448" y="240"/>
                  <a:pt x="448" y="240"/>
                </a:cubicBezTo>
                <a:cubicBezTo>
                  <a:pt x="438" y="238"/>
                  <a:pt x="438" y="238"/>
                  <a:pt x="438" y="238"/>
                </a:cubicBezTo>
                <a:cubicBezTo>
                  <a:pt x="436" y="238"/>
                  <a:pt x="432" y="236"/>
                  <a:pt x="426" y="230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7"/>
                  <a:pt x="420" y="227"/>
                  <a:pt x="420" y="227"/>
                </a:cubicBezTo>
                <a:cubicBezTo>
                  <a:pt x="412" y="218"/>
                  <a:pt x="412" y="218"/>
                  <a:pt x="412" y="218"/>
                </a:cubicBezTo>
                <a:cubicBezTo>
                  <a:pt x="406" y="218"/>
                  <a:pt x="406" y="218"/>
                  <a:pt x="406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399" y="215"/>
                  <a:pt x="399" y="215"/>
                  <a:pt x="399" y="215"/>
                </a:cubicBezTo>
                <a:cubicBezTo>
                  <a:pt x="395" y="220"/>
                  <a:pt x="395" y="220"/>
                  <a:pt x="395" y="220"/>
                </a:cubicBezTo>
                <a:cubicBezTo>
                  <a:pt x="394" y="238"/>
                  <a:pt x="394" y="238"/>
                  <a:pt x="394" y="238"/>
                </a:cubicBezTo>
                <a:cubicBezTo>
                  <a:pt x="396" y="246"/>
                  <a:pt x="396" y="246"/>
                  <a:pt x="396" y="246"/>
                </a:cubicBezTo>
                <a:cubicBezTo>
                  <a:pt x="398" y="246"/>
                  <a:pt x="398" y="246"/>
                  <a:pt x="398" y="246"/>
                </a:cubicBezTo>
                <a:cubicBezTo>
                  <a:pt x="399" y="246"/>
                  <a:pt x="399" y="246"/>
                  <a:pt x="399" y="246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7" y="255"/>
                  <a:pt x="407" y="255"/>
                  <a:pt x="407" y="255"/>
                </a:cubicBezTo>
                <a:cubicBezTo>
                  <a:pt x="408" y="255"/>
                  <a:pt x="408" y="255"/>
                  <a:pt x="408" y="255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6" y="268"/>
                  <a:pt x="406" y="268"/>
                  <a:pt x="406" y="268"/>
                </a:cubicBezTo>
                <a:cubicBezTo>
                  <a:pt x="406" y="269"/>
                  <a:pt x="406" y="269"/>
                  <a:pt x="406" y="269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4" y="271"/>
                  <a:pt x="402" y="272"/>
                  <a:pt x="400" y="273"/>
                </a:cubicBezTo>
                <a:cubicBezTo>
                  <a:pt x="399" y="274"/>
                  <a:pt x="399" y="274"/>
                  <a:pt x="399" y="274"/>
                </a:cubicBezTo>
                <a:cubicBezTo>
                  <a:pt x="399" y="273"/>
                  <a:pt x="399" y="273"/>
                  <a:pt x="399" y="273"/>
                </a:cubicBezTo>
                <a:cubicBezTo>
                  <a:pt x="398" y="273"/>
                  <a:pt x="398" y="273"/>
                  <a:pt x="398" y="273"/>
                </a:cubicBezTo>
                <a:cubicBezTo>
                  <a:pt x="396" y="272"/>
                  <a:pt x="396" y="272"/>
                  <a:pt x="396" y="272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6"/>
                  <a:pt x="389" y="276"/>
                  <a:pt x="389" y="276"/>
                </a:cubicBezTo>
                <a:cubicBezTo>
                  <a:pt x="390" y="276"/>
                  <a:pt x="390" y="276"/>
                  <a:pt x="390" y="276"/>
                </a:cubicBezTo>
                <a:cubicBezTo>
                  <a:pt x="391" y="287"/>
                  <a:pt x="391" y="287"/>
                  <a:pt x="391" y="287"/>
                </a:cubicBezTo>
                <a:cubicBezTo>
                  <a:pt x="391" y="289"/>
                  <a:pt x="390" y="290"/>
                  <a:pt x="388" y="290"/>
                </a:cubicBezTo>
                <a:cubicBezTo>
                  <a:pt x="384" y="290"/>
                  <a:pt x="384" y="290"/>
                  <a:pt x="384" y="290"/>
                </a:cubicBezTo>
                <a:cubicBezTo>
                  <a:pt x="381" y="290"/>
                  <a:pt x="380" y="289"/>
                  <a:pt x="379" y="288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3" y="284"/>
                  <a:pt x="373" y="284"/>
                  <a:pt x="373" y="284"/>
                </a:cubicBezTo>
                <a:cubicBezTo>
                  <a:pt x="373" y="283"/>
                  <a:pt x="373" y="283"/>
                  <a:pt x="373" y="283"/>
                </a:cubicBezTo>
                <a:cubicBezTo>
                  <a:pt x="370" y="276"/>
                  <a:pt x="370" y="276"/>
                  <a:pt x="370" y="276"/>
                </a:cubicBezTo>
                <a:cubicBezTo>
                  <a:pt x="370" y="276"/>
                  <a:pt x="368" y="274"/>
                  <a:pt x="364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57" y="269"/>
                  <a:pt x="357" y="269"/>
                  <a:pt x="357" y="269"/>
                </a:cubicBezTo>
                <a:cubicBezTo>
                  <a:pt x="356" y="269"/>
                  <a:pt x="356" y="269"/>
                  <a:pt x="356" y="269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5" y="262"/>
                  <a:pt x="355" y="262"/>
                  <a:pt x="355" y="262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8" y="253"/>
                  <a:pt x="358" y="253"/>
                  <a:pt x="358" y="253"/>
                </a:cubicBezTo>
                <a:cubicBezTo>
                  <a:pt x="358" y="251"/>
                  <a:pt x="358" y="251"/>
                  <a:pt x="358" y="251"/>
                </a:cubicBezTo>
                <a:cubicBezTo>
                  <a:pt x="356" y="244"/>
                  <a:pt x="356" y="244"/>
                  <a:pt x="356" y="244"/>
                </a:cubicBezTo>
                <a:cubicBezTo>
                  <a:pt x="350" y="239"/>
                  <a:pt x="350" y="239"/>
                  <a:pt x="350" y="239"/>
                </a:cubicBezTo>
                <a:cubicBezTo>
                  <a:pt x="350" y="238"/>
                  <a:pt x="350" y="238"/>
                  <a:pt x="350" y="238"/>
                </a:cubicBezTo>
                <a:cubicBezTo>
                  <a:pt x="349" y="222"/>
                  <a:pt x="349" y="222"/>
                  <a:pt x="349" y="222"/>
                </a:cubicBezTo>
                <a:cubicBezTo>
                  <a:pt x="345" y="218"/>
                  <a:pt x="345" y="218"/>
                  <a:pt x="345" y="218"/>
                </a:cubicBezTo>
                <a:cubicBezTo>
                  <a:pt x="344" y="218"/>
                  <a:pt x="344" y="218"/>
                  <a:pt x="344" y="218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1" y="210"/>
                  <a:pt x="341" y="210"/>
                  <a:pt x="341" y="210"/>
                </a:cubicBezTo>
                <a:cubicBezTo>
                  <a:pt x="326" y="208"/>
                  <a:pt x="326" y="208"/>
                  <a:pt x="326" y="208"/>
                </a:cubicBezTo>
                <a:cubicBezTo>
                  <a:pt x="323" y="207"/>
                  <a:pt x="320" y="204"/>
                  <a:pt x="319" y="201"/>
                </a:cubicBezTo>
                <a:cubicBezTo>
                  <a:pt x="312" y="201"/>
                  <a:pt x="312" y="201"/>
                  <a:pt x="312" y="201"/>
                </a:cubicBezTo>
                <a:cubicBezTo>
                  <a:pt x="310" y="200"/>
                  <a:pt x="308" y="199"/>
                  <a:pt x="305" y="196"/>
                </a:cubicBezTo>
                <a:cubicBezTo>
                  <a:pt x="304" y="195"/>
                  <a:pt x="304" y="195"/>
                  <a:pt x="304" y="195"/>
                </a:cubicBezTo>
                <a:cubicBezTo>
                  <a:pt x="302" y="194"/>
                  <a:pt x="301" y="191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3" y="162"/>
                  <a:pt x="303" y="162"/>
                  <a:pt x="303" y="162"/>
                </a:cubicBezTo>
                <a:cubicBezTo>
                  <a:pt x="318" y="155"/>
                  <a:pt x="318" y="155"/>
                  <a:pt x="318" y="155"/>
                </a:cubicBezTo>
                <a:cubicBezTo>
                  <a:pt x="324" y="148"/>
                  <a:pt x="324" y="148"/>
                  <a:pt x="324" y="148"/>
                </a:cubicBezTo>
                <a:cubicBezTo>
                  <a:pt x="325" y="142"/>
                  <a:pt x="325" y="142"/>
                  <a:pt x="325" y="142"/>
                </a:cubicBezTo>
                <a:cubicBezTo>
                  <a:pt x="324" y="138"/>
                  <a:pt x="324" y="138"/>
                  <a:pt x="324" y="138"/>
                </a:cubicBezTo>
                <a:cubicBezTo>
                  <a:pt x="322" y="132"/>
                  <a:pt x="320" y="129"/>
                  <a:pt x="320" y="127"/>
                </a:cubicBezTo>
                <a:cubicBezTo>
                  <a:pt x="317" y="128"/>
                  <a:pt x="317" y="128"/>
                  <a:pt x="317" y="128"/>
                </a:cubicBezTo>
                <a:cubicBezTo>
                  <a:pt x="312" y="127"/>
                  <a:pt x="312" y="127"/>
                  <a:pt x="312" y="127"/>
                </a:cubicBezTo>
                <a:cubicBezTo>
                  <a:pt x="310" y="128"/>
                  <a:pt x="307" y="131"/>
                  <a:pt x="303" y="136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5" y="143"/>
                  <a:pt x="295" y="143"/>
                  <a:pt x="295" y="143"/>
                </a:cubicBezTo>
                <a:cubicBezTo>
                  <a:pt x="290" y="144"/>
                  <a:pt x="286" y="145"/>
                  <a:pt x="284" y="144"/>
                </a:cubicBezTo>
                <a:lnTo>
                  <a:pt x="271" y="140"/>
                </a:lnTo>
                <a:close/>
              </a:path>
            </a:pathLst>
          </a:cu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tlCol="0" anchor="ctr"/>
          <a:lstStyle/>
          <a:p>
            <a:pPr algn="ctr"/>
            <a:endParaRPr lang="zh-CN" altLang="en-US" kern="0" dirty="0">
              <a:solidFill>
                <a:schemeClr val="tx1">
                  <a:lumMod val="85000"/>
                  <a:lumOff val="15000"/>
                </a:schemeClr>
              </a:solidFill>
              <a:latin typeface="等线"/>
              <a:ea typeface="微软雅黑"/>
            </a:endParaRPr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>
            <a:off x="4804207" y="2813479"/>
            <a:ext cx="874888" cy="1450946"/>
          </a:xfrm>
          <a:custGeom>
            <a:avLst/>
            <a:gdLst>
              <a:gd name="T0" fmla="*/ 46 w 92"/>
              <a:gd name="T1" fmla="*/ 29 h 152"/>
              <a:gd name="T2" fmla="*/ 46 w 92"/>
              <a:gd name="T3" fmla="*/ 43 h 152"/>
              <a:gd name="T4" fmla="*/ 42 w 92"/>
              <a:gd name="T5" fmla="*/ 54 h 152"/>
              <a:gd name="T6" fmla="*/ 38 w 92"/>
              <a:gd name="T7" fmla="*/ 62 h 152"/>
              <a:gd name="T8" fmla="*/ 37 w 92"/>
              <a:gd name="T9" fmla="*/ 61 h 152"/>
              <a:gd name="T10" fmla="*/ 22 w 92"/>
              <a:gd name="T11" fmla="*/ 65 h 152"/>
              <a:gd name="T12" fmla="*/ 6 w 92"/>
              <a:gd name="T13" fmla="*/ 67 h 152"/>
              <a:gd name="T14" fmla="*/ 4 w 92"/>
              <a:gd name="T15" fmla="*/ 70 h 152"/>
              <a:gd name="T16" fmla="*/ 19 w 92"/>
              <a:gd name="T17" fmla="*/ 72 h 152"/>
              <a:gd name="T18" fmla="*/ 20 w 92"/>
              <a:gd name="T19" fmla="*/ 72 h 152"/>
              <a:gd name="T20" fmla="*/ 24 w 92"/>
              <a:gd name="T21" fmla="*/ 81 h 152"/>
              <a:gd name="T22" fmla="*/ 30 w 92"/>
              <a:gd name="T23" fmla="*/ 92 h 152"/>
              <a:gd name="T24" fmla="*/ 35 w 92"/>
              <a:gd name="T25" fmla="*/ 108 h 152"/>
              <a:gd name="T26" fmla="*/ 36 w 92"/>
              <a:gd name="T27" fmla="*/ 108 h 152"/>
              <a:gd name="T28" fmla="*/ 38 w 92"/>
              <a:gd name="T29" fmla="*/ 116 h 152"/>
              <a:gd name="T30" fmla="*/ 36 w 92"/>
              <a:gd name="T31" fmla="*/ 124 h 152"/>
              <a:gd name="T32" fmla="*/ 36 w 92"/>
              <a:gd name="T33" fmla="*/ 132 h 152"/>
              <a:gd name="T34" fmla="*/ 50 w 92"/>
              <a:gd name="T35" fmla="*/ 140 h 152"/>
              <a:gd name="T36" fmla="*/ 58 w 92"/>
              <a:gd name="T37" fmla="*/ 151 h 152"/>
              <a:gd name="T38" fmla="*/ 62 w 92"/>
              <a:gd name="T39" fmla="*/ 152 h 152"/>
              <a:gd name="T40" fmla="*/ 61 w 92"/>
              <a:gd name="T41" fmla="*/ 139 h 152"/>
              <a:gd name="T42" fmla="*/ 70 w 92"/>
              <a:gd name="T43" fmla="*/ 134 h 152"/>
              <a:gd name="T44" fmla="*/ 71 w 92"/>
              <a:gd name="T45" fmla="*/ 134 h 152"/>
              <a:gd name="T46" fmla="*/ 72 w 92"/>
              <a:gd name="T47" fmla="*/ 134 h 152"/>
              <a:gd name="T48" fmla="*/ 78 w 92"/>
              <a:gd name="T49" fmla="*/ 133 h 152"/>
              <a:gd name="T50" fmla="*/ 79 w 92"/>
              <a:gd name="T51" fmla="*/ 122 h 152"/>
              <a:gd name="T52" fmla="*/ 74 w 92"/>
              <a:gd name="T53" fmla="*/ 116 h 152"/>
              <a:gd name="T54" fmla="*/ 69 w 92"/>
              <a:gd name="T55" fmla="*/ 116 h 152"/>
              <a:gd name="T56" fmla="*/ 66 w 92"/>
              <a:gd name="T57" fmla="*/ 105 h 152"/>
              <a:gd name="T58" fmla="*/ 68 w 92"/>
              <a:gd name="T59" fmla="*/ 84 h 152"/>
              <a:gd name="T60" fmla="*/ 82 w 92"/>
              <a:gd name="T61" fmla="*/ 80 h 152"/>
              <a:gd name="T62" fmla="*/ 92 w 92"/>
              <a:gd name="T63" fmla="*/ 54 h 152"/>
              <a:gd name="T64" fmla="*/ 84 w 92"/>
              <a:gd name="T65" fmla="*/ 48 h 152"/>
              <a:gd name="T66" fmla="*/ 83 w 92"/>
              <a:gd name="T67" fmla="*/ 48 h 152"/>
              <a:gd name="T68" fmla="*/ 76 w 92"/>
              <a:gd name="T69" fmla="*/ 48 h 152"/>
              <a:gd name="T70" fmla="*/ 72 w 92"/>
              <a:gd name="T71" fmla="*/ 42 h 152"/>
              <a:gd name="T72" fmla="*/ 71 w 92"/>
              <a:gd name="T73" fmla="*/ 42 h 152"/>
              <a:gd name="T74" fmla="*/ 73 w 92"/>
              <a:gd name="T75" fmla="*/ 26 h 152"/>
              <a:gd name="T76" fmla="*/ 76 w 92"/>
              <a:gd name="T77" fmla="*/ 18 h 152"/>
              <a:gd name="T78" fmla="*/ 78 w 92"/>
              <a:gd name="T79" fmla="*/ 10 h 152"/>
              <a:gd name="T80" fmla="*/ 64 w 92"/>
              <a:gd name="T81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2" h="152">
                <a:moveTo>
                  <a:pt x="54" y="9"/>
                </a:moveTo>
                <a:cubicBezTo>
                  <a:pt x="46" y="29"/>
                  <a:pt x="46" y="29"/>
                  <a:pt x="46" y="29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3"/>
                  <a:pt x="46" y="43"/>
                  <a:pt x="46" y="43"/>
                </a:cubicBezTo>
                <a:cubicBezTo>
                  <a:pt x="42" y="50"/>
                  <a:pt x="42" y="50"/>
                  <a:pt x="42" y="50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7"/>
                  <a:pt x="41" y="60"/>
                  <a:pt x="38" y="61"/>
                </a:cubicBezTo>
                <a:cubicBezTo>
                  <a:pt x="38" y="62"/>
                  <a:pt x="38" y="62"/>
                  <a:pt x="38" y="62"/>
                </a:cubicBezTo>
                <a:cubicBezTo>
                  <a:pt x="37" y="62"/>
                  <a:pt x="37" y="62"/>
                  <a:pt x="37" y="62"/>
                </a:cubicBezTo>
                <a:cubicBezTo>
                  <a:pt x="37" y="61"/>
                  <a:pt x="37" y="61"/>
                  <a:pt x="37" y="61"/>
                </a:cubicBezTo>
                <a:cubicBezTo>
                  <a:pt x="27" y="60"/>
                  <a:pt x="27" y="60"/>
                  <a:pt x="27" y="60"/>
                </a:cubicBezTo>
                <a:cubicBezTo>
                  <a:pt x="22" y="65"/>
                  <a:pt x="22" y="65"/>
                  <a:pt x="22" y="65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4" y="70"/>
                  <a:pt x="4" y="70"/>
                  <a:pt x="4" y="70"/>
                </a:cubicBezTo>
                <a:cubicBezTo>
                  <a:pt x="18" y="72"/>
                  <a:pt x="18" y="72"/>
                  <a:pt x="18" y="72"/>
                </a:cubicBezTo>
                <a:cubicBezTo>
                  <a:pt x="19" y="72"/>
                  <a:pt x="19" y="72"/>
                  <a:pt x="19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4" y="81"/>
                  <a:pt x="24" y="81"/>
                  <a:pt x="24" y="81"/>
                </a:cubicBezTo>
                <a:cubicBezTo>
                  <a:pt x="28" y="84"/>
                  <a:pt x="28" y="84"/>
                  <a:pt x="28" y="84"/>
                </a:cubicBezTo>
                <a:cubicBezTo>
                  <a:pt x="29" y="86"/>
                  <a:pt x="30" y="88"/>
                  <a:pt x="30" y="92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5" y="108"/>
                  <a:pt x="35" y="108"/>
                  <a:pt x="35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8" y="116"/>
                  <a:pt x="38" y="116"/>
                  <a:pt x="38" y="116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41" y="135"/>
                  <a:pt x="41" y="135"/>
                  <a:pt x="41" y="135"/>
                </a:cubicBezTo>
                <a:cubicBezTo>
                  <a:pt x="46" y="137"/>
                  <a:pt x="49" y="138"/>
                  <a:pt x="50" y="140"/>
                </a:cubicBezTo>
                <a:cubicBezTo>
                  <a:pt x="53" y="146"/>
                  <a:pt x="53" y="146"/>
                  <a:pt x="53" y="146"/>
                </a:cubicBezTo>
                <a:cubicBezTo>
                  <a:pt x="56" y="148"/>
                  <a:pt x="58" y="150"/>
                  <a:pt x="58" y="151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1" y="144"/>
                  <a:pt x="61" y="144"/>
                  <a:pt x="61" y="144"/>
                </a:cubicBezTo>
                <a:cubicBezTo>
                  <a:pt x="60" y="142"/>
                  <a:pt x="60" y="140"/>
                  <a:pt x="61" y="139"/>
                </a:cubicBezTo>
                <a:cubicBezTo>
                  <a:pt x="62" y="138"/>
                  <a:pt x="63" y="137"/>
                  <a:pt x="64" y="136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2" y="134"/>
                  <a:pt x="72" y="134"/>
                  <a:pt x="72" y="134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8" y="133"/>
                  <a:pt x="78" y="133"/>
                  <a:pt x="78" y="133"/>
                </a:cubicBezTo>
                <a:cubicBezTo>
                  <a:pt x="78" y="132"/>
                  <a:pt x="78" y="132"/>
                  <a:pt x="78" y="132"/>
                </a:cubicBezTo>
                <a:cubicBezTo>
                  <a:pt x="79" y="122"/>
                  <a:pt x="79" y="122"/>
                  <a:pt x="79" y="122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7" y="84"/>
                  <a:pt x="67" y="84"/>
                  <a:pt x="67" y="84"/>
                </a:cubicBezTo>
                <a:cubicBezTo>
                  <a:pt x="68" y="84"/>
                  <a:pt x="68" y="84"/>
                  <a:pt x="68" y="84"/>
                </a:cubicBezTo>
                <a:cubicBezTo>
                  <a:pt x="74" y="75"/>
                  <a:pt x="74" y="75"/>
                  <a:pt x="74" y="75"/>
                </a:cubicBezTo>
                <a:cubicBezTo>
                  <a:pt x="82" y="80"/>
                  <a:pt x="82" y="80"/>
                  <a:pt x="82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92" y="54"/>
                  <a:pt x="92" y="54"/>
                  <a:pt x="92" y="54"/>
                </a:cubicBezTo>
                <a:cubicBezTo>
                  <a:pt x="90" y="51"/>
                  <a:pt x="89" y="49"/>
                  <a:pt x="87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3" y="48"/>
                  <a:pt x="83" y="48"/>
                  <a:pt x="83" y="48"/>
                </a:cubicBezTo>
                <a:cubicBezTo>
                  <a:pt x="77" y="49"/>
                  <a:pt x="77" y="49"/>
                  <a:pt x="77" y="49"/>
                </a:cubicBezTo>
                <a:cubicBezTo>
                  <a:pt x="76" y="48"/>
                  <a:pt x="76" y="48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2" y="42"/>
                  <a:pt x="72" y="42"/>
                  <a:pt x="72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2"/>
                  <a:pt x="71" y="32"/>
                  <a:pt x="71" y="32"/>
                </a:cubicBezTo>
                <a:cubicBezTo>
                  <a:pt x="73" y="26"/>
                  <a:pt x="73" y="26"/>
                  <a:pt x="73" y="26"/>
                </a:cubicBezTo>
                <a:cubicBezTo>
                  <a:pt x="74" y="24"/>
                  <a:pt x="74" y="24"/>
                  <a:pt x="74" y="24"/>
                </a:cubicBezTo>
                <a:cubicBezTo>
                  <a:pt x="74" y="22"/>
                  <a:pt x="75" y="20"/>
                  <a:pt x="76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0"/>
                  <a:pt x="78" y="10"/>
                  <a:pt x="78" y="10"/>
                </a:cubicBezTo>
                <a:cubicBezTo>
                  <a:pt x="72" y="4"/>
                  <a:pt x="72" y="4"/>
                  <a:pt x="72" y="4"/>
                </a:cubicBezTo>
                <a:cubicBezTo>
                  <a:pt x="64" y="0"/>
                  <a:pt x="64" y="0"/>
                  <a:pt x="64" y="0"/>
                </a:cubicBezTo>
                <a:lnTo>
                  <a:pt x="54" y="9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tlCol="0" anchor="ctr"/>
          <a:lstStyle/>
          <a:p>
            <a:pPr algn="ctr"/>
            <a:endParaRPr lang="zh-CN" altLang="en-US" kern="0">
              <a:solidFill>
                <a:schemeClr val="tx1">
                  <a:lumMod val="85000"/>
                  <a:lumOff val="15000"/>
                </a:schemeClr>
              </a:solidFill>
              <a:latin typeface="等线"/>
              <a:ea typeface="微软雅黑"/>
            </a:endParaRPr>
          </a:p>
        </p:txBody>
      </p:sp>
      <p:sp>
        <p:nvSpPr>
          <p:cNvPr id="19" name="Freeform 16"/>
          <p:cNvSpPr>
            <a:spLocks/>
          </p:cNvSpPr>
          <p:nvPr/>
        </p:nvSpPr>
        <p:spPr bwMode="auto">
          <a:xfrm>
            <a:off x="5221849" y="2737873"/>
            <a:ext cx="1544555" cy="2757875"/>
          </a:xfrm>
          <a:custGeom>
            <a:avLst/>
            <a:gdLst>
              <a:gd name="T0" fmla="*/ 48 w 162"/>
              <a:gd name="T1" fmla="*/ 90 h 289"/>
              <a:gd name="T2" fmla="*/ 61 w 162"/>
              <a:gd name="T3" fmla="*/ 100 h 289"/>
              <a:gd name="T4" fmla="*/ 70 w 162"/>
              <a:gd name="T5" fmla="*/ 108 h 289"/>
              <a:gd name="T6" fmla="*/ 88 w 162"/>
              <a:gd name="T7" fmla="*/ 114 h 289"/>
              <a:gd name="T8" fmla="*/ 88 w 162"/>
              <a:gd name="T9" fmla="*/ 115 h 289"/>
              <a:gd name="T10" fmla="*/ 93 w 162"/>
              <a:gd name="T11" fmla="*/ 123 h 289"/>
              <a:gd name="T12" fmla="*/ 89 w 162"/>
              <a:gd name="T13" fmla="*/ 136 h 289"/>
              <a:gd name="T14" fmla="*/ 88 w 162"/>
              <a:gd name="T15" fmla="*/ 144 h 289"/>
              <a:gd name="T16" fmla="*/ 84 w 162"/>
              <a:gd name="T17" fmla="*/ 158 h 289"/>
              <a:gd name="T18" fmla="*/ 70 w 162"/>
              <a:gd name="T19" fmla="*/ 156 h 289"/>
              <a:gd name="T20" fmla="*/ 56 w 162"/>
              <a:gd name="T21" fmla="*/ 166 h 289"/>
              <a:gd name="T22" fmla="*/ 58 w 162"/>
              <a:gd name="T23" fmla="*/ 177 h 289"/>
              <a:gd name="T24" fmla="*/ 44 w 162"/>
              <a:gd name="T25" fmla="*/ 174 h 289"/>
              <a:gd name="T26" fmla="*/ 32 w 162"/>
              <a:gd name="T27" fmla="*/ 169 h 289"/>
              <a:gd name="T28" fmla="*/ 20 w 162"/>
              <a:gd name="T29" fmla="*/ 196 h 289"/>
              <a:gd name="T30" fmla="*/ 24 w 162"/>
              <a:gd name="T31" fmla="*/ 204 h 289"/>
              <a:gd name="T32" fmla="*/ 26 w 162"/>
              <a:gd name="T33" fmla="*/ 211 h 289"/>
              <a:gd name="T34" fmla="*/ 27 w 162"/>
              <a:gd name="T35" fmla="*/ 222 h 289"/>
              <a:gd name="T36" fmla="*/ 3 w 162"/>
              <a:gd name="T37" fmla="*/ 227 h 289"/>
              <a:gd name="T38" fmla="*/ 3 w 162"/>
              <a:gd name="T39" fmla="*/ 243 h 289"/>
              <a:gd name="T40" fmla="*/ 6 w 162"/>
              <a:gd name="T41" fmla="*/ 254 h 289"/>
              <a:gd name="T42" fmla="*/ 33 w 162"/>
              <a:gd name="T43" fmla="*/ 252 h 289"/>
              <a:gd name="T44" fmla="*/ 43 w 162"/>
              <a:gd name="T45" fmla="*/ 260 h 289"/>
              <a:gd name="T46" fmla="*/ 51 w 162"/>
              <a:gd name="T47" fmla="*/ 266 h 289"/>
              <a:gd name="T48" fmla="*/ 58 w 162"/>
              <a:gd name="T49" fmla="*/ 260 h 289"/>
              <a:gd name="T50" fmla="*/ 76 w 162"/>
              <a:gd name="T51" fmla="*/ 273 h 289"/>
              <a:gd name="T52" fmla="*/ 98 w 162"/>
              <a:gd name="T53" fmla="*/ 274 h 289"/>
              <a:gd name="T54" fmla="*/ 104 w 162"/>
              <a:gd name="T55" fmla="*/ 278 h 289"/>
              <a:gd name="T56" fmla="*/ 104 w 162"/>
              <a:gd name="T57" fmla="*/ 279 h 289"/>
              <a:gd name="T58" fmla="*/ 113 w 162"/>
              <a:gd name="T59" fmla="*/ 287 h 289"/>
              <a:gd name="T60" fmla="*/ 124 w 162"/>
              <a:gd name="T61" fmla="*/ 280 h 289"/>
              <a:gd name="T62" fmla="*/ 120 w 162"/>
              <a:gd name="T63" fmla="*/ 274 h 289"/>
              <a:gd name="T64" fmla="*/ 124 w 162"/>
              <a:gd name="T65" fmla="*/ 257 h 289"/>
              <a:gd name="T66" fmla="*/ 134 w 162"/>
              <a:gd name="T67" fmla="*/ 256 h 289"/>
              <a:gd name="T68" fmla="*/ 121 w 162"/>
              <a:gd name="T69" fmla="*/ 242 h 289"/>
              <a:gd name="T70" fmla="*/ 117 w 162"/>
              <a:gd name="T71" fmla="*/ 237 h 289"/>
              <a:gd name="T72" fmla="*/ 122 w 162"/>
              <a:gd name="T73" fmla="*/ 231 h 289"/>
              <a:gd name="T74" fmla="*/ 151 w 162"/>
              <a:gd name="T75" fmla="*/ 233 h 289"/>
              <a:gd name="T76" fmla="*/ 162 w 162"/>
              <a:gd name="T77" fmla="*/ 231 h 289"/>
              <a:gd name="T78" fmla="*/ 145 w 162"/>
              <a:gd name="T79" fmla="*/ 187 h 289"/>
              <a:gd name="T80" fmla="*/ 137 w 162"/>
              <a:gd name="T81" fmla="*/ 184 h 289"/>
              <a:gd name="T82" fmla="*/ 136 w 162"/>
              <a:gd name="T83" fmla="*/ 172 h 289"/>
              <a:gd name="T84" fmla="*/ 138 w 162"/>
              <a:gd name="T85" fmla="*/ 95 h 289"/>
              <a:gd name="T86" fmla="*/ 140 w 162"/>
              <a:gd name="T87" fmla="*/ 80 h 289"/>
              <a:gd name="T88" fmla="*/ 148 w 162"/>
              <a:gd name="T89" fmla="*/ 68 h 289"/>
              <a:gd name="T90" fmla="*/ 139 w 162"/>
              <a:gd name="T91" fmla="*/ 55 h 289"/>
              <a:gd name="T92" fmla="*/ 138 w 162"/>
              <a:gd name="T93" fmla="*/ 44 h 289"/>
              <a:gd name="T94" fmla="*/ 138 w 162"/>
              <a:gd name="T95" fmla="*/ 43 h 289"/>
              <a:gd name="T96" fmla="*/ 146 w 162"/>
              <a:gd name="T97" fmla="*/ 18 h 289"/>
              <a:gd name="T98" fmla="*/ 150 w 162"/>
              <a:gd name="T99" fmla="*/ 10 h 289"/>
              <a:gd name="T100" fmla="*/ 156 w 162"/>
              <a:gd name="T101" fmla="*/ 6 h 289"/>
              <a:gd name="T102" fmla="*/ 148 w 162"/>
              <a:gd name="T103" fmla="*/ 0 h 289"/>
              <a:gd name="T104" fmla="*/ 134 w 162"/>
              <a:gd name="T105" fmla="*/ 5 h 289"/>
              <a:gd name="T106" fmla="*/ 122 w 162"/>
              <a:gd name="T107" fmla="*/ 16 h 289"/>
              <a:gd name="T108" fmla="*/ 105 w 162"/>
              <a:gd name="T109" fmla="*/ 28 h 289"/>
              <a:gd name="T110" fmla="*/ 98 w 162"/>
              <a:gd name="T111" fmla="*/ 35 h 289"/>
              <a:gd name="T112" fmla="*/ 93 w 162"/>
              <a:gd name="T113" fmla="*/ 59 h 289"/>
              <a:gd name="T114" fmla="*/ 92 w 162"/>
              <a:gd name="T115" fmla="*/ 66 h 289"/>
              <a:gd name="T116" fmla="*/ 87 w 162"/>
              <a:gd name="T117" fmla="*/ 72 h 289"/>
              <a:gd name="T118" fmla="*/ 86 w 162"/>
              <a:gd name="T119" fmla="*/ 73 h 289"/>
              <a:gd name="T120" fmla="*/ 76 w 162"/>
              <a:gd name="T121" fmla="*/ 74 h 289"/>
              <a:gd name="T122" fmla="*/ 76 w 162"/>
              <a:gd name="T123" fmla="*/ 74 h 289"/>
              <a:gd name="T124" fmla="*/ 54 w 162"/>
              <a:gd name="T125" fmla="*/ 66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2" h="289">
                <a:moveTo>
                  <a:pt x="54" y="66"/>
                </a:moveTo>
                <a:cubicBezTo>
                  <a:pt x="52" y="65"/>
                  <a:pt x="52" y="65"/>
                  <a:pt x="52" y="65"/>
                </a:cubicBezTo>
                <a:cubicBezTo>
                  <a:pt x="48" y="90"/>
                  <a:pt x="48" y="90"/>
                  <a:pt x="48" y="90"/>
                </a:cubicBezTo>
                <a:cubicBezTo>
                  <a:pt x="54" y="98"/>
                  <a:pt x="54" y="98"/>
                  <a:pt x="54" y="98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93" y="122"/>
                  <a:pt x="93" y="122"/>
                  <a:pt x="93" y="122"/>
                </a:cubicBezTo>
                <a:cubicBezTo>
                  <a:pt x="94" y="122"/>
                  <a:pt x="94" y="122"/>
                  <a:pt x="94" y="122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88" y="130"/>
                  <a:pt x="88" y="132"/>
                  <a:pt x="88" y="136"/>
                </a:cubicBezTo>
                <a:cubicBezTo>
                  <a:pt x="89" y="136"/>
                  <a:pt x="89" y="136"/>
                  <a:pt x="89" y="136"/>
                </a:cubicBezTo>
                <a:cubicBezTo>
                  <a:pt x="89" y="143"/>
                  <a:pt x="89" y="143"/>
                  <a:pt x="89" y="143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2" y="157"/>
                  <a:pt x="82" y="157"/>
                  <a:pt x="82" y="157"/>
                </a:cubicBezTo>
                <a:cubicBezTo>
                  <a:pt x="77" y="156"/>
                  <a:pt x="77" y="156"/>
                  <a:pt x="77" y="156"/>
                </a:cubicBezTo>
                <a:cubicBezTo>
                  <a:pt x="70" y="156"/>
                  <a:pt x="70" y="156"/>
                  <a:pt x="70" y="156"/>
                </a:cubicBezTo>
                <a:cubicBezTo>
                  <a:pt x="64" y="158"/>
                  <a:pt x="64" y="158"/>
                  <a:pt x="64" y="158"/>
                </a:cubicBezTo>
                <a:cubicBezTo>
                  <a:pt x="58" y="164"/>
                  <a:pt x="58" y="164"/>
                  <a:pt x="58" y="164"/>
                </a:cubicBezTo>
                <a:cubicBezTo>
                  <a:pt x="56" y="166"/>
                  <a:pt x="56" y="166"/>
                  <a:pt x="56" y="166"/>
                </a:cubicBezTo>
                <a:cubicBezTo>
                  <a:pt x="65" y="170"/>
                  <a:pt x="65" y="170"/>
                  <a:pt x="65" y="170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64" y="174"/>
                  <a:pt x="62" y="176"/>
                  <a:pt x="58" y="177"/>
                </a:cubicBezTo>
                <a:cubicBezTo>
                  <a:pt x="53" y="177"/>
                  <a:pt x="53" y="177"/>
                  <a:pt x="53" y="177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35" y="169"/>
                  <a:pt x="35" y="169"/>
                  <a:pt x="35" y="169"/>
                </a:cubicBezTo>
                <a:cubicBezTo>
                  <a:pt x="32" y="169"/>
                  <a:pt x="32" y="169"/>
                  <a:pt x="32" y="169"/>
                </a:cubicBezTo>
                <a:cubicBezTo>
                  <a:pt x="22" y="183"/>
                  <a:pt x="22" y="183"/>
                  <a:pt x="22" y="183"/>
                </a:cubicBezTo>
                <a:cubicBezTo>
                  <a:pt x="20" y="188"/>
                  <a:pt x="20" y="188"/>
                  <a:pt x="20" y="188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24" y="203"/>
                  <a:pt x="24" y="203"/>
                  <a:pt x="24" y="203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6" y="210"/>
                  <a:pt x="26" y="210"/>
                  <a:pt x="26" y="210"/>
                </a:cubicBezTo>
                <a:cubicBezTo>
                  <a:pt x="26" y="211"/>
                  <a:pt x="26" y="211"/>
                  <a:pt x="26" y="211"/>
                </a:cubicBezTo>
                <a:cubicBezTo>
                  <a:pt x="26" y="220"/>
                  <a:pt x="26" y="220"/>
                  <a:pt x="26" y="220"/>
                </a:cubicBezTo>
                <a:cubicBezTo>
                  <a:pt x="26" y="221"/>
                  <a:pt x="26" y="221"/>
                  <a:pt x="26" y="221"/>
                </a:cubicBezTo>
                <a:cubicBezTo>
                  <a:pt x="27" y="222"/>
                  <a:pt x="27" y="222"/>
                  <a:pt x="27" y="222"/>
                </a:cubicBezTo>
                <a:cubicBezTo>
                  <a:pt x="20" y="223"/>
                  <a:pt x="20" y="223"/>
                  <a:pt x="20" y="223"/>
                </a:cubicBezTo>
                <a:cubicBezTo>
                  <a:pt x="8" y="223"/>
                  <a:pt x="8" y="223"/>
                  <a:pt x="8" y="223"/>
                </a:cubicBezTo>
                <a:cubicBezTo>
                  <a:pt x="3" y="227"/>
                  <a:pt x="3" y="227"/>
                  <a:pt x="3" y="227"/>
                </a:cubicBezTo>
                <a:cubicBezTo>
                  <a:pt x="0" y="231"/>
                  <a:pt x="0" y="231"/>
                  <a:pt x="0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3" y="243"/>
                  <a:pt x="3" y="243"/>
                  <a:pt x="3" y="243"/>
                </a:cubicBezTo>
                <a:cubicBezTo>
                  <a:pt x="4" y="243"/>
                  <a:pt x="4" y="243"/>
                  <a:pt x="4" y="243"/>
                </a:cubicBezTo>
                <a:cubicBezTo>
                  <a:pt x="4" y="248"/>
                  <a:pt x="4" y="248"/>
                  <a:pt x="4" y="248"/>
                </a:cubicBezTo>
                <a:cubicBezTo>
                  <a:pt x="6" y="254"/>
                  <a:pt x="6" y="254"/>
                  <a:pt x="6" y="254"/>
                </a:cubicBezTo>
                <a:cubicBezTo>
                  <a:pt x="15" y="259"/>
                  <a:pt x="15" y="259"/>
                  <a:pt x="15" y="259"/>
                </a:cubicBezTo>
                <a:cubicBezTo>
                  <a:pt x="27" y="256"/>
                  <a:pt x="27" y="256"/>
                  <a:pt x="27" y="256"/>
                </a:cubicBezTo>
                <a:cubicBezTo>
                  <a:pt x="33" y="252"/>
                  <a:pt x="33" y="252"/>
                  <a:pt x="33" y="252"/>
                </a:cubicBezTo>
                <a:cubicBezTo>
                  <a:pt x="34" y="252"/>
                  <a:pt x="34" y="252"/>
                  <a:pt x="34" y="252"/>
                </a:cubicBezTo>
                <a:cubicBezTo>
                  <a:pt x="40" y="252"/>
                  <a:pt x="40" y="252"/>
                  <a:pt x="40" y="252"/>
                </a:cubicBezTo>
                <a:cubicBezTo>
                  <a:pt x="43" y="260"/>
                  <a:pt x="43" y="260"/>
                  <a:pt x="43" y="260"/>
                </a:cubicBezTo>
                <a:cubicBezTo>
                  <a:pt x="45" y="262"/>
                  <a:pt x="46" y="264"/>
                  <a:pt x="47" y="266"/>
                </a:cubicBezTo>
                <a:cubicBezTo>
                  <a:pt x="50" y="266"/>
                  <a:pt x="50" y="266"/>
                  <a:pt x="50" y="266"/>
                </a:cubicBezTo>
                <a:cubicBezTo>
                  <a:pt x="51" y="266"/>
                  <a:pt x="51" y="266"/>
                  <a:pt x="51" y="266"/>
                </a:cubicBezTo>
                <a:cubicBezTo>
                  <a:pt x="52" y="266"/>
                  <a:pt x="52" y="266"/>
                  <a:pt x="52" y="266"/>
                </a:cubicBezTo>
                <a:cubicBezTo>
                  <a:pt x="52" y="265"/>
                  <a:pt x="52" y="265"/>
                  <a:pt x="52" y="265"/>
                </a:cubicBezTo>
                <a:cubicBezTo>
                  <a:pt x="58" y="260"/>
                  <a:pt x="58" y="260"/>
                  <a:pt x="58" y="260"/>
                </a:cubicBezTo>
                <a:cubicBezTo>
                  <a:pt x="63" y="270"/>
                  <a:pt x="63" y="270"/>
                  <a:pt x="63" y="270"/>
                </a:cubicBezTo>
                <a:cubicBezTo>
                  <a:pt x="68" y="273"/>
                  <a:pt x="68" y="273"/>
                  <a:pt x="68" y="273"/>
                </a:cubicBezTo>
                <a:cubicBezTo>
                  <a:pt x="76" y="273"/>
                  <a:pt x="76" y="273"/>
                  <a:pt x="76" y="273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9"/>
                  <a:pt x="104" y="279"/>
                  <a:pt x="104" y="279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3" y="287"/>
                  <a:pt x="113" y="287"/>
                  <a:pt x="113" y="287"/>
                </a:cubicBezTo>
                <a:cubicBezTo>
                  <a:pt x="117" y="289"/>
                  <a:pt x="117" y="289"/>
                  <a:pt x="117" y="289"/>
                </a:cubicBezTo>
                <a:cubicBezTo>
                  <a:pt x="124" y="288"/>
                  <a:pt x="124" y="288"/>
                  <a:pt x="124" y="288"/>
                </a:cubicBezTo>
                <a:cubicBezTo>
                  <a:pt x="124" y="280"/>
                  <a:pt x="124" y="280"/>
                  <a:pt x="124" y="280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18" y="263"/>
                  <a:pt x="118" y="263"/>
                  <a:pt x="118" y="263"/>
                </a:cubicBezTo>
                <a:cubicBezTo>
                  <a:pt x="123" y="258"/>
                  <a:pt x="123" y="258"/>
                  <a:pt x="123" y="258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9" y="256"/>
                  <a:pt x="129" y="256"/>
                  <a:pt x="129" y="256"/>
                </a:cubicBezTo>
                <a:cubicBezTo>
                  <a:pt x="134" y="256"/>
                  <a:pt x="134" y="256"/>
                  <a:pt x="134" y="256"/>
                </a:cubicBezTo>
                <a:cubicBezTo>
                  <a:pt x="136" y="254"/>
                  <a:pt x="136" y="254"/>
                  <a:pt x="136" y="254"/>
                </a:cubicBezTo>
                <a:cubicBezTo>
                  <a:pt x="132" y="250"/>
                  <a:pt x="132" y="250"/>
                  <a:pt x="132" y="250"/>
                </a:cubicBezTo>
                <a:cubicBezTo>
                  <a:pt x="121" y="242"/>
                  <a:pt x="121" y="242"/>
                  <a:pt x="121" y="242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7" y="237"/>
                  <a:pt x="117" y="237"/>
                  <a:pt x="117" y="237"/>
                </a:cubicBezTo>
                <a:cubicBezTo>
                  <a:pt x="118" y="236"/>
                  <a:pt x="118" y="236"/>
                  <a:pt x="118" y="236"/>
                </a:cubicBezTo>
                <a:cubicBezTo>
                  <a:pt x="121" y="230"/>
                  <a:pt x="121" y="230"/>
                  <a:pt x="121" y="230"/>
                </a:cubicBezTo>
                <a:cubicBezTo>
                  <a:pt x="122" y="231"/>
                  <a:pt x="122" y="231"/>
                  <a:pt x="122" y="231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1" y="233"/>
                  <a:pt x="151" y="233"/>
                  <a:pt x="151" y="233"/>
                </a:cubicBezTo>
                <a:cubicBezTo>
                  <a:pt x="152" y="233"/>
                  <a:pt x="152" y="233"/>
                  <a:pt x="152" y="233"/>
                </a:cubicBezTo>
                <a:cubicBezTo>
                  <a:pt x="158" y="235"/>
                  <a:pt x="158" y="235"/>
                  <a:pt x="158" y="235"/>
                </a:cubicBezTo>
                <a:cubicBezTo>
                  <a:pt x="162" y="231"/>
                  <a:pt x="162" y="231"/>
                  <a:pt x="162" y="231"/>
                </a:cubicBezTo>
                <a:cubicBezTo>
                  <a:pt x="160" y="219"/>
                  <a:pt x="160" y="219"/>
                  <a:pt x="160" y="219"/>
                </a:cubicBezTo>
                <a:cubicBezTo>
                  <a:pt x="152" y="214"/>
                  <a:pt x="152" y="214"/>
                  <a:pt x="152" y="214"/>
                </a:cubicBezTo>
                <a:cubicBezTo>
                  <a:pt x="146" y="210"/>
                  <a:pt x="144" y="202"/>
                  <a:pt x="145" y="187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7" y="184"/>
                  <a:pt x="137" y="184"/>
                  <a:pt x="137" y="184"/>
                </a:cubicBezTo>
                <a:cubicBezTo>
                  <a:pt x="137" y="183"/>
                  <a:pt x="137" y="183"/>
                  <a:pt x="137" y="183"/>
                </a:cubicBezTo>
                <a:cubicBezTo>
                  <a:pt x="137" y="182"/>
                  <a:pt x="137" y="182"/>
                  <a:pt x="137" y="182"/>
                </a:cubicBezTo>
                <a:cubicBezTo>
                  <a:pt x="136" y="172"/>
                  <a:pt x="136" y="172"/>
                  <a:pt x="136" y="172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1" y="119"/>
                  <a:pt x="139" y="111"/>
                  <a:pt x="139" y="107"/>
                </a:cubicBezTo>
                <a:cubicBezTo>
                  <a:pt x="138" y="95"/>
                  <a:pt x="138" y="95"/>
                  <a:pt x="138" y="95"/>
                </a:cubicBezTo>
                <a:cubicBezTo>
                  <a:pt x="139" y="82"/>
                  <a:pt x="139" y="82"/>
                  <a:pt x="139" y="82"/>
                </a:cubicBezTo>
                <a:cubicBezTo>
                  <a:pt x="139" y="81"/>
                  <a:pt x="139" y="81"/>
                  <a:pt x="139" y="81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8" y="74"/>
                  <a:pt x="148" y="74"/>
                  <a:pt x="148" y="74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48" y="66"/>
                  <a:pt x="147" y="64"/>
                  <a:pt x="145" y="61"/>
                </a:cubicBezTo>
                <a:cubicBezTo>
                  <a:pt x="140" y="55"/>
                  <a:pt x="140" y="55"/>
                  <a:pt x="140" y="55"/>
                </a:cubicBezTo>
                <a:cubicBezTo>
                  <a:pt x="139" y="55"/>
                  <a:pt x="139" y="55"/>
                  <a:pt x="139" y="55"/>
                </a:cubicBezTo>
                <a:cubicBezTo>
                  <a:pt x="139" y="54"/>
                  <a:pt x="139" y="54"/>
                  <a:pt x="139" y="5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49" y="30"/>
                  <a:pt x="149" y="30"/>
                  <a:pt x="149" y="30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5" y="17"/>
                  <a:pt x="145" y="17"/>
                  <a:pt x="145" y="17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1" y="10"/>
                  <a:pt x="151" y="10"/>
                  <a:pt x="151" y="10"/>
                </a:cubicBezTo>
                <a:cubicBezTo>
                  <a:pt x="156" y="6"/>
                  <a:pt x="156" y="6"/>
                  <a:pt x="156" y="6"/>
                </a:cubicBezTo>
                <a:cubicBezTo>
                  <a:pt x="156" y="0"/>
                  <a:pt x="156" y="0"/>
                  <a:pt x="156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6" y="9"/>
                  <a:pt x="146" y="9"/>
                  <a:pt x="146" y="9"/>
                </a:cubicBezTo>
                <a:cubicBezTo>
                  <a:pt x="145" y="9"/>
                  <a:pt x="145" y="9"/>
                  <a:pt x="145" y="9"/>
                </a:cubicBezTo>
                <a:cubicBezTo>
                  <a:pt x="134" y="5"/>
                  <a:pt x="134" y="5"/>
                  <a:pt x="134" y="5"/>
                </a:cubicBezTo>
                <a:cubicBezTo>
                  <a:pt x="128" y="4"/>
                  <a:pt x="128" y="4"/>
                  <a:pt x="128" y="4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4" y="29"/>
                  <a:pt x="104" y="29"/>
                  <a:pt x="104" y="29"/>
                </a:cubicBezTo>
                <a:cubicBezTo>
                  <a:pt x="98" y="35"/>
                  <a:pt x="98" y="35"/>
                  <a:pt x="98" y="35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45"/>
                  <a:pt x="96" y="45"/>
                  <a:pt x="96" y="45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6"/>
                  <a:pt x="92" y="66"/>
                  <a:pt x="92" y="66"/>
                </a:cubicBezTo>
                <a:cubicBezTo>
                  <a:pt x="92" y="66"/>
                  <a:pt x="92" y="66"/>
                  <a:pt x="92" y="66"/>
                </a:cubicBezTo>
                <a:cubicBezTo>
                  <a:pt x="91" y="66"/>
                  <a:pt x="91" y="66"/>
                  <a:pt x="91" y="66"/>
                </a:cubicBezTo>
                <a:cubicBezTo>
                  <a:pt x="87" y="72"/>
                  <a:pt x="87" y="72"/>
                  <a:pt x="87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3"/>
                  <a:pt x="86" y="73"/>
                  <a:pt x="86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lnTo>
                  <a:pt x="54" y="66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tlCol="0" anchor="ctr"/>
          <a:lstStyle/>
          <a:p>
            <a:pPr algn="ctr"/>
            <a:endParaRPr lang="zh-CN" altLang="en-US" kern="0" dirty="0">
              <a:solidFill>
                <a:schemeClr val="tx1">
                  <a:lumMod val="85000"/>
                  <a:lumOff val="15000"/>
                </a:schemeClr>
              </a:solidFill>
              <a:latin typeface="等线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86956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  <p:bldP spid="4" grpId="0"/>
      <p:bldP spid="5" grpId="0"/>
      <p:bldP spid="9" grpId="0"/>
      <p:bldP spid="10" grpId="0"/>
      <p:bldP spid="11" grpId="0"/>
      <p:bldP spid="12" grpId="0"/>
      <p:bldP spid="13" grpId="0"/>
      <p:bldP spid="17" grpId="0" animBg="1"/>
      <p:bldP spid="18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0"/>
          <p:cNvSpPr>
            <a:spLocks/>
          </p:cNvSpPr>
          <p:nvPr/>
        </p:nvSpPr>
        <p:spPr bwMode="auto">
          <a:xfrm>
            <a:off x="3330348" y="1707184"/>
            <a:ext cx="3263983" cy="2870478"/>
          </a:xfrm>
          <a:custGeom>
            <a:avLst/>
            <a:gdLst>
              <a:gd name="T0" fmla="*/ 10 w 351"/>
              <a:gd name="T1" fmla="*/ 14 h 308"/>
              <a:gd name="T2" fmla="*/ 9 w 351"/>
              <a:gd name="T3" fmla="*/ 35 h 308"/>
              <a:gd name="T4" fmla="*/ 5 w 351"/>
              <a:gd name="T5" fmla="*/ 57 h 308"/>
              <a:gd name="T6" fmla="*/ 19 w 351"/>
              <a:gd name="T7" fmla="*/ 69 h 308"/>
              <a:gd name="T8" fmla="*/ 35 w 351"/>
              <a:gd name="T9" fmla="*/ 97 h 308"/>
              <a:gd name="T10" fmla="*/ 37 w 351"/>
              <a:gd name="T11" fmla="*/ 122 h 308"/>
              <a:gd name="T12" fmla="*/ 45 w 351"/>
              <a:gd name="T13" fmla="*/ 143 h 308"/>
              <a:gd name="T14" fmla="*/ 50 w 351"/>
              <a:gd name="T15" fmla="*/ 175 h 308"/>
              <a:gd name="T16" fmla="*/ 47 w 351"/>
              <a:gd name="T17" fmla="*/ 218 h 308"/>
              <a:gd name="T18" fmla="*/ 55 w 351"/>
              <a:gd name="T19" fmla="*/ 231 h 308"/>
              <a:gd name="T20" fmla="*/ 62 w 351"/>
              <a:gd name="T21" fmla="*/ 213 h 308"/>
              <a:gd name="T22" fmla="*/ 78 w 351"/>
              <a:gd name="T23" fmla="*/ 220 h 308"/>
              <a:gd name="T24" fmla="*/ 85 w 351"/>
              <a:gd name="T25" fmla="*/ 237 h 308"/>
              <a:gd name="T26" fmla="*/ 102 w 351"/>
              <a:gd name="T27" fmla="*/ 239 h 308"/>
              <a:gd name="T28" fmla="*/ 119 w 351"/>
              <a:gd name="T29" fmla="*/ 279 h 308"/>
              <a:gd name="T30" fmla="*/ 123 w 351"/>
              <a:gd name="T31" fmla="*/ 299 h 308"/>
              <a:gd name="T32" fmla="*/ 131 w 351"/>
              <a:gd name="T33" fmla="*/ 308 h 308"/>
              <a:gd name="T34" fmla="*/ 153 w 351"/>
              <a:gd name="T35" fmla="*/ 293 h 308"/>
              <a:gd name="T36" fmla="*/ 164 w 351"/>
              <a:gd name="T37" fmla="*/ 268 h 308"/>
              <a:gd name="T38" fmla="*/ 173 w 351"/>
              <a:gd name="T39" fmla="*/ 255 h 308"/>
              <a:gd name="T40" fmla="*/ 187 w 351"/>
              <a:gd name="T41" fmla="*/ 235 h 308"/>
              <a:gd name="T42" fmla="*/ 195 w 351"/>
              <a:gd name="T43" fmla="*/ 218 h 308"/>
              <a:gd name="T44" fmla="*/ 221 w 351"/>
              <a:gd name="T45" fmla="*/ 225 h 308"/>
              <a:gd name="T46" fmla="*/ 229 w 351"/>
              <a:gd name="T47" fmla="*/ 236 h 308"/>
              <a:gd name="T48" fmla="*/ 240 w 351"/>
              <a:gd name="T49" fmla="*/ 233 h 308"/>
              <a:gd name="T50" fmla="*/ 255 w 351"/>
              <a:gd name="T51" fmla="*/ 249 h 308"/>
              <a:gd name="T52" fmla="*/ 275 w 351"/>
              <a:gd name="T53" fmla="*/ 233 h 308"/>
              <a:gd name="T54" fmla="*/ 264 w 351"/>
              <a:gd name="T55" fmla="*/ 229 h 308"/>
              <a:gd name="T56" fmla="*/ 259 w 351"/>
              <a:gd name="T57" fmla="*/ 210 h 308"/>
              <a:gd name="T58" fmla="*/ 275 w 351"/>
              <a:gd name="T59" fmla="*/ 209 h 308"/>
              <a:gd name="T60" fmla="*/ 259 w 351"/>
              <a:gd name="T61" fmla="*/ 187 h 308"/>
              <a:gd name="T62" fmla="*/ 255 w 351"/>
              <a:gd name="T63" fmla="*/ 163 h 308"/>
              <a:gd name="T64" fmla="*/ 303 w 351"/>
              <a:gd name="T65" fmla="*/ 143 h 308"/>
              <a:gd name="T66" fmla="*/ 327 w 351"/>
              <a:gd name="T67" fmla="*/ 121 h 308"/>
              <a:gd name="T68" fmla="*/ 333 w 351"/>
              <a:gd name="T69" fmla="*/ 111 h 308"/>
              <a:gd name="T70" fmla="*/ 343 w 351"/>
              <a:gd name="T71" fmla="*/ 85 h 308"/>
              <a:gd name="T72" fmla="*/ 325 w 351"/>
              <a:gd name="T73" fmla="*/ 78 h 308"/>
              <a:gd name="T74" fmla="*/ 315 w 351"/>
              <a:gd name="T75" fmla="*/ 68 h 308"/>
              <a:gd name="T76" fmla="*/ 304 w 351"/>
              <a:gd name="T77" fmla="*/ 73 h 308"/>
              <a:gd name="T78" fmla="*/ 298 w 351"/>
              <a:gd name="T79" fmla="*/ 63 h 308"/>
              <a:gd name="T80" fmla="*/ 287 w 351"/>
              <a:gd name="T81" fmla="*/ 62 h 308"/>
              <a:gd name="T82" fmla="*/ 263 w 351"/>
              <a:gd name="T83" fmla="*/ 58 h 308"/>
              <a:gd name="T84" fmla="*/ 253 w 351"/>
              <a:gd name="T85" fmla="*/ 59 h 308"/>
              <a:gd name="T86" fmla="*/ 219 w 351"/>
              <a:gd name="T87" fmla="*/ 55 h 308"/>
              <a:gd name="T88" fmla="*/ 217 w 351"/>
              <a:gd name="T89" fmla="*/ 39 h 308"/>
              <a:gd name="T90" fmla="*/ 180 w 351"/>
              <a:gd name="T91" fmla="*/ 16 h 308"/>
              <a:gd name="T92" fmla="*/ 163 w 351"/>
              <a:gd name="T93" fmla="*/ 5 h 308"/>
              <a:gd name="T94" fmla="*/ 160 w 351"/>
              <a:gd name="T95" fmla="*/ 31 h 308"/>
              <a:gd name="T96" fmla="*/ 140 w 351"/>
              <a:gd name="T97" fmla="*/ 33 h 308"/>
              <a:gd name="T98" fmla="*/ 131 w 351"/>
              <a:gd name="T99" fmla="*/ 41 h 308"/>
              <a:gd name="T100" fmla="*/ 122 w 351"/>
              <a:gd name="T101" fmla="*/ 55 h 308"/>
              <a:gd name="T102" fmla="*/ 95 w 351"/>
              <a:gd name="T103" fmla="*/ 67 h 308"/>
              <a:gd name="T104" fmla="*/ 77 w 351"/>
              <a:gd name="T105" fmla="*/ 50 h 308"/>
              <a:gd name="T106" fmla="*/ 63 w 351"/>
              <a:gd name="T107" fmla="*/ 47 h 308"/>
              <a:gd name="T108" fmla="*/ 49 w 351"/>
              <a:gd name="T109" fmla="*/ 31 h 308"/>
              <a:gd name="T110" fmla="*/ 34 w 351"/>
              <a:gd name="T111" fmla="*/ 7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1" h="308">
                <a:moveTo>
                  <a:pt x="33" y="7"/>
                </a:moveTo>
                <a:cubicBezTo>
                  <a:pt x="23" y="5"/>
                  <a:pt x="23" y="5"/>
                  <a:pt x="23" y="5"/>
                </a:cubicBezTo>
                <a:cubicBezTo>
                  <a:pt x="14" y="3"/>
                  <a:pt x="14" y="3"/>
                  <a:pt x="14" y="3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5"/>
                  <a:pt x="13" y="35"/>
                  <a:pt x="13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1" y="45"/>
                  <a:pt x="11" y="45"/>
                  <a:pt x="11" y="45"/>
                </a:cubicBezTo>
                <a:cubicBezTo>
                  <a:pt x="3" y="47"/>
                  <a:pt x="3" y="47"/>
                  <a:pt x="3" y="47"/>
                </a:cubicBezTo>
                <a:cubicBezTo>
                  <a:pt x="0" y="53"/>
                  <a:pt x="0" y="53"/>
                  <a:pt x="0" y="53"/>
                </a:cubicBezTo>
                <a:cubicBezTo>
                  <a:pt x="4" y="57"/>
                  <a:pt x="4" y="57"/>
                  <a:pt x="4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79"/>
                  <a:pt x="21" y="79"/>
                  <a:pt x="21" y="79"/>
                </a:cubicBezTo>
                <a:cubicBezTo>
                  <a:pt x="28" y="89"/>
                  <a:pt x="28" y="89"/>
                  <a:pt x="28" y="89"/>
                </a:cubicBezTo>
                <a:cubicBezTo>
                  <a:pt x="29" y="91"/>
                  <a:pt x="31" y="93"/>
                  <a:pt x="35" y="97"/>
                </a:cubicBezTo>
                <a:cubicBezTo>
                  <a:pt x="35" y="97"/>
                  <a:pt x="35" y="97"/>
                  <a:pt x="35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7" y="109"/>
                  <a:pt x="37" y="115"/>
                  <a:pt x="37" y="122"/>
                </a:cubicBezTo>
                <a:cubicBezTo>
                  <a:pt x="41" y="127"/>
                  <a:pt x="42" y="131"/>
                  <a:pt x="42" y="133"/>
                </a:cubicBezTo>
                <a:cubicBezTo>
                  <a:pt x="42" y="135"/>
                  <a:pt x="43" y="138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6" y="149"/>
                  <a:pt x="46" y="153"/>
                  <a:pt x="45" y="157"/>
                </a:cubicBezTo>
                <a:cubicBezTo>
                  <a:pt x="43" y="160"/>
                  <a:pt x="45" y="165"/>
                  <a:pt x="49" y="173"/>
                </a:cubicBezTo>
                <a:cubicBezTo>
                  <a:pt x="50" y="173"/>
                  <a:pt x="50" y="173"/>
                  <a:pt x="50" y="173"/>
                </a:cubicBezTo>
                <a:cubicBezTo>
                  <a:pt x="50" y="174"/>
                  <a:pt x="50" y="174"/>
                  <a:pt x="50" y="174"/>
                </a:cubicBezTo>
                <a:cubicBezTo>
                  <a:pt x="50" y="175"/>
                  <a:pt x="50" y="175"/>
                  <a:pt x="50" y="175"/>
                </a:cubicBezTo>
                <a:cubicBezTo>
                  <a:pt x="43" y="189"/>
                  <a:pt x="43" y="189"/>
                  <a:pt x="43" y="189"/>
                </a:cubicBezTo>
                <a:cubicBezTo>
                  <a:pt x="45" y="192"/>
                  <a:pt x="45" y="194"/>
                  <a:pt x="45" y="196"/>
                </a:cubicBezTo>
                <a:cubicBezTo>
                  <a:pt x="43" y="209"/>
                  <a:pt x="43" y="209"/>
                  <a:pt x="43" y="209"/>
                </a:cubicBezTo>
                <a:cubicBezTo>
                  <a:pt x="43" y="213"/>
                  <a:pt x="43" y="216"/>
                  <a:pt x="45" y="217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51" y="220"/>
                  <a:pt x="52" y="222"/>
                  <a:pt x="52" y="224"/>
                </a:cubicBezTo>
                <a:cubicBezTo>
                  <a:pt x="51" y="231"/>
                  <a:pt x="51" y="231"/>
                  <a:pt x="51" y="231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4" y="232"/>
                  <a:pt x="54" y="232"/>
                  <a:pt x="54" y="232"/>
                </a:cubicBezTo>
                <a:cubicBezTo>
                  <a:pt x="55" y="231"/>
                  <a:pt x="55" y="231"/>
                  <a:pt x="55" y="231"/>
                </a:cubicBezTo>
                <a:cubicBezTo>
                  <a:pt x="56" y="229"/>
                  <a:pt x="57" y="228"/>
                  <a:pt x="58" y="226"/>
                </a:cubicBezTo>
                <a:cubicBezTo>
                  <a:pt x="59" y="225"/>
                  <a:pt x="59" y="225"/>
                  <a:pt x="59" y="225"/>
                </a:cubicBezTo>
                <a:cubicBezTo>
                  <a:pt x="59" y="224"/>
                  <a:pt x="59" y="224"/>
                  <a:pt x="59" y="224"/>
                </a:cubicBezTo>
                <a:cubicBezTo>
                  <a:pt x="61" y="223"/>
                  <a:pt x="61" y="222"/>
                  <a:pt x="63" y="220"/>
                </a:cubicBezTo>
                <a:cubicBezTo>
                  <a:pt x="63" y="218"/>
                  <a:pt x="63" y="215"/>
                  <a:pt x="62" y="213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3" y="210"/>
                  <a:pt x="63" y="210"/>
                  <a:pt x="63" y="210"/>
                </a:cubicBezTo>
                <a:cubicBezTo>
                  <a:pt x="70" y="209"/>
                  <a:pt x="73" y="209"/>
                  <a:pt x="75" y="212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1"/>
                  <a:pt x="78" y="221"/>
                  <a:pt x="78" y="221"/>
                </a:cubicBezTo>
                <a:cubicBezTo>
                  <a:pt x="79" y="234"/>
                  <a:pt x="79" y="234"/>
                  <a:pt x="79" y="234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9" y="239"/>
                  <a:pt x="89" y="239"/>
                  <a:pt x="89" y="239"/>
                </a:cubicBezTo>
                <a:cubicBezTo>
                  <a:pt x="92" y="236"/>
                  <a:pt x="92" y="236"/>
                  <a:pt x="92" y="236"/>
                </a:cubicBezTo>
                <a:cubicBezTo>
                  <a:pt x="95" y="233"/>
                  <a:pt x="95" y="233"/>
                  <a:pt x="95" y="233"/>
                </a:cubicBezTo>
                <a:cubicBezTo>
                  <a:pt x="97" y="233"/>
                  <a:pt x="97" y="233"/>
                  <a:pt x="97" y="233"/>
                </a:cubicBezTo>
                <a:cubicBezTo>
                  <a:pt x="99" y="234"/>
                  <a:pt x="101" y="236"/>
                  <a:pt x="102" y="239"/>
                </a:cubicBezTo>
                <a:cubicBezTo>
                  <a:pt x="103" y="249"/>
                  <a:pt x="103" y="249"/>
                  <a:pt x="103" y="249"/>
                </a:cubicBezTo>
                <a:cubicBezTo>
                  <a:pt x="104" y="251"/>
                  <a:pt x="104" y="251"/>
                  <a:pt x="104" y="251"/>
                </a:cubicBezTo>
                <a:cubicBezTo>
                  <a:pt x="115" y="274"/>
                  <a:pt x="115" y="274"/>
                  <a:pt x="115" y="274"/>
                </a:cubicBezTo>
                <a:cubicBezTo>
                  <a:pt x="119" y="278"/>
                  <a:pt x="119" y="278"/>
                  <a:pt x="119" y="278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2" y="298"/>
                  <a:pt x="122" y="298"/>
                  <a:pt x="122" y="298"/>
                </a:cubicBezTo>
                <a:cubicBezTo>
                  <a:pt x="123" y="299"/>
                  <a:pt x="123" y="299"/>
                  <a:pt x="123" y="299"/>
                </a:cubicBezTo>
                <a:cubicBezTo>
                  <a:pt x="125" y="295"/>
                  <a:pt x="128" y="293"/>
                  <a:pt x="129" y="293"/>
                </a:cubicBezTo>
                <a:cubicBezTo>
                  <a:pt x="131" y="294"/>
                  <a:pt x="131" y="295"/>
                  <a:pt x="131" y="296"/>
                </a:cubicBezTo>
                <a:cubicBezTo>
                  <a:pt x="131" y="299"/>
                  <a:pt x="131" y="299"/>
                  <a:pt x="131" y="299"/>
                </a:cubicBezTo>
                <a:cubicBezTo>
                  <a:pt x="131" y="306"/>
                  <a:pt x="131" y="306"/>
                  <a:pt x="131" y="306"/>
                </a:cubicBezTo>
                <a:cubicBezTo>
                  <a:pt x="131" y="308"/>
                  <a:pt x="131" y="308"/>
                  <a:pt x="131" y="308"/>
                </a:cubicBezTo>
                <a:cubicBezTo>
                  <a:pt x="133" y="308"/>
                  <a:pt x="135" y="308"/>
                  <a:pt x="135" y="307"/>
                </a:cubicBezTo>
                <a:cubicBezTo>
                  <a:pt x="139" y="301"/>
                  <a:pt x="139" y="301"/>
                  <a:pt x="139" y="301"/>
                </a:cubicBezTo>
                <a:cubicBezTo>
                  <a:pt x="144" y="297"/>
                  <a:pt x="144" y="297"/>
                  <a:pt x="144" y="297"/>
                </a:cubicBezTo>
                <a:cubicBezTo>
                  <a:pt x="147" y="295"/>
                  <a:pt x="149" y="293"/>
                  <a:pt x="153" y="293"/>
                </a:cubicBezTo>
                <a:cubicBezTo>
                  <a:pt x="153" y="293"/>
                  <a:pt x="153" y="293"/>
                  <a:pt x="153" y="293"/>
                </a:cubicBezTo>
                <a:cubicBezTo>
                  <a:pt x="161" y="295"/>
                  <a:pt x="161" y="295"/>
                  <a:pt x="161" y="295"/>
                </a:cubicBezTo>
                <a:cubicBezTo>
                  <a:pt x="164" y="294"/>
                  <a:pt x="164" y="294"/>
                  <a:pt x="164" y="294"/>
                </a:cubicBezTo>
                <a:cubicBezTo>
                  <a:pt x="168" y="288"/>
                  <a:pt x="168" y="288"/>
                  <a:pt x="168" y="288"/>
                </a:cubicBezTo>
                <a:cubicBezTo>
                  <a:pt x="167" y="279"/>
                  <a:pt x="167" y="279"/>
                  <a:pt x="167" y="279"/>
                </a:cubicBezTo>
                <a:cubicBezTo>
                  <a:pt x="165" y="275"/>
                  <a:pt x="163" y="271"/>
                  <a:pt x="164" y="268"/>
                </a:cubicBezTo>
                <a:cubicBezTo>
                  <a:pt x="165" y="261"/>
                  <a:pt x="165" y="261"/>
                  <a:pt x="165" y="261"/>
                </a:cubicBezTo>
                <a:cubicBezTo>
                  <a:pt x="165" y="260"/>
                  <a:pt x="165" y="260"/>
                  <a:pt x="165" y="260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73" y="255"/>
                  <a:pt x="173" y="255"/>
                  <a:pt x="173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9" y="251"/>
                  <a:pt x="179" y="251"/>
                  <a:pt x="179" y="251"/>
                </a:cubicBezTo>
                <a:cubicBezTo>
                  <a:pt x="186" y="242"/>
                  <a:pt x="186" y="242"/>
                  <a:pt x="186" y="242"/>
                </a:cubicBezTo>
                <a:cubicBezTo>
                  <a:pt x="187" y="235"/>
                  <a:pt x="187" y="235"/>
                  <a:pt x="187" y="235"/>
                </a:cubicBezTo>
                <a:cubicBezTo>
                  <a:pt x="179" y="218"/>
                  <a:pt x="179" y="218"/>
                  <a:pt x="179" y="218"/>
                </a:cubicBezTo>
                <a:cubicBezTo>
                  <a:pt x="195" y="225"/>
                  <a:pt x="195" y="225"/>
                  <a:pt x="195" y="225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8"/>
                  <a:pt x="195" y="218"/>
                  <a:pt x="195" y="218"/>
                </a:cubicBezTo>
                <a:cubicBezTo>
                  <a:pt x="201" y="213"/>
                  <a:pt x="201" y="213"/>
                  <a:pt x="201" y="213"/>
                </a:cubicBezTo>
                <a:cubicBezTo>
                  <a:pt x="213" y="210"/>
                  <a:pt x="213" y="210"/>
                  <a:pt x="213" y="210"/>
                </a:cubicBezTo>
                <a:cubicBezTo>
                  <a:pt x="214" y="210"/>
                  <a:pt x="214" y="210"/>
                  <a:pt x="214" y="210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0" y="231"/>
                  <a:pt x="220" y="231"/>
                  <a:pt x="220" y="231"/>
                </a:cubicBezTo>
                <a:cubicBezTo>
                  <a:pt x="221" y="236"/>
                  <a:pt x="221" y="236"/>
                  <a:pt x="221" y="236"/>
                </a:cubicBezTo>
                <a:cubicBezTo>
                  <a:pt x="221" y="239"/>
                  <a:pt x="223" y="240"/>
                  <a:pt x="224" y="240"/>
                </a:cubicBezTo>
                <a:cubicBezTo>
                  <a:pt x="226" y="240"/>
                  <a:pt x="227" y="239"/>
                  <a:pt x="229" y="237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30" y="236"/>
                  <a:pt x="230" y="236"/>
                  <a:pt x="230" y="236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40" y="233"/>
                  <a:pt x="240" y="233"/>
                  <a:pt x="240" y="233"/>
                </a:cubicBezTo>
                <a:cubicBezTo>
                  <a:pt x="245" y="233"/>
                  <a:pt x="247" y="234"/>
                  <a:pt x="249" y="236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5" y="249"/>
                  <a:pt x="255" y="249"/>
                  <a:pt x="255" y="249"/>
                </a:cubicBezTo>
                <a:cubicBezTo>
                  <a:pt x="261" y="249"/>
                  <a:pt x="261" y="249"/>
                  <a:pt x="261" y="249"/>
                </a:cubicBezTo>
                <a:cubicBezTo>
                  <a:pt x="271" y="246"/>
                  <a:pt x="271" y="246"/>
                  <a:pt x="271" y="246"/>
                </a:cubicBezTo>
                <a:cubicBezTo>
                  <a:pt x="277" y="241"/>
                  <a:pt x="277" y="241"/>
                  <a:pt x="277" y="241"/>
                </a:cubicBezTo>
                <a:cubicBezTo>
                  <a:pt x="278" y="236"/>
                  <a:pt x="278" y="236"/>
                  <a:pt x="278" y="236"/>
                </a:cubicBezTo>
                <a:cubicBezTo>
                  <a:pt x="275" y="233"/>
                  <a:pt x="275" y="233"/>
                  <a:pt x="275" y="233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52" y="217"/>
                  <a:pt x="252" y="217"/>
                  <a:pt x="252" y="217"/>
                </a:cubicBezTo>
                <a:cubicBezTo>
                  <a:pt x="253" y="216"/>
                  <a:pt x="253" y="216"/>
                  <a:pt x="253" y="216"/>
                </a:cubicBezTo>
                <a:cubicBezTo>
                  <a:pt x="259" y="211"/>
                  <a:pt x="259" y="211"/>
                  <a:pt x="259" y="211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7" y="208"/>
                  <a:pt x="267" y="208"/>
                  <a:pt x="267" y="208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10"/>
                  <a:pt x="275" y="210"/>
                  <a:pt x="275" y="210"/>
                </a:cubicBezTo>
                <a:cubicBezTo>
                  <a:pt x="275" y="207"/>
                  <a:pt x="275" y="207"/>
                  <a:pt x="275" y="207"/>
                </a:cubicBezTo>
                <a:cubicBezTo>
                  <a:pt x="272" y="201"/>
                  <a:pt x="272" y="201"/>
                  <a:pt x="272" y="201"/>
                </a:cubicBezTo>
                <a:cubicBezTo>
                  <a:pt x="266" y="198"/>
                  <a:pt x="266" y="198"/>
                  <a:pt x="266" y="198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5" y="173"/>
                  <a:pt x="255" y="173"/>
                  <a:pt x="255" y="173"/>
                </a:cubicBezTo>
                <a:cubicBezTo>
                  <a:pt x="255" y="163"/>
                  <a:pt x="255" y="163"/>
                  <a:pt x="255" y="163"/>
                </a:cubicBezTo>
                <a:cubicBezTo>
                  <a:pt x="261" y="157"/>
                  <a:pt x="261" y="157"/>
                  <a:pt x="261" y="157"/>
                </a:cubicBezTo>
                <a:cubicBezTo>
                  <a:pt x="271" y="157"/>
                  <a:pt x="271" y="157"/>
                  <a:pt x="271" y="157"/>
                </a:cubicBezTo>
                <a:cubicBezTo>
                  <a:pt x="293" y="159"/>
                  <a:pt x="293" y="159"/>
                  <a:pt x="293" y="159"/>
                </a:cubicBezTo>
                <a:cubicBezTo>
                  <a:pt x="303" y="144"/>
                  <a:pt x="303" y="144"/>
                  <a:pt x="303" y="144"/>
                </a:cubicBezTo>
                <a:cubicBezTo>
                  <a:pt x="303" y="143"/>
                  <a:pt x="303" y="143"/>
                  <a:pt x="303" y="143"/>
                </a:cubicBezTo>
                <a:cubicBezTo>
                  <a:pt x="304" y="143"/>
                  <a:pt x="304" y="143"/>
                  <a:pt x="304" y="143"/>
                </a:cubicBezTo>
                <a:cubicBezTo>
                  <a:pt x="313" y="139"/>
                  <a:pt x="313" y="139"/>
                  <a:pt x="313" y="139"/>
                </a:cubicBezTo>
                <a:cubicBezTo>
                  <a:pt x="317" y="130"/>
                  <a:pt x="317" y="130"/>
                  <a:pt x="317" y="130"/>
                </a:cubicBezTo>
                <a:cubicBezTo>
                  <a:pt x="317" y="129"/>
                  <a:pt x="317" y="129"/>
                  <a:pt x="317" y="129"/>
                </a:cubicBezTo>
                <a:cubicBezTo>
                  <a:pt x="327" y="121"/>
                  <a:pt x="327" y="121"/>
                  <a:pt x="327" y="121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3" y="112"/>
                  <a:pt x="333" y="112"/>
                  <a:pt x="333" y="112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7" y="107"/>
                  <a:pt x="337" y="107"/>
                  <a:pt x="337" y="107"/>
                </a:cubicBezTo>
                <a:cubicBezTo>
                  <a:pt x="341" y="99"/>
                  <a:pt x="341" y="99"/>
                  <a:pt x="341" y="99"/>
                </a:cubicBezTo>
                <a:cubicBezTo>
                  <a:pt x="343" y="87"/>
                  <a:pt x="343" y="87"/>
                  <a:pt x="343" y="87"/>
                </a:cubicBezTo>
                <a:cubicBezTo>
                  <a:pt x="343" y="86"/>
                  <a:pt x="343" y="86"/>
                  <a:pt x="343" y="86"/>
                </a:cubicBezTo>
                <a:cubicBezTo>
                  <a:pt x="343" y="85"/>
                  <a:pt x="343" y="85"/>
                  <a:pt x="343" y="85"/>
                </a:cubicBezTo>
                <a:cubicBezTo>
                  <a:pt x="350" y="81"/>
                  <a:pt x="350" y="81"/>
                  <a:pt x="350" y="81"/>
                </a:cubicBezTo>
                <a:cubicBezTo>
                  <a:pt x="351" y="79"/>
                  <a:pt x="351" y="79"/>
                  <a:pt x="351" y="79"/>
                </a:cubicBezTo>
                <a:cubicBezTo>
                  <a:pt x="342" y="78"/>
                  <a:pt x="342" y="78"/>
                  <a:pt x="342" y="78"/>
                </a:cubicBezTo>
                <a:cubicBezTo>
                  <a:pt x="326" y="79"/>
                  <a:pt x="326" y="79"/>
                  <a:pt x="326" y="79"/>
                </a:cubicBezTo>
                <a:cubicBezTo>
                  <a:pt x="325" y="78"/>
                  <a:pt x="325" y="78"/>
                  <a:pt x="325" y="78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5" y="68"/>
                  <a:pt x="315" y="68"/>
                  <a:pt x="315" y="68"/>
                </a:cubicBezTo>
                <a:cubicBezTo>
                  <a:pt x="315" y="69"/>
                  <a:pt x="315" y="69"/>
                  <a:pt x="315" y="69"/>
                </a:cubicBezTo>
                <a:cubicBezTo>
                  <a:pt x="314" y="69"/>
                  <a:pt x="314" y="69"/>
                  <a:pt x="314" y="69"/>
                </a:cubicBezTo>
                <a:cubicBezTo>
                  <a:pt x="313" y="71"/>
                  <a:pt x="311" y="71"/>
                  <a:pt x="309" y="71"/>
                </a:cubicBezTo>
                <a:cubicBezTo>
                  <a:pt x="307" y="72"/>
                  <a:pt x="307" y="72"/>
                  <a:pt x="307" y="72"/>
                </a:cubicBezTo>
                <a:cubicBezTo>
                  <a:pt x="306" y="73"/>
                  <a:pt x="305" y="73"/>
                  <a:pt x="304" y="73"/>
                </a:cubicBezTo>
                <a:cubicBezTo>
                  <a:pt x="303" y="73"/>
                  <a:pt x="303" y="71"/>
                  <a:pt x="302" y="69"/>
                </a:cubicBezTo>
                <a:cubicBezTo>
                  <a:pt x="302" y="67"/>
                  <a:pt x="301" y="65"/>
                  <a:pt x="299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6" y="57"/>
                  <a:pt x="296" y="57"/>
                  <a:pt x="296" y="57"/>
                </a:cubicBezTo>
                <a:cubicBezTo>
                  <a:pt x="294" y="57"/>
                  <a:pt x="294" y="57"/>
                  <a:pt x="294" y="57"/>
                </a:cubicBezTo>
                <a:cubicBezTo>
                  <a:pt x="288" y="61"/>
                  <a:pt x="288" y="61"/>
                  <a:pt x="288" y="61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87" y="62"/>
                  <a:pt x="287" y="62"/>
                  <a:pt x="287" y="62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2" y="64"/>
                  <a:pt x="272" y="64"/>
                  <a:pt x="272" y="64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59" y="52"/>
                  <a:pt x="259" y="52"/>
                  <a:pt x="259" y="52"/>
                </a:cubicBezTo>
                <a:cubicBezTo>
                  <a:pt x="253" y="59"/>
                  <a:pt x="253" y="59"/>
                  <a:pt x="253" y="59"/>
                </a:cubicBezTo>
                <a:cubicBezTo>
                  <a:pt x="248" y="65"/>
                  <a:pt x="244" y="67"/>
                  <a:pt x="242" y="65"/>
                </a:cubicBezTo>
                <a:cubicBezTo>
                  <a:pt x="233" y="60"/>
                  <a:pt x="233" y="60"/>
                  <a:pt x="233" y="60"/>
                </a:cubicBezTo>
                <a:cubicBezTo>
                  <a:pt x="226" y="59"/>
                  <a:pt x="226" y="59"/>
                  <a:pt x="226" y="59"/>
                </a:cubicBezTo>
                <a:cubicBezTo>
                  <a:pt x="225" y="60"/>
                  <a:pt x="225" y="60"/>
                  <a:pt x="225" y="60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8" y="55"/>
                  <a:pt x="218" y="55"/>
                  <a:pt x="218" y="55"/>
                </a:cubicBezTo>
                <a:cubicBezTo>
                  <a:pt x="221" y="44"/>
                  <a:pt x="221" y="44"/>
                  <a:pt x="221" y="44"/>
                </a:cubicBezTo>
                <a:cubicBezTo>
                  <a:pt x="221" y="40"/>
                  <a:pt x="221" y="40"/>
                  <a:pt x="221" y="40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08" y="29"/>
                  <a:pt x="208" y="29"/>
                  <a:pt x="208" y="29"/>
                </a:cubicBezTo>
                <a:cubicBezTo>
                  <a:pt x="209" y="23"/>
                  <a:pt x="209" y="23"/>
                  <a:pt x="209" y="23"/>
                </a:cubicBezTo>
                <a:cubicBezTo>
                  <a:pt x="188" y="21"/>
                  <a:pt x="188" y="21"/>
                  <a:pt x="188" y="21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8" y="15"/>
                  <a:pt x="176" y="13"/>
                  <a:pt x="175" y="9"/>
                </a:cubicBezTo>
                <a:cubicBezTo>
                  <a:pt x="174" y="6"/>
                  <a:pt x="174" y="6"/>
                  <a:pt x="174" y="6"/>
                </a:cubicBezTo>
                <a:cubicBezTo>
                  <a:pt x="172" y="0"/>
                  <a:pt x="172" y="0"/>
                  <a:pt x="17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5"/>
                  <a:pt x="163" y="5"/>
                  <a:pt x="163" y="5"/>
                </a:cubicBezTo>
                <a:cubicBezTo>
                  <a:pt x="155" y="15"/>
                  <a:pt x="155" y="15"/>
                  <a:pt x="155" y="15"/>
                </a:cubicBezTo>
                <a:cubicBezTo>
                  <a:pt x="157" y="21"/>
                  <a:pt x="157" y="21"/>
                  <a:pt x="157" y="21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60" y="31"/>
                  <a:pt x="160" y="31"/>
                  <a:pt x="160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4"/>
                  <a:pt x="156" y="35"/>
                  <a:pt x="153" y="35"/>
                </a:cubicBezTo>
                <a:cubicBezTo>
                  <a:pt x="145" y="35"/>
                  <a:pt x="145" y="35"/>
                  <a:pt x="145" y="35"/>
                </a:cubicBezTo>
                <a:cubicBezTo>
                  <a:pt x="140" y="33"/>
                  <a:pt x="140" y="33"/>
                  <a:pt x="140" y="33"/>
                </a:cubicBezTo>
                <a:cubicBezTo>
                  <a:pt x="134" y="35"/>
                  <a:pt x="134" y="35"/>
                  <a:pt x="134" y="35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32" y="35"/>
                  <a:pt x="132" y="35"/>
                  <a:pt x="132" y="35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29" y="43"/>
                  <a:pt x="129" y="43"/>
                  <a:pt x="129" y="43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43"/>
                  <a:pt x="120" y="45"/>
                  <a:pt x="121" y="48"/>
                </a:cubicBezTo>
                <a:cubicBezTo>
                  <a:pt x="123" y="51"/>
                  <a:pt x="123" y="53"/>
                  <a:pt x="122" y="55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19" y="59"/>
                  <a:pt x="116" y="60"/>
                  <a:pt x="111" y="59"/>
                </a:cubicBezTo>
                <a:cubicBezTo>
                  <a:pt x="104" y="59"/>
                  <a:pt x="104" y="59"/>
                  <a:pt x="104" y="59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95" y="67"/>
                  <a:pt x="95" y="67"/>
                  <a:pt x="95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89" y="59"/>
                  <a:pt x="89" y="59"/>
                  <a:pt x="89" y="59"/>
                </a:cubicBezTo>
                <a:cubicBezTo>
                  <a:pt x="80" y="55"/>
                  <a:pt x="80" y="55"/>
                  <a:pt x="80" y="55"/>
                </a:cubicBezTo>
                <a:cubicBezTo>
                  <a:pt x="77" y="50"/>
                  <a:pt x="77" y="50"/>
                  <a:pt x="77" y="50"/>
                </a:cubicBezTo>
                <a:cubicBezTo>
                  <a:pt x="74" y="53"/>
                  <a:pt x="74" y="53"/>
                  <a:pt x="74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7" y="54"/>
                  <a:pt x="67" y="54"/>
                  <a:pt x="67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3" y="47"/>
                  <a:pt x="63" y="47"/>
                  <a:pt x="63" y="47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42"/>
                  <a:pt x="59" y="42"/>
                  <a:pt x="59" y="42"/>
                </a:cubicBezTo>
                <a:cubicBezTo>
                  <a:pt x="56" y="38"/>
                  <a:pt x="54" y="35"/>
                  <a:pt x="53" y="33"/>
                </a:cubicBezTo>
                <a:cubicBezTo>
                  <a:pt x="53" y="32"/>
                  <a:pt x="53" y="31"/>
                  <a:pt x="51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6" y="29"/>
                  <a:pt x="44" y="27"/>
                  <a:pt x="43" y="23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1"/>
                  <a:pt x="41" y="11"/>
                  <a:pt x="41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7"/>
                  <a:pt x="33" y="7"/>
                </a:cubicBezTo>
                <a:close/>
              </a:path>
            </a:pathLst>
          </a:cu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tlCol="0" anchor="ctr"/>
          <a:lstStyle/>
          <a:p>
            <a:pPr algn="ctr"/>
            <a:endParaRPr lang="zh-CN" altLang="en-US" kern="0">
              <a:solidFill>
                <a:schemeClr val="tx1">
                  <a:lumMod val="85000"/>
                  <a:lumOff val="15000"/>
                </a:schemeClr>
              </a:solidFill>
              <a:latin typeface="等线"/>
              <a:ea typeface="微软雅黑"/>
            </a:endParaRPr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>
            <a:off x="3228457" y="3506063"/>
            <a:ext cx="2638592" cy="2758048"/>
          </a:xfrm>
          <a:custGeom>
            <a:avLst/>
            <a:gdLst>
              <a:gd name="T0" fmla="*/ 10 w 284"/>
              <a:gd name="T1" fmla="*/ 182 h 296"/>
              <a:gd name="T2" fmla="*/ 41 w 284"/>
              <a:gd name="T3" fmla="*/ 181 h 296"/>
              <a:gd name="T4" fmla="*/ 42 w 284"/>
              <a:gd name="T5" fmla="*/ 195 h 296"/>
              <a:gd name="T6" fmla="*/ 68 w 284"/>
              <a:gd name="T7" fmla="*/ 221 h 296"/>
              <a:gd name="T8" fmla="*/ 72 w 284"/>
              <a:gd name="T9" fmla="*/ 260 h 296"/>
              <a:gd name="T10" fmla="*/ 110 w 284"/>
              <a:gd name="T11" fmla="*/ 270 h 296"/>
              <a:gd name="T12" fmla="*/ 118 w 284"/>
              <a:gd name="T13" fmla="*/ 282 h 296"/>
              <a:gd name="T14" fmla="*/ 136 w 284"/>
              <a:gd name="T15" fmla="*/ 296 h 296"/>
              <a:gd name="T16" fmla="*/ 136 w 284"/>
              <a:gd name="T17" fmla="*/ 284 h 296"/>
              <a:gd name="T18" fmla="*/ 135 w 284"/>
              <a:gd name="T19" fmla="*/ 244 h 296"/>
              <a:gd name="T20" fmla="*/ 162 w 284"/>
              <a:gd name="T21" fmla="*/ 236 h 296"/>
              <a:gd name="T22" fmla="*/ 190 w 284"/>
              <a:gd name="T23" fmla="*/ 236 h 296"/>
              <a:gd name="T24" fmla="*/ 220 w 284"/>
              <a:gd name="T25" fmla="*/ 233 h 296"/>
              <a:gd name="T26" fmla="*/ 256 w 284"/>
              <a:gd name="T27" fmla="*/ 211 h 296"/>
              <a:gd name="T28" fmla="*/ 265 w 284"/>
              <a:gd name="T29" fmla="*/ 214 h 296"/>
              <a:gd name="T30" fmla="*/ 270 w 284"/>
              <a:gd name="T31" fmla="*/ 216 h 296"/>
              <a:gd name="T32" fmla="*/ 284 w 284"/>
              <a:gd name="T33" fmla="*/ 205 h 296"/>
              <a:gd name="T34" fmla="*/ 274 w 284"/>
              <a:gd name="T35" fmla="*/ 194 h 296"/>
              <a:gd name="T36" fmla="*/ 252 w 284"/>
              <a:gd name="T37" fmla="*/ 180 h 296"/>
              <a:gd name="T38" fmla="*/ 236 w 284"/>
              <a:gd name="T39" fmla="*/ 182 h 296"/>
              <a:gd name="T40" fmla="*/ 230 w 284"/>
              <a:gd name="T41" fmla="*/ 170 h 296"/>
              <a:gd name="T42" fmla="*/ 234 w 284"/>
              <a:gd name="T43" fmla="*/ 155 h 296"/>
              <a:gd name="T44" fmla="*/ 226 w 284"/>
              <a:gd name="T45" fmla="*/ 136 h 296"/>
              <a:gd name="T46" fmla="*/ 232 w 284"/>
              <a:gd name="T47" fmla="*/ 106 h 296"/>
              <a:gd name="T48" fmla="*/ 216 w 284"/>
              <a:gd name="T49" fmla="*/ 102 h 296"/>
              <a:gd name="T50" fmla="*/ 200 w 284"/>
              <a:gd name="T51" fmla="*/ 84 h 296"/>
              <a:gd name="T52" fmla="*/ 198 w 284"/>
              <a:gd name="T53" fmla="*/ 74 h 296"/>
              <a:gd name="T54" fmla="*/ 206 w 284"/>
              <a:gd name="T55" fmla="*/ 66 h 296"/>
              <a:gd name="T56" fmla="*/ 236 w 284"/>
              <a:gd name="T57" fmla="*/ 63 h 296"/>
              <a:gd name="T58" fmla="*/ 243 w 284"/>
              <a:gd name="T59" fmla="*/ 66 h 296"/>
              <a:gd name="T60" fmla="*/ 256 w 284"/>
              <a:gd name="T61" fmla="*/ 54 h 296"/>
              <a:gd name="T62" fmla="*/ 235 w 284"/>
              <a:gd name="T63" fmla="*/ 52 h 296"/>
              <a:gd name="T64" fmla="*/ 227 w 284"/>
              <a:gd name="T65" fmla="*/ 44 h 296"/>
              <a:gd name="T66" fmla="*/ 222 w 284"/>
              <a:gd name="T67" fmla="*/ 22 h 296"/>
              <a:gd name="T68" fmla="*/ 198 w 284"/>
              <a:gd name="T69" fmla="*/ 34 h 296"/>
              <a:gd name="T70" fmla="*/ 201 w 284"/>
              <a:gd name="T71" fmla="*/ 50 h 296"/>
              <a:gd name="T72" fmla="*/ 193 w 284"/>
              <a:gd name="T73" fmla="*/ 62 h 296"/>
              <a:gd name="T74" fmla="*/ 183 w 284"/>
              <a:gd name="T75" fmla="*/ 85 h 296"/>
              <a:gd name="T76" fmla="*/ 183 w 284"/>
              <a:gd name="T77" fmla="*/ 98 h 296"/>
              <a:gd name="T78" fmla="*/ 178 w 284"/>
              <a:gd name="T79" fmla="*/ 104 h 296"/>
              <a:gd name="T80" fmla="*/ 173 w 284"/>
              <a:gd name="T81" fmla="*/ 107 h 296"/>
              <a:gd name="T82" fmla="*/ 154 w 284"/>
              <a:gd name="T83" fmla="*/ 112 h 296"/>
              <a:gd name="T84" fmla="*/ 138 w 284"/>
              <a:gd name="T85" fmla="*/ 110 h 296"/>
              <a:gd name="T86" fmla="*/ 129 w 284"/>
              <a:gd name="T87" fmla="*/ 106 h 296"/>
              <a:gd name="T88" fmla="*/ 122 w 284"/>
              <a:gd name="T89" fmla="*/ 84 h 296"/>
              <a:gd name="T90" fmla="*/ 113 w 284"/>
              <a:gd name="T91" fmla="*/ 64 h 296"/>
              <a:gd name="T92" fmla="*/ 110 w 284"/>
              <a:gd name="T93" fmla="*/ 57 h 296"/>
              <a:gd name="T94" fmla="*/ 100 w 284"/>
              <a:gd name="T95" fmla="*/ 52 h 296"/>
              <a:gd name="T96" fmla="*/ 86 w 284"/>
              <a:gd name="T97" fmla="*/ 44 h 296"/>
              <a:gd name="T98" fmla="*/ 86 w 284"/>
              <a:gd name="T99" fmla="*/ 35 h 296"/>
              <a:gd name="T100" fmla="*/ 77 w 284"/>
              <a:gd name="T101" fmla="*/ 29 h 296"/>
              <a:gd name="T102" fmla="*/ 61 w 284"/>
              <a:gd name="T103" fmla="*/ 42 h 296"/>
              <a:gd name="T104" fmla="*/ 50 w 284"/>
              <a:gd name="T105" fmla="*/ 21 h 296"/>
              <a:gd name="T106" fmla="*/ 40 w 284"/>
              <a:gd name="T107" fmla="*/ 10 h 296"/>
              <a:gd name="T108" fmla="*/ 28 w 284"/>
              <a:gd name="T109" fmla="*/ 33 h 296"/>
              <a:gd name="T110" fmla="*/ 28 w 284"/>
              <a:gd name="T111" fmla="*/ 54 h 296"/>
              <a:gd name="T112" fmla="*/ 46 w 284"/>
              <a:gd name="T113" fmla="*/ 70 h 296"/>
              <a:gd name="T114" fmla="*/ 31 w 284"/>
              <a:gd name="T115" fmla="*/ 128 h 296"/>
              <a:gd name="T116" fmla="*/ 2 w 284"/>
              <a:gd name="T117" fmla="*/ 174 h 296"/>
              <a:gd name="T118" fmla="*/ 2 w 284"/>
              <a:gd name="T119" fmla="*/ 18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84" h="296">
                <a:moveTo>
                  <a:pt x="2" y="182"/>
                </a:moveTo>
                <a:cubicBezTo>
                  <a:pt x="0" y="187"/>
                  <a:pt x="0" y="187"/>
                  <a:pt x="0" y="187"/>
                </a:cubicBezTo>
                <a:cubicBezTo>
                  <a:pt x="3" y="187"/>
                  <a:pt x="6" y="185"/>
                  <a:pt x="9" y="183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26" y="180"/>
                  <a:pt x="26" y="180"/>
                  <a:pt x="26" y="180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41" y="181"/>
                  <a:pt x="41" y="181"/>
                  <a:pt x="41" y="181"/>
                </a:cubicBezTo>
                <a:cubicBezTo>
                  <a:pt x="42" y="181"/>
                  <a:pt x="42" y="181"/>
                  <a:pt x="42" y="181"/>
                </a:cubicBezTo>
                <a:cubicBezTo>
                  <a:pt x="37" y="189"/>
                  <a:pt x="37" y="189"/>
                  <a:pt x="37" y="189"/>
                </a:cubicBezTo>
                <a:cubicBezTo>
                  <a:pt x="42" y="194"/>
                  <a:pt x="42" y="194"/>
                  <a:pt x="42" y="194"/>
                </a:cubicBezTo>
                <a:cubicBezTo>
                  <a:pt x="42" y="195"/>
                  <a:pt x="42" y="195"/>
                  <a:pt x="42" y="195"/>
                </a:cubicBezTo>
                <a:cubicBezTo>
                  <a:pt x="42" y="196"/>
                  <a:pt x="42" y="196"/>
                  <a:pt x="42" y="196"/>
                </a:cubicBezTo>
                <a:cubicBezTo>
                  <a:pt x="38" y="213"/>
                  <a:pt x="38" y="213"/>
                  <a:pt x="38" y="213"/>
                </a:cubicBezTo>
                <a:cubicBezTo>
                  <a:pt x="49" y="220"/>
                  <a:pt x="49" y="220"/>
                  <a:pt x="49" y="220"/>
                </a:cubicBezTo>
                <a:cubicBezTo>
                  <a:pt x="68" y="221"/>
                  <a:pt x="68" y="221"/>
                  <a:pt x="68" y="221"/>
                </a:cubicBezTo>
                <a:cubicBezTo>
                  <a:pt x="65" y="225"/>
                  <a:pt x="65" y="225"/>
                  <a:pt x="65" y="225"/>
                </a:cubicBezTo>
                <a:cubicBezTo>
                  <a:pt x="53" y="240"/>
                  <a:pt x="47" y="248"/>
                  <a:pt x="48" y="251"/>
                </a:cubicBezTo>
                <a:cubicBezTo>
                  <a:pt x="55" y="253"/>
                  <a:pt x="55" y="253"/>
                  <a:pt x="55" y="253"/>
                </a:cubicBezTo>
                <a:cubicBezTo>
                  <a:pt x="64" y="254"/>
                  <a:pt x="70" y="256"/>
                  <a:pt x="72" y="260"/>
                </a:cubicBezTo>
                <a:cubicBezTo>
                  <a:pt x="74" y="265"/>
                  <a:pt x="77" y="270"/>
                  <a:pt x="79" y="275"/>
                </a:cubicBezTo>
                <a:cubicBezTo>
                  <a:pt x="90" y="281"/>
                  <a:pt x="90" y="281"/>
                  <a:pt x="90" y="281"/>
                </a:cubicBezTo>
                <a:cubicBezTo>
                  <a:pt x="96" y="282"/>
                  <a:pt x="96" y="282"/>
                  <a:pt x="96" y="282"/>
                </a:cubicBezTo>
                <a:cubicBezTo>
                  <a:pt x="110" y="270"/>
                  <a:pt x="110" y="270"/>
                  <a:pt x="110" y="270"/>
                </a:cubicBezTo>
                <a:cubicBezTo>
                  <a:pt x="118" y="281"/>
                  <a:pt x="118" y="281"/>
                  <a:pt x="118" y="281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20" y="292"/>
                  <a:pt x="120" y="292"/>
                  <a:pt x="120" y="292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36" y="296"/>
                  <a:pt x="136" y="296"/>
                  <a:pt x="136" y="296"/>
                </a:cubicBezTo>
                <a:cubicBezTo>
                  <a:pt x="138" y="296"/>
                  <a:pt x="138" y="296"/>
                  <a:pt x="138" y="296"/>
                </a:cubicBezTo>
                <a:cubicBezTo>
                  <a:pt x="138" y="295"/>
                  <a:pt x="138" y="295"/>
                  <a:pt x="138" y="295"/>
                </a:cubicBezTo>
                <a:cubicBezTo>
                  <a:pt x="136" y="285"/>
                  <a:pt x="136" y="285"/>
                  <a:pt x="136" y="285"/>
                </a:cubicBezTo>
                <a:cubicBezTo>
                  <a:pt x="136" y="284"/>
                  <a:pt x="136" y="284"/>
                  <a:pt x="136" y="284"/>
                </a:cubicBezTo>
                <a:cubicBezTo>
                  <a:pt x="131" y="261"/>
                  <a:pt x="131" y="261"/>
                  <a:pt x="131" y="261"/>
                </a:cubicBezTo>
                <a:cubicBezTo>
                  <a:pt x="131" y="260"/>
                  <a:pt x="131" y="260"/>
                  <a:pt x="131" y="260"/>
                </a:cubicBezTo>
                <a:cubicBezTo>
                  <a:pt x="134" y="244"/>
                  <a:pt x="134" y="244"/>
                  <a:pt x="134" y="244"/>
                </a:cubicBezTo>
                <a:cubicBezTo>
                  <a:pt x="135" y="244"/>
                  <a:pt x="135" y="244"/>
                  <a:pt x="135" y="244"/>
                </a:cubicBezTo>
                <a:cubicBezTo>
                  <a:pt x="136" y="244"/>
                  <a:pt x="136" y="244"/>
                  <a:pt x="136" y="244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60" y="235"/>
                  <a:pt x="160" y="235"/>
                  <a:pt x="160" y="235"/>
                </a:cubicBezTo>
                <a:cubicBezTo>
                  <a:pt x="162" y="236"/>
                  <a:pt x="162" y="236"/>
                  <a:pt x="162" y="236"/>
                </a:cubicBezTo>
                <a:cubicBezTo>
                  <a:pt x="169" y="241"/>
                  <a:pt x="174" y="246"/>
                  <a:pt x="176" y="249"/>
                </a:cubicBezTo>
                <a:cubicBezTo>
                  <a:pt x="178" y="248"/>
                  <a:pt x="183" y="244"/>
                  <a:pt x="189" y="237"/>
                </a:cubicBezTo>
                <a:cubicBezTo>
                  <a:pt x="189" y="236"/>
                  <a:pt x="189" y="236"/>
                  <a:pt x="189" y="236"/>
                </a:cubicBezTo>
                <a:cubicBezTo>
                  <a:pt x="190" y="236"/>
                  <a:pt x="190" y="236"/>
                  <a:pt x="190" y="236"/>
                </a:cubicBezTo>
                <a:cubicBezTo>
                  <a:pt x="210" y="241"/>
                  <a:pt x="210" y="241"/>
                  <a:pt x="210" y="241"/>
                </a:cubicBezTo>
                <a:cubicBezTo>
                  <a:pt x="219" y="234"/>
                  <a:pt x="219" y="234"/>
                  <a:pt x="219" y="234"/>
                </a:cubicBezTo>
                <a:cubicBezTo>
                  <a:pt x="219" y="233"/>
                  <a:pt x="219" y="233"/>
                  <a:pt x="219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56" y="211"/>
                  <a:pt x="256" y="211"/>
                  <a:pt x="256" y="211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6" y="214"/>
                  <a:pt x="266" y="214"/>
                  <a:pt x="266" y="214"/>
                </a:cubicBezTo>
                <a:cubicBezTo>
                  <a:pt x="268" y="218"/>
                  <a:pt x="268" y="218"/>
                  <a:pt x="268" y="218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8" y="211"/>
                  <a:pt x="278" y="211"/>
                  <a:pt x="278" y="211"/>
                </a:cubicBezTo>
                <a:cubicBezTo>
                  <a:pt x="284" y="205"/>
                  <a:pt x="284" y="205"/>
                  <a:pt x="284" y="205"/>
                </a:cubicBezTo>
                <a:cubicBezTo>
                  <a:pt x="283" y="193"/>
                  <a:pt x="283" y="193"/>
                  <a:pt x="283" y="193"/>
                </a:cubicBezTo>
                <a:cubicBezTo>
                  <a:pt x="282" y="191"/>
                  <a:pt x="282" y="191"/>
                  <a:pt x="282" y="191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2" y="195"/>
                  <a:pt x="270" y="196"/>
                  <a:pt x="267" y="196"/>
                </a:cubicBezTo>
                <a:cubicBezTo>
                  <a:pt x="258" y="196"/>
                  <a:pt x="258" y="196"/>
                  <a:pt x="258" y="196"/>
                </a:cubicBezTo>
                <a:cubicBezTo>
                  <a:pt x="255" y="196"/>
                  <a:pt x="254" y="195"/>
                  <a:pt x="252" y="193"/>
                </a:cubicBezTo>
                <a:cubicBezTo>
                  <a:pt x="252" y="180"/>
                  <a:pt x="252" y="180"/>
                  <a:pt x="252" y="180"/>
                </a:cubicBezTo>
                <a:cubicBezTo>
                  <a:pt x="249" y="179"/>
                  <a:pt x="248" y="178"/>
                  <a:pt x="246" y="178"/>
                </a:cubicBezTo>
                <a:cubicBezTo>
                  <a:pt x="244" y="179"/>
                  <a:pt x="244" y="179"/>
                  <a:pt x="244" y="179"/>
                </a:cubicBezTo>
                <a:cubicBezTo>
                  <a:pt x="242" y="180"/>
                  <a:pt x="242" y="180"/>
                  <a:pt x="242" y="180"/>
                </a:cubicBezTo>
                <a:cubicBezTo>
                  <a:pt x="236" y="182"/>
                  <a:pt x="236" y="182"/>
                  <a:pt x="236" y="182"/>
                </a:cubicBezTo>
                <a:cubicBezTo>
                  <a:pt x="234" y="182"/>
                  <a:pt x="234" y="182"/>
                  <a:pt x="234" y="182"/>
                </a:cubicBezTo>
                <a:cubicBezTo>
                  <a:pt x="234" y="181"/>
                  <a:pt x="234" y="181"/>
                  <a:pt x="234" y="181"/>
                </a:cubicBezTo>
                <a:cubicBezTo>
                  <a:pt x="231" y="175"/>
                  <a:pt x="231" y="175"/>
                  <a:pt x="231" y="175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4"/>
                  <a:pt x="234" y="154"/>
                  <a:pt x="234" y="154"/>
                </a:cubicBezTo>
                <a:cubicBezTo>
                  <a:pt x="238" y="147"/>
                  <a:pt x="238" y="147"/>
                  <a:pt x="238" y="147"/>
                </a:cubicBezTo>
                <a:cubicBezTo>
                  <a:pt x="226" y="137"/>
                  <a:pt x="226" y="137"/>
                  <a:pt x="226" y="137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28" y="96"/>
                  <a:pt x="228" y="96"/>
                  <a:pt x="228" y="96"/>
                </a:cubicBezTo>
                <a:cubicBezTo>
                  <a:pt x="225" y="95"/>
                  <a:pt x="225" y="95"/>
                  <a:pt x="225" y="95"/>
                </a:cubicBezTo>
                <a:cubicBezTo>
                  <a:pt x="220" y="95"/>
                  <a:pt x="220" y="95"/>
                  <a:pt x="220" y="95"/>
                </a:cubicBezTo>
                <a:cubicBezTo>
                  <a:pt x="216" y="102"/>
                  <a:pt x="216" y="102"/>
                  <a:pt x="216" y="102"/>
                </a:cubicBezTo>
                <a:cubicBezTo>
                  <a:pt x="210" y="98"/>
                  <a:pt x="210" y="98"/>
                  <a:pt x="210" y="98"/>
                </a:cubicBezTo>
                <a:cubicBezTo>
                  <a:pt x="205" y="95"/>
                  <a:pt x="205" y="95"/>
                  <a:pt x="205" y="95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199" y="76"/>
                  <a:pt x="199" y="76"/>
                  <a:pt x="199" y="76"/>
                </a:cubicBezTo>
                <a:cubicBezTo>
                  <a:pt x="199" y="75"/>
                  <a:pt x="199" y="75"/>
                  <a:pt x="199" y="75"/>
                </a:cubicBezTo>
                <a:cubicBezTo>
                  <a:pt x="198" y="74"/>
                  <a:pt x="198" y="74"/>
                  <a:pt x="198" y="74"/>
                </a:cubicBezTo>
                <a:cubicBezTo>
                  <a:pt x="200" y="74"/>
                  <a:pt x="200" y="74"/>
                  <a:pt x="200" y="74"/>
                </a:cubicBezTo>
                <a:cubicBezTo>
                  <a:pt x="205" y="66"/>
                  <a:pt x="205" y="66"/>
                  <a:pt x="205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10" y="65"/>
                  <a:pt x="210" y="65"/>
                  <a:pt x="210" y="65"/>
                </a:cubicBezTo>
                <a:cubicBezTo>
                  <a:pt x="215" y="64"/>
                  <a:pt x="215" y="64"/>
                  <a:pt x="215" y="64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9" y="64"/>
                  <a:pt x="239" y="64"/>
                  <a:pt x="239" y="64"/>
                </a:cubicBezTo>
                <a:cubicBezTo>
                  <a:pt x="240" y="64"/>
                  <a:pt x="240" y="64"/>
                  <a:pt x="240" y="64"/>
                </a:cubicBezTo>
                <a:cubicBezTo>
                  <a:pt x="243" y="66"/>
                  <a:pt x="243" y="66"/>
                  <a:pt x="243" y="66"/>
                </a:cubicBezTo>
                <a:cubicBezTo>
                  <a:pt x="248" y="63"/>
                  <a:pt x="248" y="63"/>
                  <a:pt x="248" y="63"/>
                </a:cubicBezTo>
                <a:cubicBezTo>
                  <a:pt x="253" y="60"/>
                  <a:pt x="253" y="60"/>
                  <a:pt x="253" y="60"/>
                </a:cubicBezTo>
                <a:cubicBezTo>
                  <a:pt x="256" y="56"/>
                  <a:pt x="256" y="56"/>
                  <a:pt x="256" y="56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6" y="45"/>
                  <a:pt x="256" y="45"/>
                  <a:pt x="256" y="45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43" y="47"/>
                  <a:pt x="243" y="47"/>
                  <a:pt x="243" y="47"/>
                </a:cubicBezTo>
                <a:cubicBezTo>
                  <a:pt x="240" y="50"/>
                  <a:pt x="238" y="52"/>
                  <a:pt x="235" y="52"/>
                </a:cubicBezTo>
                <a:cubicBezTo>
                  <a:pt x="232" y="52"/>
                  <a:pt x="230" y="49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4"/>
                  <a:pt x="227" y="44"/>
                  <a:pt x="227" y="44"/>
                </a:cubicBezTo>
                <a:cubicBezTo>
                  <a:pt x="226" y="39"/>
                  <a:pt x="226" y="39"/>
                  <a:pt x="226" y="39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222" y="22"/>
                  <a:pt x="222" y="22"/>
                  <a:pt x="222" y="22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0" y="28"/>
                  <a:pt x="210" y="28"/>
                  <a:pt x="210" y="28"/>
                </a:cubicBezTo>
                <a:cubicBezTo>
                  <a:pt x="212" y="40"/>
                  <a:pt x="212" y="40"/>
                  <a:pt x="212" y="40"/>
                </a:cubicBezTo>
                <a:cubicBezTo>
                  <a:pt x="198" y="34"/>
                  <a:pt x="198" y="34"/>
                  <a:pt x="198" y="34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2"/>
                  <a:pt x="202" y="42"/>
                  <a:pt x="202" y="42"/>
                </a:cubicBezTo>
                <a:cubicBezTo>
                  <a:pt x="201" y="50"/>
                  <a:pt x="201" y="50"/>
                  <a:pt x="201" y="50"/>
                </a:cubicBezTo>
                <a:cubicBezTo>
                  <a:pt x="201" y="51"/>
                  <a:pt x="201" y="51"/>
                  <a:pt x="201" y="51"/>
                </a:cubicBezTo>
                <a:cubicBezTo>
                  <a:pt x="200" y="51"/>
                  <a:pt x="200" y="51"/>
                  <a:pt x="200" y="51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79" y="76"/>
                  <a:pt x="179" y="76"/>
                  <a:pt x="179" y="76"/>
                </a:cubicBezTo>
                <a:cubicBezTo>
                  <a:pt x="179" y="78"/>
                  <a:pt x="180" y="81"/>
                  <a:pt x="182" y="85"/>
                </a:cubicBezTo>
                <a:cubicBezTo>
                  <a:pt x="183" y="85"/>
                  <a:pt x="183" y="85"/>
                  <a:pt x="183" y="85"/>
                </a:cubicBezTo>
                <a:cubicBezTo>
                  <a:pt x="183" y="86"/>
                  <a:pt x="183" y="86"/>
                  <a:pt x="183" y="86"/>
                </a:cubicBezTo>
                <a:cubicBezTo>
                  <a:pt x="184" y="96"/>
                  <a:pt x="184" y="96"/>
                  <a:pt x="184" y="96"/>
                </a:cubicBezTo>
                <a:cubicBezTo>
                  <a:pt x="184" y="97"/>
                  <a:pt x="184" y="97"/>
                  <a:pt x="184" y="97"/>
                </a:cubicBezTo>
                <a:cubicBezTo>
                  <a:pt x="183" y="98"/>
                  <a:pt x="183" y="98"/>
                  <a:pt x="183" y="98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2" y="107"/>
                  <a:pt x="172" y="107"/>
                  <a:pt x="172" y="107"/>
                </a:cubicBezTo>
                <a:cubicBezTo>
                  <a:pt x="163" y="105"/>
                  <a:pt x="163" y="105"/>
                  <a:pt x="163" y="105"/>
                </a:cubicBezTo>
                <a:cubicBezTo>
                  <a:pt x="162" y="105"/>
                  <a:pt x="160" y="106"/>
                  <a:pt x="158" y="107"/>
                </a:cubicBezTo>
                <a:cubicBezTo>
                  <a:pt x="154" y="112"/>
                  <a:pt x="154" y="112"/>
                  <a:pt x="154" y="112"/>
                </a:cubicBezTo>
                <a:cubicBezTo>
                  <a:pt x="150" y="116"/>
                  <a:pt x="150" y="116"/>
                  <a:pt x="150" y="116"/>
                </a:cubicBezTo>
                <a:cubicBezTo>
                  <a:pt x="148" y="119"/>
                  <a:pt x="146" y="120"/>
                  <a:pt x="141" y="119"/>
                </a:cubicBezTo>
                <a:cubicBezTo>
                  <a:pt x="138" y="119"/>
                  <a:pt x="138" y="116"/>
                  <a:pt x="138" y="112"/>
                </a:cubicBezTo>
                <a:cubicBezTo>
                  <a:pt x="138" y="110"/>
                  <a:pt x="138" y="110"/>
                  <a:pt x="138" y="110"/>
                </a:cubicBezTo>
                <a:cubicBezTo>
                  <a:pt x="138" y="107"/>
                  <a:pt x="138" y="107"/>
                  <a:pt x="138" y="107"/>
                </a:cubicBezTo>
                <a:cubicBezTo>
                  <a:pt x="136" y="109"/>
                  <a:pt x="136" y="109"/>
                  <a:pt x="136" y="109"/>
                </a:cubicBezTo>
                <a:cubicBezTo>
                  <a:pt x="135" y="110"/>
                  <a:pt x="134" y="111"/>
                  <a:pt x="132" y="111"/>
                </a:cubicBezTo>
                <a:cubicBezTo>
                  <a:pt x="131" y="110"/>
                  <a:pt x="130" y="109"/>
                  <a:pt x="129" y="106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6" y="88"/>
                  <a:pt x="126" y="88"/>
                  <a:pt x="126" y="88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3"/>
                  <a:pt x="122" y="83"/>
                  <a:pt x="122" y="83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7"/>
                  <a:pt x="110" y="57"/>
                  <a:pt x="110" y="5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106" y="46"/>
                  <a:pt x="106" y="46"/>
                  <a:pt x="106" y="46"/>
                </a:cubicBezTo>
                <a:cubicBezTo>
                  <a:pt x="103" y="50"/>
                  <a:pt x="101" y="52"/>
                  <a:pt x="100" y="52"/>
                </a:cubicBezTo>
                <a:cubicBezTo>
                  <a:pt x="99" y="52"/>
                  <a:pt x="97" y="50"/>
                  <a:pt x="94" y="48"/>
                </a:cubicBezTo>
                <a:cubicBezTo>
                  <a:pt x="88" y="45"/>
                  <a:pt x="88" y="45"/>
                  <a:pt x="88" y="45"/>
                </a:cubicBezTo>
                <a:cubicBezTo>
                  <a:pt x="87" y="44"/>
                  <a:pt x="87" y="44"/>
                  <a:pt x="87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3"/>
                  <a:pt x="86" y="43"/>
                  <a:pt x="86" y="43"/>
                </a:cubicBezTo>
                <a:cubicBezTo>
                  <a:pt x="86" y="35"/>
                  <a:pt x="86" y="35"/>
                  <a:pt x="86" y="35"/>
                </a:cubicBezTo>
                <a:cubicBezTo>
                  <a:pt x="86" y="35"/>
                  <a:pt x="86" y="35"/>
                  <a:pt x="86" y="35"/>
                </a:cubicBezTo>
                <a:cubicBezTo>
                  <a:pt x="84" y="29"/>
                  <a:pt x="84" y="29"/>
                  <a:pt x="84" y="29"/>
                </a:cubicBezTo>
                <a:cubicBezTo>
                  <a:pt x="81" y="21"/>
                  <a:pt x="81" y="21"/>
                  <a:pt x="81" y="21"/>
                </a:cubicBezTo>
                <a:cubicBezTo>
                  <a:pt x="78" y="21"/>
                  <a:pt x="78" y="21"/>
                  <a:pt x="78" y="21"/>
                </a:cubicBezTo>
                <a:cubicBezTo>
                  <a:pt x="78" y="24"/>
                  <a:pt x="78" y="27"/>
                  <a:pt x="77" y="29"/>
                </a:cubicBezTo>
                <a:cubicBezTo>
                  <a:pt x="76" y="31"/>
                  <a:pt x="75" y="33"/>
                  <a:pt x="72" y="35"/>
                </a:cubicBezTo>
                <a:cubicBezTo>
                  <a:pt x="72" y="38"/>
                  <a:pt x="70" y="40"/>
                  <a:pt x="69" y="41"/>
                </a:cubicBezTo>
                <a:cubicBezTo>
                  <a:pt x="66" y="44"/>
                  <a:pt x="64" y="44"/>
                  <a:pt x="62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58" y="41"/>
                  <a:pt x="58" y="38"/>
                  <a:pt x="58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3" y="28"/>
                  <a:pt x="53" y="28"/>
                  <a:pt x="53" y="28"/>
                </a:cubicBezTo>
                <a:cubicBezTo>
                  <a:pt x="51" y="27"/>
                  <a:pt x="50" y="24"/>
                  <a:pt x="50" y="21"/>
                </a:cubicBezTo>
                <a:cubicBezTo>
                  <a:pt x="52" y="3"/>
                  <a:pt x="52" y="3"/>
                  <a:pt x="52" y="3"/>
                </a:cubicBezTo>
                <a:cubicBezTo>
                  <a:pt x="51" y="0"/>
                  <a:pt x="51" y="0"/>
                  <a:pt x="51" y="0"/>
                </a:cubicBezTo>
                <a:cubicBezTo>
                  <a:pt x="44" y="7"/>
                  <a:pt x="44" y="7"/>
                  <a:pt x="44" y="7"/>
                </a:cubicBezTo>
                <a:cubicBezTo>
                  <a:pt x="40" y="10"/>
                  <a:pt x="40" y="10"/>
                  <a:pt x="40" y="10"/>
                </a:cubicBezTo>
                <a:cubicBezTo>
                  <a:pt x="39" y="13"/>
                  <a:pt x="39" y="13"/>
                  <a:pt x="39" y="13"/>
                </a:cubicBezTo>
                <a:cubicBezTo>
                  <a:pt x="40" y="17"/>
                  <a:pt x="41" y="20"/>
                  <a:pt x="41" y="22"/>
                </a:cubicBezTo>
                <a:cubicBezTo>
                  <a:pt x="41" y="26"/>
                  <a:pt x="39" y="29"/>
                  <a:pt x="36" y="30"/>
                </a:cubicBezTo>
                <a:cubicBezTo>
                  <a:pt x="28" y="33"/>
                  <a:pt x="28" y="33"/>
                  <a:pt x="28" y="33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52"/>
                  <a:pt x="27" y="54"/>
                  <a:pt x="28" y="54"/>
                </a:cubicBezTo>
                <a:cubicBezTo>
                  <a:pt x="30" y="55"/>
                  <a:pt x="33" y="55"/>
                  <a:pt x="36" y="53"/>
                </a:cubicBezTo>
                <a:cubicBezTo>
                  <a:pt x="38" y="52"/>
                  <a:pt x="38" y="52"/>
                  <a:pt x="38" y="52"/>
                </a:cubicBezTo>
                <a:cubicBezTo>
                  <a:pt x="46" y="69"/>
                  <a:pt x="46" y="69"/>
                  <a:pt x="46" y="69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3" y="102"/>
                  <a:pt x="40" y="120"/>
                  <a:pt x="36" y="125"/>
                </a:cubicBezTo>
                <a:cubicBezTo>
                  <a:pt x="35" y="126"/>
                  <a:pt x="34" y="127"/>
                  <a:pt x="31" y="128"/>
                </a:cubicBezTo>
                <a:cubicBezTo>
                  <a:pt x="28" y="128"/>
                  <a:pt x="26" y="127"/>
                  <a:pt x="24" y="126"/>
                </a:cubicBezTo>
                <a:cubicBezTo>
                  <a:pt x="13" y="146"/>
                  <a:pt x="6" y="157"/>
                  <a:pt x="3" y="159"/>
                </a:cubicBezTo>
                <a:cubicBezTo>
                  <a:pt x="4" y="159"/>
                  <a:pt x="4" y="159"/>
                  <a:pt x="4" y="159"/>
                </a:cubicBezTo>
                <a:cubicBezTo>
                  <a:pt x="2" y="159"/>
                  <a:pt x="1" y="164"/>
                  <a:pt x="2" y="174"/>
                </a:cubicBezTo>
                <a:cubicBezTo>
                  <a:pt x="4" y="176"/>
                  <a:pt x="4" y="176"/>
                  <a:pt x="4" y="176"/>
                </a:cubicBezTo>
                <a:cubicBezTo>
                  <a:pt x="5" y="176"/>
                  <a:pt x="5" y="176"/>
                  <a:pt x="5" y="176"/>
                </a:cubicBezTo>
                <a:cubicBezTo>
                  <a:pt x="6" y="177"/>
                  <a:pt x="6" y="177"/>
                  <a:pt x="6" y="177"/>
                </a:cubicBezTo>
                <a:lnTo>
                  <a:pt x="2" y="182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tlCol="0" anchor="ctr"/>
          <a:lstStyle/>
          <a:p>
            <a:pPr algn="ctr"/>
            <a:endParaRPr lang="zh-CN" altLang="en-US" kern="0">
              <a:solidFill>
                <a:schemeClr val="tx1">
                  <a:lumMod val="85000"/>
                  <a:lumOff val="15000"/>
                </a:schemeClr>
              </a:solidFill>
              <a:latin typeface="等线"/>
              <a:ea typeface="微软雅黑"/>
            </a:endParaRPr>
          </a:p>
        </p:txBody>
      </p:sp>
      <p:sp>
        <p:nvSpPr>
          <p:cNvPr id="20" name="Freeform 13"/>
          <p:cNvSpPr>
            <a:spLocks/>
          </p:cNvSpPr>
          <p:nvPr/>
        </p:nvSpPr>
        <p:spPr bwMode="auto">
          <a:xfrm>
            <a:off x="5125712" y="3470929"/>
            <a:ext cx="1784826" cy="1545912"/>
          </a:xfrm>
          <a:custGeom>
            <a:avLst/>
            <a:gdLst>
              <a:gd name="T0" fmla="*/ 142 w 192"/>
              <a:gd name="T1" fmla="*/ 7 h 166"/>
              <a:gd name="T2" fmla="*/ 131 w 192"/>
              <a:gd name="T3" fmla="*/ 10 h 166"/>
              <a:gd name="T4" fmla="*/ 129 w 192"/>
              <a:gd name="T5" fmla="*/ 0 h 166"/>
              <a:gd name="T6" fmla="*/ 125 w 192"/>
              <a:gd name="T7" fmla="*/ 10 h 166"/>
              <a:gd name="T8" fmla="*/ 119 w 192"/>
              <a:gd name="T9" fmla="*/ 18 h 166"/>
              <a:gd name="T10" fmla="*/ 108 w 192"/>
              <a:gd name="T11" fmla="*/ 17 h 166"/>
              <a:gd name="T12" fmla="*/ 106 w 192"/>
              <a:gd name="T13" fmla="*/ 25 h 166"/>
              <a:gd name="T14" fmla="*/ 94 w 192"/>
              <a:gd name="T15" fmla="*/ 28 h 166"/>
              <a:gd name="T16" fmla="*/ 90 w 192"/>
              <a:gd name="T17" fmla="*/ 30 h 166"/>
              <a:gd name="T18" fmla="*/ 80 w 192"/>
              <a:gd name="T19" fmla="*/ 26 h 166"/>
              <a:gd name="T20" fmla="*/ 73 w 192"/>
              <a:gd name="T21" fmla="*/ 24 h 166"/>
              <a:gd name="T22" fmla="*/ 84 w 192"/>
              <a:gd name="T23" fmla="*/ 40 h 166"/>
              <a:gd name="T24" fmla="*/ 90 w 192"/>
              <a:gd name="T25" fmla="*/ 46 h 166"/>
              <a:gd name="T26" fmla="*/ 88 w 192"/>
              <a:gd name="T27" fmla="*/ 55 h 166"/>
              <a:gd name="T28" fmla="*/ 69 w 192"/>
              <a:gd name="T29" fmla="*/ 64 h 166"/>
              <a:gd name="T30" fmla="*/ 62 w 192"/>
              <a:gd name="T31" fmla="*/ 65 h 166"/>
              <a:gd name="T32" fmla="*/ 55 w 192"/>
              <a:gd name="T33" fmla="*/ 63 h 166"/>
              <a:gd name="T34" fmla="*/ 47 w 192"/>
              <a:gd name="T35" fmla="*/ 71 h 166"/>
              <a:gd name="T36" fmla="*/ 39 w 192"/>
              <a:gd name="T37" fmla="*/ 74 h 166"/>
              <a:gd name="T38" fmla="*/ 8 w 192"/>
              <a:gd name="T39" fmla="*/ 74 h 166"/>
              <a:gd name="T40" fmla="*/ 4 w 192"/>
              <a:gd name="T41" fmla="*/ 96 h 166"/>
              <a:gd name="T42" fmla="*/ 11 w 192"/>
              <a:gd name="T43" fmla="*/ 100 h 166"/>
              <a:gd name="T44" fmla="*/ 15 w 192"/>
              <a:gd name="T45" fmla="*/ 95 h 166"/>
              <a:gd name="T46" fmla="*/ 28 w 192"/>
              <a:gd name="T47" fmla="*/ 96 h 166"/>
              <a:gd name="T48" fmla="*/ 31 w 192"/>
              <a:gd name="T49" fmla="*/ 118 h 166"/>
              <a:gd name="T50" fmla="*/ 26 w 192"/>
              <a:gd name="T51" fmla="*/ 130 h 166"/>
              <a:gd name="T52" fmla="*/ 38 w 192"/>
              <a:gd name="T53" fmla="*/ 148 h 166"/>
              <a:gd name="T54" fmla="*/ 33 w 192"/>
              <a:gd name="T55" fmla="*/ 166 h 166"/>
              <a:gd name="T56" fmla="*/ 46 w 192"/>
              <a:gd name="T57" fmla="*/ 159 h 166"/>
              <a:gd name="T58" fmla="*/ 55 w 192"/>
              <a:gd name="T59" fmla="*/ 160 h 166"/>
              <a:gd name="T60" fmla="*/ 84 w 192"/>
              <a:gd name="T61" fmla="*/ 160 h 166"/>
              <a:gd name="T62" fmla="*/ 98 w 192"/>
              <a:gd name="T63" fmla="*/ 150 h 166"/>
              <a:gd name="T64" fmla="*/ 114 w 192"/>
              <a:gd name="T65" fmla="*/ 137 h 166"/>
              <a:gd name="T66" fmla="*/ 124 w 192"/>
              <a:gd name="T67" fmla="*/ 141 h 166"/>
              <a:gd name="T68" fmla="*/ 137 w 192"/>
              <a:gd name="T69" fmla="*/ 146 h 166"/>
              <a:gd name="T70" fmla="*/ 146 w 192"/>
              <a:gd name="T71" fmla="*/ 149 h 166"/>
              <a:gd name="T72" fmla="*/ 148 w 192"/>
              <a:gd name="T73" fmla="*/ 144 h 166"/>
              <a:gd name="T74" fmla="*/ 151 w 192"/>
              <a:gd name="T75" fmla="*/ 142 h 166"/>
              <a:gd name="T76" fmla="*/ 157 w 192"/>
              <a:gd name="T77" fmla="*/ 138 h 166"/>
              <a:gd name="T78" fmla="*/ 173 w 192"/>
              <a:gd name="T79" fmla="*/ 126 h 166"/>
              <a:gd name="T80" fmla="*/ 176 w 192"/>
              <a:gd name="T81" fmla="*/ 124 h 166"/>
              <a:gd name="T82" fmla="*/ 183 w 192"/>
              <a:gd name="T83" fmla="*/ 122 h 166"/>
              <a:gd name="T84" fmla="*/ 190 w 192"/>
              <a:gd name="T85" fmla="*/ 118 h 166"/>
              <a:gd name="T86" fmla="*/ 186 w 192"/>
              <a:gd name="T87" fmla="*/ 103 h 166"/>
              <a:gd name="T88" fmla="*/ 188 w 192"/>
              <a:gd name="T89" fmla="*/ 94 h 166"/>
              <a:gd name="T90" fmla="*/ 174 w 192"/>
              <a:gd name="T91" fmla="*/ 83 h 166"/>
              <a:gd name="T92" fmla="*/ 186 w 192"/>
              <a:gd name="T93" fmla="*/ 34 h 166"/>
              <a:gd name="T94" fmla="*/ 178 w 192"/>
              <a:gd name="T95" fmla="*/ 38 h 166"/>
              <a:gd name="T96" fmla="*/ 168 w 192"/>
              <a:gd name="T97" fmla="*/ 38 h 166"/>
              <a:gd name="T98" fmla="*/ 167 w 192"/>
              <a:gd name="T99" fmla="*/ 34 h 166"/>
              <a:gd name="T100" fmla="*/ 166 w 192"/>
              <a:gd name="T101" fmla="*/ 32 h 166"/>
              <a:gd name="T102" fmla="*/ 156 w 192"/>
              <a:gd name="T103" fmla="*/ 2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2" h="166">
                <a:moveTo>
                  <a:pt x="150" y="3"/>
                </a:moveTo>
                <a:cubicBezTo>
                  <a:pt x="148" y="2"/>
                  <a:pt x="148" y="2"/>
                  <a:pt x="148" y="2"/>
                </a:cubicBezTo>
                <a:cubicBezTo>
                  <a:pt x="144" y="4"/>
                  <a:pt x="144" y="4"/>
                  <a:pt x="144" y="4"/>
                </a:cubicBezTo>
                <a:cubicBezTo>
                  <a:pt x="142" y="7"/>
                  <a:pt x="142" y="7"/>
                  <a:pt x="142" y="7"/>
                </a:cubicBezTo>
                <a:cubicBezTo>
                  <a:pt x="141" y="11"/>
                  <a:pt x="139" y="13"/>
                  <a:pt x="136" y="13"/>
                </a:cubicBezTo>
                <a:cubicBezTo>
                  <a:pt x="135" y="13"/>
                  <a:pt x="133" y="12"/>
                  <a:pt x="132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0" y="6"/>
                  <a:pt x="130" y="6"/>
                  <a:pt x="130" y="6"/>
                </a:cubicBezTo>
                <a:cubicBezTo>
                  <a:pt x="130" y="5"/>
                  <a:pt x="130" y="5"/>
                  <a:pt x="130" y="5"/>
                </a:cubicBezTo>
                <a:cubicBezTo>
                  <a:pt x="129" y="0"/>
                  <a:pt x="129" y="0"/>
                  <a:pt x="129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4"/>
                  <a:pt x="125" y="4"/>
                  <a:pt x="125" y="4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4" y="10"/>
                  <a:pt x="124" y="10"/>
                  <a:pt x="124" y="10"/>
                </a:cubicBezTo>
                <a:cubicBezTo>
                  <a:pt x="120" y="17"/>
                  <a:pt x="120" y="17"/>
                  <a:pt x="120" y="17"/>
                </a:cubicBezTo>
                <a:cubicBezTo>
                  <a:pt x="119" y="18"/>
                  <a:pt x="119" y="18"/>
                  <a:pt x="119" y="18"/>
                </a:cubicBezTo>
                <a:cubicBezTo>
                  <a:pt x="118" y="18"/>
                  <a:pt x="118" y="18"/>
                  <a:pt x="118" y="18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3" y="29"/>
                  <a:pt x="103" y="29"/>
                  <a:pt x="103" y="29"/>
                </a:cubicBezTo>
                <a:cubicBezTo>
                  <a:pt x="94" y="29"/>
                  <a:pt x="94" y="29"/>
                  <a:pt x="94" y="29"/>
                </a:cubicBezTo>
                <a:cubicBezTo>
                  <a:pt x="94" y="28"/>
                  <a:pt x="94" y="28"/>
                  <a:pt x="94" y="28"/>
                </a:cubicBezTo>
                <a:cubicBezTo>
                  <a:pt x="94" y="27"/>
                  <a:pt x="94" y="27"/>
                  <a:pt x="94" y="27"/>
                </a:cubicBezTo>
                <a:cubicBezTo>
                  <a:pt x="92" y="26"/>
                  <a:pt x="92" y="26"/>
                  <a:pt x="92" y="26"/>
                </a:cubicBezTo>
                <a:cubicBezTo>
                  <a:pt x="91" y="29"/>
                  <a:pt x="91" y="29"/>
                  <a:pt x="91" y="29"/>
                </a:cubicBezTo>
                <a:cubicBezTo>
                  <a:pt x="90" y="30"/>
                  <a:pt x="90" y="30"/>
                  <a:pt x="90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5"/>
                  <a:pt x="80" y="25"/>
                  <a:pt x="80" y="25"/>
                </a:cubicBezTo>
                <a:cubicBezTo>
                  <a:pt x="73" y="24"/>
                  <a:pt x="73" y="24"/>
                  <a:pt x="73" y="24"/>
                </a:cubicBezTo>
                <a:cubicBezTo>
                  <a:pt x="68" y="26"/>
                  <a:pt x="68" y="26"/>
                  <a:pt x="68" y="26"/>
                </a:cubicBezTo>
                <a:cubicBezTo>
                  <a:pt x="66" y="28"/>
                  <a:pt x="66" y="28"/>
                  <a:pt x="66" y="28"/>
                </a:cubicBezTo>
                <a:cubicBezTo>
                  <a:pt x="74" y="37"/>
                  <a:pt x="74" y="37"/>
                  <a:pt x="74" y="37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5" y="41"/>
                  <a:pt x="85" y="41"/>
                  <a:pt x="85" y="41"/>
                </a:cubicBezTo>
                <a:cubicBezTo>
                  <a:pt x="90" y="46"/>
                  <a:pt x="90" y="46"/>
                  <a:pt x="90" y="46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5"/>
                  <a:pt x="88" y="55"/>
                  <a:pt x="88" y="55"/>
                </a:cubicBezTo>
                <a:cubicBezTo>
                  <a:pt x="88" y="55"/>
                  <a:pt x="88" y="55"/>
                  <a:pt x="88" y="55"/>
                </a:cubicBezTo>
                <a:cubicBezTo>
                  <a:pt x="81" y="60"/>
                  <a:pt x="81" y="60"/>
                  <a:pt x="81" y="60"/>
                </a:cubicBezTo>
                <a:cubicBezTo>
                  <a:pt x="81" y="61"/>
                  <a:pt x="81" y="61"/>
                  <a:pt x="81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47" y="71"/>
                  <a:pt x="47" y="71"/>
                  <a:pt x="47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0" y="71"/>
                  <a:pt x="30" y="71"/>
                  <a:pt x="30" y="71"/>
                </a:cubicBezTo>
                <a:cubicBezTo>
                  <a:pt x="12" y="72"/>
                  <a:pt x="12" y="72"/>
                  <a:pt x="12" y="72"/>
                </a:cubicBezTo>
                <a:cubicBezTo>
                  <a:pt x="8" y="73"/>
                  <a:pt x="8" y="73"/>
                  <a:pt x="8" y="73"/>
                </a:cubicBezTo>
                <a:cubicBezTo>
                  <a:pt x="8" y="74"/>
                  <a:pt x="8" y="74"/>
                  <a:pt x="8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6"/>
                  <a:pt x="0" y="86"/>
                  <a:pt x="0" y="86"/>
                </a:cubicBezTo>
                <a:cubicBezTo>
                  <a:pt x="4" y="96"/>
                  <a:pt x="4" y="96"/>
                  <a:pt x="4" y="96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11" y="100"/>
                  <a:pt x="11" y="100"/>
                  <a:pt x="11" y="100"/>
                </a:cubicBezTo>
                <a:cubicBezTo>
                  <a:pt x="14" y="96"/>
                  <a:pt x="14" y="96"/>
                  <a:pt x="14" y="96"/>
                </a:cubicBezTo>
                <a:cubicBezTo>
                  <a:pt x="14" y="95"/>
                  <a:pt x="14" y="95"/>
                  <a:pt x="14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5" y="95"/>
                  <a:pt x="15" y="95"/>
                  <a:pt x="15" y="95"/>
                </a:cubicBezTo>
                <a:cubicBezTo>
                  <a:pt x="21" y="94"/>
                  <a:pt x="21" y="94"/>
                  <a:pt x="21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8" y="96"/>
                  <a:pt x="28" y="96"/>
                  <a:pt x="28" y="96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29" y="122"/>
                  <a:pt x="29" y="122"/>
                  <a:pt x="29" y="122"/>
                </a:cubicBezTo>
                <a:cubicBezTo>
                  <a:pt x="29" y="123"/>
                  <a:pt x="29" y="123"/>
                  <a:pt x="29" y="123"/>
                </a:cubicBezTo>
                <a:cubicBezTo>
                  <a:pt x="26" y="130"/>
                  <a:pt x="26" y="130"/>
                  <a:pt x="26" y="130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8" y="148"/>
                  <a:pt x="38" y="148"/>
                  <a:pt x="38" y="148"/>
                </a:cubicBezTo>
                <a:cubicBezTo>
                  <a:pt x="38" y="149"/>
                  <a:pt x="38" y="149"/>
                  <a:pt x="38" y="149"/>
                </a:cubicBezTo>
                <a:cubicBezTo>
                  <a:pt x="39" y="149"/>
                  <a:pt x="39" y="149"/>
                  <a:pt x="39" y="149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33" y="166"/>
                  <a:pt x="33" y="166"/>
                  <a:pt x="33" y="166"/>
                </a:cubicBezTo>
                <a:cubicBezTo>
                  <a:pt x="34" y="165"/>
                  <a:pt x="34" y="165"/>
                  <a:pt x="34" y="165"/>
                </a:cubicBezTo>
                <a:cubicBezTo>
                  <a:pt x="35" y="165"/>
                  <a:pt x="35" y="165"/>
                  <a:pt x="35" y="165"/>
                </a:cubicBezTo>
                <a:cubicBezTo>
                  <a:pt x="39" y="163"/>
                  <a:pt x="39" y="163"/>
                  <a:pt x="39" y="163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54" y="160"/>
                  <a:pt x="54" y="160"/>
                  <a:pt x="54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67" y="165"/>
                  <a:pt x="67" y="165"/>
                  <a:pt x="67" y="165"/>
                </a:cubicBezTo>
                <a:cubicBezTo>
                  <a:pt x="80" y="165"/>
                  <a:pt x="80" y="165"/>
                  <a:pt x="80" y="165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91" y="156"/>
                  <a:pt x="91" y="156"/>
                  <a:pt x="91" y="156"/>
                </a:cubicBezTo>
                <a:cubicBezTo>
                  <a:pt x="98" y="151"/>
                  <a:pt x="98" y="151"/>
                  <a:pt x="98" y="151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103" y="149"/>
                  <a:pt x="103" y="149"/>
                  <a:pt x="103" y="149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3" y="140"/>
                  <a:pt x="123" y="140"/>
                  <a:pt x="123" y="140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6" y="144"/>
                  <a:pt x="127" y="146"/>
                  <a:pt x="128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37" y="146"/>
                  <a:pt x="137" y="146"/>
                  <a:pt x="137" y="146"/>
                </a:cubicBezTo>
                <a:cubicBezTo>
                  <a:pt x="138" y="146"/>
                  <a:pt x="138" y="146"/>
                  <a:pt x="138" y="146"/>
                </a:cubicBezTo>
                <a:cubicBezTo>
                  <a:pt x="138" y="147"/>
                  <a:pt x="138" y="147"/>
                  <a:pt x="138" y="147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46" y="149"/>
                  <a:pt x="146" y="149"/>
                  <a:pt x="146" y="149"/>
                </a:cubicBezTo>
                <a:cubicBezTo>
                  <a:pt x="147" y="148"/>
                  <a:pt x="147" y="148"/>
                  <a:pt x="147" y="148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7" y="138"/>
                  <a:pt x="157" y="138"/>
                  <a:pt x="157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1" y="136"/>
                  <a:pt x="162" y="133"/>
                  <a:pt x="165" y="131"/>
                </a:cubicBezTo>
                <a:cubicBezTo>
                  <a:pt x="168" y="129"/>
                  <a:pt x="170" y="128"/>
                  <a:pt x="171" y="128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3"/>
                  <a:pt x="176" y="123"/>
                  <a:pt x="176" y="123"/>
                </a:cubicBezTo>
                <a:cubicBezTo>
                  <a:pt x="177" y="123"/>
                  <a:pt x="177" y="123"/>
                  <a:pt x="177" y="123"/>
                </a:cubicBezTo>
                <a:cubicBezTo>
                  <a:pt x="183" y="122"/>
                  <a:pt x="183" y="122"/>
                  <a:pt x="183" y="122"/>
                </a:cubicBezTo>
                <a:cubicBezTo>
                  <a:pt x="187" y="122"/>
                  <a:pt x="187" y="122"/>
                  <a:pt x="187" y="122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2" y="114"/>
                  <a:pt x="192" y="114"/>
                  <a:pt x="192" y="114"/>
                </a:cubicBezTo>
                <a:cubicBezTo>
                  <a:pt x="191" y="114"/>
                  <a:pt x="191" y="114"/>
                  <a:pt x="191" y="114"/>
                </a:cubicBezTo>
                <a:cubicBezTo>
                  <a:pt x="188" y="111"/>
                  <a:pt x="187" y="108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2"/>
                  <a:pt x="186" y="102"/>
                  <a:pt x="186" y="102"/>
                </a:cubicBezTo>
                <a:cubicBezTo>
                  <a:pt x="188" y="94"/>
                  <a:pt x="188" y="94"/>
                  <a:pt x="188" y="94"/>
                </a:cubicBezTo>
                <a:cubicBezTo>
                  <a:pt x="188" y="91"/>
                  <a:pt x="188" y="89"/>
                  <a:pt x="190" y="87"/>
                </a:cubicBezTo>
                <a:cubicBezTo>
                  <a:pt x="190" y="80"/>
                  <a:pt x="190" y="80"/>
                  <a:pt x="190" y="80"/>
                </a:cubicBezTo>
                <a:cubicBezTo>
                  <a:pt x="189" y="79"/>
                  <a:pt x="188" y="78"/>
                  <a:pt x="186" y="78"/>
                </a:cubicBezTo>
                <a:cubicBezTo>
                  <a:pt x="174" y="83"/>
                  <a:pt x="174" y="83"/>
                  <a:pt x="174" y="83"/>
                </a:cubicBezTo>
                <a:cubicBezTo>
                  <a:pt x="174" y="70"/>
                  <a:pt x="174" y="70"/>
                  <a:pt x="174" y="70"/>
                </a:cubicBezTo>
                <a:cubicBezTo>
                  <a:pt x="175" y="68"/>
                  <a:pt x="179" y="64"/>
                  <a:pt x="186" y="60"/>
                </a:cubicBezTo>
                <a:cubicBezTo>
                  <a:pt x="183" y="46"/>
                  <a:pt x="183" y="46"/>
                  <a:pt x="183" y="46"/>
                </a:cubicBezTo>
                <a:cubicBezTo>
                  <a:pt x="182" y="41"/>
                  <a:pt x="183" y="37"/>
                  <a:pt x="186" y="34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2" y="32"/>
                  <a:pt x="182" y="32"/>
                  <a:pt x="182" y="32"/>
                </a:cubicBezTo>
                <a:cubicBezTo>
                  <a:pt x="180" y="32"/>
                  <a:pt x="180" y="32"/>
                  <a:pt x="180" y="32"/>
                </a:cubicBezTo>
                <a:cubicBezTo>
                  <a:pt x="178" y="38"/>
                  <a:pt x="178" y="38"/>
                  <a:pt x="178" y="38"/>
                </a:cubicBezTo>
                <a:cubicBezTo>
                  <a:pt x="177" y="40"/>
                  <a:pt x="175" y="41"/>
                  <a:pt x="174" y="41"/>
                </a:cubicBezTo>
                <a:cubicBezTo>
                  <a:pt x="173" y="41"/>
                  <a:pt x="173" y="41"/>
                  <a:pt x="173" y="41"/>
                </a:cubicBezTo>
                <a:cubicBezTo>
                  <a:pt x="169" y="38"/>
                  <a:pt x="169" y="38"/>
                  <a:pt x="169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7"/>
                  <a:pt x="168" y="37"/>
                  <a:pt x="168" y="37"/>
                </a:cubicBezTo>
                <a:cubicBezTo>
                  <a:pt x="167" y="34"/>
                  <a:pt x="167" y="34"/>
                  <a:pt x="167" y="34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58" y="32"/>
                  <a:pt x="158" y="32"/>
                  <a:pt x="158" y="32"/>
                </a:cubicBezTo>
                <a:cubicBezTo>
                  <a:pt x="158" y="30"/>
                  <a:pt x="158" y="30"/>
                  <a:pt x="158" y="30"/>
                </a:cubicBezTo>
                <a:cubicBezTo>
                  <a:pt x="156" y="26"/>
                  <a:pt x="156" y="26"/>
                  <a:pt x="156" y="26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52" y="12"/>
                  <a:pt x="152" y="12"/>
                  <a:pt x="152" y="12"/>
                </a:cubicBezTo>
                <a:cubicBezTo>
                  <a:pt x="152" y="6"/>
                  <a:pt x="152" y="6"/>
                  <a:pt x="152" y="6"/>
                </a:cubicBezTo>
                <a:lnTo>
                  <a:pt x="150" y="3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tlCol="0" anchor="ctr"/>
          <a:lstStyle/>
          <a:p>
            <a:pPr algn="ctr"/>
            <a:endParaRPr lang="zh-CN" altLang="en-US" kern="0">
              <a:solidFill>
                <a:schemeClr val="tx1">
                  <a:lumMod val="85000"/>
                  <a:lumOff val="15000"/>
                </a:schemeClr>
              </a:solidFill>
              <a:latin typeface="等线"/>
              <a:ea typeface="微软雅黑"/>
            </a:endParaRPr>
          </a:p>
        </p:txBody>
      </p:sp>
      <p:graphicFrame>
        <p:nvGraphicFramePr>
          <p:cNvPr id="2" name="图表 1">
            <a:extLst/>
          </p:cNvPr>
          <p:cNvGraphicFramePr>
            <a:graphicFrameLocks/>
          </p:cNvGraphicFramePr>
          <p:nvPr>
            <p:extLst/>
          </p:nvPr>
        </p:nvGraphicFramePr>
        <p:xfrm>
          <a:off x="7054673" y="2497380"/>
          <a:ext cx="4640263" cy="4036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矩形 2"/>
          <p:cNvSpPr/>
          <p:nvPr/>
        </p:nvSpPr>
        <p:spPr>
          <a:xfrm>
            <a:off x="7322086" y="1356319"/>
            <a:ext cx="4464565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◆ 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322086" y="1751417"/>
            <a:ext cx="4464565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◆ 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22086" y="2146515"/>
            <a:ext cx="4464565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◆ 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80159" y="2702540"/>
            <a:ext cx="2645862" cy="190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enim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 minim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veniam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quis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nostrud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exercitation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ullamco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laboris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0159" y="2282886"/>
            <a:ext cx="2467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Subtitle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80160" y="5381185"/>
            <a:ext cx="2913536" cy="316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备注：矢量地图，可编辑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402210" y="2805866"/>
            <a:ext cx="2295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（单位：百万 </a:t>
            </a:r>
            <a:r>
              <a:rPr lang="en-US" altLang="zh-CN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RMB</a:t>
            </a:r>
            <a:r>
              <a:rPr lang="zh-CN" altLang="en-US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3" name="矩形 12"/>
          <p:cNvSpPr/>
          <p:nvPr/>
        </p:nvSpPr>
        <p:spPr>
          <a:xfrm>
            <a:off x="580160" y="5707034"/>
            <a:ext cx="3122286" cy="316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备注：</a:t>
            </a:r>
            <a:r>
              <a:rPr lang="en-US" altLang="zh-CN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Excel</a:t>
            </a:r>
            <a:r>
              <a:rPr lang="zh-CN" altLang="en-US" sz="1400" b="1" kern="1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图表（带源数据）</a:t>
            </a:r>
          </a:p>
        </p:txBody>
      </p:sp>
    </p:spTree>
    <p:extLst>
      <p:ext uri="{BB962C8B-B14F-4D97-AF65-F5344CB8AC3E}">
        <p14:creationId xmlns:p14="http://schemas.microsoft.com/office/powerpoint/2010/main" val="54181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0" grpId="0" animBg="1"/>
      <p:bldGraphic spid="2" grpId="0">
        <p:bldAsOne/>
      </p:bldGraphic>
      <p:bldP spid="3" grpId="0"/>
      <p:bldP spid="4" grpId="0"/>
      <p:bldP spid="5" grpId="0"/>
      <p:bldP spid="9" grpId="0"/>
      <p:bldP spid="10" grpId="0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4303285"/>
            <a:ext cx="12192000" cy="2554715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>
            <a:cxnSpLocks/>
          </p:cNvCxnSpPr>
          <p:nvPr/>
        </p:nvCxnSpPr>
        <p:spPr>
          <a:xfrm>
            <a:off x="2891971" y="2286000"/>
            <a:ext cx="8505371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972338" y="1032468"/>
            <a:ext cx="1591130" cy="252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6600" kern="1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" name="文本框 4"/>
          <p:cNvSpPr txBox="1"/>
          <p:nvPr/>
        </p:nvSpPr>
        <p:spPr>
          <a:xfrm flipV="1">
            <a:off x="654242" y="444423"/>
            <a:ext cx="701731" cy="3706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zh-CN" sz="2800" b="0" i="0" u="none" strike="noStrike" kern="100" cap="none" spc="30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kumimoji="0" lang="zh-CN" altLang="en-US" sz="2800" b="0" i="0" u="none" strike="noStrike" kern="100" cap="none" spc="30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80530" y="2220292"/>
            <a:ext cx="137160" cy="137160"/>
          </a:xfrm>
          <a:prstGeom prst="ellipse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945643" y="2599565"/>
            <a:ext cx="220693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One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034640" y="2220292"/>
            <a:ext cx="137160" cy="137160"/>
          </a:xfrm>
          <a:prstGeom prst="ellipse">
            <a:avLst/>
          </a:prstGeom>
          <a:solidFill>
            <a:srgbClr val="F3F3F3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999753" y="2599565"/>
            <a:ext cx="220693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Two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088750" y="2220292"/>
            <a:ext cx="137160" cy="137160"/>
          </a:xfrm>
          <a:prstGeom prst="ellipse">
            <a:avLst/>
          </a:prstGeom>
          <a:solidFill>
            <a:srgbClr val="002B9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7053863" y="2599565"/>
            <a:ext cx="220693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Three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142859" y="2220292"/>
            <a:ext cx="137160" cy="137160"/>
          </a:xfrm>
          <a:prstGeom prst="ellipse">
            <a:avLst/>
          </a:prstGeom>
          <a:solidFill>
            <a:srgbClr val="F3F3F3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9107972" y="2599565"/>
            <a:ext cx="2206935" cy="941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Four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669697" y="1348904"/>
            <a:ext cx="758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4000" kern="100" dirty="0">
              <a:solidFill>
                <a:schemeClr val="accent6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723807" y="1348904"/>
            <a:ext cx="758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4000" kern="100" dirty="0">
              <a:solidFill>
                <a:schemeClr val="accent6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777917" y="1348904"/>
            <a:ext cx="758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4000" kern="100" dirty="0">
              <a:solidFill>
                <a:schemeClr val="accent6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832026" y="1348904"/>
            <a:ext cx="758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4000" kern="100" dirty="0">
              <a:solidFill>
                <a:schemeClr val="accent6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5724" y="885046"/>
            <a:ext cx="1650928" cy="2824766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3576798" y="1210555"/>
            <a:ext cx="944625" cy="927986"/>
            <a:chOff x="3627746" y="1200316"/>
            <a:chExt cx="944625" cy="927986"/>
          </a:xfrm>
        </p:grpSpPr>
        <p:grpSp>
          <p:nvGrpSpPr>
            <p:cNvPr id="20" name="组合 19"/>
            <p:cNvGrpSpPr/>
            <p:nvPr/>
          </p:nvGrpSpPr>
          <p:grpSpPr>
            <a:xfrm>
              <a:off x="4339636" y="1200316"/>
              <a:ext cx="232735" cy="235114"/>
              <a:chOff x="4387704" y="1106340"/>
              <a:chExt cx="232735" cy="235114"/>
            </a:xfrm>
          </p:grpSpPr>
          <p:cxnSp>
            <p:nvCxnSpPr>
              <p:cNvPr id="24" name="直接连接符 23"/>
              <p:cNvCxnSpPr>
                <a:cxnSpLocks/>
              </p:cNvCxnSpPr>
              <p:nvPr/>
            </p:nvCxnSpPr>
            <p:spPr>
              <a:xfrm flipH="1">
                <a:off x="4387704" y="1108721"/>
                <a:ext cx="232735" cy="232733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>
                <a:cxnSpLocks/>
              </p:cNvCxnSpPr>
              <p:nvPr/>
            </p:nvCxnSpPr>
            <p:spPr>
              <a:xfrm flipH="1">
                <a:off x="4425478" y="1106340"/>
                <a:ext cx="128616" cy="128617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 flipH="1" flipV="1">
              <a:off x="3627746" y="1893188"/>
              <a:ext cx="232735" cy="235114"/>
              <a:chOff x="4387704" y="1106340"/>
              <a:chExt cx="232735" cy="235114"/>
            </a:xfrm>
          </p:grpSpPr>
          <p:cxnSp>
            <p:nvCxnSpPr>
              <p:cNvPr id="22" name="直接连接符 21"/>
              <p:cNvCxnSpPr>
                <a:cxnSpLocks/>
              </p:cNvCxnSpPr>
              <p:nvPr/>
            </p:nvCxnSpPr>
            <p:spPr>
              <a:xfrm flipH="1">
                <a:off x="4387704" y="1108721"/>
                <a:ext cx="232735" cy="232733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>
                <a:cxnSpLocks/>
              </p:cNvCxnSpPr>
              <p:nvPr/>
            </p:nvCxnSpPr>
            <p:spPr>
              <a:xfrm flipH="1">
                <a:off x="4425478" y="1106340"/>
                <a:ext cx="128616" cy="128617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1" name="直接连接符 30"/>
          <p:cNvCxnSpPr>
            <a:cxnSpLocks/>
          </p:cNvCxnSpPr>
          <p:nvPr/>
        </p:nvCxnSpPr>
        <p:spPr>
          <a:xfrm flipH="1">
            <a:off x="6342798" y="1212936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cxnSpLocks/>
          </p:cNvCxnSpPr>
          <p:nvPr/>
        </p:nvCxnSpPr>
        <p:spPr>
          <a:xfrm flipH="1">
            <a:off x="6380572" y="1210555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cxnSpLocks/>
          </p:cNvCxnSpPr>
          <p:nvPr/>
        </p:nvCxnSpPr>
        <p:spPr>
          <a:xfrm flipV="1">
            <a:off x="5630908" y="1903427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cxnSpLocks/>
          </p:cNvCxnSpPr>
          <p:nvPr/>
        </p:nvCxnSpPr>
        <p:spPr>
          <a:xfrm flipV="1">
            <a:off x="5697253" y="2009924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>
            <a:cxnSpLocks/>
          </p:cNvCxnSpPr>
          <p:nvPr/>
        </p:nvCxnSpPr>
        <p:spPr>
          <a:xfrm flipH="1">
            <a:off x="8396908" y="1212936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>
            <a:cxnSpLocks/>
          </p:cNvCxnSpPr>
          <p:nvPr/>
        </p:nvCxnSpPr>
        <p:spPr>
          <a:xfrm flipH="1">
            <a:off x="8434682" y="1210555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cxnSpLocks/>
          </p:cNvCxnSpPr>
          <p:nvPr/>
        </p:nvCxnSpPr>
        <p:spPr>
          <a:xfrm flipV="1">
            <a:off x="7685018" y="1903427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cxnSpLocks/>
          </p:cNvCxnSpPr>
          <p:nvPr/>
        </p:nvCxnSpPr>
        <p:spPr>
          <a:xfrm flipV="1">
            <a:off x="7751363" y="2009924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cxnSpLocks/>
          </p:cNvCxnSpPr>
          <p:nvPr/>
        </p:nvCxnSpPr>
        <p:spPr>
          <a:xfrm flipH="1">
            <a:off x="10451017" y="1212936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cxnSpLocks/>
          </p:cNvCxnSpPr>
          <p:nvPr/>
        </p:nvCxnSpPr>
        <p:spPr>
          <a:xfrm flipH="1">
            <a:off x="10488791" y="1210555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>
            <a:cxnSpLocks/>
          </p:cNvCxnSpPr>
          <p:nvPr/>
        </p:nvCxnSpPr>
        <p:spPr>
          <a:xfrm flipV="1">
            <a:off x="9739127" y="1903427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>
            <a:cxnSpLocks/>
          </p:cNvCxnSpPr>
          <p:nvPr/>
        </p:nvCxnSpPr>
        <p:spPr>
          <a:xfrm flipV="1">
            <a:off x="9805472" y="2009924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-1" y="4286404"/>
            <a:ext cx="12192000" cy="2571596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箭头: 虚尾 48"/>
          <p:cNvSpPr/>
          <p:nvPr/>
        </p:nvSpPr>
        <p:spPr>
          <a:xfrm rot="16200000">
            <a:off x="7980360" y="3719939"/>
            <a:ext cx="353940" cy="333686"/>
          </a:xfrm>
          <a:prstGeom prst="stripedRightArrow">
            <a:avLst>
              <a:gd name="adj1" fmla="val 52965"/>
              <a:gd name="adj2" fmla="val 4697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710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任意多边形: 形状 33"/>
          <p:cNvSpPr/>
          <p:nvPr/>
        </p:nvSpPr>
        <p:spPr>
          <a:xfrm>
            <a:off x="1265550" y="4773963"/>
            <a:ext cx="2520000" cy="749577"/>
          </a:xfrm>
          <a:custGeom>
            <a:avLst/>
            <a:gdLst>
              <a:gd name="connsiteX0" fmla="*/ 2520000 w 2520000"/>
              <a:gd name="connsiteY0" fmla="*/ 0 h 749577"/>
              <a:gd name="connsiteX1" fmla="*/ 2520000 w 2520000"/>
              <a:gd name="connsiteY1" fmla="*/ 749577 h 749577"/>
              <a:gd name="connsiteX2" fmla="*/ 0 w 2520000"/>
              <a:gd name="connsiteY2" fmla="*/ 749577 h 749577"/>
              <a:gd name="connsiteX3" fmla="*/ 2479597 w 2520000"/>
              <a:gd name="connsiteY3" fmla="*/ 22979 h 749577"/>
              <a:gd name="connsiteX4" fmla="*/ 2520000 w 2520000"/>
              <a:gd name="connsiteY4" fmla="*/ 0 h 749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0000" h="749577">
                <a:moveTo>
                  <a:pt x="2520000" y="0"/>
                </a:moveTo>
                <a:lnTo>
                  <a:pt x="2520000" y="749577"/>
                </a:lnTo>
                <a:lnTo>
                  <a:pt x="0" y="749577"/>
                </a:lnTo>
                <a:cubicBezTo>
                  <a:pt x="1030608" y="652795"/>
                  <a:pt x="1827362" y="376783"/>
                  <a:pt x="2479597" y="22979"/>
                </a:cubicBezTo>
                <a:lnTo>
                  <a:pt x="252000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5" name="任意多边形: 形状 34"/>
          <p:cNvSpPr/>
          <p:nvPr/>
        </p:nvSpPr>
        <p:spPr>
          <a:xfrm>
            <a:off x="3785550" y="2781250"/>
            <a:ext cx="2520000" cy="2742290"/>
          </a:xfrm>
          <a:custGeom>
            <a:avLst/>
            <a:gdLst>
              <a:gd name="connsiteX0" fmla="*/ 2520000 w 2520000"/>
              <a:gd name="connsiteY0" fmla="*/ 0 h 2742290"/>
              <a:gd name="connsiteX1" fmla="*/ 2520000 w 2520000"/>
              <a:gd name="connsiteY1" fmla="*/ 2742290 h 2742290"/>
              <a:gd name="connsiteX2" fmla="*/ 0 w 2520000"/>
              <a:gd name="connsiteY2" fmla="*/ 2742290 h 2742290"/>
              <a:gd name="connsiteX3" fmla="*/ 0 w 2520000"/>
              <a:gd name="connsiteY3" fmla="*/ 1992713 h 2742290"/>
              <a:gd name="connsiteX4" fmla="*/ 171778 w 2520000"/>
              <a:gd name="connsiteY4" fmla="*/ 1895015 h 2742290"/>
              <a:gd name="connsiteX5" fmla="*/ 2395134 w 2520000"/>
              <a:gd name="connsiteY5" fmla="*/ 95861 h 2742290"/>
              <a:gd name="connsiteX6" fmla="*/ 2520000 w 2520000"/>
              <a:gd name="connsiteY6" fmla="*/ 0 h 2742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20000" h="2742290">
                <a:moveTo>
                  <a:pt x="2520000" y="0"/>
                </a:moveTo>
                <a:lnTo>
                  <a:pt x="2520000" y="2742290"/>
                </a:lnTo>
                <a:lnTo>
                  <a:pt x="0" y="2742290"/>
                </a:lnTo>
                <a:lnTo>
                  <a:pt x="0" y="1992713"/>
                </a:lnTo>
                <a:lnTo>
                  <a:pt x="171778" y="1895015"/>
                </a:lnTo>
                <a:cubicBezTo>
                  <a:pt x="1120868" y="1329985"/>
                  <a:pt x="1755799" y="609690"/>
                  <a:pt x="2395134" y="95861"/>
                </a:cubicBezTo>
                <a:lnTo>
                  <a:pt x="252000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任意多边形: 形状 35"/>
          <p:cNvSpPr/>
          <p:nvPr/>
        </p:nvSpPr>
        <p:spPr>
          <a:xfrm>
            <a:off x="6305550" y="2226075"/>
            <a:ext cx="2520000" cy="3297465"/>
          </a:xfrm>
          <a:custGeom>
            <a:avLst/>
            <a:gdLst>
              <a:gd name="connsiteX0" fmla="*/ 1425176 w 2520000"/>
              <a:gd name="connsiteY0" fmla="*/ 106 h 3297465"/>
              <a:gd name="connsiteX1" fmla="*/ 2447687 w 2520000"/>
              <a:gd name="connsiteY1" fmla="*/ 289398 h 3297465"/>
              <a:gd name="connsiteX2" fmla="*/ 2520000 w 2520000"/>
              <a:gd name="connsiteY2" fmla="*/ 330919 h 3297465"/>
              <a:gd name="connsiteX3" fmla="*/ 2520000 w 2520000"/>
              <a:gd name="connsiteY3" fmla="*/ 3297465 h 3297465"/>
              <a:gd name="connsiteX4" fmla="*/ 0 w 2520000"/>
              <a:gd name="connsiteY4" fmla="*/ 3297465 h 3297465"/>
              <a:gd name="connsiteX5" fmla="*/ 0 w 2520000"/>
              <a:gd name="connsiteY5" fmla="*/ 555175 h 3297465"/>
              <a:gd name="connsiteX6" fmla="*/ 67385 w 2520000"/>
              <a:gd name="connsiteY6" fmla="*/ 503443 h 3297465"/>
              <a:gd name="connsiteX7" fmla="*/ 1099502 w 2520000"/>
              <a:gd name="connsiteY7" fmla="*/ 27262 h 3297465"/>
              <a:gd name="connsiteX8" fmla="*/ 1425176 w 2520000"/>
              <a:gd name="connsiteY8" fmla="*/ 106 h 3297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20000" h="3297465">
                <a:moveTo>
                  <a:pt x="1425176" y="106"/>
                </a:moveTo>
                <a:cubicBezTo>
                  <a:pt x="1785313" y="4067"/>
                  <a:pt x="2124779" y="119017"/>
                  <a:pt x="2447687" y="289398"/>
                </a:cubicBezTo>
                <a:lnTo>
                  <a:pt x="2520000" y="330919"/>
                </a:lnTo>
                <a:lnTo>
                  <a:pt x="2520000" y="3297465"/>
                </a:lnTo>
                <a:lnTo>
                  <a:pt x="0" y="3297465"/>
                </a:lnTo>
                <a:lnTo>
                  <a:pt x="0" y="555175"/>
                </a:lnTo>
                <a:lnTo>
                  <a:pt x="67385" y="503443"/>
                </a:lnTo>
                <a:cubicBezTo>
                  <a:pt x="389086" y="268984"/>
                  <a:pt x="719852" y="95185"/>
                  <a:pt x="1099502" y="27262"/>
                </a:cubicBezTo>
                <a:cubicBezTo>
                  <a:pt x="1209946" y="7503"/>
                  <a:pt x="1318468" y="-1067"/>
                  <a:pt x="1425176" y="10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7" name="任意多边形: 形状 36"/>
          <p:cNvSpPr/>
          <p:nvPr/>
        </p:nvSpPr>
        <p:spPr>
          <a:xfrm>
            <a:off x="8825550" y="2556994"/>
            <a:ext cx="2520000" cy="2966546"/>
          </a:xfrm>
          <a:custGeom>
            <a:avLst/>
            <a:gdLst>
              <a:gd name="connsiteX0" fmla="*/ 0 w 2520000"/>
              <a:gd name="connsiteY0" fmla="*/ 0 h 2966546"/>
              <a:gd name="connsiteX1" fmla="*/ 166827 w 2520000"/>
              <a:gd name="connsiteY1" fmla="*/ 95790 h 2966546"/>
              <a:gd name="connsiteX2" fmla="*/ 2497878 w 2520000"/>
              <a:gd name="connsiteY2" fmla="*/ 1488510 h 2966546"/>
              <a:gd name="connsiteX3" fmla="*/ 2520000 w 2520000"/>
              <a:gd name="connsiteY3" fmla="*/ 1487325 h 2966546"/>
              <a:gd name="connsiteX4" fmla="*/ 2520000 w 2520000"/>
              <a:gd name="connsiteY4" fmla="*/ 2966546 h 2966546"/>
              <a:gd name="connsiteX5" fmla="*/ 0 w 2520000"/>
              <a:gd name="connsiteY5" fmla="*/ 2966546 h 2966546"/>
              <a:gd name="connsiteX6" fmla="*/ 0 w 2520000"/>
              <a:gd name="connsiteY6" fmla="*/ 0 h 2966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20000" h="2966546">
                <a:moveTo>
                  <a:pt x="0" y="0"/>
                </a:moveTo>
                <a:lnTo>
                  <a:pt x="166827" y="95790"/>
                </a:lnTo>
                <a:cubicBezTo>
                  <a:pt x="1032765" y="631007"/>
                  <a:pt x="1781263" y="1480386"/>
                  <a:pt x="2497878" y="1488510"/>
                </a:cubicBezTo>
                <a:lnTo>
                  <a:pt x="2520000" y="1487325"/>
                </a:lnTo>
                <a:lnTo>
                  <a:pt x="2520000" y="2966546"/>
                </a:lnTo>
                <a:lnTo>
                  <a:pt x="0" y="29665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38" name="直接箭头连接符 37"/>
          <p:cNvCxnSpPr/>
          <p:nvPr/>
        </p:nvCxnSpPr>
        <p:spPr>
          <a:xfrm>
            <a:off x="1288699" y="5538455"/>
            <a:ext cx="10440000" cy="0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 rot="16200000" flipV="1">
            <a:off x="-588951" y="3648455"/>
            <a:ext cx="3780000" cy="0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1678777" y="5597821"/>
            <a:ext cx="1693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引入期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4198777" y="5597821"/>
            <a:ext cx="1693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成长期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6718777" y="5597821"/>
            <a:ext cx="1693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成熟期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9238777" y="5597821"/>
            <a:ext cx="1693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衰退期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1873199" y="2513484"/>
            <a:ext cx="3371901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产品生命周期图</a:t>
            </a:r>
          </a:p>
        </p:txBody>
      </p:sp>
      <p:sp>
        <p:nvSpPr>
          <p:cNvPr id="45" name="矩形 44"/>
          <p:cNvSpPr/>
          <p:nvPr/>
        </p:nvSpPr>
        <p:spPr>
          <a:xfrm>
            <a:off x="1873199" y="2988860"/>
            <a:ext cx="3825573" cy="328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Product Life Cycle 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409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5" grpId="0" animBg="1"/>
          <p:bldP spid="36" grpId="0" animBg="1"/>
          <p:bldP spid="37" grpId="0" animBg="1"/>
          <p:bldP spid="40" grpId="0"/>
          <p:bldP spid="41" grpId="0"/>
          <p:bldP spid="42" grpId="0"/>
          <p:bldP spid="43" grpId="0"/>
          <p:bldP spid="44" grpId="0"/>
          <p:bldP spid="4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5" grpId="0" animBg="1"/>
          <p:bldP spid="36" grpId="0" animBg="1"/>
          <p:bldP spid="37" grpId="0" animBg="1"/>
          <p:bldP spid="40" grpId="0"/>
          <p:bldP spid="41" grpId="0"/>
          <p:bldP spid="42" grpId="0"/>
          <p:bldP spid="43" grpId="0"/>
          <p:bldP spid="44" grpId="0"/>
          <p:bldP spid="45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矩形 80"/>
          <p:cNvSpPr/>
          <p:nvPr/>
        </p:nvSpPr>
        <p:spPr>
          <a:xfrm>
            <a:off x="830562" y="1599278"/>
            <a:ext cx="2453640" cy="30937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Freeform 522"/>
          <p:cNvSpPr>
            <a:spLocks noEditPoints="1"/>
          </p:cNvSpPr>
          <p:nvPr/>
        </p:nvSpPr>
        <p:spPr bwMode="auto">
          <a:xfrm>
            <a:off x="1602789" y="2326976"/>
            <a:ext cx="909186" cy="545512"/>
          </a:xfrm>
          <a:custGeom>
            <a:avLst/>
            <a:gdLst>
              <a:gd name="T0" fmla="*/ 106 w 124"/>
              <a:gd name="T1" fmla="*/ 7 h 74"/>
              <a:gd name="T2" fmla="*/ 46 w 124"/>
              <a:gd name="T3" fmla="*/ 7 h 74"/>
              <a:gd name="T4" fmla="*/ 37 w 124"/>
              <a:gd name="T5" fmla="*/ 0 h 74"/>
              <a:gd name="T6" fmla="*/ 31 w 124"/>
              <a:gd name="T7" fmla="*/ 0 h 74"/>
              <a:gd name="T8" fmla="*/ 22 w 124"/>
              <a:gd name="T9" fmla="*/ 7 h 74"/>
              <a:gd name="T10" fmla="*/ 18 w 124"/>
              <a:gd name="T11" fmla="*/ 7 h 74"/>
              <a:gd name="T12" fmla="*/ 0 w 124"/>
              <a:gd name="T13" fmla="*/ 25 h 74"/>
              <a:gd name="T14" fmla="*/ 0 w 124"/>
              <a:gd name="T15" fmla="*/ 56 h 74"/>
              <a:gd name="T16" fmla="*/ 18 w 124"/>
              <a:gd name="T17" fmla="*/ 74 h 74"/>
              <a:gd name="T18" fmla="*/ 106 w 124"/>
              <a:gd name="T19" fmla="*/ 74 h 74"/>
              <a:gd name="T20" fmla="*/ 124 w 124"/>
              <a:gd name="T21" fmla="*/ 56 h 74"/>
              <a:gd name="T22" fmla="*/ 124 w 124"/>
              <a:gd name="T23" fmla="*/ 25 h 74"/>
              <a:gd name="T24" fmla="*/ 106 w 124"/>
              <a:gd name="T25" fmla="*/ 7 h 74"/>
              <a:gd name="T26" fmla="*/ 43 w 124"/>
              <a:gd name="T27" fmla="*/ 32 h 74"/>
              <a:gd name="T28" fmla="*/ 17 w 124"/>
              <a:gd name="T29" fmla="*/ 32 h 74"/>
              <a:gd name="T30" fmla="*/ 17 w 124"/>
              <a:gd name="T31" fmla="*/ 20 h 74"/>
              <a:gd name="T32" fmla="*/ 43 w 124"/>
              <a:gd name="T33" fmla="*/ 20 h 74"/>
              <a:gd name="T34" fmla="*/ 43 w 124"/>
              <a:gd name="T35" fmla="*/ 32 h 74"/>
              <a:gd name="T36" fmla="*/ 81 w 124"/>
              <a:gd name="T37" fmla="*/ 64 h 74"/>
              <a:gd name="T38" fmla="*/ 57 w 124"/>
              <a:gd name="T39" fmla="*/ 40 h 74"/>
              <a:gd name="T40" fmla="*/ 81 w 124"/>
              <a:gd name="T41" fmla="*/ 16 h 74"/>
              <a:gd name="T42" fmla="*/ 105 w 124"/>
              <a:gd name="T43" fmla="*/ 40 h 74"/>
              <a:gd name="T44" fmla="*/ 81 w 124"/>
              <a:gd name="T45" fmla="*/ 6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4" h="74">
                <a:moveTo>
                  <a:pt x="106" y="7"/>
                </a:moveTo>
                <a:cubicBezTo>
                  <a:pt x="46" y="7"/>
                  <a:pt x="46" y="7"/>
                  <a:pt x="46" y="7"/>
                </a:cubicBezTo>
                <a:cubicBezTo>
                  <a:pt x="45" y="3"/>
                  <a:pt x="41" y="0"/>
                  <a:pt x="37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27" y="0"/>
                  <a:pt x="23" y="3"/>
                  <a:pt x="22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8" y="7"/>
                  <a:pt x="0" y="15"/>
                  <a:pt x="0" y="25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6"/>
                  <a:pt x="8" y="74"/>
                  <a:pt x="18" y="74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16" y="74"/>
                  <a:pt x="124" y="66"/>
                  <a:pt x="124" y="56"/>
                </a:cubicBezTo>
                <a:cubicBezTo>
                  <a:pt x="124" y="25"/>
                  <a:pt x="124" y="25"/>
                  <a:pt x="124" y="25"/>
                </a:cubicBezTo>
                <a:cubicBezTo>
                  <a:pt x="124" y="15"/>
                  <a:pt x="116" y="7"/>
                  <a:pt x="106" y="7"/>
                </a:cubicBezTo>
                <a:close/>
                <a:moveTo>
                  <a:pt x="43" y="32"/>
                </a:moveTo>
                <a:cubicBezTo>
                  <a:pt x="17" y="32"/>
                  <a:pt x="17" y="32"/>
                  <a:pt x="17" y="32"/>
                </a:cubicBezTo>
                <a:cubicBezTo>
                  <a:pt x="17" y="20"/>
                  <a:pt x="17" y="20"/>
                  <a:pt x="17" y="20"/>
                </a:cubicBezTo>
                <a:cubicBezTo>
                  <a:pt x="43" y="20"/>
                  <a:pt x="43" y="20"/>
                  <a:pt x="43" y="20"/>
                </a:cubicBezTo>
                <a:lnTo>
                  <a:pt x="43" y="32"/>
                </a:lnTo>
                <a:close/>
                <a:moveTo>
                  <a:pt x="81" y="64"/>
                </a:moveTo>
                <a:cubicBezTo>
                  <a:pt x="68" y="64"/>
                  <a:pt x="57" y="53"/>
                  <a:pt x="57" y="40"/>
                </a:cubicBezTo>
                <a:cubicBezTo>
                  <a:pt x="57" y="27"/>
                  <a:pt x="68" y="16"/>
                  <a:pt x="81" y="16"/>
                </a:cubicBezTo>
                <a:cubicBezTo>
                  <a:pt x="95" y="16"/>
                  <a:pt x="105" y="27"/>
                  <a:pt x="105" y="40"/>
                </a:cubicBezTo>
                <a:cubicBezTo>
                  <a:pt x="105" y="53"/>
                  <a:pt x="95" y="64"/>
                  <a:pt x="81" y="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文本框 82"/>
          <p:cNvSpPr txBox="1"/>
          <p:nvPr/>
        </p:nvSpPr>
        <p:spPr>
          <a:xfrm>
            <a:off x="1237797" y="3289521"/>
            <a:ext cx="1639171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</a:t>
            </a:r>
            <a:endParaRPr lang="zh-CN" altLang="en-US" sz="2000" kern="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1066254" y="3740639"/>
            <a:ext cx="198225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endParaRPr lang="zh-CN" altLang="en-US" sz="1400" kern="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6215386" y="1599278"/>
            <a:ext cx="2453640" cy="309372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6" name="文本框 85"/>
          <p:cNvSpPr txBox="1"/>
          <p:nvPr/>
        </p:nvSpPr>
        <p:spPr>
          <a:xfrm>
            <a:off x="6622621" y="3289521"/>
            <a:ext cx="1639171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</a:t>
            </a:r>
            <a:endParaRPr lang="zh-CN" altLang="en-US" sz="2000" kern="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6451078" y="3740639"/>
            <a:ext cx="198225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endParaRPr lang="zh-CN" altLang="en-US" sz="1400" kern="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Freeform 531"/>
          <p:cNvSpPr>
            <a:spLocks noEditPoints="1"/>
          </p:cNvSpPr>
          <p:nvPr/>
        </p:nvSpPr>
        <p:spPr bwMode="auto">
          <a:xfrm>
            <a:off x="7134481" y="2166119"/>
            <a:ext cx="615450" cy="867226"/>
          </a:xfrm>
          <a:custGeom>
            <a:avLst/>
            <a:gdLst>
              <a:gd name="T0" fmla="*/ 83 w 84"/>
              <a:gd name="T1" fmla="*/ 53 h 118"/>
              <a:gd name="T2" fmla="*/ 78 w 84"/>
              <a:gd name="T3" fmla="*/ 59 h 118"/>
              <a:gd name="T4" fmla="*/ 74 w 84"/>
              <a:gd name="T5" fmla="*/ 55 h 118"/>
              <a:gd name="T6" fmla="*/ 66 w 84"/>
              <a:gd name="T7" fmla="*/ 51 h 118"/>
              <a:gd name="T8" fmla="*/ 66 w 84"/>
              <a:gd name="T9" fmla="*/ 59 h 118"/>
              <a:gd name="T10" fmla="*/ 61 w 84"/>
              <a:gd name="T11" fmla="*/ 16 h 118"/>
              <a:gd name="T12" fmla="*/ 25 w 84"/>
              <a:gd name="T13" fmla="*/ 16 h 118"/>
              <a:gd name="T14" fmla="*/ 19 w 84"/>
              <a:gd name="T15" fmla="*/ 59 h 118"/>
              <a:gd name="T16" fmla="*/ 19 w 84"/>
              <a:gd name="T17" fmla="*/ 51 h 118"/>
              <a:gd name="T18" fmla="*/ 11 w 84"/>
              <a:gd name="T19" fmla="*/ 55 h 118"/>
              <a:gd name="T20" fmla="*/ 7 w 84"/>
              <a:gd name="T21" fmla="*/ 59 h 118"/>
              <a:gd name="T22" fmla="*/ 2 w 84"/>
              <a:gd name="T23" fmla="*/ 53 h 118"/>
              <a:gd name="T24" fmla="*/ 0 w 84"/>
              <a:gd name="T25" fmla="*/ 63 h 118"/>
              <a:gd name="T26" fmla="*/ 2 w 84"/>
              <a:gd name="T27" fmla="*/ 71 h 118"/>
              <a:gd name="T28" fmla="*/ 7 w 84"/>
              <a:gd name="T29" fmla="*/ 70 h 118"/>
              <a:gd name="T30" fmla="*/ 12 w 84"/>
              <a:gd name="T31" fmla="*/ 66 h 118"/>
              <a:gd name="T32" fmla="*/ 37 w 84"/>
              <a:gd name="T33" fmla="*/ 95 h 118"/>
              <a:gd name="T34" fmla="*/ 15 w 84"/>
              <a:gd name="T35" fmla="*/ 112 h 118"/>
              <a:gd name="T36" fmla="*/ 69 w 84"/>
              <a:gd name="T37" fmla="*/ 118 h 118"/>
              <a:gd name="T38" fmla="*/ 47 w 84"/>
              <a:gd name="T39" fmla="*/ 112 h 118"/>
              <a:gd name="T40" fmla="*/ 64 w 84"/>
              <a:gd name="T41" fmla="*/ 85 h 118"/>
              <a:gd name="T42" fmla="*/ 78 w 84"/>
              <a:gd name="T43" fmla="*/ 66 h 118"/>
              <a:gd name="T44" fmla="*/ 83 w 84"/>
              <a:gd name="T45" fmla="*/ 71 h 118"/>
              <a:gd name="T46" fmla="*/ 83 w 84"/>
              <a:gd name="T47" fmla="*/ 66 h 118"/>
              <a:gd name="T48" fmla="*/ 83 w 84"/>
              <a:gd name="T49" fmla="*/ 60 h 118"/>
              <a:gd name="T50" fmla="*/ 52 w 84"/>
              <a:gd name="T51" fmla="*/ 13 h 118"/>
              <a:gd name="T52" fmla="*/ 55 w 84"/>
              <a:gd name="T53" fmla="*/ 26 h 118"/>
              <a:gd name="T54" fmla="*/ 50 w 84"/>
              <a:gd name="T55" fmla="*/ 26 h 118"/>
              <a:gd name="T56" fmla="*/ 58 w 84"/>
              <a:gd name="T57" fmla="*/ 79 h 118"/>
              <a:gd name="T58" fmla="*/ 26 w 84"/>
              <a:gd name="T59" fmla="*/ 79 h 118"/>
              <a:gd name="T60" fmla="*/ 25 w 84"/>
              <a:gd name="T61" fmla="*/ 66 h 118"/>
              <a:gd name="T62" fmla="*/ 43 w 84"/>
              <a:gd name="T63" fmla="*/ 84 h 118"/>
              <a:gd name="T64" fmla="*/ 61 w 84"/>
              <a:gd name="T65" fmla="*/ 66 h 118"/>
              <a:gd name="T66" fmla="*/ 58 w 84"/>
              <a:gd name="T67" fmla="*/ 79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4" h="118">
                <a:moveTo>
                  <a:pt x="83" y="60"/>
                </a:moveTo>
                <a:cubicBezTo>
                  <a:pt x="83" y="53"/>
                  <a:pt x="83" y="53"/>
                  <a:pt x="83" y="53"/>
                </a:cubicBezTo>
                <a:cubicBezTo>
                  <a:pt x="78" y="53"/>
                  <a:pt x="78" y="53"/>
                  <a:pt x="78" y="53"/>
                </a:cubicBezTo>
                <a:cubicBezTo>
                  <a:pt x="78" y="59"/>
                  <a:pt x="78" y="59"/>
                  <a:pt x="78" y="59"/>
                </a:cubicBezTo>
                <a:cubicBezTo>
                  <a:pt x="74" y="59"/>
                  <a:pt x="74" y="59"/>
                  <a:pt x="74" y="59"/>
                </a:cubicBezTo>
                <a:cubicBezTo>
                  <a:pt x="74" y="58"/>
                  <a:pt x="74" y="56"/>
                  <a:pt x="74" y="55"/>
                </a:cubicBezTo>
                <a:cubicBezTo>
                  <a:pt x="74" y="51"/>
                  <a:pt x="74" y="51"/>
                  <a:pt x="74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6" y="55"/>
                  <a:pt x="66" y="55"/>
                  <a:pt x="66" y="55"/>
                </a:cubicBezTo>
                <a:cubicBezTo>
                  <a:pt x="66" y="57"/>
                  <a:pt x="66" y="58"/>
                  <a:pt x="66" y="59"/>
                </a:cubicBezTo>
                <a:cubicBezTo>
                  <a:pt x="61" y="59"/>
                  <a:pt x="61" y="59"/>
                  <a:pt x="61" y="59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7"/>
                  <a:pt x="52" y="0"/>
                  <a:pt x="43" y="0"/>
                </a:cubicBezTo>
                <a:cubicBezTo>
                  <a:pt x="33" y="0"/>
                  <a:pt x="25" y="7"/>
                  <a:pt x="25" y="16"/>
                </a:cubicBezTo>
                <a:cubicBezTo>
                  <a:pt x="25" y="59"/>
                  <a:pt x="25" y="59"/>
                  <a:pt x="25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9" y="58"/>
                  <a:pt x="19" y="56"/>
                  <a:pt x="19" y="55"/>
                </a:cubicBezTo>
                <a:cubicBezTo>
                  <a:pt x="19" y="51"/>
                  <a:pt x="19" y="51"/>
                  <a:pt x="19" y="51"/>
                </a:cubicBezTo>
                <a:cubicBezTo>
                  <a:pt x="11" y="51"/>
                  <a:pt x="11" y="51"/>
                  <a:pt x="11" y="51"/>
                </a:cubicBezTo>
                <a:cubicBezTo>
                  <a:pt x="11" y="55"/>
                  <a:pt x="11" y="55"/>
                  <a:pt x="11" y="55"/>
                </a:cubicBezTo>
                <a:cubicBezTo>
                  <a:pt x="11" y="56"/>
                  <a:pt x="11" y="58"/>
                  <a:pt x="11" y="59"/>
                </a:cubicBezTo>
                <a:cubicBezTo>
                  <a:pt x="7" y="59"/>
                  <a:pt x="7" y="59"/>
                  <a:pt x="7" y="59"/>
                </a:cubicBezTo>
                <a:cubicBezTo>
                  <a:pt x="7" y="53"/>
                  <a:pt x="7" y="53"/>
                  <a:pt x="7" y="53"/>
                </a:cubicBezTo>
                <a:cubicBezTo>
                  <a:pt x="2" y="53"/>
                  <a:pt x="2" y="53"/>
                  <a:pt x="2" y="53"/>
                </a:cubicBezTo>
                <a:cubicBezTo>
                  <a:pt x="2" y="60"/>
                  <a:pt x="2" y="60"/>
                  <a:pt x="2" y="60"/>
                </a:cubicBezTo>
                <a:cubicBezTo>
                  <a:pt x="1" y="60"/>
                  <a:pt x="0" y="61"/>
                  <a:pt x="0" y="63"/>
                </a:cubicBezTo>
                <a:cubicBezTo>
                  <a:pt x="0" y="64"/>
                  <a:pt x="1" y="65"/>
                  <a:pt x="2" y="66"/>
                </a:cubicBezTo>
                <a:cubicBezTo>
                  <a:pt x="2" y="71"/>
                  <a:pt x="2" y="71"/>
                  <a:pt x="2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0"/>
                  <a:pt x="7" y="70"/>
                  <a:pt x="7" y="70"/>
                </a:cubicBezTo>
                <a:cubicBezTo>
                  <a:pt x="7" y="66"/>
                  <a:pt x="7" y="66"/>
                  <a:pt x="7" y="66"/>
                </a:cubicBezTo>
                <a:cubicBezTo>
                  <a:pt x="12" y="66"/>
                  <a:pt x="12" y="66"/>
                  <a:pt x="12" y="66"/>
                </a:cubicBezTo>
                <a:cubicBezTo>
                  <a:pt x="14" y="74"/>
                  <a:pt x="17" y="80"/>
                  <a:pt x="21" y="85"/>
                </a:cubicBezTo>
                <a:cubicBezTo>
                  <a:pt x="25" y="90"/>
                  <a:pt x="31" y="93"/>
                  <a:pt x="37" y="95"/>
                </a:cubicBezTo>
                <a:cubicBezTo>
                  <a:pt x="37" y="112"/>
                  <a:pt x="37" y="112"/>
                  <a:pt x="37" y="112"/>
                </a:cubicBezTo>
                <a:cubicBezTo>
                  <a:pt x="15" y="112"/>
                  <a:pt x="15" y="112"/>
                  <a:pt x="15" y="112"/>
                </a:cubicBezTo>
                <a:cubicBezTo>
                  <a:pt x="15" y="118"/>
                  <a:pt x="15" y="118"/>
                  <a:pt x="15" y="118"/>
                </a:cubicBezTo>
                <a:cubicBezTo>
                  <a:pt x="69" y="118"/>
                  <a:pt x="69" y="118"/>
                  <a:pt x="69" y="118"/>
                </a:cubicBezTo>
                <a:cubicBezTo>
                  <a:pt x="69" y="112"/>
                  <a:pt x="69" y="112"/>
                  <a:pt x="69" y="112"/>
                </a:cubicBezTo>
                <a:cubicBezTo>
                  <a:pt x="47" y="112"/>
                  <a:pt x="47" y="112"/>
                  <a:pt x="47" y="112"/>
                </a:cubicBezTo>
                <a:cubicBezTo>
                  <a:pt x="47" y="95"/>
                  <a:pt x="47" y="95"/>
                  <a:pt x="47" y="95"/>
                </a:cubicBezTo>
                <a:cubicBezTo>
                  <a:pt x="53" y="94"/>
                  <a:pt x="59" y="90"/>
                  <a:pt x="64" y="85"/>
                </a:cubicBezTo>
                <a:cubicBezTo>
                  <a:pt x="68" y="80"/>
                  <a:pt x="71" y="74"/>
                  <a:pt x="73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71"/>
                  <a:pt x="78" y="71"/>
                  <a:pt x="78" y="71"/>
                </a:cubicBezTo>
                <a:cubicBezTo>
                  <a:pt x="83" y="71"/>
                  <a:pt x="83" y="71"/>
                  <a:pt x="83" y="71"/>
                </a:cubicBezTo>
                <a:cubicBezTo>
                  <a:pt x="83" y="70"/>
                  <a:pt x="83" y="70"/>
                  <a:pt x="83" y="70"/>
                </a:cubicBezTo>
                <a:cubicBezTo>
                  <a:pt x="83" y="66"/>
                  <a:pt x="83" y="66"/>
                  <a:pt x="83" y="66"/>
                </a:cubicBezTo>
                <a:cubicBezTo>
                  <a:pt x="84" y="65"/>
                  <a:pt x="84" y="64"/>
                  <a:pt x="84" y="63"/>
                </a:cubicBezTo>
                <a:cubicBezTo>
                  <a:pt x="84" y="62"/>
                  <a:pt x="84" y="60"/>
                  <a:pt x="83" y="60"/>
                </a:cubicBezTo>
                <a:close/>
                <a:moveTo>
                  <a:pt x="50" y="16"/>
                </a:moveTo>
                <a:cubicBezTo>
                  <a:pt x="50" y="15"/>
                  <a:pt x="51" y="13"/>
                  <a:pt x="52" y="13"/>
                </a:cubicBezTo>
                <a:cubicBezTo>
                  <a:pt x="54" y="13"/>
                  <a:pt x="55" y="15"/>
                  <a:pt x="55" y="16"/>
                </a:cubicBezTo>
                <a:cubicBezTo>
                  <a:pt x="55" y="26"/>
                  <a:pt x="55" y="26"/>
                  <a:pt x="55" y="26"/>
                </a:cubicBezTo>
                <a:cubicBezTo>
                  <a:pt x="55" y="28"/>
                  <a:pt x="54" y="29"/>
                  <a:pt x="52" y="29"/>
                </a:cubicBezTo>
                <a:cubicBezTo>
                  <a:pt x="51" y="29"/>
                  <a:pt x="50" y="28"/>
                  <a:pt x="50" y="26"/>
                </a:cubicBezTo>
                <a:lnTo>
                  <a:pt x="50" y="16"/>
                </a:lnTo>
                <a:close/>
                <a:moveTo>
                  <a:pt x="58" y="79"/>
                </a:moveTo>
                <a:cubicBezTo>
                  <a:pt x="54" y="85"/>
                  <a:pt x="48" y="87"/>
                  <a:pt x="42" y="87"/>
                </a:cubicBezTo>
                <a:cubicBezTo>
                  <a:pt x="37" y="87"/>
                  <a:pt x="31" y="85"/>
                  <a:pt x="26" y="79"/>
                </a:cubicBezTo>
                <a:cubicBezTo>
                  <a:pt x="24" y="76"/>
                  <a:pt x="21" y="72"/>
                  <a:pt x="20" y="66"/>
                </a:cubicBezTo>
                <a:cubicBezTo>
                  <a:pt x="25" y="66"/>
                  <a:pt x="25" y="66"/>
                  <a:pt x="25" y="66"/>
                </a:cubicBezTo>
                <a:cubicBezTo>
                  <a:pt x="25" y="68"/>
                  <a:pt x="25" y="68"/>
                  <a:pt x="25" y="68"/>
                </a:cubicBezTo>
                <a:cubicBezTo>
                  <a:pt x="25" y="77"/>
                  <a:pt x="33" y="84"/>
                  <a:pt x="43" y="84"/>
                </a:cubicBezTo>
                <a:cubicBezTo>
                  <a:pt x="52" y="84"/>
                  <a:pt x="61" y="77"/>
                  <a:pt x="61" y="68"/>
                </a:cubicBezTo>
                <a:cubicBezTo>
                  <a:pt x="61" y="66"/>
                  <a:pt x="61" y="66"/>
                  <a:pt x="61" y="66"/>
                </a:cubicBezTo>
                <a:cubicBezTo>
                  <a:pt x="65" y="66"/>
                  <a:pt x="65" y="66"/>
                  <a:pt x="65" y="66"/>
                </a:cubicBezTo>
                <a:cubicBezTo>
                  <a:pt x="63" y="72"/>
                  <a:pt x="61" y="76"/>
                  <a:pt x="58" y="79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8907799" y="1599278"/>
            <a:ext cx="2453640" cy="309372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文本框 89"/>
          <p:cNvSpPr txBox="1"/>
          <p:nvPr/>
        </p:nvSpPr>
        <p:spPr>
          <a:xfrm>
            <a:off x="9315034" y="3289521"/>
            <a:ext cx="1639171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</a:t>
            </a:r>
            <a:endParaRPr lang="zh-CN" altLang="en-US" sz="2000" kern="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9143491" y="3740639"/>
            <a:ext cx="198225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endParaRPr lang="zh-CN" altLang="en-US" sz="1400" kern="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9690516" y="2302497"/>
            <a:ext cx="888208" cy="594470"/>
            <a:chOff x="10555287" y="2446338"/>
            <a:chExt cx="806450" cy="539750"/>
          </a:xfrm>
          <a:solidFill>
            <a:srgbClr val="F2F2F2"/>
          </a:solidFill>
        </p:grpSpPr>
        <p:sp>
          <p:nvSpPr>
            <p:cNvPr id="93" name="Freeform 516"/>
            <p:cNvSpPr>
              <a:spLocks/>
            </p:cNvSpPr>
            <p:nvPr/>
          </p:nvSpPr>
          <p:spPr bwMode="auto">
            <a:xfrm>
              <a:off x="11161712" y="2752725"/>
              <a:ext cx="100013" cy="173038"/>
            </a:xfrm>
            <a:custGeom>
              <a:avLst/>
              <a:gdLst>
                <a:gd name="T0" fmla="*/ 15 w 15"/>
                <a:gd name="T1" fmla="*/ 24 h 26"/>
                <a:gd name="T2" fmla="*/ 13 w 15"/>
                <a:gd name="T3" fmla="*/ 26 h 26"/>
                <a:gd name="T4" fmla="*/ 2 w 15"/>
                <a:gd name="T5" fmla="*/ 26 h 26"/>
                <a:gd name="T6" fmla="*/ 0 w 15"/>
                <a:gd name="T7" fmla="*/ 24 h 26"/>
                <a:gd name="T8" fmla="*/ 0 w 15"/>
                <a:gd name="T9" fmla="*/ 1 h 26"/>
                <a:gd name="T10" fmla="*/ 2 w 15"/>
                <a:gd name="T11" fmla="*/ 0 h 26"/>
                <a:gd name="T12" fmla="*/ 13 w 15"/>
                <a:gd name="T13" fmla="*/ 0 h 26"/>
                <a:gd name="T14" fmla="*/ 15 w 15"/>
                <a:gd name="T15" fmla="*/ 1 h 26"/>
                <a:gd name="T16" fmla="*/ 15 w 15"/>
                <a:gd name="T17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6">
                  <a:moveTo>
                    <a:pt x="15" y="24"/>
                  </a:moveTo>
                  <a:cubicBezTo>
                    <a:pt x="15" y="25"/>
                    <a:pt x="14" y="26"/>
                    <a:pt x="13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0" y="25"/>
                    <a:pt x="0" y="2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0"/>
                    <a:pt x="15" y="1"/>
                  </a:cubicBezTo>
                  <a:lnTo>
                    <a:pt x="15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517"/>
            <p:cNvSpPr>
              <a:spLocks/>
            </p:cNvSpPr>
            <p:nvPr/>
          </p:nvSpPr>
          <p:spPr bwMode="auto">
            <a:xfrm>
              <a:off x="11268074" y="2752725"/>
              <a:ext cx="93663" cy="173038"/>
            </a:xfrm>
            <a:custGeom>
              <a:avLst/>
              <a:gdLst>
                <a:gd name="T0" fmla="*/ 14 w 14"/>
                <a:gd name="T1" fmla="*/ 24 h 26"/>
                <a:gd name="T2" fmla="*/ 12 w 14"/>
                <a:gd name="T3" fmla="*/ 26 h 26"/>
                <a:gd name="T4" fmla="*/ 1 w 14"/>
                <a:gd name="T5" fmla="*/ 26 h 26"/>
                <a:gd name="T6" fmla="*/ 0 w 14"/>
                <a:gd name="T7" fmla="*/ 24 h 26"/>
                <a:gd name="T8" fmla="*/ 0 w 14"/>
                <a:gd name="T9" fmla="*/ 1 h 26"/>
                <a:gd name="T10" fmla="*/ 1 w 14"/>
                <a:gd name="T11" fmla="*/ 0 h 26"/>
                <a:gd name="T12" fmla="*/ 12 w 14"/>
                <a:gd name="T13" fmla="*/ 0 h 26"/>
                <a:gd name="T14" fmla="*/ 14 w 14"/>
                <a:gd name="T15" fmla="*/ 1 h 26"/>
                <a:gd name="T16" fmla="*/ 14 w 14"/>
                <a:gd name="T17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4"/>
                  </a:moveTo>
                  <a:cubicBezTo>
                    <a:pt x="14" y="25"/>
                    <a:pt x="13" y="26"/>
                    <a:pt x="12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6"/>
                    <a:pt x="0" y="25"/>
                    <a:pt x="0" y="2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4" y="1"/>
                  </a:cubicBezTo>
                  <a:lnTo>
                    <a:pt x="1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518"/>
            <p:cNvSpPr>
              <a:spLocks noEditPoints="1"/>
            </p:cNvSpPr>
            <p:nvPr/>
          </p:nvSpPr>
          <p:spPr bwMode="auto">
            <a:xfrm>
              <a:off x="10874374" y="2446338"/>
              <a:ext cx="173038" cy="173038"/>
            </a:xfrm>
            <a:custGeom>
              <a:avLst/>
              <a:gdLst>
                <a:gd name="T0" fmla="*/ 13 w 26"/>
                <a:gd name="T1" fmla="*/ 5 h 26"/>
                <a:gd name="T2" fmla="*/ 5 w 26"/>
                <a:gd name="T3" fmla="*/ 13 h 26"/>
                <a:gd name="T4" fmla="*/ 13 w 26"/>
                <a:gd name="T5" fmla="*/ 21 h 26"/>
                <a:gd name="T6" fmla="*/ 21 w 26"/>
                <a:gd name="T7" fmla="*/ 13 h 26"/>
                <a:gd name="T8" fmla="*/ 21 w 26"/>
                <a:gd name="T9" fmla="*/ 13 h 26"/>
                <a:gd name="T10" fmla="*/ 13 w 26"/>
                <a:gd name="T11" fmla="*/ 5 h 26"/>
                <a:gd name="T12" fmla="*/ 13 w 26"/>
                <a:gd name="T13" fmla="*/ 0 h 26"/>
                <a:gd name="T14" fmla="*/ 0 w 26"/>
                <a:gd name="T15" fmla="*/ 13 h 26"/>
                <a:gd name="T16" fmla="*/ 13 w 26"/>
                <a:gd name="T17" fmla="*/ 26 h 26"/>
                <a:gd name="T18" fmla="*/ 26 w 26"/>
                <a:gd name="T19" fmla="*/ 13 h 26"/>
                <a:gd name="T20" fmla="*/ 13 w 26"/>
                <a:gd name="T21" fmla="*/ 0 h 26"/>
                <a:gd name="T22" fmla="*/ 13 w 26"/>
                <a:gd name="T23" fmla="*/ 24 h 26"/>
                <a:gd name="T24" fmla="*/ 2 w 26"/>
                <a:gd name="T25" fmla="*/ 13 h 26"/>
                <a:gd name="T26" fmla="*/ 13 w 26"/>
                <a:gd name="T27" fmla="*/ 2 h 26"/>
                <a:gd name="T28" fmla="*/ 24 w 26"/>
                <a:gd name="T29" fmla="*/ 13 h 26"/>
                <a:gd name="T30" fmla="*/ 24 w 26"/>
                <a:gd name="T31" fmla="*/ 13 h 26"/>
                <a:gd name="T32" fmla="*/ 13 w 26"/>
                <a:gd name="T33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26">
                  <a:moveTo>
                    <a:pt x="13" y="5"/>
                  </a:moveTo>
                  <a:cubicBezTo>
                    <a:pt x="9" y="5"/>
                    <a:pt x="5" y="8"/>
                    <a:pt x="5" y="13"/>
                  </a:cubicBezTo>
                  <a:cubicBezTo>
                    <a:pt x="5" y="17"/>
                    <a:pt x="9" y="21"/>
                    <a:pt x="13" y="21"/>
                  </a:cubicBezTo>
                  <a:cubicBezTo>
                    <a:pt x="18" y="21"/>
                    <a:pt x="21" y="17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8"/>
                    <a:pt x="18" y="5"/>
                    <a:pt x="13" y="5"/>
                  </a:cubicBezTo>
                  <a:close/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4"/>
                  </a:moveTo>
                  <a:cubicBezTo>
                    <a:pt x="7" y="24"/>
                    <a:pt x="2" y="19"/>
                    <a:pt x="2" y="13"/>
                  </a:cubicBezTo>
                  <a:cubicBezTo>
                    <a:pt x="2" y="7"/>
                    <a:pt x="7" y="2"/>
                    <a:pt x="13" y="2"/>
                  </a:cubicBezTo>
                  <a:cubicBezTo>
                    <a:pt x="19" y="2"/>
                    <a:pt x="24" y="7"/>
                    <a:pt x="24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9"/>
                    <a:pt x="19" y="24"/>
                    <a:pt x="1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519"/>
            <p:cNvSpPr>
              <a:spLocks noEditPoints="1"/>
            </p:cNvSpPr>
            <p:nvPr/>
          </p:nvSpPr>
          <p:spPr bwMode="auto">
            <a:xfrm>
              <a:off x="10641012" y="2446338"/>
              <a:ext cx="166688" cy="173038"/>
            </a:xfrm>
            <a:custGeom>
              <a:avLst/>
              <a:gdLst>
                <a:gd name="T0" fmla="*/ 12 w 25"/>
                <a:gd name="T1" fmla="*/ 5 h 26"/>
                <a:gd name="T2" fmla="*/ 4 w 25"/>
                <a:gd name="T3" fmla="*/ 13 h 26"/>
                <a:gd name="T4" fmla="*/ 12 w 25"/>
                <a:gd name="T5" fmla="*/ 21 h 26"/>
                <a:gd name="T6" fmla="*/ 21 w 25"/>
                <a:gd name="T7" fmla="*/ 13 h 26"/>
                <a:gd name="T8" fmla="*/ 12 w 25"/>
                <a:gd name="T9" fmla="*/ 5 h 26"/>
                <a:gd name="T10" fmla="*/ 12 w 25"/>
                <a:gd name="T11" fmla="*/ 0 h 26"/>
                <a:gd name="T12" fmla="*/ 0 w 25"/>
                <a:gd name="T13" fmla="*/ 13 h 26"/>
                <a:gd name="T14" fmla="*/ 12 w 25"/>
                <a:gd name="T15" fmla="*/ 26 h 26"/>
                <a:gd name="T16" fmla="*/ 25 w 25"/>
                <a:gd name="T17" fmla="*/ 13 h 26"/>
                <a:gd name="T18" fmla="*/ 12 w 25"/>
                <a:gd name="T19" fmla="*/ 0 h 26"/>
                <a:gd name="T20" fmla="*/ 12 w 25"/>
                <a:gd name="T21" fmla="*/ 24 h 26"/>
                <a:gd name="T22" fmla="*/ 1 w 25"/>
                <a:gd name="T23" fmla="*/ 13 h 26"/>
                <a:gd name="T24" fmla="*/ 12 w 25"/>
                <a:gd name="T25" fmla="*/ 2 h 26"/>
                <a:gd name="T26" fmla="*/ 23 w 25"/>
                <a:gd name="T27" fmla="*/ 13 h 26"/>
                <a:gd name="T28" fmla="*/ 23 w 25"/>
                <a:gd name="T29" fmla="*/ 13 h 26"/>
                <a:gd name="T30" fmla="*/ 12 w 25"/>
                <a:gd name="T3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" h="26">
                  <a:moveTo>
                    <a:pt x="12" y="5"/>
                  </a:moveTo>
                  <a:cubicBezTo>
                    <a:pt x="8" y="5"/>
                    <a:pt x="4" y="8"/>
                    <a:pt x="4" y="13"/>
                  </a:cubicBezTo>
                  <a:cubicBezTo>
                    <a:pt x="4" y="17"/>
                    <a:pt x="8" y="21"/>
                    <a:pt x="12" y="21"/>
                  </a:cubicBezTo>
                  <a:cubicBezTo>
                    <a:pt x="17" y="21"/>
                    <a:pt x="21" y="17"/>
                    <a:pt x="21" y="13"/>
                  </a:cubicBezTo>
                  <a:cubicBezTo>
                    <a:pt x="21" y="8"/>
                    <a:pt x="17" y="5"/>
                    <a:pt x="12" y="5"/>
                  </a:cubicBezTo>
                  <a:close/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20"/>
                    <a:pt x="5" y="26"/>
                    <a:pt x="12" y="26"/>
                  </a:cubicBezTo>
                  <a:cubicBezTo>
                    <a:pt x="19" y="26"/>
                    <a:pt x="25" y="20"/>
                    <a:pt x="25" y="13"/>
                  </a:cubicBezTo>
                  <a:cubicBezTo>
                    <a:pt x="25" y="6"/>
                    <a:pt x="19" y="0"/>
                    <a:pt x="12" y="0"/>
                  </a:cubicBezTo>
                  <a:close/>
                  <a:moveTo>
                    <a:pt x="12" y="24"/>
                  </a:moveTo>
                  <a:cubicBezTo>
                    <a:pt x="6" y="24"/>
                    <a:pt x="1" y="19"/>
                    <a:pt x="1" y="13"/>
                  </a:cubicBezTo>
                  <a:cubicBezTo>
                    <a:pt x="1" y="7"/>
                    <a:pt x="6" y="2"/>
                    <a:pt x="12" y="2"/>
                  </a:cubicBezTo>
                  <a:cubicBezTo>
                    <a:pt x="18" y="2"/>
                    <a:pt x="23" y="7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9"/>
                    <a:pt x="18" y="24"/>
                    <a:pt x="12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520"/>
            <p:cNvSpPr>
              <a:spLocks noEditPoints="1"/>
            </p:cNvSpPr>
            <p:nvPr/>
          </p:nvSpPr>
          <p:spPr bwMode="auto">
            <a:xfrm>
              <a:off x="10555287" y="2619375"/>
              <a:ext cx="600075" cy="366713"/>
            </a:xfrm>
            <a:custGeom>
              <a:avLst/>
              <a:gdLst>
                <a:gd name="T0" fmla="*/ 83 w 90"/>
                <a:gd name="T1" fmla="*/ 0 h 55"/>
                <a:gd name="T2" fmla="*/ 7 w 90"/>
                <a:gd name="T3" fmla="*/ 0 h 55"/>
                <a:gd name="T4" fmla="*/ 0 w 90"/>
                <a:gd name="T5" fmla="*/ 7 h 55"/>
                <a:gd name="T6" fmla="*/ 0 w 90"/>
                <a:gd name="T7" fmla="*/ 49 h 55"/>
                <a:gd name="T8" fmla="*/ 7 w 90"/>
                <a:gd name="T9" fmla="*/ 55 h 55"/>
                <a:gd name="T10" fmla="*/ 83 w 90"/>
                <a:gd name="T11" fmla="*/ 55 h 55"/>
                <a:gd name="T12" fmla="*/ 90 w 90"/>
                <a:gd name="T13" fmla="*/ 49 h 55"/>
                <a:gd name="T14" fmla="*/ 90 w 90"/>
                <a:gd name="T15" fmla="*/ 7 h 55"/>
                <a:gd name="T16" fmla="*/ 83 w 90"/>
                <a:gd name="T17" fmla="*/ 0 h 55"/>
                <a:gd name="T18" fmla="*/ 71 w 90"/>
                <a:gd name="T19" fmla="*/ 47 h 55"/>
                <a:gd name="T20" fmla="*/ 14 w 90"/>
                <a:gd name="T21" fmla="*/ 47 h 55"/>
                <a:gd name="T22" fmla="*/ 12 w 90"/>
                <a:gd name="T23" fmla="*/ 45 h 55"/>
                <a:gd name="T24" fmla="*/ 14 w 90"/>
                <a:gd name="T25" fmla="*/ 44 h 55"/>
                <a:gd name="T26" fmla="*/ 71 w 90"/>
                <a:gd name="T27" fmla="*/ 44 h 55"/>
                <a:gd name="T28" fmla="*/ 73 w 90"/>
                <a:gd name="T29" fmla="*/ 45 h 55"/>
                <a:gd name="T30" fmla="*/ 71 w 90"/>
                <a:gd name="T31" fmla="*/ 47 h 55"/>
                <a:gd name="T32" fmla="*/ 71 w 90"/>
                <a:gd name="T33" fmla="*/ 39 h 55"/>
                <a:gd name="T34" fmla="*/ 14 w 90"/>
                <a:gd name="T35" fmla="*/ 39 h 55"/>
                <a:gd name="T36" fmla="*/ 12 w 90"/>
                <a:gd name="T37" fmla="*/ 38 h 55"/>
                <a:gd name="T38" fmla="*/ 14 w 90"/>
                <a:gd name="T39" fmla="*/ 36 h 55"/>
                <a:gd name="T40" fmla="*/ 71 w 90"/>
                <a:gd name="T41" fmla="*/ 36 h 55"/>
                <a:gd name="T42" fmla="*/ 73 w 90"/>
                <a:gd name="T43" fmla="*/ 38 h 55"/>
                <a:gd name="T44" fmla="*/ 71 w 90"/>
                <a:gd name="T45" fmla="*/ 39 h 55"/>
                <a:gd name="T46" fmla="*/ 75 w 90"/>
                <a:gd name="T47" fmla="*/ 23 h 55"/>
                <a:gd name="T48" fmla="*/ 73 w 90"/>
                <a:gd name="T49" fmla="*/ 25 h 55"/>
                <a:gd name="T50" fmla="*/ 13 w 90"/>
                <a:gd name="T51" fmla="*/ 25 h 55"/>
                <a:gd name="T52" fmla="*/ 10 w 90"/>
                <a:gd name="T53" fmla="*/ 23 h 55"/>
                <a:gd name="T54" fmla="*/ 10 w 90"/>
                <a:gd name="T55" fmla="*/ 16 h 55"/>
                <a:gd name="T56" fmla="*/ 13 w 90"/>
                <a:gd name="T57" fmla="*/ 14 h 55"/>
                <a:gd name="T58" fmla="*/ 73 w 90"/>
                <a:gd name="T59" fmla="*/ 14 h 55"/>
                <a:gd name="T60" fmla="*/ 75 w 90"/>
                <a:gd name="T61" fmla="*/ 16 h 55"/>
                <a:gd name="T62" fmla="*/ 75 w 90"/>
                <a:gd name="T63" fmla="*/ 2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" h="55">
                  <a:moveTo>
                    <a:pt x="8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2"/>
                    <a:pt x="3" y="55"/>
                    <a:pt x="7" y="55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7" y="55"/>
                    <a:pt x="90" y="52"/>
                    <a:pt x="90" y="49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0" y="3"/>
                    <a:pt x="87" y="0"/>
                    <a:pt x="83" y="0"/>
                  </a:cubicBezTo>
                  <a:close/>
                  <a:moveTo>
                    <a:pt x="71" y="47"/>
                  </a:moveTo>
                  <a:cubicBezTo>
                    <a:pt x="14" y="47"/>
                    <a:pt x="14" y="47"/>
                    <a:pt x="14" y="47"/>
                  </a:cubicBezTo>
                  <a:cubicBezTo>
                    <a:pt x="13" y="47"/>
                    <a:pt x="12" y="46"/>
                    <a:pt x="12" y="45"/>
                  </a:cubicBezTo>
                  <a:cubicBezTo>
                    <a:pt x="12" y="45"/>
                    <a:pt x="13" y="44"/>
                    <a:pt x="14" y="44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2" y="44"/>
                    <a:pt x="73" y="45"/>
                    <a:pt x="73" y="45"/>
                  </a:cubicBezTo>
                  <a:cubicBezTo>
                    <a:pt x="73" y="46"/>
                    <a:pt x="72" y="47"/>
                    <a:pt x="71" y="47"/>
                  </a:cubicBezTo>
                  <a:close/>
                  <a:moveTo>
                    <a:pt x="71" y="39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13" y="39"/>
                    <a:pt x="12" y="38"/>
                    <a:pt x="12" y="38"/>
                  </a:cubicBezTo>
                  <a:cubicBezTo>
                    <a:pt x="12" y="37"/>
                    <a:pt x="13" y="36"/>
                    <a:pt x="14" y="36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72" y="36"/>
                    <a:pt x="73" y="37"/>
                    <a:pt x="73" y="38"/>
                  </a:cubicBezTo>
                  <a:cubicBezTo>
                    <a:pt x="73" y="38"/>
                    <a:pt x="72" y="39"/>
                    <a:pt x="71" y="39"/>
                  </a:cubicBezTo>
                  <a:close/>
                  <a:moveTo>
                    <a:pt x="75" y="23"/>
                  </a:moveTo>
                  <a:cubicBezTo>
                    <a:pt x="75" y="24"/>
                    <a:pt x="74" y="25"/>
                    <a:pt x="7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1" y="25"/>
                    <a:pt x="10" y="24"/>
                    <a:pt x="10" y="23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5"/>
                    <a:pt x="11" y="14"/>
                    <a:pt x="1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4" y="14"/>
                    <a:pt x="75" y="15"/>
                    <a:pt x="75" y="16"/>
                  </a:cubicBezTo>
                  <a:lnTo>
                    <a:pt x="75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/>
        </p:nvSpPr>
        <p:spPr>
          <a:xfrm>
            <a:off x="3522974" y="1599278"/>
            <a:ext cx="2453640" cy="309372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文本框 98"/>
          <p:cNvSpPr txBox="1"/>
          <p:nvPr/>
        </p:nvSpPr>
        <p:spPr>
          <a:xfrm>
            <a:off x="3930209" y="3289521"/>
            <a:ext cx="1639171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</a:t>
            </a:r>
            <a:endParaRPr lang="zh-CN" altLang="en-US" sz="2000" kern="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3758666" y="3740639"/>
            <a:ext cx="198225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endParaRPr lang="zh-CN" altLang="en-US" sz="1400" kern="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4415843" y="2173113"/>
            <a:ext cx="667904" cy="853238"/>
            <a:chOff x="9536112" y="2298700"/>
            <a:chExt cx="606425" cy="774700"/>
          </a:xfrm>
          <a:solidFill>
            <a:srgbClr val="F2F2F2"/>
          </a:solidFill>
        </p:grpSpPr>
        <p:sp>
          <p:nvSpPr>
            <p:cNvPr id="102" name="Freeform 526"/>
            <p:cNvSpPr>
              <a:spLocks/>
            </p:cNvSpPr>
            <p:nvPr/>
          </p:nvSpPr>
          <p:spPr bwMode="auto">
            <a:xfrm>
              <a:off x="9809162" y="2298700"/>
              <a:ext cx="333375" cy="333375"/>
            </a:xfrm>
            <a:custGeom>
              <a:avLst/>
              <a:gdLst>
                <a:gd name="T0" fmla="*/ 50 w 50"/>
                <a:gd name="T1" fmla="*/ 25 h 50"/>
                <a:gd name="T2" fmla="*/ 25 w 50"/>
                <a:gd name="T3" fmla="*/ 0 h 50"/>
                <a:gd name="T4" fmla="*/ 0 w 50"/>
                <a:gd name="T5" fmla="*/ 25 h 50"/>
                <a:gd name="T6" fmla="*/ 0 w 50"/>
                <a:gd name="T7" fmla="*/ 28 h 50"/>
                <a:gd name="T8" fmla="*/ 22 w 50"/>
                <a:gd name="T9" fmla="*/ 50 h 50"/>
                <a:gd name="T10" fmla="*/ 25 w 50"/>
                <a:gd name="T11" fmla="*/ 50 h 50"/>
                <a:gd name="T12" fmla="*/ 50 w 50"/>
                <a:gd name="T13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0">
                  <a:moveTo>
                    <a:pt x="50" y="25"/>
                  </a:moveTo>
                  <a:cubicBezTo>
                    <a:pt x="50" y="11"/>
                    <a:pt x="39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26"/>
                    <a:pt x="0" y="27"/>
                    <a:pt x="0" y="28"/>
                  </a:cubicBezTo>
                  <a:cubicBezTo>
                    <a:pt x="2" y="39"/>
                    <a:pt x="11" y="48"/>
                    <a:pt x="22" y="50"/>
                  </a:cubicBezTo>
                  <a:cubicBezTo>
                    <a:pt x="23" y="50"/>
                    <a:pt x="24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527"/>
            <p:cNvSpPr>
              <a:spLocks/>
            </p:cNvSpPr>
            <p:nvPr/>
          </p:nvSpPr>
          <p:spPr bwMode="auto">
            <a:xfrm>
              <a:off x="9536112" y="2498725"/>
              <a:ext cx="406400" cy="574675"/>
            </a:xfrm>
            <a:custGeom>
              <a:avLst/>
              <a:gdLst>
                <a:gd name="T0" fmla="*/ 57 w 61"/>
                <a:gd name="T1" fmla="*/ 76 h 86"/>
                <a:gd name="T2" fmla="*/ 36 w 61"/>
                <a:gd name="T3" fmla="*/ 76 h 86"/>
                <a:gd name="T4" fmla="*/ 36 w 61"/>
                <a:gd name="T5" fmla="*/ 43 h 86"/>
                <a:gd name="T6" fmla="*/ 61 w 61"/>
                <a:gd name="T7" fmla="*/ 21 h 86"/>
                <a:gd name="T8" fmla="*/ 40 w 61"/>
                <a:gd name="T9" fmla="*/ 0 h 86"/>
                <a:gd name="T10" fmla="*/ 0 w 61"/>
                <a:gd name="T11" fmla="*/ 44 h 86"/>
                <a:gd name="T12" fmla="*/ 0 w 61"/>
                <a:gd name="T13" fmla="*/ 46 h 86"/>
                <a:gd name="T14" fmla="*/ 14 w 61"/>
                <a:gd name="T15" fmla="*/ 60 h 86"/>
                <a:gd name="T16" fmla="*/ 16 w 61"/>
                <a:gd name="T17" fmla="*/ 61 h 86"/>
                <a:gd name="T18" fmla="*/ 27 w 61"/>
                <a:gd name="T19" fmla="*/ 52 h 86"/>
                <a:gd name="T20" fmla="*/ 27 w 61"/>
                <a:gd name="T21" fmla="*/ 76 h 86"/>
                <a:gd name="T22" fmla="*/ 7 w 61"/>
                <a:gd name="T23" fmla="*/ 76 h 86"/>
                <a:gd name="T24" fmla="*/ 6 w 61"/>
                <a:gd name="T25" fmla="*/ 77 h 86"/>
                <a:gd name="T26" fmla="*/ 6 w 61"/>
                <a:gd name="T27" fmla="*/ 85 h 86"/>
                <a:gd name="T28" fmla="*/ 7 w 61"/>
                <a:gd name="T29" fmla="*/ 86 h 86"/>
                <a:gd name="T30" fmla="*/ 57 w 61"/>
                <a:gd name="T31" fmla="*/ 86 h 86"/>
                <a:gd name="T32" fmla="*/ 58 w 61"/>
                <a:gd name="T33" fmla="*/ 85 h 86"/>
                <a:gd name="T34" fmla="*/ 58 w 61"/>
                <a:gd name="T35" fmla="*/ 77 h 86"/>
                <a:gd name="T36" fmla="*/ 57 w 61"/>
                <a:gd name="T37" fmla="*/ 7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86">
                  <a:moveTo>
                    <a:pt x="57" y="76"/>
                  </a:moveTo>
                  <a:cubicBezTo>
                    <a:pt x="36" y="76"/>
                    <a:pt x="36" y="76"/>
                    <a:pt x="36" y="76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50" y="20"/>
                    <a:pt x="41" y="11"/>
                    <a:pt x="40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5"/>
                    <a:pt x="0" y="46"/>
                    <a:pt x="0" y="46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5" y="61"/>
                    <a:pt x="16" y="61"/>
                    <a:pt x="16" y="61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7" y="76"/>
                    <a:pt x="7" y="76"/>
                    <a:pt x="7" y="76"/>
                  </a:cubicBezTo>
                  <a:cubicBezTo>
                    <a:pt x="6" y="76"/>
                    <a:pt x="6" y="76"/>
                    <a:pt x="6" y="77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6" y="86"/>
                    <a:pt x="6" y="86"/>
                    <a:pt x="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8" y="86"/>
                    <a:pt x="58" y="86"/>
                    <a:pt x="58" y="85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6"/>
                    <a:pt x="58" y="76"/>
                    <a:pt x="57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4" name="任意多边形: 形状 103"/>
          <p:cNvSpPr/>
          <p:nvPr/>
        </p:nvSpPr>
        <p:spPr>
          <a:xfrm>
            <a:off x="3522974" y="1599278"/>
            <a:ext cx="1027710" cy="1027710"/>
          </a:xfrm>
          <a:custGeom>
            <a:avLst/>
            <a:gdLst>
              <a:gd name="connsiteX0" fmla="*/ 618210 w 1027710"/>
              <a:gd name="connsiteY0" fmla="*/ 0 h 1027710"/>
              <a:gd name="connsiteX1" fmla="*/ 1027710 w 1027710"/>
              <a:gd name="connsiteY1" fmla="*/ 0 h 1027710"/>
              <a:gd name="connsiteX2" fmla="*/ 0 w 1027710"/>
              <a:gd name="connsiteY2" fmla="*/ 1027710 h 1027710"/>
              <a:gd name="connsiteX3" fmla="*/ 0 w 1027710"/>
              <a:gd name="connsiteY3" fmla="*/ 618210 h 1027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7710" h="1027710">
                <a:moveTo>
                  <a:pt x="618210" y="0"/>
                </a:moveTo>
                <a:lnTo>
                  <a:pt x="1027710" y="0"/>
                </a:lnTo>
                <a:lnTo>
                  <a:pt x="0" y="1027710"/>
                </a:lnTo>
                <a:lnTo>
                  <a:pt x="0" y="61821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5" name="矩形 104"/>
          <p:cNvSpPr/>
          <p:nvPr/>
        </p:nvSpPr>
        <p:spPr>
          <a:xfrm>
            <a:off x="1066252" y="5430752"/>
            <a:ext cx="1005949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enim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 minim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veniam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quis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nostrud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exercitation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ullamco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laboris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nisi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aliquip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ex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commodo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consequat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Duis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aute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irure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dolor in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reprehenderit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3949700" y="4956168"/>
            <a:ext cx="4292600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60183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2" grpId="0" animBg="1"/>
      <p:bldP spid="83" grpId="0"/>
      <p:bldP spid="84" grpId="0"/>
      <p:bldP spid="85" grpId="0" animBg="1"/>
      <p:bldP spid="86" grpId="0"/>
      <p:bldP spid="87" grpId="0"/>
      <p:bldP spid="88" grpId="0" animBg="1"/>
      <p:bldP spid="89" grpId="0" animBg="1"/>
      <p:bldP spid="90" grpId="0"/>
      <p:bldP spid="91" grpId="0"/>
      <p:bldP spid="98" grpId="0" animBg="1"/>
      <p:bldP spid="99" grpId="0"/>
      <p:bldP spid="100" grpId="0"/>
      <p:bldP spid="104" grpId="0" animBg="1"/>
      <p:bldP spid="105" grpId="0"/>
      <p:bldP spid="10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4303285"/>
            <a:ext cx="12192000" cy="2554715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>
            <a:cxnSpLocks/>
          </p:cNvCxnSpPr>
          <p:nvPr/>
        </p:nvCxnSpPr>
        <p:spPr>
          <a:xfrm>
            <a:off x="2891971" y="2286000"/>
            <a:ext cx="8505371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972338" y="1032468"/>
            <a:ext cx="1591130" cy="252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6600" kern="1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" name="文本框 4"/>
          <p:cNvSpPr txBox="1"/>
          <p:nvPr/>
        </p:nvSpPr>
        <p:spPr>
          <a:xfrm flipV="1">
            <a:off x="654242" y="444423"/>
            <a:ext cx="701731" cy="3706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zh-CN" sz="2800" b="0" i="0" u="none" strike="noStrike" kern="100" cap="none" spc="30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kumimoji="0" lang="zh-CN" altLang="en-US" sz="2800" b="0" i="0" u="none" strike="noStrike" kern="100" cap="none" spc="30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80530" y="2220292"/>
            <a:ext cx="137160" cy="137160"/>
          </a:xfrm>
          <a:prstGeom prst="ellipse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945643" y="2599565"/>
            <a:ext cx="220693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One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034640" y="2220292"/>
            <a:ext cx="137160" cy="137160"/>
          </a:xfrm>
          <a:prstGeom prst="ellipse">
            <a:avLst/>
          </a:prstGeom>
          <a:solidFill>
            <a:srgbClr val="F3F3F3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999753" y="2599565"/>
            <a:ext cx="220693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Two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088750" y="2220292"/>
            <a:ext cx="137160" cy="137160"/>
          </a:xfrm>
          <a:prstGeom prst="ellipse">
            <a:avLst/>
          </a:prstGeom>
          <a:solidFill>
            <a:srgbClr val="002B9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7053863" y="2599565"/>
            <a:ext cx="220693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Three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142859" y="2220292"/>
            <a:ext cx="137160" cy="137160"/>
          </a:xfrm>
          <a:prstGeom prst="ellipse">
            <a:avLst/>
          </a:prstGeom>
          <a:solidFill>
            <a:srgbClr val="F3F3F3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9107972" y="2599565"/>
            <a:ext cx="2206935" cy="941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Four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5724" y="885046"/>
            <a:ext cx="1650928" cy="2824766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3576798" y="1210555"/>
            <a:ext cx="944625" cy="927986"/>
            <a:chOff x="3576798" y="1210555"/>
            <a:chExt cx="944625" cy="927986"/>
          </a:xfrm>
        </p:grpSpPr>
        <p:sp>
          <p:nvSpPr>
            <p:cNvPr id="14" name="文本框 13"/>
            <p:cNvSpPr txBox="1"/>
            <p:nvPr/>
          </p:nvSpPr>
          <p:spPr>
            <a:xfrm>
              <a:off x="3669697" y="1348904"/>
              <a:ext cx="75882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kern="100" dirty="0">
                  <a:solidFill>
                    <a:schemeClr val="accent6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3576798" y="1210555"/>
              <a:ext cx="944625" cy="927986"/>
              <a:chOff x="3627746" y="1200316"/>
              <a:chExt cx="944625" cy="927986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4339636" y="1200316"/>
                <a:ext cx="232735" cy="235114"/>
                <a:chOff x="4387704" y="1106340"/>
                <a:chExt cx="232735" cy="235114"/>
              </a:xfrm>
            </p:grpSpPr>
            <p:cxnSp>
              <p:nvCxnSpPr>
                <p:cNvPr id="24" name="直接连接符 23"/>
                <p:cNvCxnSpPr>
                  <a:cxnSpLocks/>
                </p:cNvCxnSpPr>
                <p:nvPr/>
              </p:nvCxnSpPr>
              <p:spPr>
                <a:xfrm flipH="1">
                  <a:off x="4387704" y="1108721"/>
                  <a:ext cx="232735" cy="232733"/>
                </a:xfrm>
                <a:prstGeom prst="line">
                  <a:avLst/>
                </a:prstGeom>
                <a:ln w="1905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接连接符 24"/>
                <p:cNvCxnSpPr>
                  <a:cxnSpLocks/>
                </p:cNvCxnSpPr>
                <p:nvPr/>
              </p:nvCxnSpPr>
              <p:spPr>
                <a:xfrm flipH="1">
                  <a:off x="4425478" y="1106340"/>
                  <a:ext cx="128616" cy="128617"/>
                </a:xfrm>
                <a:prstGeom prst="line">
                  <a:avLst/>
                </a:prstGeom>
                <a:ln w="1905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组合 20"/>
              <p:cNvGrpSpPr/>
              <p:nvPr/>
            </p:nvGrpSpPr>
            <p:grpSpPr>
              <a:xfrm flipH="1" flipV="1">
                <a:off x="3627746" y="1893188"/>
                <a:ext cx="232735" cy="235114"/>
                <a:chOff x="4387704" y="1106340"/>
                <a:chExt cx="232735" cy="235114"/>
              </a:xfrm>
            </p:grpSpPr>
            <p:cxnSp>
              <p:nvCxnSpPr>
                <p:cNvPr id="22" name="直接连接符 21"/>
                <p:cNvCxnSpPr>
                  <a:cxnSpLocks/>
                </p:cNvCxnSpPr>
                <p:nvPr/>
              </p:nvCxnSpPr>
              <p:spPr>
                <a:xfrm flipH="1">
                  <a:off x="4387704" y="1108721"/>
                  <a:ext cx="232735" cy="232733"/>
                </a:xfrm>
                <a:prstGeom prst="line">
                  <a:avLst/>
                </a:prstGeom>
                <a:ln w="1905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>
                  <a:cxnSpLocks/>
                </p:cNvCxnSpPr>
                <p:nvPr/>
              </p:nvCxnSpPr>
              <p:spPr>
                <a:xfrm flipH="1">
                  <a:off x="4425478" y="1106340"/>
                  <a:ext cx="128616" cy="128617"/>
                </a:xfrm>
                <a:prstGeom prst="line">
                  <a:avLst/>
                </a:prstGeom>
                <a:ln w="1905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50" name="组合 49"/>
          <p:cNvGrpSpPr/>
          <p:nvPr/>
        </p:nvGrpSpPr>
        <p:grpSpPr>
          <a:xfrm>
            <a:off x="5630908" y="1210555"/>
            <a:ext cx="944625" cy="927986"/>
            <a:chOff x="5630908" y="1210555"/>
            <a:chExt cx="944625" cy="927986"/>
          </a:xfrm>
        </p:grpSpPr>
        <p:sp>
          <p:nvSpPr>
            <p:cNvPr id="15" name="文本框 14"/>
            <p:cNvSpPr txBox="1"/>
            <p:nvPr/>
          </p:nvSpPr>
          <p:spPr>
            <a:xfrm>
              <a:off x="5723807" y="1348904"/>
              <a:ext cx="75882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kern="100" dirty="0">
                  <a:solidFill>
                    <a:schemeClr val="accent6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5630908" y="1210555"/>
              <a:ext cx="944625" cy="927986"/>
              <a:chOff x="3627746" y="1200316"/>
              <a:chExt cx="944625" cy="927986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4339636" y="1200316"/>
                <a:ext cx="232735" cy="235114"/>
                <a:chOff x="4387704" y="1106340"/>
                <a:chExt cx="232735" cy="235114"/>
              </a:xfrm>
            </p:grpSpPr>
            <p:cxnSp>
              <p:nvCxnSpPr>
                <p:cNvPr id="31" name="直接连接符 30"/>
                <p:cNvCxnSpPr>
                  <a:cxnSpLocks/>
                </p:cNvCxnSpPr>
                <p:nvPr/>
              </p:nvCxnSpPr>
              <p:spPr>
                <a:xfrm flipH="1">
                  <a:off x="4387704" y="1108721"/>
                  <a:ext cx="232735" cy="232733"/>
                </a:xfrm>
                <a:prstGeom prst="line">
                  <a:avLst/>
                </a:prstGeom>
                <a:ln w="1905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直接连接符 31"/>
                <p:cNvCxnSpPr>
                  <a:cxnSpLocks/>
                </p:cNvCxnSpPr>
                <p:nvPr/>
              </p:nvCxnSpPr>
              <p:spPr>
                <a:xfrm flipH="1">
                  <a:off x="4425478" y="1106340"/>
                  <a:ext cx="128616" cy="128617"/>
                </a:xfrm>
                <a:prstGeom prst="line">
                  <a:avLst/>
                </a:prstGeom>
                <a:ln w="1905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组合 27"/>
              <p:cNvGrpSpPr/>
              <p:nvPr/>
            </p:nvGrpSpPr>
            <p:grpSpPr>
              <a:xfrm flipH="1" flipV="1">
                <a:off x="3627746" y="1893188"/>
                <a:ext cx="232735" cy="235114"/>
                <a:chOff x="4387704" y="1106340"/>
                <a:chExt cx="232735" cy="235114"/>
              </a:xfrm>
            </p:grpSpPr>
            <p:cxnSp>
              <p:nvCxnSpPr>
                <p:cNvPr id="29" name="直接连接符 28"/>
                <p:cNvCxnSpPr>
                  <a:cxnSpLocks/>
                </p:cNvCxnSpPr>
                <p:nvPr/>
              </p:nvCxnSpPr>
              <p:spPr>
                <a:xfrm flipH="1">
                  <a:off x="4387704" y="1108721"/>
                  <a:ext cx="232735" cy="232733"/>
                </a:xfrm>
                <a:prstGeom prst="line">
                  <a:avLst/>
                </a:prstGeom>
                <a:ln w="1905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接连接符 29"/>
                <p:cNvCxnSpPr>
                  <a:cxnSpLocks/>
                </p:cNvCxnSpPr>
                <p:nvPr/>
              </p:nvCxnSpPr>
              <p:spPr>
                <a:xfrm flipH="1">
                  <a:off x="4425478" y="1106340"/>
                  <a:ext cx="128616" cy="128617"/>
                </a:xfrm>
                <a:prstGeom prst="line">
                  <a:avLst/>
                </a:prstGeom>
                <a:ln w="1905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51" name="组合 50"/>
          <p:cNvGrpSpPr/>
          <p:nvPr/>
        </p:nvGrpSpPr>
        <p:grpSpPr>
          <a:xfrm>
            <a:off x="7685018" y="1210555"/>
            <a:ext cx="944625" cy="927986"/>
            <a:chOff x="7685018" y="1210555"/>
            <a:chExt cx="944625" cy="927986"/>
          </a:xfrm>
        </p:grpSpPr>
        <p:sp>
          <p:nvSpPr>
            <p:cNvPr id="16" name="文本框 15"/>
            <p:cNvSpPr txBox="1"/>
            <p:nvPr/>
          </p:nvSpPr>
          <p:spPr>
            <a:xfrm>
              <a:off x="7777917" y="1348904"/>
              <a:ext cx="75882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kern="100" dirty="0">
                  <a:solidFill>
                    <a:schemeClr val="accent6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7685018" y="1210555"/>
              <a:ext cx="944625" cy="927986"/>
              <a:chOff x="3627746" y="1200316"/>
              <a:chExt cx="944625" cy="927986"/>
            </a:xfrm>
          </p:grpSpPr>
          <p:grpSp>
            <p:nvGrpSpPr>
              <p:cNvPr id="34" name="组合 33"/>
              <p:cNvGrpSpPr/>
              <p:nvPr/>
            </p:nvGrpSpPr>
            <p:grpSpPr>
              <a:xfrm>
                <a:off x="4339636" y="1200316"/>
                <a:ext cx="232735" cy="235114"/>
                <a:chOff x="4387704" y="1106340"/>
                <a:chExt cx="232735" cy="235114"/>
              </a:xfrm>
            </p:grpSpPr>
            <p:cxnSp>
              <p:nvCxnSpPr>
                <p:cNvPr id="38" name="直接连接符 37"/>
                <p:cNvCxnSpPr>
                  <a:cxnSpLocks/>
                </p:cNvCxnSpPr>
                <p:nvPr/>
              </p:nvCxnSpPr>
              <p:spPr>
                <a:xfrm flipH="1">
                  <a:off x="4387704" y="1108721"/>
                  <a:ext cx="232735" cy="232733"/>
                </a:xfrm>
                <a:prstGeom prst="line">
                  <a:avLst/>
                </a:prstGeom>
                <a:ln w="1905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直接连接符 38"/>
                <p:cNvCxnSpPr>
                  <a:cxnSpLocks/>
                </p:cNvCxnSpPr>
                <p:nvPr/>
              </p:nvCxnSpPr>
              <p:spPr>
                <a:xfrm flipH="1">
                  <a:off x="4425478" y="1106340"/>
                  <a:ext cx="128616" cy="128617"/>
                </a:xfrm>
                <a:prstGeom prst="line">
                  <a:avLst/>
                </a:prstGeom>
                <a:ln w="1905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" name="组合 34"/>
              <p:cNvGrpSpPr/>
              <p:nvPr/>
            </p:nvGrpSpPr>
            <p:grpSpPr>
              <a:xfrm flipH="1" flipV="1">
                <a:off x="3627746" y="1893188"/>
                <a:ext cx="232735" cy="235114"/>
                <a:chOff x="4387704" y="1106340"/>
                <a:chExt cx="232735" cy="235114"/>
              </a:xfrm>
            </p:grpSpPr>
            <p:cxnSp>
              <p:nvCxnSpPr>
                <p:cNvPr id="36" name="直接连接符 35"/>
                <p:cNvCxnSpPr>
                  <a:cxnSpLocks/>
                </p:cNvCxnSpPr>
                <p:nvPr/>
              </p:nvCxnSpPr>
              <p:spPr>
                <a:xfrm flipH="1">
                  <a:off x="4387704" y="1108721"/>
                  <a:ext cx="232735" cy="232733"/>
                </a:xfrm>
                <a:prstGeom prst="line">
                  <a:avLst/>
                </a:prstGeom>
                <a:ln w="1905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直接连接符 36"/>
                <p:cNvCxnSpPr>
                  <a:cxnSpLocks/>
                </p:cNvCxnSpPr>
                <p:nvPr/>
              </p:nvCxnSpPr>
              <p:spPr>
                <a:xfrm flipH="1">
                  <a:off x="4425478" y="1106340"/>
                  <a:ext cx="128616" cy="128617"/>
                </a:xfrm>
                <a:prstGeom prst="line">
                  <a:avLst/>
                </a:prstGeom>
                <a:ln w="1905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52" name="组合 51"/>
          <p:cNvGrpSpPr/>
          <p:nvPr/>
        </p:nvGrpSpPr>
        <p:grpSpPr>
          <a:xfrm>
            <a:off x="9739127" y="1210555"/>
            <a:ext cx="944625" cy="927986"/>
            <a:chOff x="9739127" y="1210555"/>
            <a:chExt cx="944625" cy="927986"/>
          </a:xfrm>
        </p:grpSpPr>
        <p:sp>
          <p:nvSpPr>
            <p:cNvPr id="17" name="文本框 16"/>
            <p:cNvSpPr txBox="1"/>
            <p:nvPr/>
          </p:nvSpPr>
          <p:spPr>
            <a:xfrm>
              <a:off x="9832026" y="1348904"/>
              <a:ext cx="75882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kern="100" dirty="0">
                  <a:solidFill>
                    <a:schemeClr val="accent6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9739127" y="1210555"/>
              <a:ext cx="944625" cy="927986"/>
              <a:chOff x="3627746" y="1200316"/>
              <a:chExt cx="944625" cy="927986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4339636" y="1200316"/>
                <a:ext cx="232735" cy="235114"/>
                <a:chOff x="4387704" y="1106340"/>
                <a:chExt cx="232735" cy="235114"/>
              </a:xfrm>
            </p:grpSpPr>
            <p:cxnSp>
              <p:nvCxnSpPr>
                <p:cNvPr id="45" name="直接连接符 44"/>
                <p:cNvCxnSpPr>
                  <a:cxnSpLocks/>
                </p:cNvCxnSpPr>
                <p:nvPr/>
              </p:nvCxnSpPr>
              <p:spPr>
                <a:xfrm flipH="1">
                  <a:off x="4387704" y="1108721"/>
                  <a:ext cx="232735" cy="232733"/>
                </a:xfrm>
                <a:prstGeom prst="line">
                  <a:avLst/>
                </a:prstGeom>
                <a:ln w="1905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直接连接符 45"/>
                <p:cNvCxnSpPr>
                  <a:cxnSpLocks/>
                </p:cNvCxnSpPr>
                <p:nvPr/>
              </p:nvCxnSpPr>
              <p:spPr>
                <a:xfrm flipH="1">
                  <a:off x="4425478" y="1106340"/>
                  <a:ext cx="128616" cy="128617"/>
                </a:xfrm>
                <a:prstGeom prst="line">
                  <a:avLst/>
                </a:prstGeom>
                <a:ln w="1905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组合 41"/>
              <p:cNvGrpSpPr/>
              <p:nvPr/>
            </p:nvGrpSpPr>
            <p:grpSpPr>
              <a:xfrm flipH="1" flipV="1">
                <a:off x="3627746" y="1893188"/>
                <a:ext cx="232735" cy="235114"/>
                <a:chOff x="4387704" y="1106340"/>
                <a:chExt cx="232735" cy="235114"/>
              </a:xfrm>
            </p:grpSpPr>
            <p:cxnSp>
              <p:nvCxnSpPr>
                <p:cNvPr id="43" name="直接连接符 42"/>
                <p:cNvCxnSpPr>
                  <a:cxnSpLocks/>
                </p:cNvCxnSpPr>
                <p:nvPr/>
              </p:nvCxnSpPr>
              <p:spPr>
                <a:xfrm flipH="1">
                  <a:off x="4387704" y="1108721"/>
                  <a:ext cx="232735" cy="232733"/>
                </a:xfrm>
                <a:prstGeom prst="line">
                  <a:avLst/>
                </a:prstGeom>
                <a:ln w="1905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直接连接符 43"/>
                <p:cNvCxnSpPr>
                  <a:cxnSpLocks/>
                </p:cNvCxnSpPr>
                <p:nvPr/>
              </p:nvCxnSpPr>
              <p:spPr>
                <a:xfrm flipH="1">
                  <a:off x="4425478" y="1106340"/>
                  <a:ext cx="128616" cy="128617"/>
                </a:xfrm>
                <a:prstGeom prst="line">
                  <a:avLst/>
                </a:prstGeom>
                <a:ln w="1905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48" name="矩形 47"/>
          <p:cNvSpPr/>
          <p:nvPr/>
        </p:nvSpPr>
        <p:spPr>
          <a:xfrm>
            <a:off x="0" y="4303285"/>
            <a:ext cx="12192000" cy="25560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80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  <p:bldP spid="18" grpId="0" animBg="1"/>
      <p:bldP spid="4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39371" y="3933374"/>
            <a:ext cx="9913257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/>
        </p:nvSpPr>
        <p:spPr>
          <a:xfrm>
            <a:off x="5094515" y="2917375"/>
            <a:ext cx="2002970" cy="20029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3222173" y="3135090"/>
            <a:ext cx="1567541" cy="1567541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7402286" y="3135090"/>
            <a:ext cx="1567541" cy="1567541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9274627" y="3294746"/>
            <a:ext cx="1248228" cy="1248228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1669144" y="3294746"/>
            <a:ext cx="1248228" cy="1248228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729616" y="3611383"/>
            <a:ext cx="732768" cy="614954"/>
            <a:chOff x="7226300" y="2881313"/>
            <a:chExt cx="1303338" cy="1093788"/>
          </a:xfrm>
          <a:solidFill>
            <a:schemeClr val="bg1">
              <a:lumMod val="95000"/>
            </a:schemeClr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7226300" y="2881313"/>
              <a:ext cx="927100" cy="865188"/>
            </a:xfrm>
            <a:custGeom>
              <a:avLst/>
              <a:gdLst>
                <a:gd name="T0" fmla="*/ 114 w 116"/>
                <a:gd name="T1" fmla="*/ 41 h 106"/>
                <a:gd name="T2" fmla="*/ 116 w 116"/>
                <a:gd name="T3" fmla="*/ 41 h 106"/>
                <a:gd name="T4" fmla="*/ 58 w 116"/>
                <a:gd name="T5" fmla="*/ 0 h 106"/>
                <a:gd name="T6" fmla="*/ 0 w 116"/>
                <a:gd name="T7" fmla="*/ 49 h 106"/>
                <a:gd name="T8" fmla="*/ 23 w 116"/>
                <a:gd name="T9" fmla="*/ 88 h 106"/>
                <a:gd name="T10" fmla="*/ 24 w 116"/>
                <a:gd name="T11" fmla="*/ 88 h 106"/>
                <a:gd name="T12" fmla="*/ 18 w 116"/>
                <a:gd name="T13" fmla="*/ 106 h 106"/>
                <a:gd name="T14" fmla="*/ 39 w 116"/>
                <a:gd name="T15" fmla="*/ 95 h 106"/>
                <a:gd name="T16" fmla="*/ 40 w 116"/>
                <a:gd name="T17" fmla="*/ 95 h 106"/>
                <a:gd name="T18" fmla="*/ 58 w 116"/>
                <a:gd name="T19" fmla="*/ 98 h 106"/>
                <a:gd name="T20" fmla="*/ 62 w 116"/>
                <a:gd name="T21" fmla="*/ 98 h 106"/>
                <a:gd name="T22" fmla="*/ 61 w 116"/>
                <a:gd name="T23" fmla="*/ 86 h 106"/>
                <a:gd name="T24" fmla="*/ 114 w 116"/>
                <a:gd name="T25" fmla="*/ 41 h 106"/>
                <a:gd name="T26" fmla="*/ 79 w 116"/>
                <a:gd name="T27" fmla="*/ 24 h 106"/>
                <a:gd name="T28" fmla="*/ 87 w 116"/>
                <a:gd name="T29" fmla="*/ 32 h 106"/>
                <a:gd name="T30" fmla="*/ 79 w 116"/>
                <a:gd name="T31" fmla="*/ 40 h 106"/>
                <a:gd name="T32" fmla="*/ 71 w 116"/>
                <a:gd name="T33" fmla="*/ 32 h 106"/>
                <a:gd name="T34" fmla="*/ 79 w 116"/>
                <a:gd name="T35" fmla="*/ 24 h 106"/>
                <a:gd name="T36" fmla="*/ 38 w 116"/>
                <a:gd name="T37" fmla="*/ 40 h 106"/>
                <a:gd name="T38" fmla="*/ 30 w 116"/>
                <a:gd name="T39" fmla="*/ 32 h 106"/>
                <a:gd name="T40" fmla="*/ 38 w 116"/>
                <a:gd name="T41" fmla="*/ 24 h 106"/>
                <a:gd name="T42" fmla="*/ 46 w 116"/>
                <a:gd name="T43" fmla="*/ 32 h 106"/>
                <a:gd name="T44" fmla="*/ 38 w 116"/>
                <a:gd name="T45" fmla="*/ 4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6" h="106">
                  <a:moveTo>
                    <a:pt x="114" y="41"/>
                  </a:moveTo>
                  <a:cubicBezTo>
                    <a:pt x="115" y="41"/>
                    <a:pt x="115" y="41"/>
                    <a:pt x="116" y="41"/>
                  </a:cubicBezTo>
                  <a:cubicBezTo>
                    <a:pt x="112" y="18"/>
                    <a:pt x="88" y="0"/>
                    <a:pt x="58" y="0"/>
                  </a:cubicBezTo>
                  <a:cubicBezTo>
                    <a:pt x="26" y="0"/>
                    <a:pt x="0" y="22"/>
                    <a:pt x="0" y="49"/>
                  </a:cubicBezTo>
                  <a:cubicBezTo>
                    <a:pt x="0" y="65"/>
                    <a:pt x="9" y="79"/>
                    <a:pt x="23" y="88"/>
                  </a:cubicBezTo>
                  <a:cubicBezTo>
                    <a:pt x="23" y="88"/>
                    <a:pt x="24" y="88"/>
                    <a:pt x="24" y="88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39" y="95"/>
                    <a:pt x="39" y="95"/>
                    <a:pt x="39" y="95"/>
                  </a:cubicBezTo>
                  <a:cubicBezTo>
                    <a:pt x="39" y="95"/>
                    <a:pt x="40" y="95"/>
                    <a:pt x="40" y="95"/>
                  </a:cubicBezTo>
                  <a:cubicBezTo>
                    <a:pt x="46" y="97"/>
                    <a:pt x="52" y="98"/>
                    <a:pt x="58" y="98"/>
                  </a:cubicBezTo>
                  <a:cubicBezTo>
                    <a:pt x="60" y="98"/>
                    <a:pt x="61" y="98"/>
                    <a:pt x="62" y="98"/>
                  </a:cubicBezTo>
                  <a:cubicBezTo>
                    <a:pt x="61" y="94"/>
                    <a:pt x="61" y="90"/>
                    <a:pt x="61" y="86"/>
                  </a:cubicBezTo>
                  <a:cubicBezTo>
                    <a:pt x="61" y="61"/>
                    <a:pt x="84" y="41"/>
                    <a:pt x="114" y="41"/>
                  </a:cubicBezTo>
                  <a:close/>
                  <a:moveTo>
                    <a:pt x="79" y="24"/>
                  </a:moveTo>
                  <a:cubicBezTo>
                    <a:pt x="83" y="24"/>
                    <a:pt x="87" y="28"/>
                    <a:pt x="87" y="32"/>
                  </a:cubicBezTo>
                  <a:cubicBezTo>
                    <a:pt x="87" y="37"/>
                    <a:pt x="83" y="40"/>
                    <a:pt x="79" y="40"/>
                  </a:cubicBezTo>
                  <a:cubicBezTo>
                    <a:pt x="74" y="40"/>
                    <a:pt x="71" y="37"/>
                    <a:pt x="71" y="32"/>
                  </a:cubicBezTo>
                  <a:cubicBezTo>
                    <a:pt x="71" y="28"/>
                    <a:pt x="74" y="24"/>
                    <a:pt x="79" y="24"/>
                  </a:cubicBezTo>
                  <a:close/>
                  <a:moveTo>
                    <a:pt x="38" y="40"/>
                  </a:moveTo>
                  <a:cubicBezTo>
                    <a:pt x="34" y="40"/>
                    <a:pt x="30" y="37"/>
                    <a:pt x="30" y="32"/>
                  </a:cubicBezTo>
                  <a:cubicBezTo>
                    <a:pt x="30" y="28"/>
                    <a:pt x="34" y="24"/>
                    <a:pt x="38" y="24"/>
                  </a:cubicBezTo>
                  <a:cubicBezTo>
                    <a:pt x="43" y="24"/>
                    <a:pt x="46" y="28"/>
                    <a:pt x="46" y="32"/>
                  </a:cubicBezTo>
                  <a:cubicBezTo>
                    <a:pt x="46" y="37"/>
                    <a:pt x="43" y="4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7747000" y="3249613"/>
              <a:ext cx="782638" cy="725488"/>
            </a:xfrm>
            <a:custGeom>
              <a:avLst/>
              <a:gdLst>
                <a:gd name="T0" fmla="*/ 0 w 98"/>
                <a:gd name="T1" fmla="*/ 41 h 89"/>
                <a:gd name="T2" fmla="*/ 49 w 98"/>
                <a:gd name="T3" fmla="*/ 82 h 89"/>
                <a:gd name="T4" fmla="*/ 65 w 98"/>
                <a:gd name="T5" fmla="*/ 80 h 89"/>
                <a:gd name="T6" fmla="*/ 66 w 98"/>
                <a:gd name="T7" fmla="*/ 80 h 89"/>
                <a:gd name="T8" fmla="*/ 83 w 98"/>
                <a:gd name="T9" fmla="*/ 89 h 89"/>
                <a:gd name="T10" fmla="*/ 79 w 98"/>
                <a:gd name="T11" fmla="*/ 74 h 89"/>
                <a:gd name="T12" fmla="*/ 79 w 98"/>
                <a:gd name="T13" fmla="*/ 74 h 89"/>
                <a:gd name="T14" fmla="*/ 98 w 98"/>
                <a:gd name="T15" fmla="*/ 41 h 89"/>
                <a:gd name="T16" fmla="*/ 49 w 98"/>
                <a:gd name="T17" fmla="*/ 0 h 89"/>
                <a:gd name="T18" fmla="*/ 0 w 98"/>
                <a:gd name="T19" fmla="*/ 41 h 89"/>
                <a:gd name="T20" fmla="*/ 59 w 98"/>
                <a:gd name="T21" fmla="*/ 27 h 89"/>
                <a:gd name="T22" fmla="*/ 66 w 98"/>
                <a:gd name="T23" fmla="*/ 20 h 89"/>
                <a:gd name="T24" fmla="*/ 73 w 98"/>
                <a:gd name="T25" fmla="*/ 27 h 89"/>
                <a:gd name="T26" fmla="*/ 66 w 98"/>
                <a:gd name="T27" fmla="*/ 34 h 89"/>
                <a:gd name="T28" fmla="*/ 59 w 98"/>
                <a:gd name="T29" fmla="*/ 27 h 89"/>
                <a:gd name="T30" fmla="*/ 25 w 98"/>
                <a:gd name="T31" fmla="*/ 27 h 89"/>
                <a:gd name="T32" fmla="*/ 32 w 98"/>
                <a:gd name="T33" fmla="*/ 20 h 89"/>
                <a:gd name="T34" fmla="*/ 39 w 98"/>
                <a:gd name="T35" fmla="*/ 27 h 89"/>
                <a:gd name="T36" fmla="*/ 32 w 98"/>
                <a:gd name="T37" fmla="*/ 34 h 89"/>
                <a:gd name="T38" fmla="*/ 25 w 98"/>
                <a:gd name="T39" fmla="*/ 2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" h="89">
                  <a:moveTo>
                    <a:pt x="0" y="41"/>
                  </a:moveTo>
                  <a:cubicBezTo>
                    <a:pt x="0" y="64"/>
                    <a:pt x="22" y="82"/>
                    <a:pt x="49" y="82"/>
                  </a:cubicBezTo>
                  <a:cubicBezTo>
                    <a:pt x="55" y="82"/>
                    <a:pt x="60" y="82"/>
                    <a:pt x="65" y="80"/>
                  </a:cubicBezTo>
                  <a:cubicBezTo>
                    <a:pt x="65" y="80"/>
                    <a:pt x="66" y="80"/>
                    <a:pt x="66" y="80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91" y="66"/>
                    <a:pt x="98" y="55"/>
                    <a:pt x="98" y="41"/>
                  </a:cubicBezTo>
                  <a:cubicBezTo>
                    <a:pt x="98" y="18"/>
                    <a:pt x="76" y="0"/>
                    <a:pt x="49" y="0"/>
                  </a:cubicBezTo>
                  <a:cubicBezTo>
                    <a:pt x="22" y="0"/>
                    <a:pt x="0" y="18"/>
                    <a:pt x="0" y="41"/>
                  </a:cubicBezTo>
                  <a:close/>
                  <a:moveTo>
                    <a:pt x="59" y="27"/>
                  </a:moveTo>
                  <a:cubicBezTo>
                    <a:pt x="59" y="23"/>
                    <a:pt x="62" y="20"/>
                    <a:pt x="66" y="20"/>
                  </a:cubicBezTo>
                  <a:cubicBezTo>
                    <a:pt x="70" y="20"/>
                    <a:pt x="73" y="23"/>
                    <a:pt x="73" y="27"/>
                  </a:cubicBezTo>
                  <a:cubicBezTo>
                    <a:pt x="73" y="31"/>
                    <a:pt x="70" y="34"/>
                    <a:pt x="66" y="34"/>
                  </a:cubicBezTo>
                  <a:cubicBezTo>
                    <a:pt x="62" y="34"/>
                    <a:pt x="59" y="31"/>
                    <a:pt x="59" y="27"/>
                  </a:cubicBezTo>
                  <a:close/>
                  <a:moveTo>
                    <a:pt x="25" y="27"/>
                  </a:moveTo>
                  <a:cubicBezTo>
                    <a:pt x="25" y="23"/>
                    <a:pt x="28" y="20"/>
                    <a:pt x="32" y="20"/>
                  </a:cubicBezTo>
                  <a:cubicBezTo>
                    <a:pt x="36" y="20"/>
                    <a:pt x="39" y="23"/>
                    <a:pt x="39" y="27"/>
                  </a:cubicBezTo>
                  <a:cubicBezTo>
                    <a:pt x="39" y="31"/>
                    <a:pt x="36" y="34"/>
                    <a:pt x="32" y="34"/>
                  </a:cubicBezTo>
                  <a:cubicBezTo>
                    <a:pt x="28" y="34"/>
                    <a:pt x="25" y="31"/>
                    <a:pt x="25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1" name="自由: 形状 50"/>
          <p:cNvSpPr>
            <a:spLocks/>
          </p:cNvSpPr>
          <p:nvPr/>
        </p:nvSpPr>
        <p:spPr bwMode="auto">
          <a:xfrm>
            <a:off x="9661281" y="3678008"/>
            <a:ext cx="474920" cy="481704"/>
          </a:xfrm>
          <a:custGeom>
            <a:avLst/>
            <a:gdLst>
              <a:gd name="connsiteX0" fmla="*/ 463550 w 1111250"/>
              <a:gd name="connsiteY0" fmla="*/ 776288 h 1127126"/>
              <a:gd name="connsiteX1" fmla="*/ 1038224 w 1111250"/>
              <a:gd name="connsiteY1" fmla="*/ 833313 h 1127126"/>
              <a:gd name="connsiteX2" fmla="*/ 942446 w 1111250"/>
              <a:gd name="connsiteY2" fmla="*/ 963655 h 1127126"/>
              <a:gd name="connsiteX3" fmla="*/ 758870 w 1111250"/>
              <a:gd name="connsiteY3" fmla="*/ 1085851 h 1127126"/>
              <a:gd name="connsiteX4" fmla="*/ 463550 w 1111250"/>
              <a:gd name="connsiteY4" fmla="*/ 776288 h 1127126"/>
              <a:gd name="connsiteX5" fmla="*/ 342968 w 1111250"/>
              <a:gd name="connsiteY5" fmla="*/ 652463 h 1127126"/>
              <a:gd name="connsiteX6" fmla="*/ 711200 w 1111250"/>
              <a:gd name="connsiteY6" fmla="*/ 1102575 h 1127126"/>
              <a:gd name="connsiteX7" fmla="*/ 559104 w 1111250"/>
              <a:gd name="connsiteY7" fmla="*/ 1127126 h 1127126"/>
              <a:gd name="connsiteX8" fmla="*/ 334962 w 1111250"/>
              <a:gd name="connsiteY8" fmla="*/ 1078023 h 1127126"/>
              <a:gd name="connsiteX9" fmla="*/ 342968 w 1111250"/>
              <a:gd name="connsiteY9" fmla="*/ 652463 h 1127126"/>
              <a:gd name="connsiteX10" fmla="*/ 342900 w 1111250"/>
              <a:gd name="connsiteY10" fmla="*/ 473075 h 1127126"/>
              <a:gd name="connsiteX11" fmla="*/ 287044 w 1111250"/>
              <a:gd name="connsiteY11" fmla="*/ 1062038 h 1127126"/>
              <a:gd name="connsiteX12" fmla="*/ 167356 w 1111250"/>
              <a:gd name="connsiteY12" fmla="*/ 963878 h 1127126"/>
              <a:gd name="connsiteX13" fmla="*/ 39688 w 1111250"/>
              <a:gd name="connsiteY13" fmla="*/ 775737 h 1127126"/>
              <a:gd name="connsiteX14" fmla="*/ 342900 w 1111250"/>
              <a:gd name="connsiteY14" fmla="*/ 473075 h 1127126"/>
              <a:gd name="connsiteX15" fmla="*/ 1087276 w 1111250"/>
              <a:gd name="connsiteY15" fmla="*/ 407988 h 1127126"/>
              <a:gd name="connsiteX16" fmla="*/ 1111250 w 1111250"/>
              <a:gd name="connsiteY16" fmla="*/ 563293 h 1127126"/>
              <a:gd name="connsiteX17" fmla="*/ 1063302 w 1111250"/>
              <a:gd name="connsiteY17" fmla="*/ 792163 h 1127126"/>
              <a:gd name="connsiteX18" fmla="*/ 639762 w 1111250"/>
              <a:gd name="connsiteY18" fmla="*/ 775815 h 1127126"/>
              <a:gd name="connsiteX19" fmla="*/ 1087276 w 1111250"/>
              <a:gd name="connsiteY19" fmla="*/ 407988 h 1127126"/>
              <a:gd name="connsiteX20" fmla="*/ 47948 w 1111250"/>
              <a:gd name="connsiteY20" fmla="*/ 342900 h 1127126"/>
              <a:gd name="connsiteX21" fmla="*/ 471488 w 1111250"/>
              <a:gd name="connsiteY21" fmla="*/ 351079 h 1127126"/>
              <a:gd name="connsiteX22" fmla="*/ 23974 w 1111250"/>
              <a:gd name="connsiteY22" fmla="*/ 719138 h 1127126"/>
              <a:gd name="connsiteX23" fmla="*/ 0 w 1111250"/>
              <a:gd name="connsiteY23" fmla="*/ 563735 h 1127126"/>
              <a:gd name="connsiteX24" fmla="*/ 47948 w 1111250"/>
              <a:gd name="connsiteY24" fmla="*/ 342900 h 1127126"/>
              <a:gd name="connsiteX25" fmla="*/ 822910 w 1111250"/>
              <a:gd name="connsiteY25" fmla="*/ 73025 h 1127126"/>
              <a:gd name="connsiteX26" fmla="*/ 943226 w 1111250"/>
              <a:gd name="connsiteY26" fmla="*/ 162797 h 1127126"/>
              <a:gd name="connsiteX27" fmla="*/ 1071562 w 1111250"/>
              <a:gd name="connsiteY27" fmla="*/ 358664 h 1127126"/>
              <a:gd name="connsiteX28" fmla="*/ 766762 w 1111250"/>
              <a:gd name="connsiteY28" fmla="*/ 652463 h 1127126"/>
              <a:gd name="connsiteX29" fmla="*/ 822910 w 1111250"/>
              <a:gd name="connsiteY29" fmla="*/ 73025 h 1127126"/>
              <a:gd name="connsiteX30" fmla="*/ 351564 w 1111250"/>
              <a:gd name="connsiteY30" fmla="*/ 41275 h 1127126"/>
              <a:gd name="connsiteX31" fmla="*/ 647700 w 1111250"/>
              <a:gd name="connsiteY31" fmla="*/ 350838 h 1127126"/>
              <a:gd name="connsiteX32" fmla="*/ 71436 w 1111250"/>
              <a:gd name="connsiteY32" fmla="*/ 293813 h 1127126"/>
              <a:gd name="connsiteX33" fmla="*/ 167480 w 1111250"/>
              <a:gd name="connsiteY33" fmla="*/ 163471 h 1127126"/>
              <a:gd name="connsiteX34" fmla="*/ 351564 w 1111250"/>
              <a:gd name="connsiteY34" fmla="*/ 41275 h 1127126"/>
              <a:gd name="connsiteX35" fmla="*/ 559476 w 1111250"/>
              <a:gd name="connsiteY35" fmla="*/ 0 h 1127126"/>
              <a:gd name="connsiteX36" fmla="*/ 774700 w 1111250"/>
              <a:gd name="connsiteY36" fmla="*/ 48916 h 1127126"/>
              <a:gd name="connsiteX37" fmla="*/ 766728 w 1111250"/>
              <a:gd name="connsiteY37" fmla="*/ 481013 h 1127126"/>
              <a:gd name="connsiteX38" fmla="*/ 400050 w 1111250"/>
              <a:gd name="connsiteY38" fmla="*/ 24458 h 1127126"/>
              <a:gd name="connsiteX39" fmla="*/ 559476 w 1111250"/>
              <a:gd name="connsiteY39" fmla="*/ 0 h 112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111250" h="1127126">
                <a:moveTo>
                  <a:pt x="463550" y="776288"/>
                </a:moveTo>
                <a:cubicBezTo>
                  <a:pt x="463550" y="776288"/>
                  <a:pt x="463550" y="776288"/>
                  <a:pt x="1038224" y="833313"/>
                </a:cubicBezTo>
                <a:cubicBezTo>
                  <a:pt x="1014280" y="882191"/>
                  <a:pt x="982354" y="922923"/>
                  <a:pt x="942446" y="963655"/>
                </a:cubicBezTo>
                <a:cubicBezTo>
                  <a:pt x="886574" y="1020680"/>
                  <a:pt x="822722" y="1061412"/>
                  <a:pt x="758870" y="1085851"/>
                </a:cubicBezTo>
                <a:cubicBezTo>
                  <a:pt x="758870" y="1085851"/>
                  <a:pt x="758870" y="1085851"/>
                  <a:pt x="463550" y="776288"/>
                </a:cubicBezTo>
                <a:close/>
                <a:moveTo>
                  <a:pt x="342968" y="652463"/>
                </a:moveTo>
                <a:cubicBezTo>
                  <a:pt x="342968" y="652463"/>
                  <a:pt x="342968" y="652463"/>
                  <a:pt x="711200" y="1102575"/>
                </a:cubicBezTo>
                <a:cubicBezTo>
                  <a:pt x="663170" y="1118942"/>
                  <a:pt x="607134" y="1127126"/>
                  <a:pt x="559104" y="1127126"/>
                </a:cubicBezTo>
                <a:cubicBezTo>
                  <a:pt x="479054" y="1127126"/>
                  <a:pt x="399002" y="1110758"/>
                  <a:pt x="334962" y="1078023"/>
                </a:cubicBezTo>
                <a:cubicBezTo>
                  <a:pt x="334962" y="1078023"/>
                  <a:pt x="334962" y="1078023"/>
                  <a:pt x="342968" y="652463"/>
                </a:cubicBezTo>
                <a:close/>
                <a:moveTo>
                  <a:pt x="342900" y="473075"/>
                </a:moveTo>
                <a:cubicBezTo>
                  <a:pt x="342900" y="473075"/>
                  <a:pt x="342900" y="473075"/>
                  <a:pt x="287044" y="1062038"/>
                </a:cubicBezTo>
                <a:cubicBezTo>
                  <a:pt x="247148" y="1037498"/>
                  <a:pt x="199272" y="1004778"/>
                  <a:pt x="167356" y="963878"/>
                </a:cubicBezTo>
                <a:cubicBezTo>
                  <a:pt x="111500" y="906617"/>
                  <a:pt x="71604" y="841177"/>
                  <a:pt x="39688" y="775737"/>
                </a:cubicBezTo>
                <a:cubicBezTo>
                  <a:pt x="39688" y="775737"/>
                  <a:pt x="39688" y="775737"/>
                  <a:pt x="342900" y="473075"/>
                </a:cubicBezTo>
                <a:close/>
                <a:moveTo>
                  <a:pt x="1087276" y="407988"/>
                </a:moveTo>
                <a:cubicBezTo>
                  <a:pt x="1103258" y="457032"/>
                  <a:pt x="1111250" y="506075"/>
                  <a:pt x="1111250" y="563293"/>
                </a:cubicBezTo>
                <a:cubicBezTo>
                  <a:pt x="1111250" y="645032"/>
                  <a:pt x="1095268" y="718598"/>
                  <a:pt x="1063302" y="792163"/>
                </a:cubicBezTo>
                <a:cubicBezTo>
                  <a:pt x="1063302" y="792163"/>
                  <a:pt x="1063302" y="792163"/>
                  <a:pt x="639762" y="775815"/>
                </a:cubicBezTo>
                <a:cubicBezTo>
                  <a:pt x="639762" y="775815"/>
                  <a:pt x="639762" y="775815"/>
                  <a:pt x="1087276" y="407988"/>
                </a:cubicBezTo>
                <a:close/>
                <a:moveTo>
                  <a:pt x="47948" y="342900"/>
                </a:moveTo>
                <a:cubicBezTo>
                  <a:pt x="47948" y="342900"/>
                  <a:pt x="47948" y="342900"/>
                  <a:pt x="471488" y="351079"/>
                </a:cubicBezTo>
                <a:cubicBezTo>
                  <a:pt x="471488" y="351079"/>
                  <a:pt x="471488" y="351079"/>
                  <a:pt x="23974" y="719138"/>
                </a:cubicBezTo>
                <a:cubicBezTo>
                  <a:pt x="7992" y="670064"/>
                  <a:pt x="0" y="620989"/>
                  <a:pt x="0" y="563735"/>
                </a:cubicBezTo>
                <a:cubicBezTo>
                  <a:pt x="0" y="481945"/>
                  <a:pt x="23974" y="408333"/>
                  <a:pt x="47948" y="342900"/>
                </a:cubicBezTo>
                <a:close/>
                <a:moveTo>
                  <a:pt x="822910" y="73025"/>
                </a:moveTo>
                <a:cubicBezTo>
                  <a:pt x="863014" y="97508"/>
                  <a:pt x="911140" y="130153"/>
                  <a:pt x="943226" y="162797"/>
                </a:cubicBezTo>
                <a:cubicBezTo>
                  <a:pt x="999372" y="219925"/>
                  <a:pt x="1039478" y="285214"/>
                  <a:pt x="1071562" y="358664"/>
                </a:cubicBezTo>
                <a:cubicBezTo>
                  <a:pt x="1071562" y="358664"/>
                  <a:pt x="1071562" y="358664"/>
                  <a:pt x="766762" y="652463"/>
                </a:cubicBezTo>
                <a:cubicBezTo>
                  <a:pt x="766762" y="652463"/>
                  <a:pt x="766762" y="652463"/>
                  <a:pt x="822910" y="73025"/>
                </a:cubicBezTo>
                <a:close/>
                <a:moveTo>
                  <a:pt x="351564" y="41275"/>
                </a:moveTo>
                <a:cubicBezTo>
                  <a:pt x="351564" y="41275"/>
                  <a:pt x="351564" y="41275"/>
                  <a:pt x="647700" y="350838"/>
                </a:cubicBezTo>
                <a:cubicBezTo>
                  <a:pt x="647700" y="350838"/>
                  <a:pt x="647700" y="350838"/>
                  <a:pt x="71436" y="293813"/>
                </a:cubicBezTo>
                <a:cubicBezTo>
                  <a:pt x="95448" y="244935"/>
                  <a:pt x="127462" y="204203"/>
                  <a:pt x="167480" y="163471"/>
                </a:cubicBezTo>
                <a:cubicBezTo>
                  <a:pt x="223506" y="106446"/>
                  <a:pt x="287536" y="65714"/>
                  <a:pt x="351564" y="41275"/>
                </a:cubicBezTo>
                <a:close/>
                <a:moveTo>
                  <a:pt x="559476" y="0"/>
                </a:moveTo>
                <a:cubicBezTo>
                  <a:pt x="631218" y="0"/>
                  <a:pt x="710930" y="16305"/>
                  <a:pt x="774700" y="48916"/>
                </a:cubicBezTo>
                <a:cubicBezTo>
                  <a:pt x="774700" y="48916"/>
                  <a:pt x="774700" y="48916"/>
                  <a:pt x="766728" y="481013"/>
                </a:cubicBezTo>
                <a:cubicBezTo>
                  <a:pt x="766728" y="481013"/>
                  <a:pt x="766728" y="481013"/>
                  <a:pt x="400050" y="24458"/>
                </a:cubicBezTo>
                <a:cubicBezTo>
                  <a:pt x="447878" y="8153"/>
                  <a:pt x="503676" y="0"/>
                  <a:pt x="55947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935027" y="3699040"/>
            <a:ext cx="502058" cy="439640"/>
            <a:chOff x="10983913" y="2922588"/>
            <a:chExt cx="1174750" cy="1028700"/>
          </a:xfrm>
          <a:solidFill>
            <a:schemeClr val="bg1">
              <a:lumMod val="95000"/>
            </a:schemeClr>
          </a:solidFill>
        </p:grpSpPr>
        <p:sp>
          <p:nvSpPr>
            <p:cNvPr id="13" name="Freeform 21"/>
            <p:cNvSpPr>
              <a:spLocks noEditPoints="1"/>
            </p:cNvSpPr>
            <p:nvPr/>
          </p:nvSpPr>
          <p:spPr bwMode="auto">
            <a:xfrm>
              <a:off x="10983913" y="3078163"/>
              <a:ext cx="1077913" cy="873125"/>
            </a:xfrm>
            <a:custGeom>
              <a:avLst/>
              <a:gdLst>
                <a:gd name="T0" fmla="*/ 111 w 135"/>
                <a:gd name="T1" fmla="*/ 45 h 107"/>
                <a:gd name="T2" fmla="*/ 108 w 135"/>
                <a:gd name="T3" fmla="*/ 41 h 107"/>
                <a:gd name="T4" fmla="*/ 107 w 135"/>
                <a:gd name="T5" fmla="*/ 25 h 107"/>
                <a:gd name="T6" fmla="*/ 78 w 135"/>
                <a:gd name="T7" fmla="*/ 26 h 107"/>
                <a:gd name="T8" fmla="*/ 74 w 135"/>
                <a:gd name="T9" fmla="*/ 19 h 107"/>
                <a:gd name="T10" fmla="*/ 51 w 135"/>
                <a:gd name="T11" fmla="*/ 7 h 107"/>
                <a:gd name="T12" fmla="*/ 13 w 135"/>
                <a:gd name="T13" fmla="*/ 39 h 107"/>
                <a:gd name="T14" fmla="*/ 2 w 135"/>
                <a:gd name="T15" fmla="*/ 68 h 107"/>
                <a:gd name="T16" fmla="*/ 58 w 135"/>
                <a:gd name="T17" fmla="*/ 105 h 107"/>
                <a:gd name="T18" fmla="*/ 125 w 135"/>
                <a:gd name="T19" fmla="*/ 76 h 107"/>
                <a:gd name="T20" fmla="*/ 111 w 135"/>
                <a:gd name="T21" fmla="*/ 45 h 107"/>
                <a:gd name="T22" fmla="*/ 60 w 135"/>
                <a:gd name="T23" fmla="*/ 97 h 107"/>
                <a:gd name="T24" fmla="*/ 16 w 135"/>
                <a:gd name="T25" fmla="*/ 70 h 107"/>
                <a:gd name="T26" fmla="*/ 60 w 135"/>
                <a:gd name="T27" fmla="*/ 40 h 107"/>
                <a:gd name="T28" fmla="*/ 103 w 135"/>
                <a:gd name="T29" fmla="*/ 65 h 107"/>
                <a:gd name="T30" fmla="*/ 60 w 135"/>
                <a:gd name="T31" fmla="*/ 9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5" h="107">
                  <a:moveTo>
                    <a:pt x="111" y="45"/>
                  </a:moveTo>
                  <a:cubicBezTo>
                    <a:pt x="105" y="44"/>
                    <a:pt x="108" y="41"/>
                    <a:pt x="108" y="41"/>
                  </a:cubicBezTo>
                  <a:cubicBezTo>
                    <a:pt x="108" y="41"/>
                    <a:pt x="114" y="32"/>
                    <a:pt x="107" y="25"/>
                  </a:cubicBezTo>
                  <a:cubicBezTo>
                    <a:pt x="99" y="17"/>
                    <a:pt x="78" y="26"/>
                    <a:pt x="78" y="26"/>
                  </a:cubicBezTo>
                  <a:cubicBezTo>
                    <a:pt x="71" y="28"/>
                    <a:pt x="73" y="25"/>
                    <a:pt x="74" y="19"/>
                  </a:cubicBezTo>
                  <a:cubicBezTo>
                    <a:pt x="74" y="12"/>
                    <a:pt x="71" y="0"/>
                    <a:pt x="51" y="7"/>
                  </a:cubicBezTo>
                  <a:cubicBezTo>
                    <a:pt x="30" y="14"/>
                    <a:pt x="13" y="39"/>
                    <a:pt x="13" y="39"/>
                  </a:cubicBezTo>
                  <a:cubicBezTo>
                    <a:pt x="0" y="55"/>
                    <a:pt x="2" y="68"/>
                    <a:pt x="2" y="68"/>
                  </a:cubicBezTo>
                  <a:cubicBezTo>
                    <a:pt x="5" y="96"/>
                    <a:pt x="35" y="103"/>
                    <a:pt x="58" y="105"/>
                  </a:cubicBezTo>
                  <a:cubicBezTo>
                    <a:pt x="82" y="107"/>
                    <a:pt x="115" y="97"/>
                    <a:pt x="125" y="76"/>
                  </a:cubicBezTo>
                  <a:cubicBezTo>
                    <a:pt x="135" y="54"/>
                    <a:pt x="117" y="46"/>
                    <a:pt x="111" y="45"/>
                  </a:cubicBezTo>
                  <a:close/>
                  <a:moveTo>
                    <a:pt x="60" y="97"/>
                  </a:moveTo>
                  <a:cubicBezTo>
                    <a:pt x="36" y="98"/>
                    <a:pt x="16" y="86"/>
                    <a:pt x="16" y="70"/>
                  </a:cubicBezTo>
                  <a:cubicBezTo>
                    <a:pt x="16" y="54"/>
                    <a:pt x="36" y="41"/>
                    <a:pt x="60" y="40"/>
                  </a:cubicBezTo>
                  <a:cubicBezTo>
                    <a:pt x="84" y="39"/>
                    <a:pt x="103" y="49"/>
                    <a:pt x="103" y="65"/>
                  </a:cubicBezTo>
                  <a:cubicBezTo>
                    <a:pt x="103" y="81"/>
                    <a:pt x="84" y="96"/>
                    <a:pt x="60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Freeform 22"/>
            <p:cNvSpPr>
              <a:spLocks noEditPoints="1"/>
            </p:cNvSpPr>
            <p:nvPr/>
          </p:nvSpPr>
          <p:spPr bwMode="auto">
            <a:xfrm>
              <a:off x="11231563" y="3470276"/>
              <a:ext cx="415925" cy="382588"/>
            </a:xfrm>
            <a:custGeom>
              <a:avLst/>
              <a:gdLst>
                <a:gd name="T0" fmla="*/ 24 w 52"/>
                <a:gd name="T1" fmla="*/ 3 h 47"/>
                <a:gd name="T2" fmla="*/ 2 w 52"/>
                <a:gd name="T3" fmla="*/ 28 h 47"/>
                <a:gd name="T4" fmla="*/ 9 w 52"/>
                <a:gd name="T5" fmla="*/ 39 h 47"/>
                <a:gd name="T6" fmla="*/ 45 w 52"/>
                <a:gd name="T7" fmla="*/ 33 h 47"/>
                <a:gd name="T8" fmla="*/ 24 w 52"/>
                <a:gd name="T9" fmla="*/ 3 h 47"/>
                <a:gd name="T10" fmla="*/ 18 w 52"/>
                <a:gd name="T11" fmla="*/ 35 h 47"/>
                <a:gd name="T12" fmla="*/ 10 w 52"/>
                <a:gd name="T13" fmla="*/ 29 h 47"/>
                <a:gd name="T14" fmla="*/ 17 w 52"/>
                <a:gd name="T15" fmla="*/ 20 h 47"/>
                <a:gd name="T16" fmla="*/ 26 w 52"/>
                <a:gd name="T17" fmla="*/ 27 h 47"/>
                <a:gd name="T18" fmla="*/ 18 w 52"/>
                <a:gd name="T19" fmla="*/ 35 h 47"/>
                <a:gd name="T20" fmla="*/ 32 w 52"/>
                <a:gd name="T21" fmla="*/ 22 h 47"/>
                <a:gd name="T22" fmla="*/ 28 w 52"/>
                <a:gd name="T23" fmla="*/ 22 h 47"/>
                <a:gd name="T24" fmla="*/ 29 w 52"/>
                <a:gd name="T25" fmla="*/ 17 h 47"/>
                <a:gd name="T26" fmla="*/ 33 w 52"/>
                <a:gd name="T27" fmla="*/ 18 h 47"/>
                <a:gd name="T28" fmla="*/ 32 w 52"/>
                <a:gd name="T29" fmla="*/ 2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" h="47">
                  <a:moveTo>
                    <a:pt x="24" y="3"/>
                  </a:moveTo>
                  <a:cubicBezTo>
                    <a:pt x="0" y="6"/>
                    <a:pt x="2" y="28"/>
                    <a:pt x="2" y="28"/>
                  </a:cubicBezTo>
                  <a:cubicBezTo>
                    <a:pt x="2" y="28"/>
                    <a:pt x="2" y="35"/>
                    <a:pt x="9" y="39"/>
                  </a:cubicBezTo>
                  <a:cubicBezTo>
                    <a:pt x="23" y="47"/>
                    <a:pt x="38" y="42"/>
                    <a:pt x="45" y="33"/>
                  </a:cubicBezTo>
                  <a:cubicBezTo>
                    <a:pt x="52" y="23"/>
                    <a:pt x="48" y="0"/>
                    <a:pt x="24" y="3"/>
                  </a:cubicBezTo>
                  <a:close/>
                  <a:moveTo>
                    <a:pt x="18" y="35"/>
                  </a:moveTo>
                  <a:cubicBezTo>
                    <a:pt x="13" y="35"/>
                    <a:pt x="10" y="32"/>
                    <a:pt x="10" y="29"/>
                  </a:cubicBezTo>
                  <a:cubicBezTo>
                    <a:pt x="10" y="25"/>
                    <a:pt x="13" y="21"/>
                    <a:pt x="17" y="20"/>
                  </a:cubicBezTo>
                  <a:cubicBezTo>
                    <a:pt x="22" y="20"/>
                    <a:pt x="26" y="23"/>
                    <a:pt x="26" y="27"/>
                  </a:cubicBezTo>
                  <a:cubicBezTo>
                    <a:pt x="26" y="31"/>
                    <a:pt x="22" y="34"/>
                    <a:pt x="18" y="35"/>
                  </a:cubicBezTo>
                  <a:close/>
                  <a:moveTo>
                    <a:pt x="32" y="22"/>
                  </a:moveTo>
                  <a:cubicBezTo>
                    <a:pt x="30" y="24"/>
                    <a:pt x="29" y="23"/>
                    <a:pt x="28" y="22"/>
                  </a:cubicBezTo>
                  <a:cubicBezTo>
                    <a:pt x="27" y="21"/>
                    <a:pt x="27" y="18"/>
                    <a:pt x="29" y="17"/>
                  </a:cubicBezTo>
                  <a:cubicBezTo>
                    <a:pt x="31" y="16"/>
                    <a:pt x="32" y="16"/>
                    <a:pt x="33" y="18"/>
                  </a:cubicBezTo>
                  <a:cubicBezTo>
                    <a:pt x="34" y="19"/>
                    <a:pt x="33" y="21"/>
                    <a:pt x="3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23"/>
            <p:cNvSpPr>
              <a:spLocks/>
            </p:cNvSpPr>
            <p:nvPr/>
          </p:nvSpPr>
          <p:spPr bwMode="auto">
            <a:xfrm>
              <a:off x="11758613" y="2922588"/>
              <a:ext cx="400050" cy="457200"/>
            </a:xfrm>
            <a:custGeom>
              <a:avLst/>
              <a:gdLst>
                <a:gd name="T0" fmla="*/ 49 w 50"/>
                <a:gd name="T1" fmla="*/ 51 h 56"/>
                <a:gd name="T2" fmla="*/ 49 w 50"/>
                <a:gd name="T3" fmla="*/ 50 h 56"/>
                <a:gd name="T4" fmla="*/ 50 w 50"/>
                <a:gd name="T5" fmla="*/ 43 h 56"/>
                <a:gd name="T6" fmla="*/ 6 w 50"/>
                <a:gd name="T7" fmla="*/ 0 h 56"/>
                <a:gd name="T8" fmla="*/ 0 w 50"/>
                <a:gd name="T9" fmla="*/ 6 h 56"/>
                <a:gd name="T10" fmla="*/ 6 w 50"/>
                <a:gd name="T11" fmla="*/ 12 h 56"/>
                <a:gd name="T12" fmla="*/ 38 w 50"/>
                <a:gd name="T13" fmla="*/ 43 h 56"/>
                <a:gd name="T14" fmla="*/ 37 w 50"/>
                <a:gd name="T15" fmla="*/ 49 h 56"/>
                <a:gd name="T16" fmla="*/ 37 w 50"/>
                <a:gd name="T17" fmla="*/ 49 h 56"/>
                <a:gd name="T18" fmla="*/ 37 w 50"/>
                <a:gd name="T19" fmla="*/ 50 h 56"/>
                <a:gd name="T20" fmla="*/ 43 w 50"/>
                <a:gd name="T21" fmla="*/ 56 h 56"/>
                <a:gd name="T22" fmla="*/ 49 w 50"/>
                <a:gd name="T23" fmla="*/ 51 h 56"/>
                <a:gd name="T24" fmla="*/ 49 w 50"/>
                <a:gd name="T25" fmla="*/ 51 h 56"/>
                <a:gd name="T26" fmla="*/ 49 w 50"/>
                <a:gd name="T27" fmla="*/ 5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49" y="51"/>
                  </a:moveTo>
                  <a:cubicBezTo>
                    <a:pt x="49" y="51"/>
                    <a:pt x="49" y="50"/>
                    <a:pt x="49" y="50"/>
                  </a:cubicBezTo>
                  <a:cubicBezTo>
                    <a:pt x="50" y="48"/>
                    <a:pt x="50" y="46"/>
                    <a:pt x="50" y="43"/>
                  </a:cubicBezTo>
                  <a:cubicBezTo>
                    <a:pt x="50" y="19"/>
                    <a:pt x="30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24" y="12"/>
                    <a:pt x="38" y="26"/>
                    <a:pt x="38" y="43"/>
                  </a:cubicBezTo>
                  <a:cubicBezTo>
                    <a:pt x="38" y="45"/>
                    <a:pt x="38" y="47"/>
                    <a:pt x="37" y="49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7" y="49"/>
                    <a:pt x="37" y="50"/>
                    <a:pt x="37" y="50"/>
                  </a:cubicBezTo>
                  <a:cubicBezTo>
                    <a:pt x="37" y="53"/>
                    <a:pt x="40" y="56"/>
                    <a:pt x="43" y="56"/>
                  </a:cubicBezTo>
                  <a:cubicBezTo>
                    <a:pt x="46" y="56"/>
                    <a:pt x="48" y="54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Freeform 24"/>
            <p:cNvSpPr>
              <a:spLocks/>
            </p:cNvSpPr>
            <p:nvPr/>
          </p:nvSpPr>
          <p:spPr bwMode="auto">
            <a:xfrm>
              <a:off x="11766550" y="3078163"/>
              <a:ext cx="231775" cy="260350"/>
            </a:xfrm>
            <a:custGeom>
              <a:avLst/>
              <a:gdLst>
                <a:gd name="T0" fmla="*/ 29 w 29"/>
                <a:gd name="T1" fmla="*/ 27 h 32"/>
                <a:gd name="T2" fmla="*/ 29 w 29"/>
                <a:gd name="T3" fmla="*/ 24 h 32"/>
                <a:gd name="T4" fmla="*/ 5 w 29"/>
                <a:gd name="T5" fmla="*/ 0 h 32"/>
                <a:gd name="T6" fmla="*/ 0 w 29"/>
                <a:gd name="T7" fmla="*/ 5 h 32"/>
                <a:gd name="T8" fmla="*/ 5 w 29"/>
                <a:gd name="T9" fmla="*/ 10 h 32"/>
                <a:gd name="T10" fmla="*/ 19 w 29"/>
                <a:gd name="T11" fmla="*/ 24 h 32"/>
                <a:gd name="T12" fmla="*/ 19 w 29"/>
                <a:gd name="T13" fmla="*/ 26 h 32"/>
                <a:gd name="T14" fmla="*/ 19 w 29"/>
                <a:gd name="T15" fmla="*/ 26 h 32"/>
                <a:gd name="T16" fmla="*/ 19 w 29"/>
                <a:gd name="T17" fmla="*/ 27 h 32"/>
                <a:gd name="T18" fmla="*/ 24 w 29"/>
                <a:gd name="T19" fmla="*/ 32 h 32"/>
                <a:gd name="T20" fmla="*/ 29 w 29"/>
                <a:gd name="T21" fmla="*/ 27 h 32"/>
                <a:gd name="T22" fmla="*/ 29 w 29"/>
                <a:gd name="T23" fmla="*/ 27 h 32"/>
                <a:gd name="T24" fmla="*/ 29 w 29"/>
                <a:gd name="T25" fmla="*/ 27 h 32"/>
                <a:gd name="T26" fmla="*/ 29 w 29"/>
                <a:gd name="T27" fmla="*/ 27 h 32"/>
                <a:gd name="T28" fmla="*/ 29 w 29"/>
                <a:gd name="T2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32">
                  <a:moveTo>
                    <a:pt x="29" y="27"/>
                  </a:moveTo>
                  <a:cubicBezTo>
                    <a:pt x="29" y="26"/>
                    <a:pt x="29" y="25"/>
                    <a:pt x="29" y="24"/>
                  </a:cubicBezTo>
                  <a:cubicBezTo>
                    <a:pt x="29" y="11"/>
                    <a:pt x="19" y="0"/>
                    <a:pt x="5" y="0"/>
                  </a:cubicBezTo>
                  <a:cubicBezTo>
                    <a:pt x="3" y="0"/>
                    <a:pt x="0" y="3"/>
                    <a:pt x="0" y="5"/>
                  </a:cubicBezTo>
                  <a:cubicBezTo>
                    <a:pt x="0" y="8"/>
                    <a:pt x="3" y="10"/>
                    <a:pt x="5" y="10"/>
                  </a:cubicBezTo>
                  <a:cubicBezTo>
                    <a:pt x="13" y="10"/>
                    <a:pt x="19" y="17"/>
                    <a:pt x="19" y="24"/>
                  </a:cubicBezTo>
                  <a:cubicBezTo>
                    <a:pt x="19" y="25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7"/>
                    <a:pt x="19" y="27"/>
                  </a:cubicBezTo>
                  <a:cubicBezTo>
                    <a:pt x="19" y="30"/>
                    <a:pt x="22" y="32"/>
                    <a:pt x="24" y="32"/>
                  </a:cubicBezTo>
                  <a:cubicBezTo>
                    <a:pt x="27" y="32"/>
                    <a:pt x="29" y="30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7" name="自由: 形状 44"/>
          <p:cNvSpPr>
            <a:spLocks/>
          </p:cNvSpPr>
          <p:nvPr/>
        </p:nvSpPr>
        <p:spPr bwMode="auto">
          <a:xfrm>
            <a:off x="3815854" y="3684576"/>
            <a:ext cx="380178" cy="468568"/>
          </a:xfrm>
          <a:custGeom>
            <a:avLst/>
            <a:gdLst>
              <a:gd name="connsiteX0" fmla="*/ 458304 w 889564"/>
              <a:gd name="connsiteY0" fmla="*/ 0 h 1096384"/>
              <a:gd name="connsiteX1" fmla="*/ 801998 w 889564"/>
              <a:gd name="connsiteY1" fmla="*/ 351632 h 1096384"/>
              <a:gd name="connsiteX2" fmla="*/ 797105 w 889564"/>
              <a:gd name="connsiteY2" fmla="*/ 401295 h 1096384"/>
              <a:gd name="connsiteX3" fmla="*/ 812113 w 889564"/>
              <a:gd name="connsiteY3" fmla="*/ 406163 h 1096384"/>
              <a:gd name="connsiteX4" fmla="*/ 841685 w 889564"/>
              <a:gd name="connsiteY4" fmla="*/ 477838 h 1096384"/>
              <a:gd name="connsiteX5" fmla="*/ 827503 w 889564"/>
              <a:gd name="connsiteY5" fmla="*/ 532842 h 1096384"/>
              <a:gd name="connsiteX6" fmla="*/ 814948 w 889564"/>
              <a:gd name="connsiteY6" fmla="*/ 546443 h 1096384"/>
              <a:gd name="connsiteX7" fmla="*/ 829134 w 889564"/>
              <a:gd name="connsiteY7" fmla="*/ 564356 h 1096384"/>
              <a:gd name="connsiteX8" fmla="*/ 865224 w 889564"/>
              <a:gd name="connsiteY8" fmla="*/ 636814 h 1096384"/>
              <a:gd name="connsiteX9" fmla="*/ 865224 w 889564"/>
              <a:gd name="connsiteY9" fmla="*/ 849086 h 1096384"/>
              <a:gd name="connsiteX10" fmla="*/ 806281 w 889564"/>
              <a:gd name="connsiteY10" fmla="*/ 808264 h 1096384"/>
              <a:gd name="connsiteX11" fmla="*/ 773495 w 889564"/>
              <a:gd name="connsiteY11" fmla="*/ 765188 h 1096384"/>
              <a:gd name="connsiteX12" fmla="*/ 769873 w 889564"/>
              <a:gd name="connsiteY12" fmla="*/ 795771 h 1096384"/>
              <a:gd name="connsiteX13" fmla="*/ 720069 w 889564"/>
              <a:gd name="connsiteY13" fmla="*/ 896529 h 1096384"/>
              <a:gd name="connsiteX14" fmla="*/ 703743 w 889564"/>
              <a:gd name="connsiteY14" fmla="*/ 913375 h 1096384"/>
              <a:gd name="connsiteX15" fmla="*/ 716396 w 889564"/>
              <a:gd name="connsiteY15" fmla="*/ 916795 h 1096384"/>
              <a:gd name="connsiteX16" fmla="*/ 809865 w 889564"/>
              <a:gd name="connsiteY16" fmla="*/ 1021496 h 1096384"/>
              <a:gd name="connsiteX17" fmla="*/ 625679 w 889564"/>
              <a:gd name="connsiteY17" fmla="*/ 1086950 h 1096384"/>
              <a:gd name="connsiteX18" fmla="*/ 506559 w 889564"/>
              <a:gd name="connsiteY18" fmla="*/ 1045018 h 1096384"/>
              <a:gd name="connsiteX19" fmla="*/ 481012 w 889564"/>
              <a:gd name="connsiteY19" fmla="*/ 1017725 h 1096384"/>
              <a:gd name="connsiteX20" fmla="*/ 445604 w 889564"/>
              <a:gd name="connsiteY20" fmla="*/ 1020764 h 1096384"/>
              <a:gd name="connsiteX21" fmla="*/ 430677 w 889564"/>
              <a:gd name="connsiteY21" fmla="*/ 1019483 h 1096384"/>
              <a:gd name="connsiteX22" fmla="*/ 399531 w 889564"/>
              <a:gd name="connsiteY22" fmla="*/ 1050132 h 1096384"/>
              <a:gd name="connsiteX23" fmla="*/ 273428 w 889564"/>
              <a:gd name="connsiteY23" fmla="*/ 1095131 h 1096384"/>
              <a:gd name="connsiteX24" fmla="*/ 89278 w 889564"/>
              <a:gd name="connsiteY24" fmla="*/ 1021496 h 1096384"/>
              <a:gd name="connsiteX25" fmla="*/ 182730 w 889564"/>
              <a:gd name="connsiteY25" fmla="*/ 920247 h 1096384"/>
              <a:gd name="connsiteX26" fmla="*/ 192280 w 889564"/>
              <a:gd name="connsiteY26" fmla="*/ 918343 h 1096384"/>
              <a:gd name="connsiteX27" fmla="*/ 171139 w 889564"/>
              <a:gd name="connsiteY27" fmla="*/ 896529 h 1096384"/>
              <a:gd name="connsiteX28" fmla="*/ 118424 w 889564"/>
              <a:gd name="connsiteY28" fmla="*/ 781895 h 1096384"/>
              <a:gd name="connsiteX29" fmla="*/ 116884 w 889564"/>
              <a:gd name="connsiteY29" fmla="*/ 764571 h 1096384"/>
              <a:gd name="connsiteX30" fmla="*/ 88856 w 889564"/>
              <a:gd name="connsiteY30" fmla="*/ 798489 h 1096384"/>
              <a:gd name="connsiteX31" fmla="*/ 25958 w 889564"/>
              <a:gd name="connsiteY31" fmla="*/ 833207 h 1096384"/>
              <a:gd name="connsiteX32" fmla="*/ 33945 w 889564"/>
              <a:gd name="connsiteY32" fmla="*/ 612643 h 1096384"/>
              <a:gd name="connsiteX33" fmla="*/ 74754 w 889564"/>
              <a:gd name="connsiteY33" fmla="*/ 546143 h 1096384"/>
              <a:gd name="connsiteX34" fmla="*/ 99228 w 889564"/>
              <a:gd name="connsiteY34" fmla="*/ 520162 h 1096384"/>
              <a:gd name="connsiteX35" fmla="*/ 89210 w 889564"/>
              <a:gd name="connsiteY35" fmla="*/ 477838 h 1096384"/>
              <a:gd name="connsiteX36" fmla="*/ 116358 w 889564"/>
              <a:gd name="connsiteY36" fmla="*/ 406163 h 1096384"/>
              <a:gd name="connsiteX37" fmla="*/ 119861 w 889564"/>
              <a:gd name="connsiteY37" fmla="*/ 404925 h 1096384"/>
              <a:gd name="connsiteX38" fmla="*/ 114610 w 889564"/>
              <a:gd name="connsiteY38" fmla="*/ 351632 h 1096384"/>
              <a:gd name="connsiteX39" fmla="*/ 458304 w 889564"/>
              <a:gd name="connsiteY39" fmla="*/ 0 h 109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89564" h="1096384">
                <a:moveTo>
                  <a:pt x="458304" y="0"/>
                </a:moveTo>
                <a:cubicBezTo>
                  <a:pt x="648121" y="0"/>
                  <a:pt x="801998" y="157431"/>
                  <a:pt x="801998" y="351632"/>
                </a:cubicBezTo>
                <a:lnTo>
                  <a:pt x="797105" y="401295"/>
                </a:lnTo>
                <a:lnTo>
                  <a:pt x="812113" y="406163"/>
                </a:lnTo>
                <a:cubicBezTo>
                  <a:pt x="829491" y="417972"/>
                  <a:pt x="841685" y="445617"/>
                  <a:pt x="841685" y="477838"/>
                </a:cubicBezTo>
                <a:cubicBezTo>
                  <a:pt x="841685" y="499319"/>
                  <a:pt x="836266" y="518766"/>
                  <a:pt x="827503" y="532842"/>
                </a:cubicBezTo>
                <a:lnTo>
                  <a:pt x="814948" y="546443"/>
                </a:lnTo>
                <a:lnTo>
                  <a:pt x="829134" y="564356"/>
                </a:lnTo>
                <a:cubicBezTo>
                  <a:pt x="842746" y="585788"/>
                  <a:pt x="855233" y="610280"/>
                  <a:pt x="865224" y="636814"/>
                </a:cubicBezTo>
                <a:cubicBezTo>
                  <a:pt x="905185" y="734786"/>
                  <a:pt x="889201" y="840922"/>
                  <a:pt x="865224" y="849086"/>
                </a:cubicBezTo>
                <a:cubicBezTo>
                  <a:pt x="853235" y="853168"/>
                  <a:pt x="831257" y="836839"/>
                  <a:pt x="806281" y="808264"/>
                </a:cubicBezTo>
                <a:lnTo>
                  <a:pt x="773495" y="765188"/>
                </a:lnTo>
                <a:lnTo>
                  <a:pt x="769873" y="795771"/>
                </a:lnTo>
                <a:cubicBezTo>
                  <a:pt x="761055" y="832458"/>
                  <a:pt x="743862" y="866547"/>
                  <a:pt x="720069" y="896529"/>
                </a:cubicBezTo>
                <a:lnTo>
                  <a:pt x="703743" y="913375"/>
                </a:lnTo>
                <a:lnTo>
                  <a:pt x="716396" y="916795"/>
                </a:lnTo>
                <a:cubicBezTo>
                  <a:pt x="776832" y="940190"/>
                  <a:pt x="815871" y="978542"/>
                  <a:pt x="809865" y="1021496"/>
                </a:cubicBezTo>
                <a:cubicBezTo>
                  <a:pt x="801857" y="1070586"/>
                  <a:pt x="721776" y="1103313"/>
                  <a:pt x="625679" y="1086950"/>
                </a:cubicBezTo>
                <a:cubicBezTo>
                  <a:pt x="577631" y="1082859"/>
                  <a:pt x="535589" y="1066495"/>
                  <a:pt x="506559" y="1045018"/>
                </a:cubicBezTo>
                <a:lnTo>
                  <a:pt x="481012" y="1017725"/>
                </a:lnTo>
                <a:lnTo>
                  <a:pt x="445604" y="1020764"/>
                </a:lnTo>
                <a:lnTo>
                  <a:pt x="430677" y="1019483"/>
                </a:lnTo>
                <a:lnTo>
                  <a:pt x="399531" y="1050132"/>
                </a:lnTo>
                <a:cubicBezTo>
                  <a:pt x="369507" y="1070586"/>
                  <a:pt x="325471" y="1086950"/>
                  <a:pt x="273428" y="1095131"/>
                </a:cubicBezTo>
                <a:cubicBezTo>
                  <a:pt x="177350" y="1103313"/>
                  <a:pt x="97285" y="1070586"/>
                  <a:pt x="89278" y="1021496"/>
                </a:cubicBezTo>
                <a:cubicBezTo>
                  <a:pt x="83274" y="978542"/>
                  <a:pt x="122305" y="940190"/>
                  <a:pt x="182730" y="920247"/>
                </a:cubicBezTo>
                <a:lnTo>
                  <a:pt x="192280" y="918343"/>
                </a:lnTo>
                <a:lnTo>
                  <a:pt x="171139" y="896529"/>
                </a:lnTo>
                <a:cubicBezTo>
                  <a:pt x="144372" y="862800"/>
                  <a:pt x="125958" y="823871"/>
                  <a:pt x="118424" y="781895"/>
                </a:cubicBezTo>
                <a:lnTo>
                  <a:pt x="116884" y="764571"/>
                </a:lnTo>
                <a:lnTo>
                  <a:pt x="88856" y="798489"/>
                </a:lnTo>
                <a:cubicBezTo>
                  <a:pt x="61900" y="825038"/>
                  <a:pt x="37938" y="837292"/>
                  <a:pt x="25958" y="833207"/>
                </a:cubicBezTo>
                <a:cubicBezTo>
                  <a:pt x="-5991" y="816869"/>
                  <a:pt x="-13978" y="710672"/>
                  <a:pt x="33945" y="612643"/>
                </a:cubicBezTo>
                <a:cubicBezTo>
                  <a:pt x="45925" y="588136"/>
                  <a:pt x="59903" y="565672"/>
                  <a:pt x="74754" y="546143"/>
                </a:cubicBezTo>
                <a:lnTo>
                  <a:pt x="99228" y="520162"/>
                </a:lnTo>
                <a:lnTo>
                  <a:pt x="89210" y="477838"/>
                </a:lnTo>
                <a:cubicBezTo>
                  <a:pt x="89210" y="445617"/>
                  <a:pt x="100404" y="417972"/>
                  <a:pt x="116358" y="406163"/>
                </a:cubicBezTo>
                <a:lnTo>
                  <a:pt x="119861" y="404925"/>
                </a:lnTo>
                <a:lnTo>
                  <a:pt x="114610" y="351632"/>
                </a:lnTo>
                <a:cubicBezTo>
                  <a:pt x="114610" y="157431"/>
                  <a:pt x="268487" y="0"/>
                  <a:pt x="45830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自由: 形状 45"/>
          <p:cNvSpPr>
            <a:spLocks/>
          </p:cNvSpPr>
          <p:nvPr/>
        </p:nvSpPr>
        <p:spPr bwMode="auto">
          <a:xfrm>
            <a:off x="2064096" y="3684002"/>
            <a:ext cx="458324" cy="469716"/>
          </a:xfrm>
          <a:custGeom>
            <a:avLst/>
            <a:gdLst>
              <a:gd name="connsiteX0" fmla="*/ 510129 w 1072415"/>
              <a:gd name="connsiteY0" fmla="*/ 524123 h 1099072"/>
              <a:gd name="connsiteX1" fmla="*/ 545188 w 1072415"/>
              <a:gd name="connsiteY1" fmla="*/ 524634 h 1099072"/>
              <a:gd name="connsiteX2" fmla="*/ 601082 w 1072415"/>
              <a:gd name="connsiteY2" fmla="*/ 957829 h 1099072"/>
              <a:gd name="connsiteX3" fmla="*/ 401460 w 1072415"/>
              <a:gd name="connsiteY3" fmla="*/ 1096778 h 1099072"/>
              <a:gd name="connsiteX4" fmla="*/ 273702 w 1072415"/>
              <a:gd name="connsiteY4" fmla="*/ 957829 h 1099072"/>
              <a:gd name="connsiteX5" fmla="*/ 121989 w 1072415"/>
              <a:gd name="connsiteY5" fmla="*/ 892441 h 1099072"/>
              <a:gd name="connsiteX6" fmla="*/ 169898 w 1072415"/>
              <a:gd name="connsiteY6" fmla="*/ 639063 h 1099072"/>
              <a:gd name="connsiteX7" fmla="*/ 510129 w 1072415"/>
              <a:gd name="connsiteY7" fmla="*/ 524123 h 1099072"/>
              <a:gd name="connsiteX8" fmla="*/ 852013 w 1072415"/>
              <a:gd name="connsiteY8" fmla="*/ 496693 h 1099072"/>
              <a:gd name="connsiteX9" fmla="*/ 961866 w 1072415"/>
              <a:gd name="connsiteY9" fmla="*/ 509194 h 1099072"/>
              <a:gd name="connsiteX10" fmla="*/ 1033934 w 1072415"/>
              <a:gd name="connsiteY10" fmla="*/ 762287 h 1099072"/>
              <a:gd name="connsiteX11" fmla="*/ 921829 w 1072415"/>
              <a:gd name="connsiteY11" fmla="*/ 786780 h 1099072"/>
              <a:gd name="connsiteX12" fmla="*/ 897806 w 1072415"/>
              <a:gd name="connsiteY12" fmla="*/ 933737 h 1099072"/>
              <a:gd name="connsiteX13" fmla="*/ 705625 w 1072415"/>
              <a:gd name="connsiteY13" fmla="*/ 933737 h 1099072"/>
              <a:gd name="connsiteX14" fmla="*/ 561489 w 1072415"/>
              <a:gd name="connsiteY14" fmla="*/ 517359 h 1099072"/>
              <a:gd name="connsiteX15" fmla="*/ 852013 w 1072415"/>
              <a:gd name="connsiteY15" fmla="*/ 496693 h 1099072"/>
              <a:gd name="connsiteX16" fmla="*/ 346836 w 1072415"/>
              <a:gd name="connsiteY16" fmla="*/ 41406 h 1099072"/>
              <a:gd name="connsiteX17" fmla="*/ 401967 w 1072415"/>
              <a:gd name="connsiteY17" fmla="*/ 60158 h 1099072"/>
              <a:gd name="connsiteX18" fmla="*/ 529693 w 1072415"/>
              <a:gd name="connsiteY18" fmla="*/ 492865 h 1099072"/>
              <a:gd name="connsiteX19" fmla="*/ 401967 w 1072415"/>
              <a:gd name="connsiteY19" fmla="*/ 492865 h 1099072"/>
              <a:gd name="connsiteX20" fmla="*/ 130550 w 1072415"/>
              <a:gd name="connsiteY20" fmla="*/ 525523 h 1099072"/>
              <a:gd name="connsiteX21" fmla="*/ 2825 w 1072415"/>
              <a:gd name="connsiteY21" fmla="*/ 354073 h 1099072"/>
              <a:gd name="connsiteX22" fmla="*/ 146516 w 1072415"/>
              <a:gd name="connsiteY22" fmla="*/ 239773 h 1099072"/>
              <a:gd name="connsiteX23" fmla="*/ 178447 w 1072415"/>
              <a:gd name="connsiteY23" fmla="*/ 109144 h 1099072"/>
              <a:gd name="connsiteX24" fmla="*/ 346836 w 1072415"/>
              <a:gd name="connsiteY24" fmla="*/ 41406 h 1099072"/>
              <a:gd name="connsiteX25" fmla="*/ 687704 w 1072415"/>
              <a:gd name="connsiteY25" fmla="*/ 175 h 1099072"/>
              <a:gd name="connsiteX26" fmla="*/ 721849 w 1072415"/>
              <a:gd name="connsiteY26" fmla="*/ 2327 h 1099072"/>
              <a:gd name="connsiteX27" fmla="*/ 801895 w 1072415"/>
              <a:gd name="connsiteY27" fmla="*/ 124792 h 1099072"/>
              <a:gd name="connsiteX28" fmla="*/ 937972 w 1072415"/>
              <a:gd name="connsiteY28" fmla="*/ 132956 h 1099072"/>
              <a:gd name="connsiteX29" fmla="*/ 849922 w 1072415"/>
              <a:gd name="connsiteY29" fmla="*/ 426870 h 1099072"/>
              <a:gd name="connsiteX30" fmla="*/ 561757 w 1072415"/>
              <a:gd name="connsiteY30" fmla="*/ 500349 h 1099072"/>
              <a:gd name="connsiteX31" fmla="*/ 553753 w 1072415"/>
              <a:gd name="connsiteY31" fmla="*/ 100299 h 1099072"/>
              <a:gd name="connsiteX32" fmla="*/ 687704 w 1072415"/>
              <a:gd name="connsiteY32" fmla="*/ 175 h 1099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72415" h="1099072">
                <a:moveTo>
                  <a:pt x="510129" y="524123"/>
                </a:moveTo>
                <a:cubicBezTo>
                  <a:pt x="532213" y="523612"/>
                  <a:pt x="545188" y="524634"/>
                  <a:pt x="545188" y="524634"/>
                </a:cubicBezTo>
                <a:cubicBezTo>
                  <a:pt x="529218" y="590022"/>
                  <a:pt x="617052" y="802533"/>
                  <a:pt x="601082" y="957829"/>
                </a:cubicBezTo>
                <a:cubicBezTo>
                  <a:pt x="585112" y="1039564"/>
                  <a:pt x="473324" y="1113125"/>
                  <a:pt x="401460" y="1096778"/>
                </a:cubicBezTo>
                <a:cubicBezTo>
                  <a:pt x="289671" y="1080431"/>
                  <a:pt x="273702" y="957829"/>
                  <a:pt x="273702" y="957829"/>
                </a:cubicBezTo>
                <a:cubicBezTo>
                  <a:pt x="209822" y="966002"/>
                  <a:pt x="145943" y="941482"/>
                  <a:pt x="121989" y="892441"/>
                </a:cubicBezTo>
                <a:cubicBezTo>
                  <a:pt x="90049" y="827053"/>
                  <a:pt x="82064" y="712624"/>
                  <a:pt x="169898" y="639063"/>
                </a:cubicBezTo>
                <a:cubicBezTo>
                  <a:pt x="295660" y="540981"/>
                  <a:pt x="443880" y="525656"/>
                  <a:pt x="510129" y="524123"/>
                </a:cubicBezTo>
                <a:close/>
                <a:moveTo>
                  <a:pt x="852013" y="496693"/>
                </a:moveTo>
                <a:cubicBezTo>
                  <a:pt x="894803" y="497458"/>
                  <a:pt x="933840" y="501030"/>
                  <a:pt x="961866" y="509194"/>
                </a:cubicBezTo>
                <a:cubicBezTo>
                  <a:pt x="1073972" y="550016"/>
                  <a:pt x="1106002" y="680644"/>
                  <a:pt x="1033934" y="762287"/>
                </a:cubicBezTo>
                <a:cubicBezTo>
                  <a:pt x="1001904" y="794944"/>
                  <a:pt x="921829" y="786780"/>
                  <a:pt x="921829" y="786780"/>
                </a:cubicBezTo>
                <a:cubicBezTo>
                  <a:pt x="921829" y="786780"/>
                  <a:pt x="945851" y="876587"/>
                  <a:pt x="897806" y="933737"/>
                </a:cubicBezTo>
                <a:cubicBezTo>
                  <a:pt x="849761" y="982723"/>
                  <a:pt x="753670" y="990887"/>
                  <a:pt x="705625" y="933737"/>
                </a:cubicBezTo>
                <a:cubicBezTo>
                  <a:pt x="617542" y="827601"/>
                  <a:pt x="561489" y="541851"/>
                  <a:pt x="561489" y="517359"/>
                </a:cubicBezTo>
                <a:cubicBezTo>
                  <a:pt x="561489" y="517359"/>
                  <a:pt x="723642" y="494396"/>
                  <a:pt x="852013" y="496693"/>
                </a:cubicBezTo>
                <a:close/>
                <a:moveTo>
                  <a:pt x="346836" y="41406"/>
                </a:moveTo>
                <a:cubicBezTo>
                  <a:pt x="367042" y="43830"/>
                  <a:pt x="386002" y="49953"/>
                  <a:pt x="401967" y="60158"/>
                </a:cubicBezTo>
                <a:cubicBezTo>
                  <a:pt x="537676" y="141801"/>
                  <a:pt x="529693" y="492865"/>
                  <a:pt x="529693" y="492865"/>
                </a:cubicBezTo>
                <a:cubicBezTo>
                  <a:pt x="529693" y="492865"/>
                  <a:pt x="465830" y="492865"/>
                  <a:pt x="401967" y="492865"/>
                </a:cubicBezTo>
                <a:cubicBezTo>
                  <a:pt x="290207" y="509194"/>
                  <a:pt x="202396" y="533687"/>
                  <a:pt x="130550" y="525523"/>
                </a:cubicBezTo>
                <a:cubicBezTo>
                  <a:pt x="114585" y="525523"/>
                  <a:pt x="-21124" y="484701"/>
                  <a:pt x="2825" y="354073"/>
                </a:cubicBezTo>
                <a:cubicBezTo>
                  <a:pt x="18790" y="231608"/>
                  <a:pt x="146516" y="239773"/>
                  <a:pt x="146516" y="239773"/>
                </a:cubicBezTo>
                <a:cubicBezTo>
                  <a:pt x="138533" y="207115"/>
                  <a:pt x="138533" y="158130"/>
                  <a:pt x="178447" y="109144"/>
                </a:cubicBezTo>
                <a:cubicBezTo>
                  <a:pt x="214370" y="60158"/>
                  <a:pt x="286216" y="34135"/>
                  <a:pt x="346836" y="41406"/>
                </a:cubicBezTo>
                <a:close/>
                <a:moveTo>
                  <a:pt x="687704" y="175"/>
                </a:moveTo>
                <a:cubicBezTo>
                  <a:pt x="698461" y="-351"/>
                  <a:pt x="709842" y="286"/>
                  <a:pt x="721849" y="2327"/>
                </a:cubicBezTo>
                <a:cubicBezTo>
                  <a:pt x="809899" y="18656"/>
                  <a:pt x="801895" y="124792"/>
                  <a:pt x="801895" y="124792"/>
                </a:cubicBezTo>
                <a:cubicBezTo>
                  <a:pt x="801895" y="124792"/>
                  <a:pt x="865931" y="92135"/>
                  <a:pt x="937972" y="132956"/>
                </a:cubicBezTo>
                <a:cubicBezTo>
                  <a:pt x="977995" y="157449"/>
                  <a:pt x="1098064" y="377885"/>
                  <a:pt x="849922" y="426870"/>
                </a:cubicBezTo>
                <a:cubicBezTo>
                  <a:pt x="617789" y="475856"/>
                  <a:pt x="561757" y="500349"/>
                  <a:pt x="561757" y="500349"/>
                </a:cubicBezTo>
                <a:cubicBezTo>
                  <a:pt x="561757" y="500349"/>
                  <a:pt x="529739" y="181942"/>
                  <a:pt x="553753" y="100299"/>
                </a:cubicBezTo>
                <a:cubicBezTo>
                  <a:pt x="567761" y="64580"/>
                  <a:pt x="612411" y="3858"/>
                  <a:pt x="687704" y="1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832567" y="5105156"/>
            <a:ext cx="921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</a:rPr>
              <a:t>40%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257303" y="5570773"/>
            <a:ext cx="2071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kern="10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Keyword 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9438050" y="5105156"/>
            <a:ext cx="921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</a:rPr>
              <a:t>58%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862786" y="5570773"/>
            <a:ext cx="2071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kern="10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Keyword 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33938" y="5105156"/>
            <a:ext cx="921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</a:rPr>
              <a:t>34%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158674" y="5570773"/>
            <a:ext cx="2071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kern="10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Keyword 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635309" y="5105156"/>
            <a:ext cx="921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</a:rPr>
              <a:t>67%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060045" y="5570773"/>
            <a:ext cx="2071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kern="10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Keyword 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536680" y="5105156"/>
            <a:ext cx="921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</a:rPr>
              <a:t>21%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961416" y="5570773"/>
            <a:ext cx="2071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kern="10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Keyword </a:t>
            </a:r>
          </a:p>
        </p:txBody>
      </p:sp>
      <p:sp>
        <p:nvSpPr>
          <p:cNvPr id="21" name="矩形 20"/>
          <p:cNvSpPr/>
          <p:nvPr/>
        </p:nvSpPr>
        <p:spPr>
          <a:xfrm>
            <a:off x="1269450" y="1811317"/>
            <a:ext cx="9653101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enim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 minim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veniam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quis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nostrud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exercitation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ullamco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laboris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nisi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aliquip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ex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commodo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consequat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949700" y="1284267"/>
            <a:ext cx="4292600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63566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11" grpId="0" animBg="1"/>
      <p:bldP spid="17" grpId="0" animBg="1"/>
      <p:bldP spid="18" grpId="0" animBg="1"/>
      <p:bldP spid="19" grpId="0"/>
      <p:bldP spid="20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21" grpId="0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807357" y="1887537"/>
            <a:ext cx="1849438" cy="4114800"/>
          </a:xfrm>
          <a:prstGeom prst="roundRect">
            <a:avLst>
              <a:gd name="adj" fmla="val 9972"/>
            </a:avLst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/>
          <p:cNvSpPr/>
          <p:nvPr/>
        </p:nvSpPr>
        <p:spPr>
          <a:xfrm>
            <a:off x="2962389" y="1887537"/>
            <a:ext cx="1849438" cy="4114800"/>
          </a:xfrm>
          <a:prstGeom prst="roundRect">
            <a:avLst>
              <a:gd name="adj" fmla="val 9972"/>
            </a:avLst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/>
          <p:cNvSpPr/>
          <p:nvPr/>
        </p:nvSpPr>
        <p:spPr>
          <a:xfrm>
            <a:off x="5117420" y="1887537"/>
            <a:ext cx="1849438" cy="4114800"/>
          </a:xfrm>
          <a:prstGeom prst="roundRect">
            <a:avLst>
              <a:gd name="adj" fmla="val 9972"/>
            </a:avLst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4656864" y="5373529"/>
            <a:ext cx="615520" cy="5715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2515903" y="4036219"/>
            <a:ext cx="599282" cy="1300162"/>
            <a:chOff x="2254646" y="4036219"/>
            <a:chExt cx="599282" cy="1300162"/>
          </a:xfrm>
        </p:grpSpPr>
        <p:cxnSp>
          <p:nvCxnSpPr>
            <p:cNvPr id="7" name="直接连接符 6"/>
            <p:cNvCxnSpPr/>
            <p:nvPr/>
          </p:nvCxnSpPr>
          <p:spPr>
            <a:xfrm flipV="1">
              <a:off x="2254646" y="4036219"/>
              <a:ext cx="599282" cy="650081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2254646" y="4686300"/>
              <a:ext cx="599282" cy="650081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4664982" y="3592314"/>
            <a:ext cx="607401" cy="887810"/>
            <a:chOff x="4420395" y="3586163"/>
            <a:chExt cx="582612" cy="887810"/>
          </a:xfrm>
        </p:grpSpPr>
        <p:cxnSp>
          <p:nvCxnSpPr>
            <p:cNvPr id="10" name="直接连接符 9"/>
            <p:cNvCxnSpPr/>
            <p:nvPr/>
          </p:nvCxnSpPr>
          <p:spPr>
            <a:xfrm flipV="1">
              <a:off x="4420395" y="3586163"/>
              <a:ext cx="582612" cy="450056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4420395" y="4023917"/>
              <a:ext cx="582612" cy="450056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矩形: 圆角 11"/>
          <p:cNvSpPr/>
          <p:nvPr/>
        </p:nvSpPr>
        <p:spPr>
          <a:xfrm>
            <a:off x="954201" y="4300538"/>
            <a:ext cx="1555750" cy="785812"/>
          </a:xfrm>
          <a:prstGeom prst="roundRect">
            <a:avLst>
              <a:gd name="adj" fmla="val 752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</a:t>
            </a:r>
            <a:endParaRPr lang="zh-CN" altLang="en-US" kern="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: 圆角 12"/>
          <p:cNvSpPr/>
          <p:nvPr/>
        </p:nvSpPr>
        <p:spPr>
          <a:xfrm>
            <a:off x="3109233" y="3643313"/>
            <a:ext cx="1555750" cy="785812"/>
          </a:xfrm>
          <a:prstGeom prst="roundRect">
            <a:avLst>
              <a:gd name="adj" fmla="val 752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kern="10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</a:t>
            </a:r>
            <a:endParaRPr lang="zh-CN" altLang="en-US" kern="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: 圆角 13"/>
          <p:cNvSpPr/>
          <p:nvPr/>
        </p:nvSpPr>
        <p:spPr>
          <a:xfrm>
            <a:off x="3109233" y="4986338"/>
            <a:ext cx="1555750" cy="785812"/>
          </a:xfrm>
          <a:prstGeom prst="roundRect">
            <a:avLst>
              <a:gd name="adj" fmla="val 752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kern="10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</a:t>
            </a:r>
            <a:endParaRPr lang="zh-CN" altLang="en-US" kern="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5264264" y="4986338"/>
            <a:ext cx="1555750" cy="785812"/>
          </a:xfrm>
          <a:prstGeom prst="roundRect">
            <a:avLst>
              <a:gd name="adj" fmla="val 752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kern="10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</a:t>
            </a:r>
            <a:endParaRPr lang="zh-CN" altLang="en-US" kern="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: 圆角 15"/>
          <p:cNvSpPr/>
          <p:nvPr/>
        </p:nvSpPr>
        <p:spPr>
          <a:xfrm>
            <a:off x="5264264" y="4089798"/>
            <a:ext cx="1555750" cy="785812"/>
          </a:xfrm>
          <a:prstGeom prst="roundRect">
            <a:avLst>
              <a:gd name="adj" fmla="val 752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kern="10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</a:t>
            </a:r>
            <a:endParaRPr lang="zh-CN" altLang="en-US" kern="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: 圆角 16"/>
          <p:cNvSpPr/>
          <p:nvPr/>
        </p:nvSpPr>
        <p:spPr>
          <a:xfrm>
            <a:off x="5264264" y="3193257"/>
            <a:ext cx="1555750" cy="785812"/>
          </a:xfrm>
          <a:prstGeom prst="roundRect">
            <a:avLst>
              <a:gd name="adj" fmla="val 752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kern="10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</a:t>
            </a:r>
            <a:endParaRPr lang="zh-CN" altLang="en-US" kern="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067880" y="2297316"/>
            <a:ext cx="1328393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 sz="2400" kern="1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Subtitle</a:t>
            </a:r>
            <a:endParaRPr lang="zh-CN" altLang="en-US" dirty="0"/>
          </a:p>
        </p:txBody>
      </p:sp>
      <p:sp>
        <p:nvSpPr>
          <p:cNvPr id="25" name="文本框 24"/>
          <p:cNvSpPr txBox="1"/>
          <p:nvPr/>
        </p:nvSpPr>
        <p:spPr>
          <a:xfrm>
            <a:off x="3222912" y="2297316"/>
            <a:ext cx="1328393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 sz="2400" kern="1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Subtitle</a:t>
            </a:r>
            <a:endParaRPr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5377943" y="2297316"/>
            <a:ext cx="1328393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 sz="2400" kern="1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Subtitle</a:t>
            </a:r>
            <a:endParaRPr lang="zh-CN" altLang="en-US" dirty="0"/>
          </a:p>
        </p:txBody>
      </p:sp>
      <p:sp>
        <p:nvSpPr>
          <p:cNvPr id="27" name="文本框 26"/>
          <p:cNvSpPr txBox="1"/>
          <p:nvPr/>
        </p:nvSpPr>
        <p:spPr>
          <a:xfrm>
            <a:off x="7296145" y="2231993"/>
            <a:ext cx="414111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Subtitle Here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V="1">
            <a:off x="8226862" y="3046912"/>
            <a:ext cx="2279677" cy="1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7296145" y="3326301"/>
            <a:ext cx="4141111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enim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 minim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veniam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quis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nostrud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exercitation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ullamco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laboris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nisi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aliquip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ex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commodo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consequat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Duis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aute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irure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dolor in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reprehenderit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in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voluptate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esse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cillum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eu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fugiat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nulla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pariatur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428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4" grpId="0"/>
      <p:bldP spid="25" grpId="0"/>
      <p:bldP spid="26" grpId="0"/>
      <p:bldP spid="27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283779" y="1822231"/>
            <a:ext cx="4889046" cy="4235738"/>
            <a:chOff x="6283779" y="1822231"/>
            <a:chExt cx="4889046" cy="4235738"/>
          </a:xfrm>
        </p:grpSpPr>
        <p:sp>
          <p:nvSpPr>
            <p:cNvPr id="41" name="梯形 40"/>
            <p:cNvSpPr/>
            <p:nvPr/>
          </p:nvSpPr>
          <p:spPr>
            <a:xfrm flipV="1">
              <a:off x="7950824" y="2918026"/>
              <a:ext cx="1554956" cy="691356"/>
            </a:xfrm>
            <a:prstGeom prst="trapezoid">
              <a:avLst>
                <a:gd name="adj" fmla="val 56622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2" name="梯形 41"/>
            <p:cNvSpPr/>
            <p:nvPr/>
          </p:nvSpPr>
          <p:spPr>
            <a:xfrm flipV="1">
              <a:off x="7419607" y="3832615"/>
              <a:ext cx="2617390" cy="691356"/>
            </a:xfrm>
            <a:prstGeom prst="trapezoid">
              <a:avLst>
                <a:gd name="adj" fmla="val 56622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梯形 42"/>
            <p:cNvSpPr/>
            <p:nvPr/>
          </p:nvSpPr>
          <p:spPr>
            <a:xfrm flipV="1">
              <a:off x="6882494" y="4747204"/>
              <a:ext cx="3691616" cy="691356"/>
            </a:xfrm>
            <a:prstGeom prst="trapezoid">
              <a:avLst>
                <a:gd name="adj" fmla="val 56622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4" name="任意多边形: 形状 43"/>
            <p:cNvSpPr/>
            <p:nvPr/>
          </p:nvSpPr>
          <p:spPr>
            <a:xfrm>
              <a:off x="6356577" y="5657032"/>
              <a:ext cx="4743450" cy="400937"/>
            </a:xfrm>
            <a:custGeom>
              <a:avLst/>
              <a:gdLst>
                <a:gd name="connsiteX0" fmla="*/ 0 w 4743450"/>
                <a:gd name="connsiteY0" fmla="*/ 0 h 400937"/>
                <a:gd name="connsiteX1" fmla="*/ 4743450 w 4743450"/>
                <a:gd name="connsiteY1" fmla="*/ 0 h 400937"/>
                <a:gd name="connsiteX2" fmla="*/ 4516431 w 4743450"/>
                <a:gd name="connsiteY2" fmla="*/ 400937 h 400937"/>
                <a:gd name="connsiteX3" fmla="*/ 227019 w 4743450"/>
                <a:gd name="connsiteY3" fmla="*/ 400937 h 400937"/>
                <a:gd name="connsiteX4" fmla="*/ 0 w 4743450"/>
                <a:gd name="connsiteY4" fmla="*/ 0 h 400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43450" h="400937">
                  <a:moveTo>
                    <a:pt x="0" y="0"/>
                  </a:moveTo>
                  <a:lnTo>
                    <a:pt x="4743450" y="0"/>
                  </a:lnTo>
                  <a:lnTo>
                    <a:pt x="4516431" y="400937"/>
                  </a:lnTo>
                  <a:lnTo>
                    <a:pt x="227019" y="4009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>
              <a:off x="6283779" y="1822231"/>
              <a:ext cx="4889046" cy="4232730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6" name="梯形 45"/>
            <p:cNvSpPr/>
            <p:nvPr/>
          </p:nvSpPr>
          <p:spPr>
            <a:xfrm>
              <a:off x="7950824" y="2229845"/>
              <a:ext cx="1554956" cy="691356"/>
            </a:xfrm>
            <a:prstGeom prst="trapezoid">
              <a:avLst>
                <a:gd name="adj" fmla="val 5662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7" name="梯形 46"/>
            <p:cNvSpPr/>
            <p:nvPr/>
          </p:nvSpPr>
          <p:spPr>
            <a:xfrm>
              <a:off x="7419607" y="3141259"/>
              <a:ext cx="2617390" cy="691356"/>
            </a:xfrm>
            <a:prstGeom prst="trapezoid">
              <a:avLst>
                <a:gd name="adj" fmla="val 5662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8" name="梯形 47"/>
            <p:cNvSpPr/>
            <p:nvPr/>
          </p:nvSpPr>
          <p:spPr>
            <a:xfrm>
              <a:off x="6882494" y="4055848"/>
              <a:ext cx="3691616" cy="691356"/>
            </a:xfrm>
            <a:prstGeom prst="trapezoid">
              <a:avLst>
                <a:gd name="adj" fmla="val 5662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9" name="梯形 48"/>
            <p:cNvSpPr/>
            <p:nvPr/>
          </p:nvSpPr>
          <p:spPr>
            <a:xfrm>
              <a:off x="6356577" y="4970438"/>
              <a:ext cx="4743450" cy="691356"/>
            </a:xfrm>
            <a:prstGeom prst="trapezoid">
              <a:avLst>
                <a:gd name="adj" fmla="val 5662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50" name="任意多边形: 形状 49"/>
          <p:cNvSpPr/>
          <p:nvPr/>
        </p:nvSpPr>
        <p:spPr>
          <a:xfrm>
            <a:off x="8588412" y="5206205"/>
            <a:ext cx="279780" cy="219822"/>
          </a:xfrm>
          <a:custGeom>
            <a:avLst/>
            <a:gdLst/>
            <a:ahLst/>
            <a:cxnLst/>
            <a:rect l="l" t="t" r="r" b="b"/>
            <a:pathLst>
              <a:path w="504791" h="396613">
                <a:moveTo>
                  <a:pt x="1" y="127885"/>
                </a:moveTo>
                <a:cubicBezTo>
                  <a:pt x="8498" y="137181"/>
                  <a:pt x="17982" y="145350"/>
                  <a:pt x="28451" y="152392"/>
                </a:cubicBezTo>
                <a:cubicBezTo>
                  <a:pt x="51873" y="168272"/>
                  <a:pt x="75312" y="184258"/>
                  <a:pt x="98768" y="200349"/>
                </a:cubicBezTo>
                <a:cubicBezTo>
                  <a:pt x="122224" y="216440"/>
                  <a:pt x="145452" y="232848"/>
                  <a:pt x="168451" y="249573"/>
                </a:cubicBezTo>
                <a:cubicBezTo>
                  <a:pt x="176364" y="255551"/>
                  <a:pt x="184825" y="261498"/>
                  <a:pt x="193834" y="267413"/>
                </a:cubicBezTo>
                <a:cubicBezTo>
                  <a:pt x="202843" y="273329"/>
                  <a:pt x="212243" y="278274"/>
                  <a:pt x="222034" y="282249"/>
                </a:cubicBezTo>
                <a:cubicBezTo>
                  <a:pt x="231826" y="286224"/>
                  <a:pt x="241852" y="288289"/>
                  <a:pt x="252112" y="288446"/>
                </a:cubicBezTo>
                <a:lnTo>
                  <a:pt x="252394" y="288446"/>
                </a:lnTo>
                <a:lnTo>
                  <a:pt x="252676" y="288446"/>
                </a:lnTo>
                <a:cubicBezTo>
                  <a:pt x="262937" y="288289"/>
                  <a:pt x="272963" y="286223"/>
                  <a:pt x="282754" y="282249"/>
                </a:cubicBezTo>
                <a:cubicBezTo>
                  <a:pt x="292545" y="278274"/>
                  <a:pt x="301945" y="273329"/>
                  <a:pt x="310954" y="267413"/>
                </a:cubicBezTo>
                <a:cubicBezTo>
                  <a:pt x="319963" y="261498"/>
                  <a:pt x="328424" y="255551"/>
                  <a:pt x="336337" y="249573"/>
                </a:cubicBezTo>
                <a:cubicBezTo>
                  <a:pt x="359330" y="232971"/>
                  <a:pt x="382570" y="216599"/>
                  <a:pt x="406055" y="200454"/>
                </a:cubicBezTo>
                <a:cubicBezTo>
                  <a:pt x="429541" y="184310"/>
                  <a:pt x="453062" y="168290"/>
                  <a:pt x="476618" y="152392"/>
                </a:cubicBezTo>
                <a:cubicBezTo>
                  <a:pt x="481700" y="148871"/>
                  <a:pt x="486607" y="145068"/>
                  <a:pt x="491337" y="140984"/>
                </a:cubicBezTo>
                <a:cubicBezTo>
                  <a:pt x="496067" y="136899"/>
                  <a:pt x="500552" y="132533"/>
                  <a:pt x="504791" y="127885"/>
                </a:cubicBezTo>
                <a:lnTo>
                  <a:pt x="504791" y="351543"/>
                </a:lnTo>
                <a:cubicBezTo>
                  <a:pt x="504462" y="364266"/>
                  <a:pt x="500048" y="374876"/>
                  <a:pt x="491550" y="383373"/>
                </a:cubicBezTo>
                <a:cubicBezTo>
                  <a:pt x="483051" y="391871"/>
                  <a:pt x="472440" y="396284"/>
                  <a:pt x="459717" y="396613"/>
                </a:cubicBezTo>
                <a:lnTo>
                  <a:pt x="45071" y="396613"/>
                </a:lnTo>
                <a:cubicBezTo>
                  <a:pt x="32348" y="396284"/>
                  <a:pt x="21738" y="391871"/>
                  <a:pt x="13240" y="383373"/>
                </a:cubicBezTo>
                <a:cubicBezTo>
                  <a:pt x="4743" y="374876"/>
                  <a:pt x="329" y="364266"/>
                  <a:pt x="1" y="351543"/>
                </a:cubicBezTo>
                <a:close/>
                <a:moveTo>
                  <a:pt x="45071" y="0"/>
                </a:moveTo>
                <a:lnTo>
                  <a:pt x="459717" y="0"/>
                </a:lnTo>
                <a:cubicBezTo>
                  <a:pt x="472317" y="328"/>
                  <a:pt x="482893" y="4742"/>
                  <a:pt x="491444" y="13239"/>
                </a:cubicBezTo>
                <a:cubicBezTo>
                  <a:pt x="499995" y="21737"/>
                  <a:pt x="504444" y="32347"/>
                  <a:pt x="504791" y="45070"/>
                </a:cubicBezTo>
                <a:cubicBezTo>
                  <a:pt x="504333" y="61015"/>
                  <a:pt x="499403" y="75674"/>
                  <a:pt x="490000" y="89048"/>
                </a:cubicBezTo>
                <a:cubicBezTo>
                  <a:pt x="480598" y="102422"/>
                  <a:pt x="469471" y="113490"/>
                  <a:pt x="456618" y="122252"/>
                </a:cubicBezTo>
                <a:cubicBezTo>
                  <a:pt x="434629" y="137457"/>
                  <a:pt x="412622" y="152680"/>
                  <a:pt x="390598" y="167920"/>
                </a:cubicBezTo>
                <a:cubicBezTo>
                  <a:pt x="368573" y="183160"/>
                  <a:pt x="346637" y="198453"/>
                  <a:pt x="324788" y="213799"/>
                </a:cubicBezTo>
                <a:cubicBezTo>
                  <a:pt x="318556" y="218266"/>
                  <a:pt x="311302" y="223479"/>
                  <a:pt x="303025" y="229438"/>
                </a:cubicBezTo>
                <a:cubicBezTo>
                  <a:pt x="294748" y="235397"/>
                  <a:pt x="286221" y="240651"/>
                  <a:pt x="277444" y="245202"/>
                </a:cubicBezTo>
                <a:cubicBezTo>
                  <a:pt x="268666" y="249752"/>
                  <a:pt x="260410" y="252148"/>
                  <a:pt x="252676" y="252390"/>
                </a:cubicBezTo>
                <a:lnTo>
                  <a:pt x="252394" y="252390"/>
                </a:lnTo>
                <a:lnTo>
                  <a:pt x="252112" y="252390"/>
                </a:lnTo>
                <a:cubicBezTo>
                  <a:pt x="244378" y="252148"/>
                  <a:pt x="236122" y="249752"/>
                  <a:pt x="227345" y="245202"/>
                </a:cubicBezTo>
                <a:cubicBezTo>
                  <a:pt x="218567" y="240651"/>
                  <a:pt x="210040" y="235397"/>
                  <a:pt x="201763" y="229438"/>
                </a:cubicBezTo>
                <a:cubicBezTo>
                  <a:pt x="193486" y="223479"/>
                  <a:pt x="186232" y="218266"/>
                  <a:pt x="180000" y="213799"/>
                </a:cubicBezTo>
                <a:cubicBezTo>
                  <a:pt x="158146" y="198453"/>
                  <a:pt x="136221" y="183160"/>
                  <a:pt x="114226" y="167920"/>
                </a:cubicBezTo>
                <a:cubicBezTo>
                  <a:pt x="92231" y="152680"/>
                  <a:pt x="70306" y="137457"/>
                  <a:pt x="48451" y="122252"/>
                </a:cubicBezTo>
                <a:cubicBezTo>
                  <a:pt x="41557" y="117594"/>
                  <a:pt x="34407" y="111355"/>
                  <a:pt x="27001" y="103535"/>
                </a:cubicBezTo>
                <a:cubicBezTo>
                  <a:pt x="19596" y="95716"/>
                  <a:pt x="13301" y="87224"/>
                  <a:pt x="8118" y="78059"/>
                </a:cubicBezTo>
                <a:cubicBezTo>
                  <a:pt x="2934" y="68893"/>
                  <a:pt x="229" y="59963"/>
                  <a:pt x="1" y="51267"/>
                </a:cubicBezTo>
                <a:cubicBezTo>
                  <a:pt x="-5" y="37054"/>
                  <a:pt x="3739" y="25059"/>
                  <a:pt x="11233" y="15281"/>
                </a:cubicBezTo>
                <a:cubicBezTo>
                  <a:pt x="18727" y="5504"/>
                  <a:pt x="30007" y="410"/>
                  <a:pt x="4507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1" name="任意多边形: 形状 50"/>
          <p:cNvSpPr/>
          <p:nvPr/>
        </p:nvSpPr>
        <p:spPr>
          <a:xfrm>
            <a:off x="8585570" y="3372754"/>
            <a:ext cx="285464" cy="228367"/>
          </a:xfrm>
          <a:custGeom>
            <a:avLst/>
            <a:gdLst/>
            <a:ahLst/>
            <a:cxnLst/>
            <a:rect l="l" t="t" r="r" b="b"/>
            <a:pathLst>
              <a:path w="540849" h="432672">
                <a:moveTo>
                  <a:pt x="180262" y="324531"/>
                </a:moveTo>
                <a:lnTo>
                  <a:pt x="288449" y="324531"/>
                </a:lnTo>
                <a:lnTo>
                  <a:pt x="288449" y="360554"/>
                </a:lnTo>
                <a:lnTo>
                  <a:pt x="180262" y="360554"/>
                </a:lnTo>
                <a:close/>
                <a:moveTo>
                  <a:pt x="72118" y="324531"/>
                </a:moveTo>
                <a:lnTo>
                  <a:pt x="144200" y="324531"/>
                </a:lnTo>
                <a:lnTo>
                  <a:pt x="144200" y="360554"/>
                </a:lnTo>
                <a:lnTo>
                  <a:pt x="72118" y="360554"/>
                </a:lnTo>
                <a:close/>
                <a:moveTo>
                  <a:pt x="36023" y="216341"/>
                </a:moveTo>
                <a:lnTo>
                  <a:pt x="36023" y="387625"/>
                </a:lnTo>
                <a:cubicBezTo>
                  <a:pt x="36100" y="390098"/>
                  <a:pt x="37005" y="392202"/>
                  <a:pt x="38738" y="393935"/>
                </a:cubicBezTo>
                <a:cubicBezTo>
                  <a:pt x="40471" y="395668"/>
                  <a:pt x="42574" y="396572"/>
                  <a:pt x="45047" y="396649"/>
                </a:cubicBezTo>
                <a:lnTo>
                  <a:pt x="495807" y="396649"/>
                </a:lnTo>
                <a:cubicBezTo>
                  <a:pt x="498278" y="396572"/>
                  <a:pt x="500380" y="395668"/>
                  <a:pt x="502112" y="393935"/>
                </a:cubicBezTo>
                <a:cubicBezTo>
                  <a:pt x="503844" y="392202"/>
                  <a:pt x="504748" y="390098"/>
                  <a:pt x="504825" y="387625"/>
                </a:cubicBezTo>
                <a:lnTo>
                  <a:pt x="504825" y="216341"/>
                </a:lnTo>
                <a:close/>
                <a:moveTo>
                  <a:pt x="45047" y="36024"/>
                </a:moveTo>
                <a:cubicBezTo>
                  <a:pt x="42574" y="36100"/>
                  <a:pt x="40471" y="37004"/>
                  <a:pt x="38738" y="38736"/>
                </a:cubicBezTo>
                <a:cubicBezTo>
                  <a:pt x="37005" y="40467"/>
                  <a:pt x="36100" y="42569"/>
                  <a:pt x="36023" y="45040"/>
                </a:cubicBezTo>
                <a:lnTo>
                  <a:pt x="36023" y="108151"/>
                </a:lnTo>
                <a:lnTo>
                  <a:pt x="504825" y="108151"/>
                </a:lnTo>
                <a:lnTo>
                  <a:pt x="504825" y="45040"/>
                </a:lnTo>
                <a:cubicBezTo>
                  <a:pt x="504748" y="42569"/>
                  <a:pt x="503844" y="40467"/>
                  <a:pt x="502112" y="38736"/>
                </a:cubicBezTo>
                <a:cubicBezTo>
                  <a:pt x="500380" y="37004"/>
                  <a:pt x="498278" y="36100"/>
                  <a:pt x="495807" y="36024"/>
                </a:cubicBezTo>
                <a:close/>
                <a:moveTo>
                  <a:pt x="45047" y="0"/>
                </a:moveTo>
                <a:lnTo>
                  <a:pt x="495807" y="0"/>
                </a:lnTo>
                <a:cubicBezTo>
                  <a:pt x="508524" y="329"/>
                  <a:pt x="519128" y="4738"/>
                  <a:pt x="527620" y="13229"/>
                </a:cubicBezTo>
                <a:cubicBezTo>
                  <a:pt x="536111" y="21720"/>
                  <a:pt x="540520" y="32324"/>
                  <a:pt x="540849" y="45040"/>
                </a:cubicBezTo>
                <a:lnTo>
                  <a:pt x="540849" y="387625"/>
                </a:lnTo>
                <a:cubicBezTo>
                  <a:pt x="540520" y="400345"/>
                  <a:pt x="536111" y="410951"/>
                  <a:pt x="527620" y="419443"/>
                </a:cubicBezTo>
                <a:cubicBezTo>
                  <a:pt x="519128" y="427934"/>
                  <a:pt x="508524" y="432344"/>
                  <a:pt x="495807" y="432672"/>
                </a:cubicBezTo>
                <a:lnTo>
                  <a:pt x="45047" y="432672"/>
                </a:lnTo>
                <a:cubicBezTo>
                  <a:pt x="32327" y="432344"/>
                  <a:pt x="21721" y="427934"/>
                  <a:pt x="13229" y="419443"/>
                </a:cubicBezTo>
                <a:cubicBezTo>
                  <a:pt x="4738" y="410951"/>
                  <a:pt x="328" y="400345"/>
                  <a:pt x="0" y="387625"/>
                </a:cubicBezTo>
                <a:lnTo>
                  <a:pt x="0" y="45040"/>
                </a:lnTo>
                <a:cubicBezTo>
                  <a:pt x="328" y="32324"/>
                  <a:pt x="4738" y="21720"/>
                  <a:pt x="13229" y="13229"/>
                </a:cubicBezTo>
                <a:cubicBezTo>
                  <a:pt x="21721" y="4738"/>
                  <a:pt x="32327" y="329"/>
                  <a:pt x="4504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任意多边形: 形状 51"/>
          <p:cNvSpPr/>
          <p:nvPr/>
        </p:nvSpPr>
        <p:spPr>
          <a:xfrm>
            <a:off x="8561488" y="2432542"/>
            <a:ext cx="333628" cy="285962"/>
          </a:xfrm>
          <a:custGeom>
            <a:avLst/>
            <a:gdLst/>
            <a:ahLst/>
            <a:cxnLst/>
            <a:rect l="l" t="t" r="r" b="b"/>
            <a:pathLst>
              <a:path w="504789" h="432671">
                <a:moveTo>
                  <a:pt x="207332" y="0"/>
                </a:moveTo>
                <a:lnTo>
                  <a:pt x="297457" y="0"/>
                </a:lnTo>
                <a:cubicBezTo>
                  <a:pt x="305118" y="193"/>
                  <a:pt x="311493" y="2834"/>
                  <a:pt x="316583" y="7923"/>
                </a:cubicBezTo>
                <a:cubicBezTo>
                  <a:pt x="321673" y="13011"/>
                  <a:pt x="324314" y="19385"/>
                  <a:pt x="324508" y="27044"/>
                </a:cubicBezTo>
                <a:lnTo>
                  <a:pt x="324508" y="117191"/>
                </a:lnTo>
                <a:cubicBezTo>
                  <a:pt x="324314" y="124850"/>
                  <a:pt x="321673" y="131224"/>
                  <a:pt x="316583" y="136312"/>
                </a:cubicBezTo>
                <a:cubicBezTo>
                  <a:pt x="311493" y="141401"/>
                  <a:pt x="305118" y="144042"/>
                  <a:pt x="297457" y="144235"/>
                </a:cubicBezTo>
                <a:lnTo>
                  <a:pt x="270406" y="144235"/>
                </a:lnTo>
                <a:lnTo>
                  <a:pt x="270406" y="198324"/>
                </a:lnTo>
                <a:lnTo>
                  <a:pt x="414677" y="198324"/>
                </a:lnTo>
                <a:cubicBezTo>
                  <a:pt x="424797" y="198593"/>
                  <a:pt x="433264" y="202135"/>
                  <a:pt x="440077" y="208948"/>
                </a:cubicBezTo>
                <a:cubicBezTo>
                  <a:pt x="446890" y="215761"/>
                  <a:pt x="450431" y="224227"/>
                  <a:pt x="450701" y="234347"/>
                </a:cubicBezTo>
                <a:lnTo>
                  <a:pt x="450701" y="288436"/>
                </a:lnTo>
                <a:lnTo>
                  <a:pt x="477745" y="288436"/>
                </a:lnTo>
                <a:cubicBezTo>
                  <a:pt x="485404" y="288629"/>
                  <a:pt x="491778" y="291270"/>
                  <a:pt x="496866" y="296359"/>
                </a:cubicBezTo>
                <a:cubicBezTo>
                  <a:pt x="501955" y="301447"/>
                  <a:pt x="504596" y="307821"/>
                  <a:pt x="504789" y="315480"/>
                </a:cubicBezTo>
                <a:lnTo>
                  <a:pt x="504789" y="405627"/>
                </a:lnTo>
                <a:cubicBezTo>
                  <a:pt x="504596" y="413286"/>
                  <a:pt x="501955" y="419660"/>
                  <a:pt x="496866" y="424748"/>
                </a:cubicBezTo>
                <a:cubicBezTo>
                  <a:pt x="491778" y="429837"/>
                  <a:pt x="485404" y="432478"/>
                  <a:pt x="477745" y="432671"/>
                </a:cubicBezTo>
                <a:lnTo>
                  <a:pt x="387626" y="432671"/>
                </a:lnTo>
                <a:cubicBezTo>
                  <a:pt x="379966" y="432478"/>
                  <a:pt x="373590" y="429837"/>
                  <a:pt x="368501" y="424748"/>
                </a:cubicBezTo>
                <a:cubicBezTo>
                  <a:pt x="363411" y="419660"/>
                  <a:pt x="360769" y="413286"/>
                  <a:pt x="360576" y="405627"/>
                </a:cubicBezTo>
                <a:lnTo>
                  <a:pt x="360576" y="315480"/>
                </a:lnTo>
                <a:cubicBezTo>
                  <a:pt x="360769" y="307821"/>
                  <a:pt x="363411" y="301447"/>
                  <a:pt x="368501" y="296359"/>
                </a:cubicBezTo>
                <a:cubicBezTo>
                  <a:pt x="373590" y="291270"/>
                  <a:pt x="379966" y="288629"/>
                  <a:pt x="387626" y="288436"/>
                </a:cubicBezTo>
                <a:lnTo>
                  <a:pt x="414677" y="288436"/>
                </a:lnTo>
                <a:lnTo>
                  <a:pt x="414677" y="234347"/>
                </a:lnTo>
                <a:lnTo>
                  <a:pt x="270406" y="234347"/>
                </a:lnTo>
                <a:lnTo>
                  <a:pt x="270406" y="288436"/>
                </a:lnTo>
                <a:lnTo>
                  <a:pt x="297457" y="288436"/>
                </a:lnTo>
                <a:cubicBezTo>
                  <a:pt x="305118" y="288629"/>
                  <a:pt x="311493" y="291270"/>
                  <a:pt x="316583" y="296359"/>
                </a:cubicBezTo>
                <a:cubicBezTo>
                  <a:pt x="321673" y="301447"/>
                  <a:pt x="324314" y="307821"/>
                  <a:pt x="324508" y="315480"/>
                </a:cubicBezTo>
                <a:lnTo>
                  <a:pt x="324508" y="405627"/>
                </a:lnTo>
                <a:cubicBezTo>
                  <a:pt x="324314" y="413286"/>
                  <a:pt x="321673" y="419660"/>
                  <a:pt x="316583" y="424748"/>
                </a:cubicBezTo>
                <a:cubicBezTo>
                  <a:pt x="311493" y="429837"/>
                  <a:pt x="305118" y="432478"/>
                  <a:pt x="297457" y="432671"/>
                </a:cubicBezTo>
                <a:lnTo>
                  <a:pt x="207332" y="432671"/>
                </a:lnTo>
                <a:cubicBezTo>
                  <a:pt x="199671" y="432478"/>
                  <a:pt x="193296" y="429837"/>
                  <a:pt x="188206" y="424748"/>
                </a:cubicBezTo>
                <a:cubicBezTo>
                  <a:pt x="183116" y="419660"/>
                  <a:pt x="180475" y="413286"/>
                  <a:pt x="180281" y="405627"/>
                </a:cubicBezTo>
                <a:lnTo>
                  <a:pt x="180281" y="315480"/>
                </a:lnTo>
                <a:cubicBezTo>
                  <a:pt x="180475" y="307821"/>
                  <a:pt x="183116" y="301447"/>
                  <a:pt x="188206" y="296359"/>
                </a:cubicBezTo>
                <a:cubicBezTo>
                  <a:pt x="193296" y="291270"/>
                  <a:pt x="199671" y="288629"/>
                  <a:pt x="207332" y="288436"/>
                </a:cubicBezTo>
                <a:lnTo>
                  <a:pt x="234383" y="288436"/>
                </a:lnTo>
                <a:lnTo>
                  <a:pt x="234383" y="234347"/>
                </a:lnTo>
                <a:lnTo>
                  <a:pt x="90112" y="234347"/>
                </a:lnTo>
                <a:lnTo>
                  <a:pt x="90112" y="288436"/>
                </a:lnTo>
                <a:lnTo>
                  <a:pt x="117163" y="288436"/>
                </a:lnTo>
                <a:cubicBezTo>
                  <a:pt x="124823" y="288629"/>
                  <a:pt x="131199" y="291270"/>
                  <a:pt x="136288" y="296359"/>
                </a:cubicBezTo>
                <a:cubicBezTo>
                  <a:pt x="141378" y="301447"/>
                  <a:pt x="144020" y="307821"/>
                  <a:pt x="144213" y="315480"/>
                </a:cubicBezTo>
                <a:lnTo>
                  <a:pt x="144213" y="405627"/>
                </a:lnTo>
                <a:cubicBezTo>
                  <a:pt x="144020" y="413286"/>
                  <a:pt x="141378" y="419660"/>
                  <a:pt x="136288" y="424748"/>
                </a:cubicBezTo>
                <a:cubicBezTo>
                  <a:pt x="131199" y="429837"/>
                  <a:pt x="124823" y="432478"/>
                  <a:pt x="117163" y="432671"/>
                </a:cubicBezTo>
                <a:lnTo>
                  <a:pt x="27044" y="432671"/>
                </a:lnTo>
                <a:cubicBezTo>
                  <a:pt x="19385" y="432478"/>
                  <a:pt x="13011" y="429837"/>
                  <a:pt x="7923" y="424748"/>
                </a:cubicBezTo>
                <a:cubicBezTo>
                  <a:pt x="2834" y="419660"/>
                  <a:pt x="193" y="413286"/>
                  <a:pt x="0" y="405627"/>
                </a:cubicBezTo>
                <a:lnTo>
                  <a:pt x="0" y="315480"/>
                </a:lnTo>
                <a:cubicBezTo>
                  <a:pt x="193" y="307821"/>
                  <a:pt x="2834" y="301447"/>
                  <a:pt x="7923" y="296359"/>
                </a:cubicBezTo>
                <a:cubicBezTo>
                  <a:pt x="13011" y="291270"/>
                  <a:pt x="19385" y="288629"/>
                  <a:pt x="27044" y="288436"/>
                </a:cubicBezTo>
                <a:lnTo>
                  <a:pt x="54088" y="288436"/>
                </a:lnTo>
                <a:lnTo>
                  <a:pt x="54088" y="234347"/>
                </a:lnTo>
                <a:cubicBezTo>
                  <a:pt x="54358" y="224227"/>
                  <a:pt x="57899" y="215761"/>
                  <a:pt x="64712" y="208948"/>
                </a:cubicBezTo>
                <a:cubicBezTo>
                  <a:pt x="71525" y="202135"/>
                  <a:pt x="79992" y="198593"/>
                  <a:pt x="90112" y="198324"/>
                </a:cubicBezTo>
                <a:lnTo>
                  <a:pt x="234383" y="198324"/>
                </a:lnTo>
                <a:lnTo>
                  <a:pt x="234383" y="144235"/>
                </a:lnTo>
                <a:lnTo>
                  <a:pt x="207332" y="144235"/>
                </a:lnTo>
                <a:cubicBezTo>
                  <a:pt x="199671" y="144042"/>
                  <a:pt x="193296" y="141401"/>
                  <a:pt x="188206" y="136312"/>
                </a:cubicBezTo>
                <a:cubicBezTo>
                  <a:pt x="183116" y="131224"/>
                  <a:pt x="180475" y="124850"/>
                  <a:pt x="180281" y="117191"/>
                </a:cubicBezTo>
                <a:lnTo>
                  <a:pt x="180281" y="27044"/>
                </a:lnTo>
                <a:cubicBezTo>
                  <a:pt x="180475" y="19385"/>
                  <a:pt x="183116" y="13011"/>
                  <a:pt x="188206" y="7923"/>
                </a:cubicBezTo>
                <a:cubicBezTo>
                  <a:pt x="193296" y="2834"/>
                  <a:pt x="199671" y="193"/>
                  <a:pt x="20733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3" name="任意多边形: 形状 52"/>
          <p:cNvSpPr/>
          <p:nvPr/>
        </p:nvSpPr>
        <p:spPr>
          <a:xfrm>
            <a:off x="8566292" y="4252923"/>
            <a:ext cx="324020" cy="297206"/>
          </a:xfrm>
          <a:custGeom>
            <a:avLst/>
            <a:gdLst/>
            <a:ahLst/>
            <a:cxnLst/>
            <a:rect l="l" t="t" r="r" b="b"/>
            <a:pathLst>
              <a:path w="540848" h="496092">
                <a:moveTo>
                  <a:pt x="432672" y="356082"/>
                </a:moveTo>
                <a:cubicBezTo>
                  <a:pt x="422542" y="356352"/>
                  <a:pt x="414067" y="359896"/>
                  <a:pt x="407247" y="366716"/>
                </a:cubicBezTo>
                <a:cubicBezTo>
                  <a:pt x="400427" y="373536"/>
                  <a:pt x="396883" y="382011"/>
                  <a:pt x="396613" y="392141"/>
                </a:cubicBezTo>
                <a:cubicBezTo>
                  <a:pt x="396883" y="402394"/>
                  <a:pt x="400427" y="410904"/>
                  <a:pt x="407247" y="417671"/>
                </a:cubicBezTo>
                <a:cubicBezTo>
                  <a:pt x="414067" y="424437"/>
                  <a:pt x="422542" y="427947"/>
                  <a:pt x="432672" y="428199"/>
                </a:cubicBezTo>
                <a:cubicBezTo>
                  <a:pt x="442925" y="427929"/>
                  <a:pt x="451435" y="424385"/>
                  <a:pt x="458202" y="417565"/>
                </a:cubicBezTo>
                <a:cubicBezTo>
                  <a:pt x="464968" y="410745"/>
                  <a:pt x="468478" y="402270"/>
                  <a:pt x="468730" y="392141"/>
                </a:cubicBezTo>
                <a:cubicBezTo>
                  <a:pt x="468461" y="382011"/>
                  <a:pt x="464916" y="373536"/>
                  <a:pt x="458096" y="366716"/>
                </a:cubicBezTo>
                <a:cubicBezTo>
                  <a:pt x="451276" y="359896"/>
                  <a:pt x="442801" y="356352"/>
                  <a:pt x="432672" y="356082"/>
                </a:cubicBezTo>
                <a:close/>
                <a:moveTo>
                  <a:pt x="396613" y="288506"/>
                </a:moveTo>
                <a:cubicBezTo>
                  <a:pt x="398054" y="288824"/>
                  <a:pt x="400774" y="291287"/>
                  <a:pt x="404772" y="295893"/>
                </a:cubicBezTo>
                <a:cubicBezTo>
                  <a:pt x="408770" y="300500"/>
                  <a:pt x="412721" y="305341"/>
                  <a:pt x="416624" y="310417"/>
                </a:cubicBezTo>
                <a:cubicBezTo>
                  <a:pt x="420528" y="315493"/>
                  <a:pt x="423060" y="318894"/>
                  <a:pt x="424220" y="320621"/>
                </a:cubicBezTo>
                <a:cubicBezTo>
                  <a:pt x="425629" y="320473"/>
                  <a:pt x="427037" y="320338"/>
                  <a:pt x="428446" y="320216"/>
                </a:cubicBezTo>
                <a:cubicBezTo>
                  <a:pt x="429854" y="320095"/>
                  <a:pt x="431263" y="320030"/>
                  <a:pt x="432672" y="320023"/>
                </a:cubicBezTo>
                <a:cubicBezTo>
                  <a:pt x="434080" y="320030"/>
                  <a:pt x="435489" y="320095"/>
                  <a:pt x="436897" y="320216"/>
                </a:cubicBezTo>
                <a:cubicBezTo>
                  <a:pt x="438306" y="320338"/>
                  <a:pt x="439714" y="320473"/>
                  <a:pt x="441123" y="320621"/>
                </a:cubicBezTo>
                <a:cubicBezTo>
                  <a:pt x="445055" y="315098"/>
                  <a:pt x="449163" y="309664"/>
                  <a:pt x="453448" y="304317"/>
                </a:cubicBezTo>
                <a:cubicBezTo>
                  <a:pt x="457732" y="298971"/>
                  <a:pt x="462263" y="293888"/>
                  <a:pt x="467040" y="289070"/>
                </a:cubicBezTo>
                <a:lnTo>
                  <a:pt x="468730" y="288506"/>
                </a:lnTo>
                <a:cubicBezTo>
                  <a:pt x="469543" y="288713"/>
                  <a:pt x="472520" y="290271"/>
                  <a:pt x="477662" y="293181"/>
                </a:cubicBezTo>
                <a:cubicBezTo>
                  <a:pt x="482804" y="296090"/>
                  <a:pt x="488055" y="299109"/>
                  <a:pt x="493417" y="302237"/>
                </a:cubicBezTo>
                <a:cubicBezTo>
                  <a:pt x="498778" y="305365"/>
                  <a:pt x="502193" y="307362"/>
                  <a:pt x="503663" y="308226"/>
                </a:cubicBezTo>
                <a:cubicBezTo>
                  <a:pt x="504079" y="308519"/>
                  <a:pt x="504373" y="308848"/>
                  <a:pt x="504543" y="309212"/>
                </a:cubicBezTo>
                <a:cubicBezTo>
                  <a:pt x="504713" y="309576"/>
                  <a:pt x="504795" y="309905"/>
                  <a:pt x="504789" y="310198"/>
                </a:cubicBezTo>
                <a:cubicBezTo>
                  <a:pt x="504659" y="312170"/>
                  <a:pt x="503605" y="315861"/>
                  <a:pt x="501628" y="321272"/>
                </a:cubicBezTo>
                <a:cubicBezTo>
                  <a:pt x="499651" y="326684"/>
                  <a:pt x="497533" y="332126"/>
                  <a:pt x="495274" y="337599"/>
                </a:cubicBezTo>
                <a:cubicBezTo>
                  <a:pt x="493015" y="343072"/>
                  <a:pt x="491398" y="346888"/>
                  <a:pt x="490422" y="349046"/>
                </a:cubicBezTo>
                <a:cubicBezTo>
                  <a:pt x="492112" y="351309"/>
                  <a:pt x="493662" y="353679"/>
                  <a:pt x="495070" y="356155"/>
                </a:cubicBezTo>
                <a:cubicBezTo>
                  <a:pt x="496479" y="358631"/>
                  <a:pt x="497747" y="361143"/>
                  <a:pt x="498873" y="363691"/>
                </a:cubicBezTo>
                <a:cubicBezTo>
                  <a:pt x="501165" y="363898"/>
                  <a:pt x="505628" y="364424"/>
                  <a:pt x="512260" y="365268"/>
                </a:cubicBezTo>
                <a:cubicBezTo>
                  <a:pt x="518892" y="366111"/>
                  <a:pt x="525212" y="367159"/>
                  <a:pt x="531218" y="368410"/>
                </a:cubicBezTo>
                <a:cubicBezTo>
                  <a:pt x="537224" y="369661"/>
                  <a:pt x="540434" y="371000"/>
                  <a:pt x="540848" y="372429"/>
                </a:cubicBezTo>
                <a:lnTo>
                  <a:pt x="540848" y="411860"/>
                </a:lnTo>
                <a:cubicBezTo>
                  <a:pt x="540434" y="413288"/>
                  <a:pt x="537224" y="414627"/>
                  <a:pt x="531218" y="415877"/>
                </a:cubicBezTo>
                <a:cubicBezTo>
                  <a:pt x="525212" y="417128"/>
                  <a:pt x="518892" y="418174"/>
                  <a:pt x="512260" y="419018"/>
                </a:cubicBezTo>
                <a:cubicBezTo>
                  <a:pt x="505628" y="419861"/>
                  <a:pt x="501165" y="420386"/>
                  <a:pt x="498873" y="420593"/>
                </a:cubicBezTo>
                <a:cubicBezTo>
                  <a:pt x="496620" y="425899"/>
                  <a:pt x="493803" y="430782"/>
                  <a:pt x="490422" y="435242"/>
                </a:cubicBezTo>
                <a:cubicBezTo>
                  <a:pt x="491398" y="437402"/>
                  <a:pt x="493015" y="441221"/>
                  <a:pt x="495274" y="446698"/>
                </a:cubicBezTo>
                <a:cubicBezTo>
                  <a:pt x="497533" y="452176"/>
                  <a:pt x="499651" y="457622"/>
                  <a:pt x="501628" y="463038"/>
                </a:cubicBezTo>
                <a:cubicBezTo>
                  <a:pt x="503605" y="468453"/>
                  <a:pt x="504659" y="472146"/>
                  <a:pt x="504789" y="474118"/>
                </a:cubicBezTo>
                <a:cubicBezTo>
                  <a:pt x="504836" y="474916"/>
                  <a:pt x="504461" y="475574"/>
                  <a:pt x="503663" y="476090"/>
                </a:cubicBezTo>
                <a:cubicBezTo>
                  <a:pt x="502193" y="476958"/>
                  <a:pt x="498778" y="478979"/>
                  <a:pt x="493417" y="482152"/>
                </a:cubicBezTo>
                <a:cubicBezTo>
                  <a:pt x="488055" y="485326"/>
                  <a:pt x="482804" y="488390"/>
                  <a:pt x="477662" y="491344"/>
                </a:cubicBezTo>
                <a:cubicBezTo>
                  <a:pt x="472520" y="494299"/>
                  <a:pt x="469543" y="495881"/>
                  <a:pt x="468730" y="496092"/>
                </a:cubicBezTo>
                <a:cubicBezTo>
                  <a:pt x="467289" y="495770"/>
                  <a:pt x="464569" y="493283"/>
                  <a:pt x="460571" y="488632"/>
                </a:cubicBezTo>
                <a:cubicBezTo>
                  <a:pt x="456573" y="483980"/>
                  <a:pt x="452623" y="479093"/>
                  <a:pt x="448719" y="473972"/>
                </a:cubicBezTo>
                <a:cubicBezTo>
                  <a:pt x="444815" y="468851"/>
                  <a:pt x="442283" y="465426"/>
                  <a:pt x="441123" y="463695"/>
                </a:cubicBezTo>
                <a:cubicBezTo>
                  <a:pt x="439714" y="463844"/>
                  <a:pt x="438306" y="463978"/>
                  <a:pt x="436897" y="464100"/>
                </a:cubicBezTo>
                <a:cubicBezTo>
                  <a:pt x="435489" y="464221"/>
                  <a:pt x="434080" y="464286"/>
                  <a:pt x="432672" y="464293"/>
                </a:cubicBezTo>
                <a:cubicBezTo>
                  <a:pt x="431263" y="464286"/>
                  <a:pt x="429854" y="464221"/>
                  <a:pt x="428446" y="464100"/>
                </a:cubicBezTo>
                <a:cubicBezTo>
                  <a:pt x="427037" y="463978"/>
                  <a:pt x="425629" y="463844"/>
                  <a:pt x="424220" y="463695"/>
                </a:cubicBezTo>
                <a:cubicBezTo>
                  <a:pt x="423060" y="465426"/>
                  <a:pt x="420528" y="468851"/>
                  <a:pt x="416624" y="473972"/>
                </a:cubicBezTo>
                <a:cubicBezTo>
                  <a:pt x="412721" y="479093"/>
                  <a:pt x="408770" y="483980"/>
                  <a:pt x="404772" y="488632"/>
                </a:cubicBezTo>
                <a:cubicBezTo>
                  <a:pt x="400774" y="493283"/>
                  <a:pt x="398054" y="495770"/>
                  <a:pt x="396613" y="496092"/>
                </a:cubicBezTo>
                <a:cubicBezTo>
                  <a:pt x="395801" y="495881"/>
                  <a:pt x="392825" y="494299"/>
                  <a:pt x="387686" y="491344"/>
                </a:cubicBezTo>
                <a:cubicBezTo>
                  <a:pt x="382546" y="488390"/>
                  <a:pt x="377297" y="485326"/>
                  <a:pt x="371939" y="482152"/>
                </a:cubicBezTo>
                <a:cubicBezTo>
                  <a:pt x="366580" y="478979"/>
                  <a:pt x="363166" y="476958"/>
                  <a:pt x="361698" y="476090"/>
                </a:cubicBezTo>
                <a:cubicBezTo>
                  <a:pt x="361281" y="475797"/>
                  <a:pt x="360988" y="475468"/>
                  <a:pt x="360818" y="475104"/>
                </a:cubicBezTo>
                <a:cubicBezTo>
                  <a:pt x="360648" y="474740"/>
                  <a:pt x="360565" y="474412"/>
                  <a:pt x="360571" y="474118"/>
                </a:cubicBezTo>
                <a:cubicBezTo>
                  <a:pt x="360702" y="472235"/>
                  <a:pt x="361755" y="468585"/>
                  <a:pt x="363731" y="463169"/>
                </a:cubicBezTo>
                <a:cubicBezTo>
                  <a:pt x="365707" y="457752"/>
                  <a:pt x="367824" y="452289"/>
                  <a:pt x="370082" y="446780"/>
                </a:cubicBezTo>
                <a:cubicBezTo>
                  <a:pt x="372340" y="441270"/>
                  <a:pt x="373956" y="437433"/>
                  <a:pt x="374931" y="435271"/>
                </a:cubicBezTo>
                <a:cubicBezTo>
                  <a:pt x="373242" y="433025"/>
                  <a:pt x="371693" y="430690"/>
                  <a:pt x="370286" y="428267"/>
                </a:cubicBezTo>
                <a:cubicBezTo>
                  <a:pt x="368878" y="425844"/>
                  <a:pt x="367611" y="423296"/>
                  <a:pt x="366484" y="420625"/>
                </a:cubicBezTo>
                <a:cubicBezTo>
                  <a:pt x="364194" y="420418"/>
                  <a:pt x="359734" y="419892"/>
                  <a:pt x="353104" y="419048"/>
                </a:cubicBezTo>
                <a:cubicBezTo>
                  <a:pt x="346475" y="418205"/>
                  <a:pt x="340159" y="417157"/>
                  <a:pt x="334156" y="415906"/>
                </a:cubicBezTo>
                <a:cubicBezTo>
                  <a:pt x="328152" y="414656"/>
                  <a:pt x="324944" y="413316"/>
                  <a:pt x="324530" y="411887"/>
                </a:cubicBezTo>
                <a:lnTo>
                  <a:pt x="324530" y="372429"/>
                </a:lnTo>
                <a:cubicBezTo>
                  <a:pt x="324944" y="371000"/>
                  <a:pt x="328152" y="369661"/>
                  <a:pt x="334156" y="368410"/>
                </a:cubicBezTo>
                <a:cubicBezTo>
                  <a:pt x="340159" y="367159"/>
                  <a:pt x="346475" y="366111"/>
                  <a:pt x="353104" y="365268"/>
                </a:cubicBezTo>
                <a:cubicBezTo>
                  <a:pt x="359734" y="364424"/>
                  <a:pt x="364194" y="363898"/>
                  <a:pt x="366484" y="363691"/>
                </a:cubicBezTo>
                <a:cubicBezTo>
                  <a:pt x="367611" y="361143"/>
                  <a:pt x="368878" y="358631"/>
                  <a:pt x="370286" y="356155"/>
                </a:cubicBezTo>
                <a:cubicBezTo>
                  <a:pt x="371693" y="353679"/>
                  <a:pt x="373242" y="351309"/>
                  <a:pt x="374931" y="349046"/>
                </a:cubicBezTo>
                <a:cubicBezTo>
                  <a:pt x="373956" y="346883"/>
                  <a:pt x="372340" y="343046"/>
                  <a:pt x="370082" y="337537"/>
                </a:cubicBezTo>
                <a:cubicBezTo>
                  <a:pt x="367824" y="332027"/>
                  <a:pt x="365707" y="326564"/>
                  <a:pt x="363731" y="321147"/>
                </a:cubicBezTo>
                <a:cubicBezTo>
                  <a:pt x="361755" y="315731"/>
                  <a:pt x="360702" y="312081"/>
                  <a:pt x="360571" y="310198"/>
                </a:cubicBezTo>
                <a:cubicBezTo>
                  <a:pt x="360565" y="309905"/>
                  <a:pt x="360648" y="309576"/>
                  <a:pt x="360818" y="309212"/>
                </a:cubicBezTo>
                <a:cubicBezTo>
                  <a:pt x="360988" y="308848"/>
                  <a:pt x="361281" y="308519"/>
                  <a:pt x="361698" y="308226"/>
                </a:cubicBezTo>
                <a:cubicBezTo>
                  <a:pt x="363166" y="307450"/>
                  <a:pt x="366580" y="305496"/>
                  <a:pt x="371939" y="302362"/>
                </a:cubicBezTo>
                <a:cubicBezTo>
                  <a:pt x="377297" y="299229"/>
                  <a:pt x="382546" y="296189"/>
                  <a:pt x="387686" y="293243"/>
                </a:cubicBezTo>
                <a:cubicBezTo>
                  <a:pt x="392825" y="290297"/>
                  <a:pt x="395801" y="288718"/>
                  <a:pt x="396613" y="288506"/>
                </a:cubicBezTo>
                <a:close/>
                <a:moveTo>
                  <a:pt x="180294" y="175787"/>
                </a:moveTo>
                <a:cubicBezTo>
                  <a:pt x="166899" y="175942"/>
                  <a:pt x="154782" y="179233"/>
                  <a:pt x="143943" y="185660"/>
                </a:cubicBezTo>
                <a:cubicBezTo>
                  <a:pt x="133104" y="192087"/>
                  <a:pt x="124472" y="200721"/>
                  <a:pt x="118047" y="211562"/>
                </a:cubicBezTo>
                <a:cubicBezTo>
                  <a:pt x="111621" y="222404"/>
                  <a:pt x="108331" y="234524"/>
                  <a:pt x="108176" y="247922"/>
                </a:cubicBezTo>
                <a:cubicBezTo>
                  <a:pt x="108331" y="261321"/>
                  <a:pt x="111621" y="273441"/>
                  <a:pt x="118047" y="284282"/>
                </a:cubicBezTo>
                <a:cubicBezTo>
                  <a:pt x="124472" y="295124"/>
                  <a:pt x="133104" y="303758"/>
                  <a:pt x="143943" y="310185"/>
                </a:cubicBezTo>
                <a:cubicBezTo>
                  <a:pt x="154782" y="316612"/>
                  <a:pt x="166899" y="319903"/>
                  <a:pt x="180294" y="320058"/>
                </a:cubicBezTo>
                <a:cubicBezTo>
                  <a:pt x="193689" y="319903"/>
                  <a:pt x="205806" y="316612"/>
                  <a:pt x="216645" y="310185"/>
                </a:cubicBezTo>
                <a:cubicBezTo>
                  <a:pt x="227484" y="303758"/>
                  <a:pt x="236116" y="295124"/>
                  <a:pt x="242542" y="284282"/>
                </a:cubicBezTo>
                <a:cubicBezTo>
                  <a:pt x="248967" y="273441"/>
                  <a:pt x="252257" y="261321"/>
                  <a:pt x="252412" y="247922"/>
                </a:cubicBezTo>
                <a:cubicBezTo>
                  <a:pt x="252257" y="234524"/>
                  <a:pt x="248967" y="222404"/>
                  <a:pt x="242542" y="211562"/>
                </a:cubicBezTo>
                <a:cubicBezTo>
                  <a:pt x="236116" y="200721"/>
                  <a:pt x="227484" y="192087"/>
                  <a:pt x="216645" y="185660"/>
                </a:cubicBezTo>
                <a:cubicBezTo>
                  <a:pt x="205806" y="179233"/>
                  <a:pt x="193689" y="175942"/>
                  <a:pt x="180294" y="175787"/>
                </a:cubicBezTo>
                <a:close/>
                <a:moveTo>
                  <a:pt x="154095" y="67645"/>
                </a:moveTo>
                <a:lnTo>
                  <a:pt x="206493" y="67645"/>
                </a:lnTo>
                <a:cubicBezTo>
                  <a:pt x="208536" y="67692"/>
                  <a:pt x="210367" y="68373"/>
                  <a:pt x="211987" y="69688"/>
                </a:cubicBezTo>
                <a:cubicBezTo>
                  <a:pt x="213606" y="71002"/>
                  <a:pt x="214592" y="72669"/>
                  <a:pt x="214945" y="74688"/>
                </a:cubicBezTo>
                <a:lnTo>
                  <a:pt x="221424" y="117790"/>
                </a:lnTo>
                <a:cubicBezTo>
                  <a:pt x="225086" y="118928"/>
                  <a:pt x="228678" y="120243"/>
                  <a:pt x="232199" y="121734"/>
                </a:cubicBezTo>
                <a:cubicBezTo>
                  <a:pt x="235721" y="123224"/>
                  <a:pt x="239172" y="124821"/>
                  <a:pt x="242552" y="126523"/>
                </a:cubicBezTo>
                <a:lnTo>
                  <a:pt x="275794" y="101451"/>
                </a:lnTo>
                <a:cubicBezTo>
                  <a:pt x="277531" y="100089"/>
                  <a:pt x="279409" y="99432"/>
                  <a:pt x="281428" y="99479"/>
                </a:cubicBezTo>
                <a:cubicBezTo>
                  <a:pt x="283682" y="99526"/>
                  <a:pt x="285654" y="100277"/>
                  <a:pt x="287344" y="101732"/>
                </a:cubicBezTo>
                <a:cubicBezTo>
                  <a:pt x="290151" y="104271"/>
                  <a:pt x="294742" y="108584"/>
                  <a:pt x="301116" y="114670"/>
                </a:cubicBezTo>
                <a:cubicBezTo>
                  <a:pt x="307491" y="120756"/>
                  <a:pt x="313459" y="126905"/>
                  <a:pt x="319020" y="133117"/>
                </a:cubicBezTo>
                <a:cubicBezTo>
                  <a:pt x="324581" y="139328"/>
                  <a:pt x="327544" y="143891"/>
                  <a:pt x="327909" y="146806"/>
                </a:cubicBezTo>
                <a:cubicBezTo>
                  <a:pt x="327897" y="147786"/>
                  <a:pt x="327709" y="148713"/>
                  <a:pt x="327346" y="149588"/>
                </a:cubicBezTo>
                <a:cubicBezTo>
                  <a:pt x="326982" y="150462"/>
                  <a:pt x="326513" y="151319"/>
                  <a:pt x="325938" y="152158"/>
                </a:cubicBezTo>
                <a:cubicBezTo>
                  <a:pt x="321836" y="157617"/>
                  <a:pt x="317716" y="162969"/>
                  <a:pt x="313578" y="168216"/>
                </a:cubicBezTo>
                <a:cubicBezTo>
                  <a:pt x="309441" y="173463"/>
                  <a:pt x="305391" y="178815"/>
                  <a:pt x="301430" y="184273"/>
                </a:cubicBezTo>
                <a:cubicBezTo>
                  <a:pt x="303273" y="188071"/>
                  <a:pt x="305010" y="191885"/>
                  <a:pt x="306641" y="195718"/>
                </a:cubicBezTo>
                <a:cubicBezTo>
                  <a:pt x="308273" y="199550"/>
                  <a:pt x="309728" y="203436"/>
                  <a:pt x="311008" y="207374"/>
                </a:cubicBezTo>
                <a:lnTo>
                  <a:pt x="353814" y="213853"/>
                </a:lnTo>
                <a:cubicBezTo>
                  <a:pt x="355820" y="214328"/>
                  <a:pt x="357439" y="215350"/>
                  <a:pt x="358671" y="216917"/>
                </a:cubicBezTo>
                <a:cubicBezTo>
                  <a:pt x="359903" y="218484"/>
                  <a:pt x="360536" y="220280"/>
                  <a:pt x="360571" y="222304"/>
                </a:cubicBezTo>
                <a:lnTo>
                  <a:pt x="360571" y="274421"/>
                </a:lnTo>
                <a:cubicBezTo>
                  <a:pt x="360530" y="276340"/>
                  <a:pt x="359908" y="278136"/>
                  <a:pt x="358706" y="279808"/>
                </a:cubicBezTo>
                <a:cubicBezTo>
                  <a:pt x="357503" y="281481"/>
                  <a:pt x="355966" y="282502"/>
                  <a:pt x="354095" y="282872"/>
                </a:cubicBezTo>
                <a:lnTo>
                  <a:pt x="310444" y="289633"/>
                </a:lnTo>
                <a:cubicBezTo>
                  <a:pt x="308144" y="296911"/>
                  <a:pt x="305139" y="304047"/>
                  <a:pt x="301430" y="311043"/>
                </a:cubicBezTo>
                <a:cubicBezTo>
                  <a:pt x="305374" y="316653"/>
                  <a:pt x="309458" y="322120"/>
                  <a:pt x="313684" y="327444"/>
                </a:cubicBezTo>
                <a:cubicBezTo>
                  <a:pt x="317910" y="332769"/>
                  <a:pt x="322276" y="338093"/>
                  <a:pt x="326783" y="343417"/>
                </a:cubicBezTo>
                <a:cubicBezTo>
                  <a:pt x="327357" y="344250"/>
                  <a:pt x="327827" y="345117"/>
                  <a:pt x="328190" y="346020"/>
                </a:cubicBezTo>
                <a:cubicBezTo>
                  <a:pt x="328554" y="346923"/>
                  <a:pt x="328742" y="347932"/>
                  <a:pt x="328754" y="349046"/>
                </a:cubicBezTo>
                <a:cubicBezTo>
                  <a:pt x="328759" y="350042"/>
                  <a:pt x="328607" y="351004"/>
                  <a:pt x="328296" y="351930"/>
                </a:cubicBezTo>
                <a:cubicBezTo>
                  <a:pt x="327985" y="352857"/>
                  <a:pt x="327481" y="353678"/>
                  <a:pt x="326783" y="354393"/>
                </a:cubicBezTo>
                <a:cubicBezTo>
                  <a:pt x="324601" y="357306"/>
                  <a:pt x="320452" y="362062"/>
                  <a:pt x="314336" y="368661"/>
                </a:cubicBezTo>
                <a:cubicBezTo>
                  <a:pt x="308220" y="375260"/>
                  <a:pt x="301963" y="381436"/>
                  <a:pt x="295566" y="387189"/>
                </a:cubicBezTo>
                <a:cubicBezTo>
                  <a:pt x="289168" y="392943"/>
                  <a:pt x="284456" y="396008"/>
                  <a:pt x="281428" y="396386"/>
                </a:cubicBezTo>
                <a:cubicBezTo>
                  <a:pt x="280301" y="396374"/>
                  <a:pt x="279245" y="396186"/>
                  <a:pt x="278259" y="395822"/>
                </a:cubicBezTo>
                <a:cubicBezTo>
                  <a:pt x="277273" y="395458"/>
                  <a:pt x="276358" y="394988"/>
                  <a:pt x="275512" y="394413"/>
                </a:cubicBezTo>
                <a:lnTo>
                  <a:pt x="243116" y="369047"/>
                </a:lnTo>
                <a:cubicBezTo>
                  <a:pt x="239606" y="370873"/>
                  <a:pt x="236061" y="372505"/>
                  <a:pt x="232481" y="373944"/>
                </a:cubicBezTo>
                <a:cubicBezTo>
                  <a:pt x="228901" y="375382"/>
                  <a:pt x="225215" y="376662"/>
                  <a:pt x="221424" y="377784"/>
                </a:cubicBezTo>
                <a:cubicBezTo>
                  <a:pt x="220767" y="385030"/>
                  <a:pt x="219968" y="392381"/>
                  <a:pt x="219029" y="399838"/>
                </a:cubicBezTo>
                <a:cubicBezTo>
                  <a:pt x="218090" y="407296"/>
                  <a:pt x="216729" y="414506"/>
                  <a:pt x="214945" y="421470"/>
                </a:cubicBezTo>
                <a:cubicBezTo>
                  <a:pt x="214346" y="423478"/>
                  <a:pt x="213290" y="425099"/>
                  <a:pt x="211775" y="426332"/>
                </a:cubicBezTo>
                <a:cubicBezTo>
                  <a:pt x="210261" y="427565"/>
                  <a:pt x="208501" y="428199"/>
                  <a:pt x="206493" y="428235"/>
                </a:cubicBezTo>
                <a:lnTo>
                  <a:pt x="154095" y="428235"/>
                </a:lnTo>
                <a:cubicBezTo>
                  <a:pt x="152053" y="428188"/>
                  <a:pt x="150222" y="427507"/>
                  <a:pt x="148602" y="426191"/>
                </a:cubicBezTo>
                <a:cubicBezTo>
                  <a:pt x="146982" y="424876"/>
                  <a:pt x="145996" y="423208"/>
                  <a:pt x="145644" y="421188"/>
                </a:cubicBezTo>
                <a:lnTo>
                  <a:pt x="139165" y="378066"/>
                </a:lnTo>
                <a:cubicBezTo>
                  <a:pt x="135502" y="376927"/>
                  <a:pt x="131911" y="375611"/>
                  <a:pt x="128389" y="374120"/>
                </a:cubicBezTo>
                <a:cubicBezTo>
                  <a:pt x="124868" y="372628"/>
                  <a:pt x="121417" y="371031"/>
                  <a:pt x="118036" y="369328"/>
                </a:cubicBezTo>
                <a:lnTo>
                  <a:pt x="84794" y="394413"/>
                </a:lnTo>
                <a:cubicBezTo>
                  <a:pt x="84067" y="395112"/>
                  <a:pt x="83198" y="395617"/>
                  <a:pt x="82189" y="395928"/>
                </a:cubicBezTo>
                <a:cubicBezTo>
                  <a:pt x="81179" y="396239"/>
                  <a:pt x="80170" y="396392"/>
                  <a:pt x="79160" y="396386"/>
                </a:cubicBezTo>
                <a:cubicBezTo>
                  <a:pt x="78033" y="396380"/>
                  <a:pt x="76977" y="396180"/>
                  <a:pt x="75991" y="395787"/>
                </a:cubicBezTo>
                <a:cubicBezTo>
                  <a:pt x="75005" y="395393"/>
                  <a:pt x="74089" y="394842"/>
                  <a:pt x="73244" y="394131"/>
                </a:cubicBezTo>
                <a:cubicBezTo>
                  <a:pt x="70438" y="391596"/>
                  <a:pt x="65847" y="387302"/>
                  <a:pt x="59472" y="381250"/>
                </a:cubicBezTo>
                <a:cubicBezTo>
                  <a:pt x="53097" y="375197"/>
                  <a:pt x="47129" y="369067"/>
                  <a:pt x="41568" y="362859"/>
                </a:cubicBezTo>
                <a:cubicBezTo>
                  <a:pt x="36006" y="356652"/>
                  <a:pt x="33043" y="352047"/>
                  <a:pt x="32678" y="349046"/>
                </a:cubicBezTo>
                <a:cubicBezTo>
                  <a:pt x="32690" y="348067"/>
                  <a:pt x="32878" y="347140"/>
                  <a:pt x="33241" y="346266"/>
                </a:cubicBezTo>
                <a:cubicBezTo>
                  <a:pt x="33605" y="345393"/>
                  <a:pt x="34075" y="344537"/>
                  <a:pt x="34650" y="343698"/>
                </a:cubicBezTo>
                <a:cubicBezTo>
                  <a:pt x="38747" y="338369"/>
                  <a:pt x="42878" y="333056"/>
                  <a:pt x="47045" y="327761"/>
                </a:cubicBezTo>
                <a:cubicBezTo>
                  <a:pt x="51212" y="322466"/>
                  <a:pt x="55344" y="317081"/>
                  <a:pt x="59441" y="311607"/>
                </a:cubicBezTo>
                <a:cubicBezTo>
                  <a:pt x="55450" y="304047"/>
                  <a:pt x="52163" y="296347"/>
                  <a:pt x="49581" y="288506"/>
                </a:cubicBezTo>
                <a:lnTo>
                  <a:pt x="6761" y="281745"/>
                </a:lnTo>
                <a:cubicBezTo>
                  <a:pt x="4753" y="281405"/>
                  <a:pt x="3134" y="280466"/>
                  <a:pt x="1901" y="278928"/>
                </a:cubicBezTo>
                <a:cubicBezTo>
                  <a:pt x="669" y="277390"/>
                  <a:pt x="35" y="275606"/>
                  <a:pt x="0" y="273576"/>
                </a:cubicBezTo>
                <a:lnTo>
                  <a:pt x="0" y="221459"/>
                </a:lnTo>
                <a:cubicBezTo>
                  <a:pt x="41" y="219540"/>
                  <a:pt x="663" y="217744"/>
                  <a:pt x="1866" y="216072"/>
                </a:cubicBezTo>
                <a:cubicBezTo>
                  <a:pt x="3069" y="214399"/>
                  <a:pt x="4607" y="213378"/>
                  <a:pt x="6479" y="213008"/>
                </a:cubicBezTo>
                <a:lnTo>
                  <a:pt x="50144" y="206247"/>
                </a:lnTo>
                <a:cubicBezTo>
                  <a:pt x="52445" y="198969"/>
                  <a:pt x="55450" y="191833"/>
                  <a:pt x="59159" y="184837"/>
                </a:cubicBezTo>
                <a:cubicBezTo>
                  <a:pt x="55215" y="179226"/>
                  <a:pt x="51130" y="173756"/>
                  <a:pt x="46904" y="168427"/>
                </a:cubicBezTo>
                <a:cubicBezTo>
                  <a:pt x="42679" y="163098"/>
                  <a:pt x="38312" y="157769"/>
                  <a:pt x="33805" y="152440"/>
                </a:cubicBezTo>
                <a:cubicBezTo>
                  <a:pt x="33230" y="151589"/>
                  <a:pt x="32760" y="150685"/>
                  <a:pt x="32396" y="149729"/>
                </a:cubicBezTo>
                <a:cubicBezTo>
                  <a:pt x="32032" y="148772"/>
                  <a:pt x="31845" y="147798"/>
                  <a:pt x="31833" y="146806"/>
                </a:cubicBezTo>
                <a:cubicBezTo>
                  <a:pt x="31786" y="144787"/>
                  <a:pt x="32443" y="142909"/>
                  <a:pt x="33805" y="141172"/>
                </a:cubicBezTo>
                <a:cubicBezTo>
                  <a:pt x="35987" y="138262"/>
                  <a:pt x="40136" y="133533"/>
                  <a:pt x="46252" y="126982"/>
                </a:cubicBezTo>
                <a:cubicBezTo>
                  <a:pt x="52368" y="120431"/>
                  <a:pt x="58625" y="114303"/>
                  <a:pt x="65023" y="108598"/>
                </a:cubicBezTo>
                <a:cubicBezTo>
                  <a:pt x="71420" y="102892"/>
                  <a:pt x="76133" y="99852"/>
                  <a:pt x="79160" y="99479"/>
                </a:cubicBezTo>
                <a:cubicBezTo>
                  <a:pt x="80287" y="99490"/>
                  <a:pt x="81344" y="99678"/>
                  <a:pt x="82329" y="100042"/>
                </a:cubicBezTo>
                <a:cubicBezTo>
                  <a:pt x="83315" y="100406"/>
                  <a:pt x="84231" y="100875"/>
                  <a:pt x="85076" y="101451"/>
                </a:cubicBezTo>
                <a:lnTo>
                  <a:pt x="117473" y="126805"/>
                </a:lnTo>
                <a:cubicBezTo>
                  <a:pt x="120983" y="124985"/>
                  <a:pt x="124527" y="123342"/>
                  <a:pt x="128107" y="121875"/>
                </a:cubicBezTo>
                <a:cubicBezTo>
                  <a:pt x="131688" y="120407"/>
                  <a:pt x="135373" y="119046"/>
                  <a:pt x="139165" y="117790"/>
                </a:cubicBezTo>
                <a:cubicBezTo>
                  <a:pt x="139822" y="110682"/>
                  <a:pt x="140620" y="103417"/>
                  <a:pt x="141559" y="95992"/>
                </a:cubicBezTo>
                <a:cubicBezTo>
                  <a:pt x="142498" y="88568"/>
                  <a:pt x="143860" y="81373"/>
                  <a:pt x="145644" y="74406"/>
                </a:cubicBezTo>
                <a:cubicBezTo>
                  <a:pt x="146243" y="72399"/>
                  <a:pt x="147299" y="70779"/>
                  <a:pt x="148813" y="69547"/>
                </a:cubicBezTo>
                <a:cubicBezTo>
                  <a:pt x="150327" y="68314"/>
                  <a:pt x="152088" y="67681"/>
                  <a:pt x="154095" y="67645"/>
                </a:cubicBezTo>
                <a:close/>
                <a:moveTo>
                  <a:pt x="432672" y="67610"/>
                </a:moveTo>
                <a:cubicBezTo>
                  <a:pt x="422542" y="67880"/>
                  <a:pt x="414067" y="71427"/>
                  <a:pt x="407247" y="78250"/>
                </a:cubicBezTo>
                <a:cubicBezTo>
                  <a:pt x="400427" y="85073"/>
                  <a:pt x="396883" y="93552"/>
                  <a:pt x="396613" y="103687"/>
                </a:cubicBezTo>
                <a:cubicBezTo>
                  <a:pt x="396883" y="113945"/>
                  <a:pt x="400427" y="122459"/>
                  <a:pt x="407247" y="129229"/>
                </a:cubicBezTo>
                <a:cubicBezTo>
                  <a:pt x="414067" y="135999"/>
                  <a:pt x="422542" y="139511"/>
                  <a:pt x="432672" y="139763"/>
                </a:cubicBezTo>
                <a:cubicBezTo>
                  <a:pt x="442925" y="139493"/>
                  <a:pt x="451435" y="135946"/>
                  <a:pt x="458202" y="129123"/>
                </a:cubicBezTo>
                <a:cubicBezTo>
                  <a:pt x="461585" y="125712"/>
                  <a:pt x="464154" y="121886"/>
                  <a:pt x="465909" y="117647"/>
                </a:cubicBezTo>
                <a:lnTo>
                  <a:pt x="468729" y="103696"/>
                </a:lnTo>
                <a:lnTo>
                  <a:pt x="465869" y="89750"/>
                </a:lnTo>
                <a:cubicBezTo>
                  <a:pt x="464097" y="85512"/>
                  <a:pt x="461506" y="81687"/>
                  <a:pt x="458096" y="78276"/>
                </a:cubicBezTo>
                <a:cubicBezTo>
                  <a:pt x="451276" y="71452"/>
                  <a:pt x="442801" y="67897"/>
                  <a:pt x="432672" y="67610"/>
                </a:cubicBezTo>
                <a:close/>
                <a:moveTo>
                  <a:pt x="396613" y="0"/>
                </a:moveTo>
                <a:cubicBezTo>
                  <a:pt x="398054" y="318"/>
                  <a:pt x="400774" y="2780"/>
                  <a:pt x="404772" y="7387"/>
                </a:cubicBezTo>
                <a:cubicBezTo>
                  <a:pt x="408770" y="11993"/>
                  <a:pt x="412721" y="16834"/>
                  <a:pt x="416624" y="21910"/>
                </a:cubicBezTo>
                <a:cubicBezTo>
                  <a:pt x="420528" y="26986"/>
                  <a:pt x="423060" y="30388"/>
                  <a:pt x="424220" y="32115"/>
                </a:cubicBezTo>
                <a:cubicBezTo>
                  <a:pt x="427037" y="31798"/>
                  <a:pt x="429854" y="31622"/>
                  <a:pt x="432672" y="31586"/>
                </a:cubicBezTo>
                <a:cubicBezTo>
                  <a:pt x="435489" y="31622"/>
                  <a:pt x="438306" y="31798"/>
                  <a:pt x="441123" y="32115"/>
                </a:cubicBezTo>
                <a:cubicBezTo>
                  <a:pt x="445055" y="26592"/>
                  <a:pt x="449163" y="21157"/>
                  <a:pt x="453448" y="15811"/>
                </a:cubicBezTo>
                <a:cubicBezTo>
                  <a:pt x="457732" y="10464"/>
                  <a:pt x="462263" y="5381"/>
                  <a:pt x="467040" y="563"/>
                </a:cubicBezTo>
                <a:lnTo>
                  <a:pt x="468730" y="0"/>
                </a:lnTo>
                <a:cubicBezTo>
                  <a:pt x="469543" y="207"/>
                  <a:pt x="472520" y="1765"/>
                  <a:pt x="477662" y="4674"/>
                </a:cubicBezTo>
                <a:cubicBezTo>
                  <a:pt x="482804" y="7583"/>
                  <a:pt x="488055" y="10602"/>
                  <a:pt x="493417" y="13730"/>
                </a:cubicBezTo>
                <a:cubicBezTo>
                  <a:pt x="498778" y="16859"/>
                  <a:pt x="502193" y="18855"/>
                  <a:pt x="503663" y="19719"/>
                </a:cubicBezTo>
                <a:cubicBezTo>
                  <a:pt x="504079" y="20013"/>
                  <a:pt x="504373" y="20341"/>
                  <a:pt x="504543" y="20705"/>
                </a:cubicBezTo>
                <a:cubicBezTo>
                  <a:pt x="504713" y="21069"/>
                  <a:pt x="504795" y="21398"/>
                  <a:pt x="504789" y="21691"/>
                </a:cubicBezTo>
                <a:cubicBezTo>
                  <a:pt x="504659" y="23663"/>
                  <a:pt x="503605" y="27357"/>
                  <a:pt x="501628" y="32772"/>
                </a:cubicBezTo>
                <a:cubicBezTo>
                  <a:pt x="499651" y="38188"/>
                  <a:pt x="497533" y="43635"/>
                  <a:pt x="495274" y="49113"/>
                </a:cubicBezTo>
                <a:cubicBezTo>
                  <a:pt x="493015" y="54592"/>
                  <a:pt x="491398" y="58412"/>
                  <a:pt x="490422" y="60574"/>
                </a:cubicBezTo>
                <a:cubicBezTo>
                  <a:pt x="492112" y="62837"/>
                  <a:pt x="493662" y="65207"/>
                  <a:pt x="495070" y="67683"/>
                </a:cubicBezTo>
                <a:cubicBezTo>
                  <a:pt x="496479" y="70159"/>
                  <a:pt x="497747" y="72672"/>
                  <a:pt x="498873" y="75220"/>
                </a:cubicBezTo>
                <a:cubicBezTo>
                  <a:pt x="501165" y="75427"/>
                  <a:pt x="505628" y="75952"/>
                  <a:pt x="512260" y="76796"/>
                </a:cubicBezTo>
                <a:cubicBezTo>
                  <a:pt x="518892" y="77640"/>
                  <a:pt x="525212" y="78687"/>
                  <a:pt x="531218" y="79938"/>
                </a:cubicBezTo>
                <a:cubicBezTo>
                  <a:pt x="537224" y="81189"/>
                  <a:pt x="540434" y="82529"/>
                  <a:pt x="540848" y="83957"/>
                </a:cubicBezTo>
                <a:lnTo>
                  <a:pt x="540848" y="123416"/>
                </a:lnTo>
                <a:cubicBezTo>
                  <a:pt x="540434" y="124844"/>
                  <a:pt x="537224" y="126184"/>
                  <a:pt x="531218" y="127435"/>
                </a:cubicBezTo>
                <a:cubicBezTo>
                  <a:pt x="525212" y="128686"/>
                  <a:pt x="518892" y="129733"/>
                  <a:pt x="512260" y="130577"/>
                </a:cubicBezTo>
                <a:cubicBezTo>
                  <a:pt x="505628" y="131421"/>
                  <a:pt x="501165" y="131946"/>
                  <a:pt x="498873" y="132153"/>
                </a:cubicBezTo>
                <a:cubicBezTo>
                  <a:pt x="497747" y="134825"/>
                  <a:pt x="496479" y="137373"/>
                  <a:pt x="495070" y="139797"/>
                </a:cubicBezTo>
                <a:cubicBezTo>
                  <a:pt x="493662" y="142221"/>
                  <a:pt x="492112" y="144557"/>
                  <a:pt x="490422" y="146806"/>
                </a:cubicBezTo>
                <a:cubicBezTo>
                  <a:pt x="491398" y="148966"/>
                  <a:pt x="493015" y="152784"/>
                  <a:pt x="495274" y="158262"/>
                </a:cubicBezTo>
                <a:cubicBezTo>
                  <a:pt x="497533" y="163740"/>
                  <a:pt x="499651" y="169186"/>
                  <a:pt x="501628" y="174601"/>
                </a:cubicBezTo>
                <a:cubicBezTo>
                  <a:pt x="503605" y="180016"/>
                  <a:pt x="504659" y="183710"/>
                  <a:pt x="504789" y="185682"/>
                </a:cubicBezTo>
                <a:cubicBezTo>
                  <a:pt x="504836" y="186480"/>
                  <a:pt x="504461" y="187137"/>
                  <a:pt x="503663" y="187654"/>
                </a:cubicBezTo>
                <a:cubicBezTo>
                  <a:pt x="502193" y="188522"/>
                  <a:pt x="498778" y="190542"/>
                  <a:pt x="493417" y="193715"/>
                </a:cubicBezTo>
                <a:cubicBezTo>
                  <a:pt x="488055" y="196887"/>
                  <a:pt x="482804" y="199948"/>
                  <a:pt x="477662" y="202898"/>
                </a:cubicBezTo>
                <a:cubicBezTo>
                  <a:pt x="472520" y="205847"/>
                  <a:pt x="469543" y="207421"/>
                  <a:pt x="468730" y="207620"/>
                </a:cubicBezTo>
                <a:cubicBezTo>
                  <a:pt x="467289" y="207298"/>
                  <a:pt x="464569" y="204812"/>
                  <a:pt x="460571" y="200160"/>
                </a:cubicBezTo>
                <a:cubicBezTo>
                  <a:pt x="456573" y="195508"/>
                  <a:pt x="452623" y="190622"/>
                  <a:pt x="448719" y="185501"/>
                </a:cubicBezTo>
                <a:cubicBezTo>
                  <a:pt x="444815" y="180380"/>
                  <a:pt x="442283" y="176954"/>
                  <a:pt x="441123" y="175223"/>
                </a:cubicBezTo>
                <a:cubicBezTo>
                  <a:pt x="439714" y="175372"/>
                  <a:pt x="438306" y="175507"/>
                  <a:pt x="436897" y="175628"/>
                </a:cubicBezTo>
                <a:cubicBezTo>
                  <a:pt x="435489" y="175750"/>
                  <a:pt x="434080" y="175815"/>
                  <a:pt x="432672" y="175822"/>
                </a:cubicBezTo>
                <a:cubicBezTo>
                  <a:pt x="431263" y="175815"/>
                  <a:pt x="429854" y="175750"/>
                  <a:pt x="428446" y="175628"/>
                </a:cubicBezTo>
                <a:cubicBezTo>
                  <a:pt x="427037" y="175507"/>
                  <a:pt x="425629" y="175372"/>
                  <a:pt x="424220" y="175223"/>
                </a:cubicBezTo>
                <a:cubicBezTo>
                  <a:pt x="423060" y="176954"/>
                  <a:pt x="420528" y="180379"/>
                  <a:pt x="416624" y="185501"/>
                </a:cubicBezTo>
                <a:cubicBezTo>
                  <a:pt x="412721" y="190622"/>
                  <a:pt x="408770" y="195508"/>
                  <a:pt x="404772" y="200160"/>
                </a:cubicBezTo>
                <a:cubicBezTo>
                  <a:pt x="400774" y="204812"/>
                  <a:pt x="398054" y="207298"/>
                  <a:pt x="396613" y="207620"/>
                </a:cubicBezTo>
                <a:cubicBezTo>
                  <a:pt x="395801" y="207410"/>
                  <a:pt x="392825" y="205827"/>
                  <a:pt x="387686" y="202873"/>
                </a:cubicBezTo>
                <a:cubicBezTo>
                  <a:pt x="382546" y="199918"/>
                  <a:pt x="377297" y="196854"/>
                  <a:pt x="371939" y="193681"/>
                </a:cubicBezTo>
                <a:cubicBezTo>
                  <a:pt x="366580" y="190507"/>
                  <a:pt x="363166" y="188487"/>
                  <a:pt x="361698" y="187619"/>
                </a:cubicBezTo>
                <a:cubicBezTo>
                  <a:pt x="361281" y="187325"/>
                  <a:pt x="360988" y="186997"/>
                  <a:pt x="360818" y="186633"/>
                </a:cubicBezTo>
                <a:cubicBezTo>
                  <a:pt x="360648" y="186269"/>
                  <a:pt x="360565" y="185940"/>
                  <a:pt x="360571" y="185647"/>
                </a:cubicBezTo>
                <a:cubicBezTo>
                  <a:pt x="360702" y="183763"/>
                  <a:pt x="361755" y="180112"/>
                  <a:pt x="363731" y="174691"/>
                </a:cubicBezTo>
                <a:cubicBezTo>
                  <a:pt x="365707" y="169271"/>
                  <a:pt x="367824" y="163804"/>
                  <a:pt x="370082" y="158290"/>
                </a:cubicBezTo>
                <a:cubicBezTo>
                  <a:pt x="372340" y="152775"/>
                  <a:pt x="373956" y="148936"/>
                  <a:pt x="374931" y="146771"/>
                </a:cubicBezTo>
                <a:cubicBezTo>
                  <a:pt x="371553" y="142310"/>
                  <a:pt x="368737" y="137427"/>
                  <a:pt x="366484" y="132122"/>
                </a:cubicBezTo>
                <a:cubicBezTo>
                  <a:pt x="364194" y="131915"/>
                  <a:pt x="359734" y="131390"/>
                  <a:pt x="353104" y="130546"/>
                </a:cubicBezTo>
                <a:cubicBezTo>
                  <a:pt x="346475" y="129703"/>
                  <a:pt x="340159" y="128656"/>
                  <a:pt x="334156" y="127406"/>
                </a:cubicBezTo>
                <a:cubicBezTo>
                  <a:pt x="328152" y="126155"/>
                  <a:pt x="324944" y="124816"/>
                  <a:pt x="324530" y="123389"/>
                </a:cubicBezTo>
                <a:lnTo>
                  <a:pt x="324530" y="83949"/>
                </a:lnTo>
                <a:cubicBezTo>
                  <a:pt x="324944" y="82522"/>
                  <a:pt x="328152" y="81183"/>
                  <a:pt x="334156" y="79932"/>
                </a:cubicBezTo>
                <a:cubicBezTo>
                  <a:pt x="340159" y="78682"/>
                  <a:pt x="346475" y="77635"/>
                  <a:pt x="353104" y="76792"/>
                </a:cubicBezTo>
                <a:cubicBezTo>
                  <a:pt x="359734" y="75948"/>
                  <a:pt x="364194" y="75423"/>
                  <a:pt x="366484" y="75216"/>
                </a:cubicBezTo>
                <a:cubicBezTo>
                  <a:pt x="367611" y="72669"/>
                  <a:pt x="368878" y="70157"/>
                  <a:pt x="370286" y="67681"/>
                </a:cubicBezTo>
                <a:cubicBezTo>
                  <a:pt x="371693" y="65204"/>
                  <a:pt x="373242" y="62833"/>
                  <a:pt x="374931" y="60567"/>
                </a:cubicBezTo>
                <a:cubicBezTo>
                  <a:pt x="373956" y="58402"/>
                  <a:pt x="372340" y="54563"/>
                  <a:pt x="370082" y="49049"/>
                </a:cubicBezTo>
                <a:cubicBezTo>
                  <a:pt x="367824" y="43534"/>
                  <a:pt x="365707" y="38067"/>
                  <a:pt x="363731" y="32647"/>
                </a:cubicBezTo>
                <a:cubicBezTo>
                  <a:pt x="361755" y="27226"/>
                  <a:pt x="360702" y="23575"/>
                  <a:pt x="360571" y="21691"/>
                </a:cubicBezTo>
                <a:cubicBezTo>
                  <a:pt x="360565" y="21398"/>
                  <a:pt x="360648" y="21069"/>
                  <a:pt x="360818" y="20705"/>
                </a:cubicBezTo>
                <a:cubicBezTo>
                  <a:pt x="360988" y="20341"/>
                  <a:pt x="361281" y="20013"/>
                  <a:pt x="361698" y="19719"/>
                </a:cubicBezTo>
                <a:cubicBezTo>
                  <a:pt x="363166" y="18944"/>
                  <a:pt x="366580" y="16989"/>
                  <a:pt x="371939" y="13856"/>
                </a:cubicBezTo>
                <a:cubicBezTo>
                  <a:pt x="377297" y="10722"/>
                  <a:pt x="382546" y="7682"/>
                  <a:pt x="387686" y="4737"/>
                </a:cubicBezTo>
                <a:cubicBezTo>
                  <a:pt x="392825" y="1791"/>
                  <a:pt x="395801" y="212"/>
                  <a:pt x="39661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064633" y="1429200"/>
            <a:ext cx="2601483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 sz="2400" kern="1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en-US" altLang="zh-CN" dirty="0"/>
              <a:t>Subtitle Title.</a:t>
            </a:r>
            <a:endParaRPr lang="zh-CN" altLang="en-US" dirty="0"/>
          </a:p>
        </p:txBody>
      </p:sp>
      <p:sp>
        <p:nvSpPr>
          <p:cNvPr id="59" name="矩形 58"/>
          <p:cNvSpPr/>
          <p:nvPr/>
        </p:nvSpPr>
        <p:spPr>
          <a:xfrm>
            <a:off x="1064633" y="1921012"/>
            <a:ext cx="462466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: 圆角 54"/>
          <p:cNvSpPr/>
          <p:nvPr/>
        </p:nvSpPr>
        <p:spPr>
          <a:xfrm>
            <a:off x="1112954" y="3457495"/>
            <a:ext cx="2664000" cy="18000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339669" y="3347440"/>
            <a:ext cx="8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</a:rPr>
              <a:t>72%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058635" y="3084898"/>
            <a:ext cx="2186344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矩形: 圆角 60"/>
          <p:cNvSpPr/>
          <p:nvPr/>
        </p:nvSpPr>
        <p:spPr>
          <a:xfrm>
            <a:off x="1112954" y="4195993"/>
            <a:ext cx="3132000" cy="18000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339669" y="4085938"/>
            <a:ext cx="8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</a:rPr>
              <a:t>84%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1058635" y="3823396"/>
            <a:ext cx="2186344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: 圆角 63"/>
          <p:cNvSpPr/>
          <p:nvPr/>
        </p:nvSpPr>
        <p:spPr>
          <a:xfrm>
            <a:off x="1112954" y="4934491"/>
            <a:ext cx="2628000" cy="18000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4339669" y="4824436"/>
            <a:ext cx="8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</a:rPr>
              <a:t>69%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058635" y="4561894"/>
            <a:ext cx="2186344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矩形: 圆角 66"/>
          <p:cNvSpPr/>
          <p:nvPr/>
        </p:nvSpPr>
        <p:spPr>
          <a:xfrm>
            <a:off x="1112954" y="5672989"/>
            <a:ext cx="2808000" cy="18000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339669" y="5562934"/>
            <a:ext cx="8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</a:rPr>
              <a:t>77%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058635" y="5300392"/>
            <a:ext cx="2186344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659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8" grpId="0"/>
      <p:bldP spid="59" grpId="0"/>
      <p:bldP spid="55" grpId="0" animBg="1"/>
      <p:bldP spid="56" grpId="0"/>
      <p:bldP spid="57" grpId="0"/>
      <p:bldP spid="61" grpId="0" animBg="1"/>
      <p:bldP spid="62" grpId="0"/>
      <p:bldP spid="63" grpId="0"/>
      <p:bldP spid="64" grpId="0" animBg="1"/>
      <p:bldP spid="65" grpId="0"/>
      <p:bldP spid="66" grpId="0"/>
      <p:bldP spid="67" grpId="0" animBg="1"/>
      <p:bldP spid="68" grpId="0"/>
      <p:bldP spid="6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4303285"/>
            <a:ext cx="12192000" cy="2554715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>
            <a:cxnSpLocks/>
          </p:cNvCxnSpPr>
          <p:nvPr/>
        </p:nvCxnSpPr>
        <p:spPr>
          <a:xfrm>
            <a:off x="2891971" y="2286000"/>
            <a:ext cx="8505371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972338" y="1032468"/>
            <a:ext cx="1591130" cy="252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6600" kern="1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" name="文本框 4"/>
          <p:cNvSpPr txBox="1"/>
          <p:nvPr/>
        </p:nvSpPr>
        <p:spPr>
          <a:xfrm flipV="1">
            <a:off x="654242" y="444423"/>
            <a:ext cx="701731" cy="3706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zh-CN" sz="2800" b="0" i="0" u="none" strike="noStrike" kern="100" cap="none" spc="30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kumimoji="0" lang="zh-CN" altLang="en-US" sz="2800" b="0" i="0" u="none" strike="noStrike" kern="100" cap="none" spc="30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80530" y="2220292"/>
            <a:ext cx="137160" cy="137160"/>
          </a:xfrm>
          <a:prstGeom prst="ellipse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945643" y="2599565"/>
            <a:ext cx="220693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One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034640" y="2220292"/>
            <a:ext cx="137160" cy="137160"/>
          </a:xfrm>
          <a:prstGeom prst="ellipse">
            <a:avLst/>
          </a:prstGeom>
          <a:solidFill>
            <a:srgbClr val="F3F3F3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999753" y="2599565"/>
            <a:ext cx="220693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Two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088750" y="2220292"/>
            <a:ext cx="137160" cy="137160"/>
          </a:xfrm>
          <a:prstGeom prst="ellipse">
            <a:avLst/>
          </a:prstGeom>
          <a:solidFill>
            <a:srgbClr val="002B9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7053863" y="2599565"/>
            <a:ext cx="220693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Three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142859" y="2220292"/>
            <a:ext cx="137160" cy="137160"/>
          </a:xfrm>
          <a:prstGeom prst="ellipse">
            <a:avLst/>
          </a:prstGeom>
          <a:solidFill>
            <a:srgbClr val="F3F3F3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9107972" y="2599565"/>
            <a:ext cx="2206935" cy="941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Four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669697" y="1348904"/>
            <a:ext cx="758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4000" kern="100" dirty="0">
              <a:solidFill>
                <a:schemeClr val="accent6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723807" y="1348904"/>
            <a:ext cx="758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4000" kern="100" dirty="0">
              <a:solidFill>
                <a:schemeClr val="accent6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777917" y="1348904"/>
            <a:ext cx="758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4000" kern="100" dirty="0">
              <a:solidFill>
                <a:schemeClr val="accent6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832026" y="1348904"/>
            <a:ext cx="758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4000" kern="100" dirty="0">
              <a:solidFill>
                <a:schemeClr val="accent6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5724" y="885046"/>
            <a:ext cx="1650928" cy="2824766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3576798" y="1210555"/>
            <a:ext cx="944625" cy="927986"/>
            <a:chOff x="3627746" y="1200316"/>
            <a:chExt cx="944625" cy="927986"/>
          </a:xfrm>
        </p:grpSpPr>
        <p:grpSp>
          <p:nvGrpSpPr>
            <p:cNvPr id="20" name="组合 19"/>
            <p:cNvGrpSpPr/>
            <p:nvPr/>
          </p:nvGrpSpPr>
          <p:grpSpPr>
            <a:xfrm>
              <a:off x="4339636" y="1200316"/>
              <a:ext cx="232735" cy="235114"/>
              <a:chOff x="4387704" y="1106340"/>
              <a:chExt cx="232735" cy="235114"/>
            </a:xfrm>
          </p:grpSpPr>
          <p:cxnSp>
            <p:nvCxnSpPr>
              <p:cNvPr id="24" name="直接连接符 23"/>
              <p:cNvCxnSpPr>
                <a:cxnSpLocks/>
              </p:cNvCxnSpPr>
              <p:nvPr/>
            </p:nvCxnSpPr>
            <p:spPr>
              <a:xfrm flipH="1">
                <a:off x="4387704" y="1108721"/>
                <a:ext cx="232735" cy="232733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>
                <a:cxnSpLocks/>
              </p:cNvCxnSpPr>
              <p:nvPr/>
            </p:nvCxnSpPr>
            <p:spPr>
              <a:xfrm flipH="1">
                <a:off x="4425478" y="1106340"/>
                <a:ext cx="128616" cy="128617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 flipH="1" flipV="1">
              <a:off x="3627746" y="1893188"/>
              <a:ext cx="232735" cy="235114"/>
              <a:chOff x="4387704" y="1106340"/>
              <a:chExt cx="232735" cy="235114"/>
            </a:xfrm>
          </p:grpSpPr>
          <p:cxnSp>
            <p:nvCxnSpPr>
              <p:cNvPr id="22" name="直接连接符 21"/>
              <p:cNvCxnSpPr>
                <a:cxnSpLocks/>
              </p:cNvCxnSpPr>
              <p:nvPr/>
            </p:nvCxnSpPr>
            <p:spPr>
              <a:xfrm flipH="1">
                <a:off x="4387704" y="1108721"/>
                <a:ext cx="232735" cy="232733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>
                <a:cxnSpLocks/>
              </p:cNvCxnSpPr>
              <p:nvPr/>
            </p:nvCxnSpPr>
            <p:spPr>
              <a:xfrm flipH="1">
                <a:off x="4425478" y="1106340"/>
                <a:ext cx="128616" cy="128617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1" name="直接连接符 30"/>
          <p:cNvCxnSpPr>
            <a:cxnSpLocks/>
          </p:cNvCxnSpPr>
          <p:nvPr/>
        </p:nvCxnSpPr>
        <p:spPr>
          <a:xfrm flipH="1">
            <a:off x="6342798" y="1212936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cxnSpLocks/>
          </p:cNvCxnSpPr>
          <p:nvPr/>
        </p:nvCxnSpPr>
        <p:spPr>
          <a:xfrm flipH="1">
            <a:off x="6380572" y="1210555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cxnSpLocks/>
          </p:cNvCxnSpPr>
          <p:nvPr/>
        </p:nvCxnSpPr>
        <p:spPr>
          <a:xfrm flipV="1">
            <a:off x="5630908" y="1903427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cxnSpLocks/>
          </p:cNvCxnSpPr>
          <p:nvPr/>
        </p:nvCxnSpPr>
        <p:spPr>
          <a:xfrm flipV="1">
            <a:off x="5697253" y="2009924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>
            <a:cxnSpLocks/>
          </p:cNvCxnSpPr>
          <p:nvPr/>
        </p:nvCxnSpPr>
        <p:spPr>
          <a:xfrm flipH="1">
            <a:off x="8396908" y="1212936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>
            <a:cxnSpLocks/>
          </p:cNvCxnSpPr>
          <p:nvPr/>
        </p:nvCxnSpPr>
        <p:spPr>
          <a:xfrm flipH="1">
            <a:off x="8434682" y="1210555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cxnSpLocks/>
          </p:cNvCxnSpPr>
          <p:nvPr/>
        </p:nvCxnSpPr>
        <p:spPr>
          <a:xfrm flipV="1">
            <a:off x="7685018" y="1903427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cxnSpLocks/>
          </p:cNvCxnSpPr>
          <p:nvPr/>
        </p:nvCxnSpPr>
        <p:spPr>
          <a:xfrm flipV="1">
            <a:off x="7751363" y="2009924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cxnSpLocks/>
          </p:cNvCxnSpPr>
          <p:nvPr/>
        </p:nvCxnSpPr>
        <p:spPr>
          <a:xfrm flipH="1">
            <a:off x="10451017" y="1212936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cxnSpLocks/>
          </p:cNvCxnSpPr>
          <p:nvPr/>
        </p:nvCxnSpPr>
        <p:spPr>
          <a:xfrm flipH="1">
            <a:off x="10488791" y="1210555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>
            <a:cxnSpLocks/>
          </p:cNvCxnSpPr>
          <p:nvPr/>
        </p:nvCxnSpPr>
        <p:spPr>
          <a:xfrm flipV="1">
            <a:off x="9739127" y="1903427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>
            <a:cxnSpLocks/>
          </p:cNvCxnSpPr>
          <p:nvPr/>
        </p:nvCxnSpPr>
        <p:spPr>
          <a:xfrm flipV="1">
            <a:off x="9805472" y="2009924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-1" y="4286404"/>
            <a:ext cx="12192000" cy="2571596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箭头: 虚尾 48"/>
          <p:cNvSpPr/>
          <p:nvPr/>
        </p:nvSpPr>
        <p:spPr>
          <a:xfrm rot="16200000">
            <a:off x="10034469" y="3719939"/>
            <a:ext cx="353940" cy="333686"/>
          </a:xfrm>
          <a:prstGeom prst="stripedRightArrow">
            <a:avLst>
              <a:gd name="adj1" fmla="val 52965"/>
              <a:gd name="adj2" fmla="val 4697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610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1244804" y="1932645"/>
            <a:ext cx="1367790" cy="121661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46518" y="1876154"/>
            <a:ext cx="2883475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46518" y="2337819"/>
            <a:ext cx="270587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6562007" y="1932645"/>
            <a:ext cx="1367790" cy="1216613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063721" y="1876154"/>
            <a:ext cx="2883475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063721" y="2337819"/>
            <a:ext cx="270587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: 圆角 7"/>
          <p:cNvSpPr/>
          <p:nvPr/>
        </p:nvSpPr>
        <p:spPr>
          <a:xfrm>
            <a:off x="1244804" y="4066246"/>
            <a:ext cx="1367790" cy="1216613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746518" y="4009755"/>
            <a:ext cx="2883475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46518" y="4471420"/>
            <a:ext cx="270587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: 圆角 10"/>
          <p:cNvSpPr/>
          <p:nvPr/>
        </p:nvSpPr>
        <p:spPr>
          <a:xfrm>
            <a:off x="6562007" y="4066246"/>
            <a:ext cx="1367790" cy="121661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063721" y="4009755"/>
            <a:ext cx="2883475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63721" y="4471420"/>
            <a:ext cx="270587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自由: 形状 50"/>
          <p:cNvSpPr>
            <a:spLocks/>
          </p:cNvSpPr>
          <p:nvPr/>
        </p:nvSpPr>
        <p:spPr bwMode="auto">
          <a:xfrm>
            <a:off x="7008442" y="4433700"/>
            <a:ext cx="474920" cy="481704"/>
          </a:xfrm>
          <a:custGeom>
            <a:avLst/>
            <a:gdLst>
              <a:gd name="connsiteX0" fmla="*/ 463550 w 1111250"/>
              <a:gd name="connsiteY0" fmla="*/ 776288 h 1127126"/>
              <a:gd name="connsiteX1" fmla="*/ 1038224 w 1111250"/>
              <a:gd name="connsiteY1" fmla="*/ 833313 h 1127126"/>
              <a:gd name="connsiteX2" fmla="*/ 942446 w 1111250"/>
              <a:gd name="connsiteY2" fmla="*/ 963655 h 1127126"/>
              <a:gd name="connsiteX3" fmla="*/ 758870 w 1111250"/>
              <a:gd name="connsiteY3" fmla="*/ 1085851 h 1127126"/>
              <a:gd name="connsiteX4" fmla="*/ 463550 w 1111250"/>
              <a:gd name="connsiteY4" fmla="*/ 776288 h 1127126"/>
              <a:gd name="connsiteX5" fmla="*/ 342968 w 1111250"/>
              <a:gd name="connsiteY5" fmla="*/ 652463 h 1127126"/>
              <a:gd name="connsiteX6" fmla="*/ 711200 w 1111250"/>
              <a:gd name="connsiteY6" fmla="*/ 1102575 h 1127126"/>
              <a:gd name="connsiteX7" fmla="*/ 559104 w 1111250"/>
              <a:gd name="connsiteY7" fmla="*/ 1127126 h 1127126"/>
              <a:gd name="connsiteX8" fmla="*/ 334962 w 1111250"/>
              <a:gd name="connsiteY8" fmla="*/ 1078023 h 1127126"/>
              <a:gd name="connsiteX9" fmla="*/ 342968 w 1111250"/>
              <a:gd name="connsiteY9" fmla="*/ 652463 h 1127126"/>
              <a:gd name="connsiteX10" fmla="*/ 342900 w 1111250"/>
              <a:gd name="connsiteY10" fmla="*/ 473075 h 1127126"/>
              <a:gd name="connsiteX11" fmla="*/ 287044 w 1111250"/>
              <a:gd name="connsiteY11" fmla="*/ 1062038 h 1127126"/>
              <a:gd name="connsiteX12" fmla="*/ 167356 w 1111250"/>
              <a:gd name="connsiteY12" fmla="*/ 963878 h 1127126"/>
              <a:gd name="connsiteX13" fmla="*/ 39688 w 1111250"/>
              <a:gd name="connsiteY13" fmla="*/ 775737 h 1127126"/>
              <a:gd name="connsiteX14" fmla="*/ 342900 w 1111250"/>
              <a:gd name="connsiteY14" fmla="*/ 473075 h 1127126"/>
              <a:gd name="connsiteX15" fmla="*/ 1087276 w 1111250"/>
              <a:gd name="connsiteY15" fmla="*/ 407988 h 1127126"/>
              <a:gd name="connsiteX16" fmla="*/ 1111250 w 1111250"/>
              <a:gd name="connsiteY16" fmla="*/ 563293 h 1127126"/>
              <a:gd name="connsiteX17" fmla="*/ 1063302 w 1111250"/>
              <a:gd name="connsiteY17" fmla="*/ 792163 h 1127126"/>
              <a:gd name="connsiteX18" fmla="*/ 639762 w 1111250"/>
              <a:gd name="connsiteY18" fmla="*/ 775815 h 1127126"/>
              <a:gd name="connsiteX19" fmla="*/ 1087276 w 1111250"/>
              <a:gd name="connsiteY19" fmla="*/ 407988 h 1127126"/>
              <a:gd name="connsiteX20" fmla="*/ 47948 w 1111250"/>
              <a:gd name="connsiteY20" fmla="*/ 342900 h 1127126"/>
              <a:gd name="connsiteX21" fmla="*/ 471488 w 1111250"/>
              <a:gd name="connsiteY21" fmla="*/ 351079 h 1127126"/>
              <a:gd name="connsiteX22" fmla="*/ 23974 w 1111250"/>
              <a:gd name="connsiteY22" fmla="*/ 719138 h 1127126"/>
              <a:gd name="connsiteX23" fmla="*/ 0 w 1111250"/>
              <a:gd name="connsiteY23" fmla="*/ 563735 h 1127126"/>
              <a:gd name="connsiteX24" fmla="*/ 47948 w 1111250"/>
              <a:gd name="connsiteY24" fmla="*/ 342900 h 1127126"/>
              <a:gd name="connsiteX25" fmla="*/ 822910 w 1111250"/>
              <a:gd name="connsiteY25" fmla="*/ 73025 h 1127126"/>
              <a:gd name="connsiteX26" fmla="*/ 943226 w 1111250"/>
              <a:gd name="connsiteY26" fmla="*/ 162797 h 1127126"/>
              <a:gd name="connsiteX27" fmla="*/ 1071562 w 1111250"/>
              <a:gd name="connsiteY27" fmla="*/ 358664 h 1127126"/>
              <a:gd name="connsiteX28" fmla="*/ 766762 w 1111250"/>
              <a:gd name="connsiteY28" fmla="*/ 652463 h 1127126"/>
              <a:gd name="connsiteX29" fmla="*/ 822910 w 1111250"/>
              <a:gd name="connsiteY29" fmla="*/ 73025 h 1127126"/>
              <a:gd name="connsiteX30" fmla="*/ 351564 w 1111250"/>
              <a:gd name="connsiteY30" fmla="*/ 41275 h 1127126"/>
              <a:gd name="connsiteX31" fmla="*/ 647700 w 1111250"/>
              <a:gd name="connsiteY31" fmla="*/ 350838 h 1127126"/>
              <a:gd name="connsiteX32" fmla="*/ 71436 w 1111250"/>
              <a:gd name="connsiteY32" fmla="*/ 293813 h 1127126"/>
              <a:gd name="connsiteX33" fmla="*/ 167480 w 1111250"/>
              <a:gd name="connsiteY33" fmla="*/ 163471 h 1127126"/>
              <a:gd name="connsiteX34" fmla="*/ 351564 w 1111250"/>
              <a:gd name="connsiteY34" fmla="*/ 41275 h 1127126"/>
              <a:gd name="connsiteX35" fmla="*/ 559476 w 1111250"/>
              <a:gd name="connsiteY35" fmla="*/ 0 h 1127126"/>
              <a:gd name="connsiteX36" fmla="*/ 774700 w 1111250"/>
              <a:gd name="connsiteY36" fmla="*/ 48916 h 1127126"/>
              <a:gd name="connsiteX37" fmla="*/ 766728 w 1111250"/>
              <a:gd name="connsiteY37" fmla="*/ 481013 h 1127126"/>
              <a:gd name="connsiteX38" fmla="*/ 400050 w 1111250"/>
              <a:gd name="connsiteY38" fmla="*/ 24458 h 1127126"/>
              <a:gd name="connsiteX39" fmla="*/ 559476 w 1111250"/>
              <a:gd name="connsiteY39" fmla="*/ 0 h 112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111250" h="1127126">
                <a:moveTo>
                  <a:pt x="463550" y="776288"/>
                </a:moveTo>
                <a:cubicBezTo>
                  <a:pt x="463550" y="776288"/>
                  <a:pt x="463550" y="776288"/>
                  <a:pt x="1038224" y="833313"/>
                </a:cubicBezTo>
                <a:cubicBezTo>
                  <a:pt x="1014280" y="882191"/>
                  <a:pt x="982354" y="922923"/>
                  <a:pt x="942446" y="963655"/>
                </a:cubicBezTo>
                <a:cubicBezTo>
                  <a:pt x="886574" y="1020680"/>
                  <a:pt x="822722" y="1061412"/>
                  <a:pt x="758870" y="1085851"/>
                </a:cubicBezTo>
                <a:cubicBezTo>
                  <a:pt x="758870" y="1085851"/>
                  <a:pt x="758870" y="1085851"/>
                  <a:pt x="463550" y="776288"/>
                </a:cubicBezTo>
                <a:close/>
                <a:moveTo>
                  <a:pt x="342968" y="652463"/>
                </a:moveTo>
                <a:cubicBezTo>
                  <a:pt x="342968" y="652463"/>
                  <a:pt x="342968" y="652463"/>
                  <a:pt x="711200" y="1102575"/>
                </a:cubicBezTo>
                <a:cubicBezTo>
                  <a:pt x="663170" y="1118942"/>
                  <a:pt x="607134" y="1127126"/>
                  <a:pt x="559104" y="1127126"/>
                </a:cubicBezTo>
                <a:cubicBezTo>
                  <a:pt x="479054" y="1127126"/>
                  <a:pt x="399002" y="1110758"/>
                  <a:pt x="334962" y="1078023"/>
                </a:cubicBezTo>
                <a:cubicBezTo>
                  <a:pt x="334962" y="1078023"/>
                  <a:pt x="334962" y="1078023"/>
                  <a:pt x="342968" y="652463"/>
                </a:cubicBezTo>
                <a:close/>
                <a:moveTo>
                  <a:pt x="342900" y="473075"/>
                </a:moveTo>
                <a:cubicBezTo>
                  <a:pt x="342900" y="473075"/>
                  <a:pt x="342900" y="473075"/>
                  <a:pt x="287044" y="1062038"/>
                </a:cubicBezTo>
                <a:cubicBezTo>
                  <a:pt x="247148" y="1037498"/>
                  <a:pt x="199272" y="1004778"/>
                  <a:pt x="167356" y="963878"/>
                </a:cubicBezTo>
                <a:cubicBezTo>
                  <a:pt x="111500" y="906617"/>
                  <a:pt x="71604" y="841177"/>
                  <a:pt x="39688" y="775737"/>
                </a:cubicBezTo>
                <a:cubicBezTo>
                  <a:pt x="39688" y="775737"/>
                  <a:pt x="39688" y="775737"/>
                  <a:pt x="342900" y="473075"/>
                </a:cubicBezTo>
                <a:close/>
                <a:moveTo>
                  <a:pt x="1087276" y="407988"/>
                </a:moveTo>
                <a:cubicBezTo>
                  <a:pt x="1103258" y="457032"/>
                  <a:pt x="1111250" y="506075"/>
                  <a:pt x="1111250" y="563293"/>
                </a:cubicBezTo>
                <a:cubicBezTo>
                  <a:pt x="1111250" y="645032"/>
                  <a:pt x="1095268" y="718598"/>
                  <a:pt x="1063302" y="792163"/>
                </a:cubicBezTo>
                <a:cubicBezTo>
                  <a:pt x="1063302" y="792163"/>
                  <a:pt x="1063302" y="792163"/>
                  <a:pt x="639762" y="775815"/>
                </a:cubicBezTo>
                <a:cubicBezTo>
                  <a:pt x="639762" y="775815"/>
                  <a:pt x="639762" y="775815"/>
                  <a:pt x="1087276" y="407988"/>
                </a:cubicBezTo>
                <a:close/>
                <a:moveTo>
                  <a:pt x="47948" y="342900"/>
                </a:moveTo>
                <a:cubicBezTo>
                  <a:pt x="47948" y="342900"/>
                  <a:pt x="47948" y="342900"/>
                  <a:pt x="471488" y="351079"/>
                </a:cubicBezTo>
                <a:cubicBezTo>
                  <a:pt x="471488" y="351079"/>
                  <a:pt x="471488" y="351079"/>
                  <a:pt x="23974" y="719138"/>
                </a:cubicBezTo>
                <a:cubicBezTo>
                  <a:pt x="7992" y="670064"/>
                  <a:pt x="0" y="620989"/>
                  <a:pt x="0" y="563735"/>
                </a:cubicBezTo>
                <a:cubicBezTo>
                  <a:pt x="0" y="481945"/>
                  <a:pt x="23974" y="408333"/>
                  <a:pt x="47948" y="342900"/>
                </a:cubicBezTo>
                <a:close/>
                <a:moveTo>
                  <a:pt x="822910" y="73025"/>
                </a:moveTo>
                <a:cubicBezTo>
                  <a:pt x="863014" y="97508"/>
                  <a:pt x="911140" y="130153"/>
                  <a:pt x="943226" y="162797"/>
                </a:cubicBezTo>
                <a:cubicBezTo>
                  <a:pt x="999372" y="219925"/>
                  <a:pt x="1039478" y="285214"/>
                  <a:pt x="1071562" y="358664"/>
                </a:cubicBezTo>
                <a:cubicBezTo>
                  <a:pt x="1071562" y="358664"/>
                  <a:pt x="1071562" y="358664"/>
                  <a:pt x="766762" y="652463"/>
                </a:cubicBezTo>
                <a:cubicBezTo>
                  <a:pt x="766762" y="652463"/>
                  <a:pt x="766762" y="652463"/>
                  <a:pt x="822910" y="73025"/>
                </a:cubicBezTo>
                <a:close/>
                <a:moveTo>
                  <a:pt x="351564" y="41275"/>
                </a:moveTo>
                <a:cubicBezTo>
                  <a:pt x="351564" y="41275"/>
                  <a:pt x="351564" y="41275"/>
                  <a:pt x="647700" y="350838"/>
                </a:cubicBezTo>
                <a:cubicBezTo>
                  <a:pt x="647700" y="350838"/>
                  <a:pt x="647700" y="350838"/>
                  <a:pt x="71436" y="293813"/>
                </a:cubicBezTo>
                <a:cubicBezTo>
                  <a:pt x="95448" y="244935"/>
                  <a:pt x="127462" y="204203"/>
                  <a:pt x="167480" y="163471"/>
                </a:cubicBezTo>
                <a:cubicBezTo>
                  <a:pt x="223506" y="106446"/>
                  <a:pt x="287536" y="65714"/>
                  <a:pt x="351564" y="41275"/>
                </a:cubicBezTo>
                <a:close/>
                <a:moveTo>
                  <a:pt x="559476" y="0"/>
                </a:moveTo>
                <a:cubicBezTo>
                  <a:pt x="631218" y="0"/>
                  <a:pt x="710930" y="16305"/>
                  <a:pt x="774700" y="48916"/>
                </a:cubicBezTo>
                <a:cubicBezTo>
                  <a:pt x="774700" y="48916"/>
                  <a:pt x="774700" y="48916"/>
                  <a:pt x="766728" y="481013"/>
                </a:cubicBezTo>
                <a:cubicBezTo>
                  <a:pt x="766728" y="481013"/>
                  <a:pt x="766728" y="481013"/>
                  <a:pt x="400050" y="24458"/>
                </a:cubicBezTo>
                <a:cubicBezTo>
                  <a:pt x="447878" y="8153"/>
                  <a:pt x="503676" y="0"/>
                  <a:pt x="55947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994873" y="2321131"/>
            <a:ext cx="502058" cy="439640"/>
            <a:chOff x="10983913" y="2922588"/>
            <a:chExt cx="1174750" cy="1028700"/>
          </a:xfrm>
          <a:solidFill>
            <a:schemeClr val="bg1">
              <a:lumMod val="95000"/>
            </a:schemeClr>
          </a:solidFill>
        </p:grpSpPr>
        <p:sp>
          <p:nvSpPr>
            <p:cNvPr id="16" name="Freeform 21"/>
            <p:cNvSpPr>
              <a:spLocks noEditPoints="1"/>
            </p:cNvSpPr>
            <p:nvPr/>
          </p:nvSpPr>
          <p:spPr bwMode="auto">
            <a:xfrm>
              <a:off x="10983913" y="3078163"/>
              <a:ext cx="1077913" cy="873125"/>
            </a:xfrm>
            <a:custGeom>
              <a:avLst/>
              <a:gdLst>
                <a:gd name="T0" fmla="*/ 111 w 135"/>
                <a:gd name="T1" fmla="*/ 45 h 107"/>
                <a:gd name="T2" fmla="*/ 108 w 135"/>
                <a:gd name="T3" fmla="*/ 41 h 107"/>
                <a:gd name="T4" fmla="*/ 107 w 135"/>
                <a:gd name="T5" fmla="*/ 25 h 107"/>
                <a:gd name="T6" fmla="*/ 78 w 135"/>
                <a:gd name="T7" fmla="*/ 26 h 107"/>
                <a:gd name="T8" fmla="*/ 74 w 135"/>
                <a:gd name="T9" fmla="*/ 19 h 107"/>
                <a:gd name="T10" fmla="*/ 51 w 135"/>
                <a:gd name="T11" fmla="*/ 7 h 107"/>
                <a:gd name="T12" fmla="*/ 13 w 135"/>
                <a:gd name="T13" fmla="*/ 39 h 107"/>
                <a:gd name="T14" fmla="*/ 2 w 135"/>
                <a:gd name="T15" fmla="*/ 68 h 107"/>
                <a:gd name="T16" fmla="*/ 58 w 135"/>
                <a:gd name="T17" fmla="*/ 105 h 107"/>
                <a:gd name="T18" fmla="*/ 125 w 135"/>
                <a:gd name="T19" fmla="*/ 76 h 107"/>
                <a:gd name="T20" fmla="*/ 111 w 135"/>
                <a:gd name="T21" fmla="*/ 45 h 107"/>
                <a:gd name="T22" fmla="*/ 60 w 135"/>
                <a:gd name="T23" fmla="*/ 97 h 107"/>
                <a:gd name="T24" fmla="*/ 16 w 135"/>
                <a:gd name="T25" fmla="*/ 70 h 107"/>
                <a:gd name="T26" fmla="*/ 60 w 135"/>
                <a:gd name="T27" fmla="*/ 40 h 107"/>
                <a:gd name="T28" fmla="*/ 103 w 135"/>
                <a:gd name="T29" fmla="*/ 65 h 107"/>
                <a:gd name="T30" fmla="*/ 60 w 135"/>
                <a:gd name="T31" fmla="*/ 9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5" h="107">
                  <a:moveTo>
                    <a:pt x="111" y="45"/>
                  </a:moveTo>
                  <a:cubicBezTo>
                    <a:pt x="105" y="44"/>
                    <a:pt x="108" y="41"/>
                    <a:pt x="108" y="41"/>
                  </a:cubicBezTo>
                  <a:cubicBezTo>
                    <a:pt x="108" y="41"/>
                    <a:pt x="114" y="32"/>
                    <a:pt x="107" y="25"/>
                  </a:cubicBezTo>
                  <a:cubicBezTo>
                    <a:pt x="99" y="17"/>
                    <a:pt x="78" y="26"/>
                    <a:pt x="78" y="26"/>
                  </a:cubicBezTo>
                  <a:cubicBezTo>
                    <a:pt x="71" y="28"/>
                    <a:pt x="73" y="25"/>
                    <a:pt x="74" y="19"/>
                  </a:cubicBezTo>
                  <a:cubicBezTo>
                    <a:pt x="74" y="12"/>
                    <a:pt x="71" y="0"/>
                    <a:pt x="51" y="7"/>
                  </a:cubicBezTo>
                  <a:cubicBezTo>
                    <a:pt x="30" y="14"/>
                    <a:pt x="13" y="39"/>
                    <a:pt x="13" y="39"/>
                  </a:cubicBezTo>
                  <a:cubicBezTo>
                    <a:pt x="0" y="55"/>
                    <a:pt x="2" y="68"/>
                    <a:pt x="2" y="68"/>
                  </a:cubicBezTo>
                  <a:cubicBezTo>
                    <a:pt x="5" y="96"/>
                    <a:pt x="35" y="103"/>
                    <a:pt x="58" y="105"/>
                  </a:cubicBezTo>
                  <a:cubicBezTo>
                    <a:pt x="82" y="107"/>
                    <a:pt x="115" y="97"/>
                    <a:pt x="125" y="76"/>
                  </a:cubicBezTo>
                  <a:cubicBezTo>
                    <a:pt x="135" y="54"/>
                    <a:pt x="117" y="46"/>
                    <a:pt x="111" y="45"/>
                  </a:cubicBezTo>
                  <a:close/>
                  <a:moveTo>
                    <a:pt x="60" y="97"/>
                  </a:moveTo>
                  <a:cubicBezTo>
                    <a:pt x="36" y="98"/>
                    <a:pt x="16" y="86"/>
                    <a:pt x="16" y="70"/>
                  </a:cubicBezTo>
                  <a:cubicBezTo>
                    <a:pt x="16" y="54"/>
                    <a:pt x="36" y="41"/>
                    <a:pt x="60" y="40"/>
                  </a:cubicBezTo>
                  <a:cubicBezTo>
                    <a:pt x="84" y="39"/>
                    <a:pt x="103" y="49"/>
                    <a:pt x="103" y="65"/>
                  </a:cubicBezTo>
                  <a:cubicBezTo>
                    <a:pt x="103" y="81"/>
                    <a:pt x="84" y="96"/>
                    <a:pt x="60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Freeform 22"/>
            <p:cNvSpPr>
              <a:spLocks noEditPoints="1"/>
            </p:cNvSpPr>
            <p:nvPr/>
          </p:nvSpPr>
          <p:spPr bwMode="auto">
            <a:xfrm>
              <a:off x="11231563" y="3470276"/>
              <a:ext cx="415925" cy="382588"/>
            </a:xfrm>
            <a:custGeom>
              <a:avLst/>
              <a:gdLst>
                <a:gd name="T0" fmla="*/ 24 w 52"/>
                <a:gd name="T1" fmla="*/ 3 h 47"/>
                <a:gd name="T2" fmla="*/ 2 w 52"/>
                <a:gd name="T3" fmla="*/ 28 h 47"/>
                <a:gd name="T4" fmla="*/ 9 w 52"/>
                <a:gd name="T5" fmla="*/ 39 h 47"/>
                <a:gd name="T6" fmla="*/ 45 w 52"/>
                <a:gd name="T7" fmla="*/ 33 h 47"/>
                <a:gd name="T8" fmla="*/ 24 w 52"/>
                <a:gd name="T9" fmla="*/ 3 h 47"/>
                <a:gd name="T10" fmla="*/ 18 w 52"/>
                <a:gd name="T11" fmla="*/ 35 h 47"/>
                <a:gd name="T12" fmla="*/ 10 w 52"/>
                <a:gd name="T13" fmla="*/ 29 h 47"/>
                <a:gd name="T14" fmla="*/ 17 w 52"/>
                <a:gd name="T15" fmla="*/ 20 h 47"/>
                <a:gd name="T16" fmla="*/ 26 w 52"/>
                <a:gd name="T17" fmla="*/ 27 h 47"/>
                <a:gd name="T18" fmla="*/ 18 w 52"/>
                <a:gd name="T19" fmla="*/ 35 h 47"/>
                <a:gd name="T20" fmla="*/ 32 w 52"/>
                <a:gd name="T21" fmla="*/ 22 h 47"/>
                <a:gd name="T22" fmla="*/ 28 w 52"/>
                <a:gd name="T23" fmla="*/ 22 h 47"/>
                <a:gd name="T24" fmla="*/ 29 w 52"/>
                <a:gd name="T25" fmla="*/ 17 h 47"/>
                <a:gd name="T26" fmla="*/ 33 w 52"/>
                <a:gd name="T27" fmla="*/ 18 h 47"/>
                <a:gd name="T28" fmla="*/ 32 w 52"/>
                <a:gd name="T29" fmla="*/ 2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" h="47">
                  <a:moveTo>
                    <a:pt x="24" y="3"/>
                  </a:moveTo>
                  <a:cubicBezTo>
                    <a:pt x="0" y="6"/>
                    <a:pt x="2" y="28"/>
                    <a:pt x="2" y="28"/>
                  </a:cubicBezTo>
                  <a:cubicBezTo>
                    <a:pt x="2" y="28"/>
                    <a:pt x="2" y="35"/>
                    <a:pt x="9" y="39"/>
                  </a:cubicBezTo>
                  <a:cubicBezTo>
                    <a:pt x="23" y="47"/>
                    <a:pt x="38" y="42"/>
                    <a:pt x="45" y="33"/>
                  </a:cubicBezTo>
                  <a:cubicBezTo>
                    <a:pt x="52" y="23"/>
                    <a:pt x="48" y="0"/>
                    <a:pt x="24" y="3"/>
                  </a:cubicBezTo>
                  <a:close/>
                  <a:moveTo>
                    <a:pt x="18" y="35"/>
                  </a:moveTo>
                  <a:cubicBezTo>
                    <a:pt x="13" y="35"/>
                    <a:pt x="10" y="32"/>
                    <a:pt x="10" y="29"/>
                  </a:cubicBezTo>
                  <a:cubicBezTo>
                    <a:pt x="10" y="25"/>
                    <a:pt x="13" y="21"/>
                    <a:pt x="17" y="20"/>
                  </a:cubicBezTo>
                  <a:cubicBezTo>
                    <a:pt x="22" y="20"/>
                    <a:pt x="26" y="23"/>
                    <a:pt x="26" y="27"/>
                  </a:cubicBezTo>
                  <a:cubicBezTo>
                    <a:pt x="26" y="31"/>
                    <a:pt x="22" y="34"/>
                    <a:pt x="18" y="35"/>
                  </a:cubicBezTo>
                  <a:close/>
                  <a:moveTo>
                    <a:pt x="32" y="22"/>
                  </a:moveTo>
                  <a:cubicBezTo>
                    <a:pt x="30" y="24"/>
                    <a:pt x="29" y="23"/>
                    <a:pt x="28" y="22"/>
                  </a:cubicBezTo>
                  <a:cubicBezTo>
                    <a:pt x="27" y="21"/>
                    <a:pt x="27" y="18"/>
                    <a:pt x="29" y="17"/>
                  </a:cubicBezTo>
                  <a:cubicBezTo>
                    <a:pt x="31" y="16"/>
                    <a:pt x="32" y="16"/>
                    <a:pt x="33" y="18"/>
                  </a:cubicBezTo>
                  <a:cubicBezTo>
                    <a:pt x="34" y="19"/>
                    <a:pt x="33" y="21"/>
                    <a:pt x="3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8" name="Freeform 23"/>
            <p:cNvSpPr>
              <a:spLocks/>
            </p:cNvSpPr>
            <p:nvPr/>
          </p:nvSpPr>
          <p:spPr bwMode="auto">
            <a:xfrm>
              <a:off x="11758613" y="2922588"/>
              <a:ext cx="400050" cy="457200"/>
            </a:xfrm>
            <a:custGeom>
              <a:avLst/>
              <a:gdLst>
                <a:gd name="T0" fmla="*/ 49 w 50"/>
                <a:gd name="T1" fmla="*/ 51 h 56"/>
                <a:gd name="T2" fmla="*/ 49 w 50"/>
                <a:gd name="T3" fmla="*/ 50 h 56"/>
                <a:gd name="T4" fmla="*/ 50 w 50"/>
                <a:gd name="T5" fmla="*/ 43 h 56"/>
                <a:gd name="T6" fmla="*/ 6 w 50"/>
                <a:gd name="T7" fmla="*/ 0 h 56"/>
                <a:gd name="T8" fmla="*/ 0 w 50"/>
                <a:gd name="T9" fmla="*/ 6 h 56"/>
                <a:gd name="T10" fmla="*/ 6 w 50"/>
                <a:gd name="T11" fmla="*/ 12 h 56"/>
                <a:gd name="T12" fmla="*/ 38 w 50"/>
                <a:gd name="T13" fmla="*/ 43 h 56"/>
                <a:gd name="T14" fmla="*/ 37 w 50"/>
                <a:gd name="T15" fmla="*/ 49 h 56"/>
                <a:gd name="T16" fmla="*/ 37 w 50"/>
                <a:gd name="T17" fmla="*/ 49 h 56"/>
                <a:gd name="T18" fmla="*/ 37 w 50"/>
                <a:gd name="T19" fmla="*/ 50 h 56"/>
                <a:gd name="T20" fmla="*/ 43 w 50"/>
                <a:gd name="T21" fmla="*/ 56 h 56"/>
                <a:gd name="T22" fmla="*/ 49 w 50"/>
                <a:gd name="T23" fmla="*/ 51 h 56"/>
                <a:gd name="T24" fmla="*/ 49 w 50"/>
                <a:gd name="T25" fmla="*/ 51 h 56"/>
                <a:gd name="T26" fmla="*/ 49 w 50"/>
                <a:gd name="T27" fmla="*/ 5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49" y="51"/>
                  </a:moveTo>
                  <a:cubicBezTo>
                    <a:pt x="49" y="51"/>
                    <a:pt x="49" y="50"/>
                    <a:pt x="49" y="50"/>
                  </a:cubicBezTo>
                  <a:cubicBezTo>
                    <a:pt x="50" y="48"/>
                    <a:pt x="50" y="46"/>
                    <a:pt x="50" y="43"/>
                  </a:cubicBezTo>
                  <a:cubicBezTo>
                    <a:pt x="50" y="19"/>
                    <a:pt x="30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24" y="12"/>
                    <a:pt x="38" y="26"/>
                    <a:pt x="38" y="43"/>
                  </a:cubicBezTo>
                  <a:cubicBezTo>
                    <a:pt x="38" y="45"/>
                    <a:pt x="38" y="47"/>
                    <a:pt x="37" y="49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7" y="49"/>
                    <a:pt x="37" y="50"/>
                    <a:pt x="37" y="50"/>
                  </a:cubicBezTo>
                  <a:cubicBezTo>
                    <a:pt x="37" y="53"/>
                    <a:pt x="40" y="56"/>
                    <a:pt x="43" y="56"/>
                  </a:cubicBezTo>
                  <a:cubicBezTo>
                    <a:pt x="46" y="56"/>
                    <a:pt x="48" y="54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auto">
            <a:xfrm>
              <a:off x="11766550" y="3078163"/>
              <a:ext cx="231775" cy="260350"/>
            </a:xfrm>
            <a:custGeom>
              <a:avLst/>
              <a:gdLst>
                <a:gd name="T0" fmla="*/ 29 w 29"/>
                <a:gd name="T1" fmla="*/ 27 h 32"/>
                <a:gd name="T2" fmla="*/ 29 w 29"/>
                <a:gd name="T3" fmla="*/ 24 h 32"/>
                <a:gd name="T4" fmla="*/ 5 w 29"/>
                <a:gd name="T5" fmla="*/ 0 h 32"/>
                <a:gd name="T6" fmla="*/ 0 w 29"/>
                <a:gd name="T7" fmla="*/ 5 h 32"/>
                <a:gd name="T8" fmla="*/ 5 w 29"/>
                <a:gd name="T9" fmla="*/ 10 h 32"/>
                <a:gd name="T10" fmla="*/ 19 w 29"/>
                <a:gd name="T11" fmla="*/ 24 h 32"/>
                <a:gd name="T12" fmla="*/ 19 w 29"/>
                <a:gd name="T13" fmla="*/ 26 h 32"/>
                <a:gd name="T14" fmla="*/ 19 w 29"/>
                <a:gd name="T15" fmla="*/ 26 h 32"/>
                <a:gd name="T16" fmla="*/ 19 w 29"/>
                <a:gd name="T17" fmla="*/ 27 h 32"/>
                <a:gd name="T18" fmla="*/ 24 w 29"/>
                <a:gd name="T19" fmla="*/ 32 h 32"/>
                <a:gd name="T20" fmla="*/ 29 w 29"/>
                <a:gd name="T21" fmla="*/ 27 h 32"/>
                <a:gd name="T22" fmla="*/ 29 w 29"/>
                <a:gd name="T23" fmla="*/ 27 h 32"/>
                <a:gd name="T24" fmla="*/ 29 w 29"/>
                <a:gd name="T25" fmla="*/ 27 h 32"/>
                <a:gd name="T26" fmla="*/ 29 w 29"/>
                <a:gd name="T27" fmla="*/ 27 h 32"/>
                <a:gd name="T28" fmla="*/ 29 w 29"/>
                <a:gd name="T2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32">
                  <a:moveTo>
                    <a:pt x="29" y="27"/>
                  </a:moveTo>
                  <a:cubicBezTo>
                    <a:pt x="29" y="26"/>
                    <a:pt x="29" y="25"/>
                    <a:pt x="29" y="24"/>
                  </a:cubicBezTo>
                  <a:cubicBezTo>
                    <a:pt x="29" y="11"/>
                    <a:pt x="19" y="0"/>
                    <a:pt x="5" y="0"/>
                  </a:cubicBezTo>
                  <a:cubicBezTo>
                    <a:pt x="3" y="0"/>
                    <a:pt x="0" y="3"/>
                    <a:pt x="0" y="5"/>
                  </a:cubicBezTo>
                  <a:cubicBezTo>
                    <a:pt x="0" y="8"/>
                    <a:pt x="3" y="10"/>
                    <a:pt x="5" y="10"/>
                  </a:cubicBezTo>
                  <a:cubicBezTo>
                    <a:pt x="13" y="10"/>
                    <a:pt x="19" y="17"/>
                    <a:pt x="19" y="24"/>
                  </a:cubicBezTo>
                  <a:cubicBezTo>
                    <a:pt x="19" y="25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7"/>
                    <a:pt x="19" y="27"/>
                  </a:cubicBezTo>
                  <a:cubicBezTo>
                    <a:pt x="19" y="30"/>
                    <a:pt x="22" y="32"/>
                    <a:pt x="24" y="32"/>
                  </a:cubicBezTo>
                  <a:cubicBezTo>
                    <a:pt x="27" y="32"/>
                    <a:pt x="29" y="30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0" name="自由: 形状 44"/>
          <p:cNvSpPr>
            <a:spLocks/>
          </p:cNvSpPr>
          <p:nvPr/>
        </p:nvSpPr>
        <p:spPr bwMode="auto">
          <a:xfrm>
            <a:off x="1738610" y="4440268"/>
            <a:ext cx="380178" cy="468568"/>
          </a:xfrm>
          <a:custGeom>
            <a:avLst/>
            <a:gdLst>
              <a:gd name="connsiteX0" fmla="*/ 458304 w 889564"/>
              <a:gd name="connsiteY0" fmla="*/ 0 h 1096384"/>
              <a:gd name="connsiteX1" fmla="*/ 801998 w 889564"/>
              <a:gd name="connsiteY1" fmla="*/ 351632 h 1096384"/>
              <a:gd name="connsiteX2" fmla="*/ 797105 w 889564"/>
              <a:gd name="connsiteY2" fmla="*/ 401295 h 1096384"/>
              <a:gd name="connsiteX3" fmla="*/ 812113 w 889564"/>
              <a:gd name="connsiteY3" fmla="*/ 406163 h 1096384"/>
              <a:gd name="connsiteX4" fmla="*/ 841685 w 889564"/>
              <a:gd name="connsiteY4" fmla="*/ 477838 h 1096384"/>
              <a:gd name="connsiteX5" fmla="*/ 827503 w 889564"/>
              <a:gd name="connsiteY5" fmla="*/ 532842 h 1096384"/>
              <a:gd name="connsiteX6" fmla="*/ 814948 w 889564"/>
              <a:gd name="connsiteY6" fmla="*/ 546443 h 1096384"/>
              <a:gd name="connsiteX7" fmla="*/ 829134 w 889564"/>
              <a:gd name="connsiteY7" fmla="*/ 564356 h 1096384"/>
              <a:gd name="connsiteX8" fmla="*/ 865224 w 889564"/>
              <a:gd name="connsiteY8" fmla="*/ 636814 h 1096384"/>
              <a:gd name="connsiteX9" fmla="*/ 865224 w 889564"/>
              <a:gd name="connsiteY9" fmla="*/ 849086 h 1096384"/>
              <a:gd name="connsiteX10" fmla="*/ 806281 w 889564"/>
              <a:gd name="connsiteY10" fmla="*/ 808264 h 1096384"/>
              <a:gd name="connsiteX11" fmla="*/ 773495 w 889564"/>
              <a:gd name="connsiteY11" fmla="*/ 765188 h 1096384"/>
              <a:gd name="connsiteX12" fmla="*/ 769873 w 889564"/>
              <a:gd name="connsiteY12" fmla="*/ 795771 h 1096384"/>
              <a:gd name="connsiteX13" fmla="*/ 720069 w 889564"/>
              <a:gd name="connsiteY13" fmla="*/ 896529 h 1096384"/>
              <a:gd name="connsiteX14" fmla="*/ 703743 w 889564"/>
              <a:gd name="connsiteY14" fmla="*/ 913375 h 1096384"/>
              <a:gd name="connsiteX15" fmla="*/ 716396 w 889564"/>
              <a:gd name="connsiteY15" fmla="*/ 916795 h 1096384"/>
              <a:gd name="connsiteX16" fmla="*/ 809865 w 889564"/>
              <a:gd name="connsiteY16" fmla="*/ 1021496 h 1096384"/>
              <a:gd name="connsiteX17" fmla="*/ 625679 w 889564"/>
              <a:gd name="connsiteY17" fmla="*/ 1086950 h 1096384"/>
              <a:gd name="connsiteX18" fmla="*/ 506559 w 889564"/>
              <a:gd name="connsiteY18" fmla="*/ 1045018 h 1096384"/>
              <a:gd name="connsiteX19" fmla="*/ 481012 w 889564"/>
              <a:gd name="connsiteY19" fmla="*/ 1017725 h 1096384"/>
              <a:gd name="connsiteX20" fmla="*/ 445604 w 889564"/>
              <a:gd name="connsiteY20" fmla="*/ 1020764 h 1096384"/>
              <a:gd name="connsiteX21" fmla="*/ 430677 w 889564"/>
              <a:gd name="connsiteY21" fmla="*/ 1019483 h 1096384"/>
              <a:gd name="connsiteX22" fmla="*/ 399531 w 889564"/>
              <a:gd name="connsiteY22" fmla="*/ 1050132 h 1096384"/>
              <a:gd name="connsiteX23" fmla="*/ 273428 w 889564"/>
              <a:gd name="connsiteY23" fmla="*/ 1095131 h 1096384"/>
              <a:gd name="connsiteX24" fmla="*/ 89278 w 889564"/>
              <a:gd name="connsiteY24" fmla="*/ 1021496 h 1096384"/>
              <a:gd name="connsiteX25" fmla="*/ 182730 w 889564"/>
              <a:gd name="connsiteY25" fmla="*/ 920247 h 1096384"/>
              <a:gd name="connsiteX26" fmla="*/ 192280 w 889564"/>
              <a:gd name="connsiteY26" fmla="*/ 918343 h 1096384"/>
              <a:gd name="connsiteX27" fmla="*/ 171139 w 889564"/>
              <a:gd name="connsiteY27" fmla="*/ 896529 h 1096384"/>
              <a:gd name="connsiteX28" fmla="*/ 118424 w 889564"/>
              <a:gd name="connsiteY28" fmla="*/ 781895 h 1096384"/>
              <a:gd name="connsiteX29" fmla="*/ 116884 w 889564"/>
              <a:gd name="connsiteY29" fmla="*/ 764571 h 1096384"/>
              <a:gd name="connsiteX30" fmla="*/ 88856 w 889564"/>
              <a:gd name="connsiteY30" fmla="*/ 798489 h 1096384"/>
              <a:gd name="connsiteX31" fmla="*/ 25958 w 889564"/>
              <a:gd name="connsiteY31" fmla="*/ 833207 h 1096384"/>
              <a:gd name="connsiteX32" fmla="*/ 33945 w 889564"/>
              <a:gd name="connsiteY32" fmla="*/ 612643 h 1096384"/>
              <a:gd name="connsiteX33" fmla="*/ 74754 w 889564"/>
              <a:gd name="connsiteY33" fmla="*/ 546143 h 1096384"/>
              <a:gd name="connsiteX34" fmla="*/ 99228 w 889564"/>
              <a:gd name="connsiteY34" fmla="*/ 520162 h 1096384"/>
              <a:gd name="connsiteX35" fmla="*/ 89210 w 889564"/>
              <a:gd name="connsiteY35" fmla="*/ 477838 h 1096384"/>
              <a:gd name="connsiteX36" fmla="*/ 116358 w 889564"/>
              <a:gd name="connsiteY36" fmla="*/ 406163 h 1096384"/>
              <a:gd name="connsiteX37" fmla="*/ 119861 w 889564"/>
              <a:gd name="connsiteY37" fmla="*/ 404925 h 1096384"/>
              <a:gd name="connsiteX38" fmla="*/ 114610 w 889564"/>
              <a:gd name="connsiteY38" fmla="*/ 351632 h 1096384"/>
              <a:gd name="connsiteX39" fmla="*/ 458304 w 889564"/>
              <a:gd name="connsiteY39" fmla="*/ 0 h 109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89564" h="1096384">
                <a:moveTo>
                  <a:pt x="458304" y="0"/>
                </a:moveTo>
                <a:cubicBezTo>
                  <a:pt x="648121" y="0"/>
                  <a:pt x="801998" y="157431"/>
                  <a:pt x="801998" y="351632"/>
                </a:cubicBezTo>
                <a:lnTo>
                  <a:pt x="797105" y="401295"/>
                </a:lnTo>
                <a:lnTo>
                  <a:pt x="812113" y="406163"/>
                </a:lnTo>
                <a:cubicBezTo>
                  <a:pt x="829491" y="417972"/>
                  <a:pt x="841685" y="445617"/>
                  <a:pt x="841685" y="477838"/>
                </a:cubicBezTo>
                <a:cubicBezTo>
                  <a:pt x="841685" y="499319"/>
                  <a:pt x="836266" y="518766"/>
                  <a:pt x="827503" y="532842"/>
                </a:cubicBezTo>
                <a:lnTo>
                  <a:pt x="814948" y="546443"/>
                </a:lnTo>
                <a:lnTo>
                  <a:pt x="829134" y="564356"/>
                </a:lnTo>
                <a:cubicBezTo>
                  <a:pt x="842746" y="585788"/>
                  <a:pt x="855233" y="610280"/>
                  <a:pt x="865224" y="636814"/>
                </a:cubicBezTo>
                <a:cubicBezTo>
                  <a:pt x="905185" y="734786"/>
                  <a:pt x="889201" y="840922"/>
                  <a:pt x="865224" y="849086"/>
                </a:cubicBezTo>
                <a:cubicBezTo>
                  <a:pt x="853235" y="853168"/>
                  <a:pt x="831257" y="836839"/>
                  <a:pt x="806281" y="808264"/>
                </a:cubicBezTo>
                <a:lnTo>
                  <a:pt x="773495" y="765188"/>
                </a:lnTo>
                <a:lnTo>
                  <a:pt x="769873" y="795771"/>
                </a:lnTo>
                <a:cubicBezTo>
                  <a:pt x="761055" y="832458"/>
                  <a:pt x="743862" y="866547"/>
                  <a:pt x="720069" y="896529"/>
                </a:cubicBezTo>
                <a:lnTo>
                  <a:pt x="703743" y="913375"/>
                </a:lnTo>
                <a:lnTo>
                  <a:pt x="716396" y="916795"/>
                </a:lnTo>
                <a:cubicBezTo>
                  <a:pt x="776832" y="940190"/>
                  <a:pt x="815871" y="978542"/>
                  <a:pt x="809865" y="1021496"/>
                </a:cubicBezTo>
                <a:cubicBezTo>
                  <a:pt x="801857" y="1070586"/>
                  <a:pt x="721776" y="1103313"/>
                  <a:pt x="625679" y="1086950"/>
                </a:cubicBezTo>
                <a:cubicBezTo>
                  <a:pt x="577631" y="1082859"/>
                  <a:pt x="535589" y="1066495"/>
                  <a:pt x="506559" y="1045018"/>
                </a:cubicBezTo>
                <a:lnTo>
                  <a:pt x="481012" y="1017725"/>
                </a:lnTo>
                <a:lnTo>
                  <a:pt x="445604" y="1020764"/>
                </a:lnTo>
                <a:lnTo>
                  <a:pt x="430677" y="1019483"/>
                </a:lnTo>
                <a:lnTo>
                  <a:pt x="399531" y="1050132"/>
                </a:lnTo>
                <a:cubicBezTo>
                  <a:pt x="369507" y="1070586"/>
                  <a:pt x="325471" y="1086950"/>
                  <a:pt x="273428" y="1095131"/>
                </a:cubicBezTo>
                <a:cubicBezTo>
                  <a:pt x="177350" y="1103313"/>
                  <a:pt x="97285" y="1070586"/>
                  <a:pt x="89278" y="1021496"/>
                </a:cubicBezTo>
                <a:cubicBezTo>
                  <a:pt x="83274" y="978542"/>
                  <a:pt x="122305" y="940190"/>
                  <a:pt x="182730" y="920247"/>
                </a:cubicBezTo>
                <a:lnTo>
                  <a:pt x="192280" y="918343"/>
                </a:lnTo>
                <a:lnTo>
                  <a:pt x="171139" y="896529"/>
                </a:lnTo>
                <a:cubicBezTo>
                  <a:pt x="144372" y="862800"/>
                  <a:pt x="125958" y="823871"/>
                  <a:pt x="118424" y="781895"/>
                </a:cubicBezTo>
                <a:lnTo>
                  <a:pt x="116884" y="764571"/>
                </a:lnTo>
                <a:lnTo>
                  <a:pt x="88856" y="798489"/>
                </a:lnTo>
                <a:cubicBezTo>
                  <a:pt x="61900" y="825038"/>
                  <a:pt x="37938" y="837292"/>
                  <a:pt x="25958" y="833207"/>
                </a:cubicBezTo>
                <a:cubicBezTo>
                  <a:pt x="-5991" y="816869"/>
                  <a:pt x="-13978" y="710672"/>
                  <a:pt x="33945" y="612643"/>
                </a:cubicBezTo>
                <a:cubicBezTo>
                  <a:pt x="45925" y="588136"/>
                  <a:pt x="59903" y="565672"/>
                  <a:pt x="74754" y="546143"/>
                </a:cubicBezTo>
                <a:lnTo>
                  <a:pt x="99228" y="520162"/>
                </a:lnTo>
                <a:lnTo>
                  <a:pt x="89210" y="477838"/>
                </a:lnTo>
                <a:cubicBezTo>
                  <a:pt x="89210" y="445617"/>
                  <a:pt x="100404" y="417972"/>
                  <a:pt x="116358" y="406163"/>
                </a:cubicBezTo>
                <a:lnTo>
                  <a:pt x="119861" y="404925"/>
                </a:lnTo>
                <a:lnTo>
                  <a:pt x="114610" y="351632"/>
                </a:lnTo>
                <a:cubicBezTo>
                  <a:pt x="114610" y="157431"/>
                  <a:pt x="268487" y="0"/>
                  <a:pt x="45830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自由: 形状 45"/>
          <p:cNvSpPr>
            <a:spLocks/>
          </p:cNvSpPr>
          <p:nvPr/>
        </p:nvSpPr>
        <p:spPr bwMode="auto">
          <a:xfrm>
            <a:off x="1699537" y="2306093"/>
            <a:ext cx="458324" cy="469716"/>
          </a:xfrm>
          <a:custGeom>
            <a:avLst/>
            <a:gdLst>
              <a:gd name="connsiteX0" fmla="*/ 510129 w 1072415"/>
              <a:gd name="connsiteY0" fmla="*/ 524123 h 1099072"/>
              <a:gd name="connsiteX1" fmla="*/ 545188 w 1072415"/>
              <a:gd name="connsiteY1" fmla="*/ 524634 h 1099072"/>
              <a:gd name="connsiteX2" fmla="*/ 601082 w 1072415"/>
              <a:gd name="connsiteY2" fmla="*/ 957829 h 1099072"/>
              <a:gd name="connsiteX3" fmla="*/ 401460 w 1072415"/>
              <a:gd name="connsiteY3" fmla="*/ 1096778 h 1099072"/>
              <a:gd name="connsiteX4" fmla="*/ 273702 w 1072415"/>
              <a:gd name="connsiteY4" fmla="*/ 957829 h 1099072"/>
              <a:gd name="connsiteX5" fmla="*/ 121989 w 1072415"/>
              <a:gd name="connsiteY5" fmla="*/ 892441 h 1099072"/>
              <a:gd name="connsiteX6" fmla="*/ 169898 w 1072415"/>
              <a:gd name="connsiteY6" fmla="*/ 639063 h 1099072"/>
              <a:gd name="connsiteX7" fmla="*/ 510129 w 1072415"/>
              <a:gd name="connsiteY7" fmla="*/ 524123 h 1099072"/>
              <a:gd name="connsiteX8" fmla="*/ 852013 w 1072415"/>
              <a:gd name="connsiteY8" fmla="*/ 496693 h 1099072"/>
              <a:gd name="connsiteX9" fmla="*/ 961866 w 1072415"/>
              <a:gd name="connsiteY9" fmla="*/ 509194 h 1099072"/>
              <a:gd name="connsiteX10" fmla="*/ 1033934 w 1072415"/>
              <a:gd name="connsiteY10" fmla="*/ 762287 h 1099072"/>
              <a:gd name="connsiteX11" fmla="*/ 921829 w 1072415"/>
              <a:gd name="connsiteY11" fmla="*/ 786780 h 1099072"/>
              <a:gd name="connsiteX12" fmla="*/ 897806 w 1072415"/>
              <a:gd name="connsiteY12" fmla="*/ 933737 h 1099072"/>
              <a:gd name="connsiteX13" fmla="*/ 705625 w 1072415"/>
              <a:gd name="connsiteY13" fmla="*/ 933737 h 1099072"/>
              <a:gd name="connsiteX14" fmla="*/ 561489 w 1072415"/>
              <a:gd name="connsiteY14" fmla="*/ 517359 h 1099072"/>
              <a:gd name="connsiteX15" fmla="*/ 852013 w 1072415"/>
              <a:gd name="connsiteY15" fmla="*/ 496693 h 1099072"/>
              <a:gd name="connsiteX16" fmla="*/ 346836 w 1072415"/>
              <a:gd name="connsiteY16" fmla="*/ 41406 h 1099072"/>
              <a:gd name="connsiteX17" fmla="*/ 401967 w 1072415"/>
              <a:gd name="connsiteY17" fmla="*/ 60158 h 1099072"/>
              <a:gd name="connsiteX18" fmla="*/ 529693 w 1072415"/>
              <a:gd name="connsiteY18" fmla="*/ 492865 h 1099072"/>
              <a:gd name="connsiteX19" fmla="*/ 401967 w 1072415"/>
              <a:gd name="connsiteY19" fmla="*/ 492865 h 1099072"/>
              <a:gd name="connsiteX20" fmla="*/ 130550 w 1072415"/>
              <a:gd name="connsiteY20" fmla="*/ 525523 h 1099072"/>
              <a:gd name="connsiteX21" fmla="*/ 2825 w 1072415"/>
              <a:gd name="connsiteY21" fmla="*/ 354073 h 1099072"/>
              <a:gd name="connsiteX22" fmla="*/ 146516 w 1072415"/>
              <a:gd name="connsiteY22" fmla="*/ 239773 h 1099072"/>
              <a:gd name="connsiteX23" fmla="*/ 178447 w 1072415"/>
              <a:gd name="connsiteY23" fmla="*/ 109144 h 1099072"/>
              <a:gd name="connsiteX24" fmla="*/ 346836 w 1072415"/>
              <a:gd name="connsiteY24" fmla="*/ 41406 h 1099072"/>
              <a:gd name="connsiteX25" fmla="*/ 687704 w 1072415"/>
              <a:gd name="connsiteY25" fmla="*/ 175 h 1099072"/>
              <a:gd name="connsiteX26" fmla="*/ 721849 w 1072415"/>
              <a:gd name="connsiteY26" fmla="*/ 2327 h 1099072"/>
              <a:gd name="connsiteX27" fmla="*/ 801895 w 1072415"/>
              <a:gd name="connsiteY27" fmla="*/ 124792 h 1099072"/>
              <a:gd name="connsiteX28" fmla="*/ 937972 w 1072415"/>
              <a:gd name="connsiteY28" fmla="*/ 132956 h 1099072"/>
              <a:gd name="connsiteX29" fmla="*/ 849922 w 1072415"/>
              <a:gd name="connsiteY29" fmla="*/ 426870 h 1099072"/>
              <a:gd name="connsiteX30" fmla="*/ 561757 w 1072415"/>
              <a:gd name="connsiteY30" fmla="*/ 500349 h 1099072"/>
              <a:gd name="connsiteX31" fmla="*/ 553753 w 1072415"/>
              <a:gd name="connsiteY31" fmla="*/ 100299 h 1099072"/>
              <a:gd name="connsiteX32" fmla="*/ 687704 w 1072415"/>
              <a:gd name="connsiteY32" fmla="*/ 175 h 1099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72415" h="1099072">
                <a:moveTo>
                  <a:pt x="510129" y="524123"/>
                </a:moveTo>
                <a:cubicBezTo>
                  <a:pt x="532213" y="523612"/>
                  <a:pt x="545188" y="524634"/>
                  <a:pt x="545188" y="524634"/>
                </a:cubicBezTo>
                <a:cubicBezTo>
                  <a:pt x="529218" y="590022"/>
                  <a:pt x="617052" y="802533"/>
                  <a:pt x="601082" y="957829"/>
                </a:cubicBezTo>
                <a:cubicBezTo>
                  <a:pt x="585112" y="1039564"/>
                  <a:pt x="473324" y="1113125"/>
                  <a:pt x="401460" y="1096778"/>
                </a:cubicBezTo>
                <a:cubicBezTo>
                  <a:pt x="289671" y="1080431"/>
                  <a:pt x="273702" y="957829"/>
                  <a:pt x="273702" y="957829"/>
                </a:cubicBezTo>
                <a:cubicBezTo>
                  <a:pt x="209822" y="966002"/>
                  <a:pt x="145943" y="941482"/>
                  <a:pt x="121989" y="892441"/>
                </a:cubicBezTo>
                <a:cubicBezTo>
                  <a:pt x="90049" y="827053"/>
                  <a:pt x="82064" y="712624"/>
                  <a:pt x="169898" y="639063"/>
                </a:cubicBezTo>
                <a:cubicBezTo>
                  <a:pt x="295660" y="540981"/>
                  <a:pt x="443880" y="525656"/>
                  <a:pt x="510129" y="524123"/>
                </a:cubicBezTo>
                <a:close/>
                <a:moveTo>
                  <a:pt x="852013" y="496693"/>
                </a:moveTo>
                <a:cubicBezTo>
                  <a:pt x="894803" y="497458"/>
                  <a:pt x="933840" y="501030"/>
                  <a:pt x="961866" y="509194"/>
                </a:cubicBezTo>
                <a:cubicBezTo>
                  <a:pt x="1073972" y="550016"/>
                  <a:pt x="1106002" y="680644"/>
                  <a:pt x="1033934" y="762287"/>
                </a:cubicBezTo>
                <a:cubicBezTo>
                  <a:pt x="1001904" y="794944"/>
                  <a:pt x="921829" y="786780"/>
                  <a:pt x="921829" y="786780"/>
                </a:cubicBezTo>
                <a:cubicBezTo>
                  <a:pt x="921829" y="786780"/>
                  <a:pt x="945851" y="876587"/>
                  <a:pt x="897806" y="933737"/>
                </a:cubicBezTo>
                <a:cubicBezTo>
                  <a:pt x="849761" y="982723"/>
                  <a:pt x="753670" y="990887"/>
                  <a:pt x="705625" y="933737"/>
                </a:cubicBezTo>
                <a:cubicBezTo>
                  <a:pt x="617542" y="827601"/>
                  <a:pt x="561489" y="541851"/>
                  <a:pt x="561489" y="517359"/>
                </a:cubicBezTo>
                <a:cubicBezTo>
                  <a:pt x="561489" y="517359"/>
                  <a:pt x="723642" y="494396"/>
                  <a:pt x="852013" y="496693"/>
                </a:cubicBezTo>
                <a:close/>
                <a:moveTo>
                  <a:pt x="346836" y="41406"/>
                </a:moveTo>
                <a:cubicBezTo>
                  <a:pt x="367042" y="43830"/>
                  <a:pt x="386002" y="49953"/>
                  <a:pt x="401967" y="60158"/>
                </a:cubicBezTo>
                <a:cubicBezTo>
                  <a:pt x="537676" y="141801"/>
                  <a:pt x="529693" y="492865"/>
                  <a:pt x="529693" y="492865"/>
                </a:cubicBezTo>
                <a:cubicBezTo>
                  <a:pt x="529693" y="492865"/>
                  <a:pt x="465830" y="492865"/>
                  <a:pt x="401967" y="492865"/>
                </a:cubicBezTo>
                <a:cubicBezTo>
                  <a:pt x="290207" y="509194"/>
                  <a:pt x="202396" y="533687"/>
                  <a:pt x="130550" y="525523"/>
                </a:cubicBezTo>
                <a:cubicBezTo>
                  <a:pt x="114585" y="525523"/>
                  <a:pt x="-21124" y="484701"/>
                  <a:pt x="2825" y="354073"/>
                </a:cubicBezTo>
                <a:cubicBezTo>
                  <a:pt x="18790" y="231608"/>
                  <a:pt x="146516" y="239773"/>
                  <a:pt x="146516" y="239773"/>
                </a:cubicBezTo>
                <a:cubicBezTo>
                  <a:pt x="138533" y="207115"/>
                  <a:pt x="138533" y="158130"/>
                  <a:pt x="178447" y="109144"/>
                </a:cubicBezTo>
                <a:cubicBezTo>
                  <a:pt x="214370" y="60158"/>
                  <a:pt x="286216" y="34135"/>
                  <a:pt x="346836" y="41406"/>
                </a:cubicBezTo>
                <a:close/>
                <a:moveTo>
                  <a:pt x="687704" y="175"/>
                </a:moveTo>
                <a:cubicBezTo>
                  <a:pt x="698461" y="-351"/>
                  <a:pt x="709842" y="286"/>
                  <a:pt x="721849" y="2327"/>
                </a:cubicBezTo>
                <a:cubicBezTo>
                  <a:pt x="809899" y="18656"/>
                  <a:pt x="801895" y="124792"/>
                  <a:pt x="801895" y="124792"/>
                </a:cubicBezTo>
                <a:cubicBezTo>
                  <a:pt x="801895" y="124792"/>
                  <a:pt x="865931" y="92135"/>
                  <a:pt x="937972" y="132956"/>
                </a:cubicBezTo>
                <a:cubicBezTo>
                  <a:pt x="977995" y="157449"/>
                  <a:pt x="1098064" y="377885"/>
                  <a:pt x="849922" y="426870"/>
                </a:cubicBezTo>
                <a:cubicBezTo>
                  <a:pt x="617789" y="475856"/>
                  <a:pt x="561757" y="500349"/>
                  <a:pt x="561757" y="500349"/>
                </a:cubicBezTo>
                <a:cubicBezTo>
                  <a:pt x="561757" y="500349"/>
                  <a:pt x="529739" y="181942"/>
                  <a:pt x="553753" y="100299"/>
                </a:cubicBezTo>
                <a:cubicBezTo>
                  <a:pt x="567761" y="64580"/>
                  <a:pt x="612411" y="3858"/>
                  <a:pt x="687704" y="1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133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 animBg="1"/>
      <p:bldP spid="6" grpId="0"/>
      <p:bldP spid="7" grpId="0"/>
      <p:bldP spid="8" grpId="0" animBg="1"/>
      <p:bldP spid="9" grpId="0"/>
      <p:bldP spid="10" grpId="0"/>
      <p:bldP spid="11" grpId="0" animBg="1"/>
      <p:bldP spid="12" grpId="0"/>
      <p:bldP spid="13" grpId="0"/>
      <p:bldP spid="14" grpId="0" animBg="1"/>
      <p:bldP spid="20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8107857" y="1197487"/>
            <a:ext cx="2493201" cy="4390002"/>
          </a:xfrm>
          <a:custGeom>
            <a:avLst/>
            <a:gdLst>
              <a:gd name="connsiteX0" fmla="*/ 891527 w 2493201"/>
              <a:gd name="connsiteY0" fmla="*/ 3885828 h 4390002"/>
              <a:gd name="connsiteX1" fmla="*/ 1334216 w 2493201"/>
              <a:gd name="connsiteY1" fmla="*/ 3885828 h 4390002"/>
              <a:gd name="connsiteX2" fmla="*/ 1334216 w 2493201"/>
              <a:gd name="connsiteY2" fmla="*/ 4390002 h 4390002"/>
              <a:gd name="connsiteX3" fmla="*/ 891527 w 2493201"/>
              <a:gd name="connsiteY3" fmla="*/ 4390002 h 4390002"/>
              <a:gd name="connsiteX4" fmla="*/ 1281954 w 2493201"/>
              <a:gd name="connsiteY4" fmla="*/ 0 h 4390002"/>
              <a:gd name="connsiteX5" fmla="*/ 2176556 w 2493201"/>
              <a:gd name="connsiteY5" fmla="*/ 298200 h 4390002"/>
              <a:gd name="connsiteX6" fmla="*/ 2493201 w 2493201"/>
              <a:gd name="connsiteY6" fmla="*/ 1134391 h 4390002"/>
              <a:gd name="connsiteX7" fmla="*/ 2424031 w 2493201"/>
              <a:gd name="connsiteY7" fmla="*/ 1577080 h 4390002"/>
              <a:gd name="connsiteX8" fmla="*/ 2231892 w 2493201"/>
              <a:gd name="connsiteY8" fmla="*/ 1929080 h 4390002"/>
              <a:gd name="connsiteX9" fmla="*/ 1823019 w 2493201"/>
              <a:gd name="connsiteY9" fmla="*/ 2314896 h 4390002"/>
              <a:gd name="connsiteX10" fmla="*/ 1491002 w 2493201"/>
              <a:gd name="connsiteY10" fmla="*/ 2625393 h 4390002"/>
              <a:gd name="connsiteX11" fmla="*/ 1346513 w 2493201"/>
              <a:gd name="connsiteY11" fmla="*/ 2889777 h 4390002"/>
              <a:gd name="connsiteX12" fmla="*/ 1306548 w 2493201"/>
              <a:gd name="connsiteY12" fmla="*/ 3042720 h 4390002"/>
              <a:gd name="connsiteX13" fmla="*/ 1291535 w 2493201"/>
              <a:gd name="connsiteY13" fmla="*/ 3208619 h 4390002"/>
              <a:gd name="connsiteX14" fmla="*/ 1294002 w 2493201"/>
              <a:gd name="connsiteY14" fmla="*/ 3208619 h 4390002"/>
              <a:gd name="connsiteX15" fmla="*/ 1294002 w 2493201"/>
              <a:gd name="connsiteY15" fmla="*/ 3479288 h 4390002"/>
              <a:gd name="connsiteX16" fmla="*/ 908802 w 2493201"/>
              <a:gd name="connsiteY16" fmla="*/ 3479288 h 4390002"/>
              <a:gd name="connsiteX17" fmla="*/ 908802 w 2493201"/>
              <a:gd name="connsiteY17" fmla="*/ 3212571 h 4390002"/>
              <a:gd name="connsiteX18" fmla="*/ 906898 w 2493201"/>
              <a:gd name="connsiteY18" fmla="*/ 3212571 h 4390002"/>
              <a:gd name="connsiteX19" fmla="*/ 1045239 w 2493201"/>
              <a:gd name="connsiteY19" fmla="*/ 2639227 h 4390002"/>
              <a:gd name="connsiteX20" fmla="*/ 1530967 w 2493201"/>
              <a:gd name="connsiteY20" fmla="*/ 2105848 h 4390002"/>
              <a:gd name="connsiteX21" fmla="*/ 1890652 w 2493201"/>
              <a:gd name="connsiteY21" fmla="*/ 1775368 h 4390002"/>
              <a:gd name="connsiteX22" fmla="*/ 2044364 w 2493201"/>
              <a:gd name="connsiteY22" fmla="*/ 1507910 h 4390002"/>
              <a:gd name="connsiteX23" fmla="*/ 2099700 w 2493201"/>
              <a:gd name="connsiteY23" fmla="*/ 1165133 h 4390002"/>
              <a:gd name="connsiteX24" fmla="*/ 1881429 w 2493201"/>
              <a:gd name="connsiteY24" fmla="*/ 547213 h 4390002"/>
              <a:gd name="connsiteX25" fmla="*/ 1275806 w 2493201"/>
              <a:gd name="connsiteY25" fmla="*/ 332017 h 4390002"/>
              <a:gd name="connsiteX26" fmla="*/ 670182 w 2493201"/>
              <a:gd name="connsiteY26" fmla="*/ 559510 h 4390002"/>
              <a:gd name="connsiteX27" fmla="*/ 408873 w 2493201"/>
              <a:gd name="connsiteY27" fmla="*/ 1192801 h 4390002"/>
              <a:gd name="connsiteX28" fmla="*/ 0 w 2493201"/>
              <a:gd name="connsiteY28" fmla="*/ 1168207 h 4390002"/>
              <a:gd name="connsiteX29" fmla="*/ 393502 w 2493201"/>
              <a:gd name="connsiteY29" fmla="*/ 316646 h 4390002"/>
              <a:gd name="connsiteX30" fmla="*/ 1281954 w 2493201"/>
              <a:gd name="connsiteY30" fmla="*/ 0 h 439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493201" h="4390002">
                <a:moveTo>
                  <a:pt x="891527" y="3885828"/>
                </a:moveTo>
                <a:lnTo>
                  <a:pt x="1334216" y="3885828"/>
                </a:lnTo>
                <a:lnTo>
                  <a:pt x="1334216" y="4390002"/>
                </a:lnTo>
                <a:lnTo>
                  <a:pt x="891527" y="4390002"/>
                </a:lnTo>
                <a:close/>
                <a:moveTo>
                  <a:pt x="1281954" y="0"/>
                </a:moveTo>
                <a:cubicBezTo>
                  <a:pt x="1667258" y="0"/>
                  <a:pt x="1965458" y="99400"/>
                  <a:pt x="2176556" y="298200"/>
                </a:cubicBezTo>
                <a:cubicBezTo>
                  <a:pt x="2387653" y="497000"/>
                  <a:pt x="2493201" y="775731"/>
                  <a:pt x="2493201" y="1134391"/>
                </a:cubicBezTo>
                <a:cubicBezTo>
                  <a:pt x="2493201" y="1300400"/>
                  <a:pt x="2470145" y="1447963"/>
                  <a:pt x="2424031" y="1577080"/>
                </a:cubicBezTo>
                <a:cubicBezTo>
                  <a:pt x="2377918" y="1706198"/>
                  <a:pt x="2313871" y="1823532"/>
                  <a:pt x="2231892" y="1929080"/>
                </a:cubicBezTo>
                <a:cubicBezTo>
                  <a:pt x="2149912" y="2034628"/>
                  <a:pt x="2013621" y="2163234"/>
                  <a:pt x="1823019" y="2314896"/>
                </a:cubicBezTo>
                <a:cubicBezTo>
                  <a:pt x="1663159" y="2441964"/>
                  <a:pt x="1552487" y="2545463"/>
                  <a:pt x="1491002" y="2625393"/>
                </a:cubicBezTo>
                <a:cubicBezTo>
                  <a:pt x="1429517" y="2705323"/>
                  <a:pt x="1381354" y="2793451"/>
                  <a:pt x="1346513" y="2889777"/>
                </a:cubicBezTo>
                <a:cubicBezTo>
                  <a:pt x="1329093" y="2937940"/>
                  <a:pt x="1315771" y="2988921"/>
                  <a:pt x="1306548" y="3042720"/>
                </a:cubicBezTo>
                <a:lnTo>
                  <a:pt x="1291535" y="3208619"/>
                </a:lnTo>
                <a:lnTo>
                  <a:pt x="1294002" y="3208619"/>
                </a:lnTo>
                <a:lnTo>
                  <a:pt x="1294002" y="3479288"/>
                </a:lnTo>
                <a:lnTo>
                  <a:pt x="908802" y="3479288"/>
                </a:lnTo>
                <a:lnTo>
                  <a:pt x="908802" y="3212571"/>
                </a:lnTo>
                <a:lnTo>
                  <a:pt x="906898" y="3212571"/>
                </a:lnTo>
                <a:cubicBezTo>
                  <a:pt x="910997" y="2999425"/>
                  <a:pt x="957111" y="2808310"/>
                  <a:pt x="1045239" y="2639227"/>
                </a:cubicBezTo>
                <a:cubicBezTo>
                  <a:pt x="1133366" y="2470144"/>
                  <a:pt x="1295276" y="2292351"/>
                  <a:pt x="1530967" y="2105848"/>
                </a:cubicBezTo>
                <a:cubicBezTo>
                  <a:pt x="1705174" y="1966483"/>
                  <a:pt x="1825069" y="1856323"/>
                  <a:pt x="1890652" y="1775368"/>
                </a:cubicBezTo>
                <a:cubicBezTo>
                  <a:pt x="1956236" y="1694414"/>
                  <a:pt x="2007473" y="1605261"/>
                  <a:pt x="2044364" y="1507910"/>
                </a:cubicBezTo>
                <a:cubicBezTo>
                  <a:pt x="2081254" y="1410559"/>
                  <a:pt x="2099700" y="1296301"/>
                  <a:pt x="2099700" y="1165133"/>
                </a:cubicBezTo>
                <a:cubicBezTo>
                  <a:pt x="2099700" y="896650"/>
                  <a:pt x="2026943" y="690677"/>
                  <a:pt x="1881429" y="547213"/>
                </a:cubicBezTo>
                <a:cubicBezTo>
                  <a:pt x="1735916" y="403749"/>
                  <a:pt x="1534041" y="332017"/>
                  <a:pt x="1275806" y="332017"/>
                </a:cubicBezTo>
                <a:cubicBezTo>
                  <a:pt x="1025768" y="332017"/>
                  <a:pt x="823894" y="407848"/>
                  <a:pt x="670182" y="559510"/>
                </a:cubicBezTo>
                <a:cubicBezTo>
                  <a:pt x="516471" y="711172"/>
                  <a:pt x="429368" y="922269"/>
                  <a:pt x="408873" y="1192801"/>
                </a:cubicBezTo>
                <a:lnTo>
                  <a:pt x="0" y="1168207"/>
                </a:lnTo>
                <a:cubicBezTo>
                  <a:pt x="34841" y="811597"/>
                  <a:pt x="166009" y="527743"/>
                  <a:pt x="393502" y="316646"/>
                </a:cubicBezTo>
                <a:cubicBezTo>
                  <a:pt x="620995" y="105549"/>
                  <a:pt x="917146" y="0"/>
                  <a:pt x="128195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177481" y="4728337"/>
            <a:ext cx="728632" cy="728632"/>
            <a:chOff x="1177481" y="4728337"/>
            <a:chExt cx="728632" cy="728632"/>
          </a:xfrm>
        </p:grpSpPr>
        <p:sp>
          <p:nvSpPr>
            <p:cNvPr id="3" name="椭圆 2"/>
            <p:cNvSpPr/>
            <p:nvPr/>
          </p:nvSpPr>
          <p:spPr>
            <a:xfrm>
              <a:off x="1237012" y="4787868"/>
              <a:ext cx="609570" cy="6095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177481" y="4728337"/>
              <a:ext cx="728632" cy="728632"/>
            </a:xfrm>
            <a:prstGeom prst="ellips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187817" y="4597817"/>
            <a:ext cx="3094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87817" y="4978091"/>
            <a:ext cx="4691954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177481" y="3501558"/>
            <a:ext cx="728632" cy="728632"/>
            <a:chOff x="1177481" y="3501558"/>
            <a:chExt cx="728632" cy="728632"/>
          </a:xfrm>
        </p:grpSpPr>
        <p:sp>
          <p:nvSpPr>
            <p:cNvPr id="8" name="椭圆 7"/>
            <p:cNvSpPr/>
            <p:nvPr/>
          </p:nvSpPr>
          <p:spPr>
            <a:xfrm>
              <a:off x="1237012" y="3561089"/>
              <a:ext cx="609570" cy="60957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177481" y="3501558"/>
              <a:ext cx="728632" cy="728632"/>
            </a:xfrm>
            <a:prstGeom prst="ellipse">
              <a:avLst/>
            </a:prstGeom>
            <a:noFill/>
            <a:ln w="2857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187817" y="3371038"/>
            <a:ext cx="3094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187817" y="3751312"/>
            <a:ext cx="4691954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177481" y="2274780"/>
            <a:ext cx="728632" cy="728632"/>
            <a:chOff x="1177481" y="2274780"/>
            <a:chExt cx="728632" cy="728632"/>
          </a:xfrm>
        </p:grpSpPr>
        <p:sp>
          <p:nvSpPr>
            <p:cNvPr id="13" name="椭圆 12"/>
            <p:cNvSpPr/>
            <p:nvPr/>
          </p:nvSpPr>
          <p:spPr>
            <a:xfrm>
              <a:off x="1237012" y="2334311"/>
              <a:ext cx="609570" cy="60957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177481" y="2274780"/>
              <a:ext cx="728632" cy="728632"/>
            </a:xfrm>
            <a:prstGeom prst="ellipse">
              <a:avLst/>
            </a:prstGeom>
            <a:noFill/>
            <a:ln w="2857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2187817" y="2144260"/>
            <a:ext cx="3094262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187817" y="2524534"/>
            <a:ext cx="4691954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613589" y="5855741"/>
            <a:ext cx="348173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存在的问题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1410829" y="4921637"/>
            <a:ext cx="261936" cy="342032"/>
            <a:chOff x="1728788" y="5364163"/>
            <a:chExt cx="576263" cy="752475"/>
          </a:xfrm>
        </p:grpSpPr>
        <p:sp>
          <p:nvSpPr>
            <p:cNvPr id="20" name="Freeform 128"/>
            <p:cNvSpPr>
              <a:spLocks noEditPoints="1"/>
            </p:cNvSpPr>
            <p:nvPr/>
          </p:nvSpPr>
          <p:spPr bwMode="auto">
            <a:xfrm>
              <a:off x="1728788" y="5364163"/>
              <a:ext cx="576263" cy="752475"/>
            </a:xfrm>
            <a:custGeom>
              <a:avLst/>
              <a:gdLst>
                <a:gd name="T0" fmla="*/ 104 w 109"/>
                <a:gd name="T1" fmla="*/ 68 h 142"/>
                <a:gd name="T2" fmla="*/ 96 w 109"/>
                <a:gd name="T3" fmla="*/ 68 h 142"/>
                <a:gd name="T4" fmla="*/ 96 w 109"/>
                <a:gd name="T5" fmla="*/ 44 h 142"/>
                <a:gd name="T6" fmla="*/ 84 w 109"/>
                <a:gd name="T7" fmla="*/ 13 h 142"/>
                <a:gd name="T8" fmla="*/ 55 w 109"/>
                <a:gd name="T9" fmla="*/ 0 h 142"/>
                <a:gd name="T10" fmla="*/ 25 w 109"/>
                <a:gd name="T11" fmla="*/ 13 h 142"/>
                <a:gd name="T12" fmla="*/ 13 w 109"/>
                <a:gd name="T13" fmla="*/ 44 h 142"/>
                <a:gd name="T14" fmla="*/ 13 w 109"/>
                <a:gd name="T15" fmla="*/ 68 h 142"/>
                <a:gd name="T16" fmla="*/ 6 w 109"/>
                <a:gd name="T17" fmla="*/ 68 h 142"/>
                <a:gd name="T18" fmla="*/ 0 w 109"/>
                <a:gd name="T19" fmla="*/ 73 h 142"/>
                <a:gd name="T20" fmla="*/ 0 w 109"/>
                <a:gd name="T21" fmla="*/ 137 h 142"/>
                <a:gd name="T22" fmla="*/ 6 w 109"/>
                <a:gd name="T23" fmla="*/ 142 h 142"/>
                <a:gd name="T24" fmla="*/ 104 w 109"/>
                <a:gd name="T25" fmla="*/ 142 h 142"/>
                <a:gd name="T26" fmla="*/ 109 w 109"/>
                <a:gd name="T27" fmla="*/ 137 h 142"/>
                <a:gd name="T28" fmla="*/ 109 w 109"/>
                <a:gd name="T29" fmla="*/ 73 h 142"/>
                <a:gd name="T30" fmla="*/ 104 w 109"/>
                <a:gd name="T31" fmla="*/ 68 h 142"/>
                <a:gd name="T32" fmla="*/ 66 w 109"/>
                <a:gd name="T33" fmla="*/ 124 h 142"/>
                <a:gd name="T34" fmla="*/ 55 w 109"/>
                <a:gd name="T35" fmla="*/ 136 h 142"/>
                <a:gd name="T36" fmla="*/ 43 w 109"/>
                <a:gd name="T37" fmla="*/ 124 h 142"/>
                <a:gd name="T38" fmla="*/ 43 w 109"/>
                <a:gd name="T39" fmla="*/ 103 h 142"/>
                <a:gd name="T40" fmla="*/ 55 w 109"/>
                <a:gd name="T41" fmla="*/ 91 h 142"/>
                <a:gd name="T42" fmla="*/ 66 w 109"/>
                <a:gd name="T43" fmla="*/ 103 h 142"/>
                <a:gd name="T44" fmla="*/ 66 w 109"/>
                <a:gd name="T45" fmla="*/ 124 h 142"/>
                <a:gd name="T46" fmla="*/ 77 w 109"/>
                <a:gd name="T47" fmla="*/ 68 h 142"/>
                <a:gd name="T48" fmla="*/ 33 w 109"/>
                <a:gd name="T49" fmla="*/ 68 h 142"/>
                <a:gd name="T50" fmla="*/ 33 w 109"/>
                <a:gd name="T51" fmla="*/ 44 h 142"/>
                <a:gd name="T52" fmla="*/ 39 w 109"/>
                <a:gd name="T53" fmla="*/ 27 h 142"/>
                <a:gd name="T54" fmla="*/ 55 w 109"/>
                <a:gd name="T55" fmla="*/ 20 h 142"/>
                <a:gd name="T56" fmla="*/ 70 w 109"/>
                <a:gd name="T57" fmla="*/ 27 h 142"/>
                <a:gd name="T58" fmla="*/ 77 w 109"/>
                <a:gd name="T59" fmla="*/ 44 h 142"/>
                <a:gd name="T60" fmla="*/ 77 w 109"/>
                <a:gd name="T61" fmla="*/ 6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9" h="142">
                  <a:moveTo>
                    <a:pt x="104" y="68"/>
                  </a:moveTo>
                  <a:cubicBezTo>
                    <a:pt x="96" y="68"/>
                    <a:pt x="96" y="68"/>
                    <a:pt x="96" y="68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32"/>
                    <a:pt x="92" y="21"/>
                    <a:pt x="84" y="13"/>
                  </a:cubicBezTo>
                  <a:cubicBezTo>
                    <a:pt x="77" y="5"/>
                    <a:pt x="66" y="0"/>
                    <a:pt x="55" y="0"/>
                  </a:cubicBezTo>
                  <a:cubicBezTo>
                    <a:pt x="43" y="0"/>
                    <a:pt x="32" y="5"/>
                    <a:pt x="25" y="13"/>
                  </a:cubicBezTo>
                  <a:cubicBezTo>
                    <a:pt x="17" y="21"/>
                    <a:pt x="13" y="32"/>
                    <a:pt x="13" y="4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8"/>
                    <a:pt x="0" y="71"/>
                    <a:pt x="0" y="7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0"/>
                    <a:pt x="3" y="142"/>
                    <a:pt x="6" y="142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7" y="142"/>
                    <a:pt x="109" y="140"/>
                    <a:pt x="109" y="137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09" y="71"/>
                    <a:pt x="107" y="68"/>
                    <a:pt x="104" y="68"/>
                  </a:cubicBezTo>
                  <a:close/>
                  <a:moveTo>
                    <a:pt x="66" y="124"/>
                  </a:moveTo>
                  <a:cubicBezTo>
                    <a:pt x="66" y="131"/>
                    <a:pt x="61" y="136"/>
                    <a:pt x="55" y="136"/>
                  </a:cubicBezTo>
                  <a:cubicBezTo>
                    <a:pt x="48" y="136"/>
                    <a:pt x="43" y="131"/>
                    <a:pt x="43" y="124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43" y="96"/>
                    <a:pt x="48" y="91"/>
                    <a:pt x="55" y="91"/>
                  </a:cubicBezTo>
                  <a:cubicBezTo>
                    <a:pt x="61" y="91"/>
                    <a:pt x="66" y="96"/>
                    <a:pt x="66" y="103"/>
                  </a:cubicBezTo>
                  <a:lnTo>
                    <a:pt x="66" y="124"/>
                  </a:lnTo>
                  <a:close/>
                  <a:moveTo>
                    <a:pt x="77" y="68"/>
                  </a:moveTo>
                  <a:cubicBezTo>
                    <a:pt x="33" y="68"/>
                    <a:pt x="33" y="68"/>
                    <a:pt x="33" y="68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37"/>
                    <a:pt x="35" y="31"/>
                    <a:pt x="39" y="27"/>
                  </a:cubicBezTo>
                  <a:cubicBezTo>
                    <a:pt x="43" y="23"/>
                    <a:pt x="49" y="20"/>
                    <a:pt x="55" y="20"/>
                  </a:cubicBezTo>
                  <a:cubicBezTo>
                    <a:pt x="60" y="20"/>
                    <a:pt x="66" y="23"/>
                    <a:pt x="70" y="27"/>
                  </a:cubicBezTo>
                  <a:cubicBezTo>
                    <a:pt x="74" y="31"/>
                    <a:pt x="77" y="37"/>
                    <a:pt x="77" y="44"/>
                  </a:cubicBezTo>
                  <a:lnTo>
                    <a:pt x="77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1" name="Freeform 129"/>
            <p:cNvSpPr>
              <a:spLocks/>
            </p:cNvSpPr>
            <p:nvPr/>
          </p:nvSpPr>
          <p:spPr bwMode="auto">
            <a:xfrm>
              <a:off x="1982788" y="5878513"/>
              <a:ext cx="68263" cy="169863"/>
            </a:xfrm>
            <a:custGeom>
              <a:avLst/>
              <a:gdLst>
                <a:gd name="T0" fmla="*/ 7 w 13"/>
                <a:gd name="T1" fmla="*/ 0 h 32"/>
                <a:gd name="T2" fmla="*/ 0 w 13"/>
                <a:gd name="T3" fmla="*/ 7 h 32"/>
                <a:gd name="T4" fmla="*/ 0 w 13"/>
                <a:gd name="T5" fmla="*/ 25 h 32"/>
                <a:gd name="T6" fmla="*/ 7 w 13"/>
                <a:gd name="T7" fmla="*/ 32 h 32"/>
                <a:gd name="T8" fmla="*/ 13 w 13"/>
                <a:gd name="T9" fmla="*/ 25 h 32"/>
                <a:gd name="T10" fmla="*/ 13 w 13"/>
                <a:gd name="T11" fmla="*/ 7 h 32"/>
                <a:gd name="T12" fmla="*/ 7 w 13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2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9"/>
                    <a:pt x="3" y="32"/>
                    <a:pt x="7" y="32"/>
                  </a:cubicBezTo>
                  <a:cubicBezTo>
                    <a:pt x="10" y="32"/>
                    <a:pt x="13" y="29"/>
                    <a:pt x="13" y="25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2" name="任意多边形: 形状 21"/>
          <p:cNvSpPr>
            <a:spLocks/>
          </p:cNvSpPr>
          <p:nvPr/>
        </p:nvSpPr>
        <p:spPr bwMode="auto">
          <a:xfrm>
            <a:off x="1375338" y="3690767"/>
            <a:ext cx="332918" cy="350214"/>
          </a:xfrm>
          <a:custGeom>
            <a:avLst/>
            <a:gdLst>
              <a:gd name="connsiteX0" fmla="*/ 570814 w 659715"/>
              <a:gd name="connsiteY0" fmla="*/ 280915 h 693986"/>
              <a:gd name="connsiteX1" fmla="*/ 654952 w 659715"/>
              <a:gd name="connsiteY1" fmla="*/ 333303 h 693986"/>
              <a:gd name="connsiteX2" fmla="*/ 650190 w 659715"/>
              <a:gd name="connsiteY2" fmla="*/ 344415 h 693986"/>
              <a:gd name="connsiteX3" fmla="*/ 564464 w 659715"/>
              <a:gd name="connsiteY3" fmla="*/ 296790 h 693986"/>
              <a:gd name="connsiteX4" fmla="*/ 121256 w 659715"/>
              <a:gd name="connsiteY4" fmla="*/ 259220 h 693986"/>
              <a:gd name="connsiteX5" fmla="*/ 147759 w 659715"/>
              <a:gd name="connsiteY5" fmla="*/ 275095 h 693986"/>
              <a:gd name="connsiteX6" fmla="*/ 211366 w 659715"/>
              <a:gd name="connsiteY6" fmla="*/ 465595 h 693986"/>
              <a:gd name="connsiteX7" fmla="*/ 206066 w 659715"/>
              <a:gd name="connsiteY7" fmla="*/ 513220 h 693986"/>
              <a:gd name="connsiteX8" fmla="*/ 237870 w 659715"/>
              <a:gd name="connsiteY8" fmla="*/ 619053 h 693986"/>
              <a:gd name="connsiteX9" fmla="*/ 221968 w 659715"/>
              <a:gd name="connsiteY9" fmla="*/ 693137 h 693986"/>
              <a:gd name="connsiteX10" fmla="*/ 195465 w 659715"/>
              <a:gd name="connsiteY10" fmla="*/ 677262 h 693986"/>
              <a:gd name="connsiteX11" fmla="*/ 147759 w 659715"/>
              <a:gd name="connsiteY11" fmla="*/ 529095 h 693986"/>
              <a:gd name="connsiteX12" fmla="*/ 110654 w 659715"/>
              <a:gd name="connsiteY12" fmla="*/ 497345 h 693986"/>
              <a:gd name="connsiteX13" fmla="*/ 31145 w 659715"/>
              <a:gd name="connsiteY13" fmla="*/ 449720 h 693986"/>
              <a:gd name="connsiteX14" fmla="*/ 4641 w 659715"/>
              <a:gd name="connsiteY14" fmla="*/ 370345 h 693986"/>
              <a:gd name="connsiteX15" fmla="*/ 41746 w 659715"/>
              <a:gd name="connsiteY15" fmla="*/ 285678 h 693986"/>
              <a:gd name="connsiteX16" fmla="*/ 121256 w 659715"/>
              <a:gd name="connsiteY16" fmla="*/ 259220 h 693986"/>
              <a:gd name="connsiteX17" fmla="*/ 654953 w 659715"/>
              <a:gd name="connsiteY17" fmla="*/ 190428 h 693986"/>
              <a:gd name="connsiteX18" fmla="*/ 659715 w 659715"/>
              <a:gd name="connsiteY18" fmla="*/ 201541 h 693986"/>
              <a:gd name="connsiteX19" fmla="*/ 564465 w 659715"/>
              <a:gd name="connsiteY19" fmla="*/ 226941 h 693986"/>
              <a:gd name="connsiteX20" fmla="*/ 559702 w 659715"/>
              <a:gd name="connsiteY20" fmla="*/ 217416 h 693986"/>
              <a:gd name="connsiteX21" fmla="*/ 586690 w 659715"/>
              <a:gd name="connsiteY21" fmla="*/ 84065 h 693986"/>
              <a:gd name="connsiteX22" fmla="*/ 596215 w 659715"/>
              <a:gd name="connsiteY22" fmla="*/ 88827 h 693986"/>
              <a:gd name="connsiteX23" fmla="*/ 539064 w 659715"/>
              <a:gd name="connsiteY23" fmla="*/ 169790 h 693986"/>
              <a:gd name="connsiteX24" fmla="*/ 527952 w 659715"/>
              <a:gd name="connsiteY24" fmla="*/ 163440 h 693986"/>
              <a:gd name="connsiteX25" fmla="*/ 422903 w 659715"/>
              <a:gd name="connsiteY25" fmla="*/ 193 h 693986"/>
              <a:gd name="connsiteX26" fmla="*/ 427610 w 659715"/>
              <a:gd name="connsiteY26" fmla="*/ 10539 h 693986"/>
              <a:gd name="connsiteX27" fmla="*/ 485747 w 659715"/>
              <a:gd name="connsiteY27" fmla="*/ 180051 h 693986"/>
              <a:gd name="connsiteX28" fmla="*/ 538600 w 659715"/>
              <a:gd name="connsiteY28" fmla="*/ 227726 h 693986"/>
              <a:gd name="connsiteX29" fmla="*/ 522744 w 659715"/>
              <a:gd name="connsiteY29" fmla="*/ 296591 h 693986"/>
              <a:gd name="connsiteX30" fmla="*/ 580882 w 659715"/>
              <a:gd name="connsiteY30" fmla="*/ 466102 h 693986"/>
              <a:gd name="connsiteX31" fmla="*/ 570311 w 659715"/>
              <a:gd name="connsiteY31" fmla="*/ 471400 h 693986"/>
              <a:gd name="connsiteX32" fmla="*/ 247912 w 659715"/>
              <a:gd name="connsiteY32" fmla="*/ 439616 h 693986"/>
              <a:gd name="connsiteX33" fmla="*/ 221486 w 659715"/>
              <a:gd name="connsiteY33" fmla="*/ 423724 h 693986"/>
              <a:gd name="connsiteX34" fmla="*/ 168634 w 659715"/>
              <a:gd name="connsiteY34" fmla="*/ 264807 h 693986"/>
              <a:gd name="connsiteX35" fmla="*/ 179205 w 659715"/>
              <a:gd name="connsiteY35" fmla="*/ 238321 h 693986"/>
              <a:gd name="connsiteX36" fmla="*/ 411754 w 659715"/>
              <a:gd name="connsiteY36" fmla="*/ 15836 h 693986"/>
              <a:gd name="connsiteX37" fmla="*/ 422903 w 659715"/>
              <a:gd name="connsiteY37" fmla="*/ 193 h 693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59715" h="693986">
                <a:moveTo>
                  <a:pt x="570814" y="280915"/>
                </a:moveTo>
                <a:lnTo>
                  <a:pt x="654952" y="333303"/>
                </a:lnTo>
                <a:lnTo>
                  <a:pt x="650190" y="344415"/>
                </a:lnTo>
                <a:lnTo>
                  <a:pt x="564464" y="296790"/>
                </a:lnTo>
                <a:close/>
                <a:moveTo>
                  <a:pt x="121256" y="259220"/>
                </a:moveTo>
                <a:cubicBezTo>
                  <a:pt x="142458" y="253928"/>
                  <a:pt x="147759" y="275095"/>
                  <a:pt x="147759" y="275095"/>
                </a:cubicBezTo>
                <a:cubicBezTo>
                  <a:pt x="147759" y="275095"/>
                  <a:pt x="147759" y="275095"/>
                  <a:pt x="211366" y="465595"/>
                </a:cubicBezTo>
                <a:cubicBezTo>
                  <a:pt x="216667" y="476178"/>
                  <a:pt x="206066" y="513220"/>
                  <a:pt x="206066" y="513220"/>
                </a:cubicBezTo>
                <a:cubicBezTo>
                  <a:pt x="206066" y="560845"/>
                  <a:pt x="253772" y="587303"/>
                  <a:pt x="237870" y="619053"/>
                </a:cubicBezTo>
                <a:cubicBezTo>
                  <a:pt x="296177" y="677262"/>
                  <a:pt x="221968" y="693137"/>
                  <a:pt x="221968" y="693137"/>
                </a:cubicBezTo>
                <a:cubicBezTo>
                  <a:pt x="200765" y="698428"/>
                  <a:pt x="195465" y="677262"/>
                  <a:pt x="195465" y="677262"/>
                </a:cubicBezTo>
                <a:cubicBezTo>
                  <a:pt x="195465" y="677262"/>
                  <a:pt x="195465" y="677262"/>
                  <a:pt x="147759" y="529095"/>
                </a:cubicBezTo>
                <a:cubicBezTo>
                  <a:pt x="137158" y="492053"/>
                  <a:pt x="110654" y="497345"/>
                  <a:pt x="110654" y="497345"/>
                </a:cubicBezTo>
                <a:cubicBezTo>
                  <a:pt x="52347" y="518512"/>
                  <a:pt x="31145" y="449720"/>
                  <a:pt x="31145" y="449720"/>
                </a:cubicBezTo>
                <a:cubicBezTo>
                  <a:pt x="31145" y="449720"/>
                  <a:pt x="31145" y="449720"/>
                  <a:pt x="4641" y="370345"/>
                </a:cubicBezTo>
                <a:cubicBezTo>
                  <a:pt x="-16561" y="312137"/>
                  <a:pt x="41746" y="285678"/>
                  <a:pt x="41746" y="285678"/>
                </a:cubicBezTo>
                <a:cubicBezTo>
                  <a:pt x="41746" y="285678"/>
                  <a:pt x="41746" y="285678"/>
                  <a:pt x="121256" y="259220"/>
                </a:cubicBezTo>
                <a:close/>
                <a:moveTo>
                  <a:pt x="654953" y="190428"/>
                </a:moveTo>
                <a:lnTo>
                  <a:pt x="659715" y="201541"/>
                </a:lnTo>
                <a:lnTo>
                  <a:pt x="564465" y="226941"/>
                </a:lnTo>
                <a:lnTo>
                  <a:pt x="559702" y="217416"/>
                </a:lnTo>
                <a:close/>
                <a:moveTo>
                  <a:pt x="586690" y="84065"/>
                </a:moveTo>
                <a:lnTo>
                  <a:pt x="596215" y="88827"/>
                </a:lnTo>
                <a:lnTo>
                  <a:pt x="539064" y="169790"/>
                </a:lnTo>
                <a:lnTo>
                  <a:pt x="527952" y="163440"/>
                </a:lnTo>
                <a:close/>
                <a:moveTo>
                  <a:pt x="422903" y="193"/>
                </a:moveTo>
                <a:cubicBezTo>
                  <a:pt x="424637" y="938"/>
                  <a:pt x="426289" y="3917"/>
                  <a:pt x="427610" y="10539"/>
                </a:cubicBezTo>
                <a:cubicBezTo>
                  <a:pt x="427610" y="10539"/>
                  <a:pt x="427610" y="10539"/>
                  <a:pt x="485747" y="180051"/>
                </a:cubicBezTo>
                <a:cubicBezTo>
                  <a:pt x="512173" y="185348"/>
                  <a:pt x="533314" y="201240"/>
                  <a:pt x="538600" y="227726"/>
                </a:cubicBezTo>
                <a:cubicBezTo>
                  <a:pt x="549170" y="254213"/>
                  <a:pt x="543885" y="280699"/>
                  <a:pt x="522744" y="296591"/>
                </a:cubicBezTo>
                <a:lnTo>
                  <a:pt x="580882" y="466102"/>
                </a:lnTo>
                <a:cubicBezTo>
                  <a:pt x="591452" y="487291"/>
                  <a:pt x="570311" y="471400"/>
                  <a:pt x="570311" y="471400"/>
                </a:cubicBezTo>
                <a:cubicBezTo>
                  <a:pt x="570311" y="471400"/>
                  <a:pt x="454036" y="365455"/>
                  <a:pt x="247912" y="439616"/>
                </a:cubicBezTo>
                <a:cubicBezTo>
                  <a:pt x="247912" y="439616"/>
                  <a:pt x="226772" y="444913"/>
                  <a:pt x="221486" y="423724"/>
                </a:cubicBezTo>
                <a:cubicBezTo>
                  <a:pt x="221486" y="423724"/>
                  <a:pt x="221486" y="423724"/>
                  <a:pt x="168634" y="264807"/>
                </a:cubicBezTo>
                <a:cubicBezTo>
                  <a:pt x="168634" y="264807"/>
                  <a:pt x="158064" y="243618"/>
                  <a:pt x="179205" y="238321"/>
                </a:cubicBezTo>
                <a:cubicBezTo>
                  <a:pt x="179205" y="238321"/>
                  <a:pt x="369473" y="185348"/>
                  <a:pt x="411754" y="15836"/>
                </a:cubicBezTo>
                <a:cubicBezTo>
                  <a:pt x="411754" y="15836"/>
                  <a:pt x="417700" y="-2042"/>
                  <a:pt x="422903" y="19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350233" y="2505043"/>
            <a:ext cx="383128" cy="268106"/>
            <a:chOff x="10869613" y="831851"/>
            <a:chExt cx="735013" cy="514350"/>
          </a:xfrm>
        </p:grpSpPr>
        <p:sp>
          <p:nvSpPr>
            <p:cNvPr id="24" name="Freeform 145"/>
            <p:cNvSpPr>
              <a:spLocks noEditPoints="1"/>
            </p:cNvSpPr>
            <p:nvPr/>
          </p:nvSpPr>
          <p:spPr bwMode="auto">
            <a:xfrm>
              <a:off x="10869613" y="831851"/>
              <a:ext cx="523875" cy="514350"/>
            </a:xfrm>
            <a:custGeom>
              <a:avLst/>
              <a:gdLst>
                <a:gd name="T0" fmla="*/ 85 w 99"/>
                <a:gd name="T1" fmla="*/ 59 h 97"/>
                <a:gd name="T2" fmla="*/ 99 w 99"/>
                <a:gd name="T3" fmla="*/ 53 h 97"/>
                <a:gd name="T4" fmla="*/ 99 w 99"/>
                <a:gd name="T5" fmla="*/ 43 h 97"/>
                <a:gd name="T6" fmla="*/ 85 w 99"/>
                <a:gd name="T7" fmla="*/ 37 h 97"/>
                <a:gd name="T8" fmla="*/ 83 w 99"/>
                <a:gd name="T9" fmla="*/ 31 h 97"/>
                <a:gd name="T10" fmla="*/ 88 w 99"/>
                <a:gd name="T11" fmla="*/ 17 h 97"/>
                <a:gd name="T12" fmla="*/ 80 w 99"/>
                <a:gd name="T13" fmla="*/ 10 h 97"/>
                <a:gd name="T14" fmla="*/ 67 w 99"/>
                <a:gd name="T15" fmla="*/ 15 h 97"/>
                <a:gd name="T16" fmla="*/ 60 w 99"/>
                <a:gd name="T17" fmla="*/ 13 h 97"/>
                <a:gd name="T18" fmla="*/ 54 w 99"/>
                <a:gd name="T19" fmla="*/ 0 h 97"/>
                <a:gd name="T20" fmla="*/ 44 w 99"/>
                <a:gd name="T21" fmla="*/ 0 h 97"/>
                <a:gd name="T22" fmla="*/ 38 w 99"/>
                <a:gd name="T23" fmla="*/ 13 h 97"/>
                <a:gd name="T24" fmla="*/ 32 w 99"/>
                <a:gd name="T25" fmla="*/ 15 h 97"/>
                <a:gd name="T26" fmla="*/ 18 w 99"/>
                <a:gd name="T27" fmla="*/ 10 h 97"/>
                <a:gd name="T28" fmla="*/ 10 w 99"/>
                <a:gd name="T29" fmla="*/ 18 h 97"/>
                <a:gd name="T30" fmla="*/ 16 w 99"/>
                <a:gd name="T31" fmla="*/ 31 h 97"/>
                <a:gd name="T32" fmla="*/ 13 w 99"/>
                <a:gd name="T33" fmla="*/ 37 h 97"/>
                <a:gd name="T34" fmla="*/ 0 w 99"/>
                <a:gd name="T35" fmla="*/ 43 h 97"/>
                <a:gd name="T36" fmla="*/ 0 w 99"/>
                <a:gd name="T37" fmla="*/ 54 h 97"/>
                <a:gd name="T38" fmla="*/ 13 w 99"/>
                <a:gd name="T39" fmla="*/ 59 h 97"/>
                <a:gd name="T40" fmla="*/ 16 w 99"/>
                <a:gd name="T41" fmla="*/ 65 h 97"/>
                <a:gd name="T42" fmla="*/ 10 w 99"/>
                <a:gd name="T43" fmla="*/ 79 h 97"/>
                <a:gd name="T44" fmla="*/ 18 w 99"/>
                <a:gd name="T45" fmla="*/ 86 h 97"/>
                <a:gd name="T46" fmla="*/ 32 w 99"/>
                <a:gd name="T47" fmla="*/ 81 h 97"/>
                <a:gd name="T48" fmla="*/ 38 w 99"/>
                <a:gd name="T49" fmla="*/ 83 h 97"/>
                <a:gd name="T50" fmla="*/ 44 w 99"/>
                <a:gd name="T51" fmla="*/ 97 h 97"/>
                <a:gd name="T52" fmla="*/ 55 w 99"/>
                <a:gd name="T53" fmla="*/ 97 h 97"/>
                <a:gd name="T54" fmla="*/ 61 w 99"/>
                <a:gd name="T55" fmla="*/ 83 h 97"/>
                <a:gd name="T56" fmla="*/ 67 w 99"/>
                <a:gd name="T57" fmla="*/ 81 h 97"/>
                <a:gd name="T58" fmla="*/ 81 w 99"/>
                <a:gd name="T59" fmla="*/ 86 h 97"/>
                <a:gd name="T60" fmla="*/ 88 w 99"/>
                <a:gd name="T61" fmla="*/ 79 h 97"/>
                <a:gd name="T62" fmla="*/ 83 w 99"/>
                <a:gd name="T63" fmla="*/ 65 h 97"/>
                <a:gd name="T64" fmla="*/ 85 w 99"/>
                <a:gd name="T65" fmla="*/ 59 h 97"/>
                <a:gd name="T66" fmla="*/ 49 w 99"/>
                <a:gd name="T67" fmla="*/ 64 h 97"/>
                <a:gd name="T68" fmla="*/ 33 w 99"/>
                <a:gd name="T69" fmla="*/ 48 h 97"/>
                <a:gd name="T70" fmla="*/ 49 w 99"/>
                <a:gd name="T71" fmla="*/ 33 h 97"/>
                <a:gd name="T72" fmla="*/ 65 w 99"/>
                <a:gd name="T73" fmla="*/ 48 h 97"/>
                <a:gd name="T74" fmla="*/ 49 w 99"/>
                <a:gd name="T75" fmla="*/ 6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7">
                  <a:moveTo>
                    <a:pt x="85" y="59"/>
                  </a:moveTo>
                  <a:cubicBezTo>
                    <a:pt x="85" y="59"/>
                    <a:pt x="99" y="54"/>
                    <a:pt x="99" y="53"/>
                  </a:cubicBezTo>
                  <a:cubicBezTo>
                    <a:pt x="99" y="43"/>
                    <a:pt x="99" y="43"/>
                    <a:pt x="99" y="43"/>
                  </a:cubicBezTo>
                  <a:cubicBezTo>
                    <a:pt x="99" y="42"/>
                    <a:pt x="85" y="37"/>
                    <a:pt x="85" y="37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1"/>
                    <a:pt x="88" y="18"/>
                    <a:pt x="88" y="17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9"/>
                    <a:pt x="67" y="15"/>
                    <a:pt x="67" y="15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0" y="13"/>
                    <a:pt x="55" y="0"/>
                    <a:pt x="5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38" y="13"/>
                    <a:pt x="38" y="13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18" y="10"/>
                    <a:pt x="18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6" y="31"/>
                    <a:pt x="16" y="31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7"/>
                    <a:pt x="0" y="42"/>
                    <a:pt x="0" y="4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13" y="59"/>
                    <a:pt x="13" y="5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0" y="78"/>
                    <a:pt x="10" y="79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19" y="87"/>
                    <a:pt x="32" y="81"/>
                    <a:pt x="32" y="81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8" y="83"/>
                    <a:pt x="43" y="97"/>
                    <a:pt x="44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6" y="97"/>
                    <a:pt x="61" y="83"/>
                    <a:pt x="61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80" y="87"/>
                    <a:pt x="81" y="86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9" y="78"/>
                    <a:pt x="83" y="65"/>
                    <a:pt x="83" y="65"/>
                  </a:cubicBezTo>
                  <a:lnTo>
                    <a:pt x="85" y="59"/>
                  </a:lnTo>
                  <a:close/>
                  <a:moveTo>
                    <a:pt x="49" y="64"/>
                  </a:moveTo>
                  <a:cubicBezTo>
                    <a:pt x="40" y="64"/>
                    <a:pt x="33" y="57"/>
                    <a:pt x="33" y="48"/>
                  </a:cubicBezTo>
                  <a:cubicBezTo>
                    <a:pt x="33" y="40"/>
                    <a:pt x="40" y="33"/>
                    <a:pt x="49" y="33"/>
                  </a:cubicBezTo>
                  <a:cubicBezTo>
                    <a:pt x="58" y="33"/>
                    <a:pt x="65" y="40"/>
                    <a:pt x="65" y="48"/>
                  </a:cubicBezTo>
                  <a:cubicBezTo>
                    <a:pt x="65" y="57"/>
                    <a:pt x="58" y="64"/>
                    <a:pt x="49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" name="Freeform 146"/>
            <p:cNvSpPr>
              <a:spLocks noEditPoints="1"/>
            </p:cNvSpPr>
            <p:nvPr/>
          </p:nvSpPr>
          <p:spPr bwMode="auto">
            <a:xfrm>
              <a:off x="11361738" y="1085851"/>
              <a:ext cx="242888" cy="249238"/>
            </a:xfrm>
            <a:custGeom>
              <a:avLst/>
              <a:gdLst>
                <a:gd name="T0" fmla="*/ 40 w 46"/>
                <a:gd name="T1" fmla="*/ 23 h 47"/>
                <a:gd name="T2" fmla="*/ 40 w 46"/>
                <a:gd name="T3" fmla="*/ 19 h 47"/>
                <a:gd name="T4" fmla="*/ 44 w 46"/>
                <a:gd name="T5" fmla="*/ 14 h 47"/>
                <a:gd name="T6" fmla="*/ 41 w 46"/>
                <a:gd name="T7" fmla="*/ 9 h 47"/>
                <a:gd name="T8" fmla="*/ 35 w 46"/>
                <a:gd name="T9" fmla="*/ 10 h 47"/>
                <a:gd name="T10" fmla="*/ 32 w 46"/>
                <a:gd name="T11" fmla="*/ 8 h 47"/>
                <a:gd name="T12" fmla="*/ 31 w 46"/>
                <a:gd name="T13" fmla="*/ 1 h 47"/>
                <a:gd name="T14" fmla="*/ 26 w 46"/>
                <a:gd name="T15" fmla="*/ 0 h 47"/>
                <a:gd name="T16" fmla="*/ 22 w 46"/>
                <a:gd name="T17" fmla="*/ 6 h 47"/>
                <a:gd name="T18" fmla="*/ 19 w 46"/>
                <a:gd name="T19" fmla="*/ 6 h 47"/>
                <a:gd name="T20" fmla="*/ 13 w 46"/>
                <a:gd name="T21" fmla="*/ 2 h 47"/>
                <a:gd name="T22" fmla="*/ 9 w 46"/>
                <a:gd name="T23" fmla="*/ 5 h 47"/>
                <a:gd name="T24" fmla="*/ 10 w 46"/>
                <a:gd name="T25" fmla="*/ 12 h 47"/>
                <a:gd name="T26" fmla="*/ 8 w 46"/>
                <a:gd name="T27" fmla="*/ 15 h 47"/>
                <a:gd name="T28" fmla="*/ 1 w 46"/>
                <a:gd name="T29" fmla="*/ 16 h 47"/>
                <a:gd name="T30" fmla="*/ 0 w 46"/>
                <a:gd name="T31" fmla="*/ 21 h 47"/>
                <a:gd name="T32" fmla="*/ 5 w 46"/>
                <a:gd name="T33" fmla="*/ 25 h 47"/>
                <a:gd name="T34" fmla="*/ 6 w 46"/>
                <a:gd name="T35" fmla="*/ 28 h 47"/>
                <a:gd name="T36" fmla="*/ 2 w 46"/>
                <a:gd name="T37" fmla="*/ 34 h 47"/>
                <a:gd name="T38" fmla="*/ 4 w 46"/>
                <a:gd name="T39" fmla="*/ 38 h 47"/>
                <a:gd name="T40" fmla="*/ 11 w 46"/>
                <a:gd name="T41" fmla="*/ 37 h 47"/>
                <a:gd name="T42" fmla="*/ 14 w 46"/>
                <a:gd name="T43" fmla="*/ 39 h 47"/>
                <a:gd name="T44" fmla="*/ 15 w 46"/>
                <a:gd name="T45" fmla="*/ 46 h 47"/>
                <a:gd name="T46" fmla="*/ 20 w 46"/>
                <a:gd name="T47" fmla="*/ 47 h 47"/>
                <a:gd name="T48" fmla="*/ 24 w 46"/>
                <a:gd name="T49" fmla="*/ 42 h 47"/>
                <a:gd name="T50" fmla="*/ 27 w 46"/>
                <a:gd name="T51" fmla="*/ 41 h 47"/>
                <a:gd name="T52" fmla="*/ 33 w 46"/>
                <a:gd name="T53" fmla="*/ 45 h 47"/>
                <a:gd name="T54" fmla="*/ 37 w 46"/>
                <a:gd name="T55" fmla="*/ 42 h 47"/>
                <a:gd name="T56" fmla="*/ 36 w 46"/>
                <a:gd name="T57" fmla="*/ 36 h 47"/>
                <a:gd name="T58" fmla="*/ 38 w 46"/>
                <a:gd name="T59" fmla="*/ 33 h 47"/>
                <a:gd name="T60" fmla="*/ 45 w 46"/>
                <a:gd name="T61" fmla="*/ 32 h 47"/>
                <a:gd name="T62" fmla="*/ 46 w 46"/>
                <a:gd name="T63" fmla="*/ 27 h 47"/>
                <a:gd name="T64" fmla="*/ 40 w 46"/>
                <a:gd name="T65" fmla="*/ 23 h 47"/>
                <a:gd name="T66" fmla="*/ 30 w 46"/>
                <a:gd name="T67" fmla="*/ 26 h 47"/>
                <a:gd name="T68" fmla="*/ 21 w 46"/>
                <a:gd name="T69" fmla="*/ 31 h 47"/>
                <a:gd name="T70" fmla="*/ 16 w 46"/>
                <a:gd name="T71" fmla="*/ 22 h 47"/>
                <a:gd name="T72" fmla="*/ 25 w 46"/>
                <a:gd name="T73" fmla="*/ 16 h 47"/>
                <a:gd name="T74" fmla="*/ 30 w 46"/>
                <a:gd name="T75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" h="47">
                  <a:moveTo>
                    <a:pt x="40" y="23"/>
                  </a:moveTo>
                  <a:cubicBezTo>
                    <a:pt x="40" y="19"/>
                    <a:pt x="40" y="19"/>
                    <a:pt x="40" y="19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6" y="27"/>
                    <a:pt x="46" y="27"/>
                    <a:pt x="46" y="27"/>
                  </a:cubicBezTo>
                  <a:lnTo>
                    <a:pt x="40" y="23"/>
                  </a:lnTo>
                  <a:close/>
                  <a:moveTo>
                    <a:pt x="30" y="26"/>
                  </a:moveTo>
                  <a:cubicBezTo>
                    <a:pt x="29" y="30"/>
                    <a:pt x="25" y="32"/>
                    <a:pt x="21" y="31"/>
                  </a:cubicBezTo>
                  <a:cubicBezTo>
                    <a:pt x="17" y="30"/>
                    <a:pt x="15" y="26"/>
                    <a:pt x="16" y="22"/>
                  </a:cubicBezTo>
                  <a:cubicBezTo>
                    <a:pt x="17" y="18"/>
                    <a:pt x="21" y="15"/>
                    <a:pt x="25" y="16"/>
                  </a:cubicBezTo>
                  <a:cubicBezTo>
                    <a:pt x="29" y="17"/>
                    <a:pt x="31" y="21"/>
                    <a:pt x="30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83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2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120000">
                                      <p:cBhvr>
                                        <p:cTn id="10" dur="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15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" grpId="0"/>
      <p:bldP spid="7" grpId="0"/>
      <p:bldP spid="11" grpId="0"/>
      <p:bldP spid="12" grpId="0"/>
      <p:bldP spid="16" grpId="0"/>
      <p:bldP spid="17" grpId="0"/>
      <p:bldP spid="18" grpId="0"/>
      <p:bldP spid="2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871546" y="1461943"/>
            <a:ext cx="472545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enim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: 圆角 34"/>
          <p:cNvSpPr/>
          <p:nvPr/>
        </p:nvSpPr>
        <p:spPr>
          <a:xfrm>
            <a:off x="727596" y="1463908"/>
            <a:ext cx="54000" cy="8640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871546" y="2762188"/>
            <a:ext cx="472545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enim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: 圆角 37"/>
          <p:cNvSpPr/>
          <p:nvPr/>
        </p:nvSpPr>
        <p:spPr>
          <a:xfrm>
            <a:off x="727596" y="2764153"/>
            <a:ext cx="54000" cy="8640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871546" y="4062433"/>
            <a:ext cx="472545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enim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: 圆角 40"/>
          <p:cNvSpPr/>
          <p:nvPr/>
        </p:nvSpPr>
        <p:spPr>
          <a:xfrm>
            <a:off x="727596" y="4064398"/>
            <a:ext cx="54000" cy="8640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871546" y="5362677"/>
            <a:ext cx="472545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enim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: 圆角 43"/>
          <p:cNvSpPr/>
          <p:nvPr/>
        </p:nvSpPr>
        <p:spPr>
          <a:xfrm>
            <a:off x="727596" y="5364642"/>
            <a:ext cx="54000" cy="8640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6738946" y="1461943"/>
            <a:ext cx="472545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enim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: 圆角 46"/>
          <p:cNvSpPr/>
          <p:nvPr/>
        </p:nvSpPr>
        <p:spPr>
          <a:xfrm>
            <a:off x="6594996" y="1463908"/>
            <a:ext cx="54000" cy="8640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6738946" y="2762188"/>
            <a:ext cx="472545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enim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: 圆角 49"/>
          <p:cNvSpPr/>
          <p:nvPr/>
        </p:nvSpPr>
        <p:spPr>
          <a:xfrm>
            <a:off x="6594996" y="2764153"/>
            <a:ext cx="54000" cy="8640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6738946" y="4062433"/>
            <a:ext cx="472545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enim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: 圆角 52"/>
          <p:cNvSpPr/>
          <p:nvPr/>
        </p:nvSpPr>
        <p:spPr>
          <a:xfrm>
            <a:off x="6594996" y="4064398"/>
            <a:ext cx="54000" cy="8640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6738946" y="5362677"/>
            <a:ext cx="472545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enim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: 圆角 55"/>
          <p:cNvSpPr/>
          <p:nvPr/>
        </p:nvSpPr>
        <p:spPr>
          <a:xfrm>
            <a:off x="6594996" y="5364642"/>
            <a:ext cx="54000" cy="8640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9728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 animBg="1"/>
      <p:bldP spid="37" grpId="0"/>
      <p:bldP spid="38" grpId="0" animBg="1"/>
      <p:bldP spid="40" grpId="0"/>
      <p:bldP spid="41" grpId="0" animBg="1"/>
      <p:bldP spid="43" grpId="0"/>
      <p:bldP spid="44" grpId="0" animBg="1"/>
      <p:bldP spid="46" grpId="0"/>
      <p:bldP spid="47" grpId="0" animBg="1"/>
      <p:bldP spid="49" grpId="0"/>
      <p:bldP spid="50" grpId="0" animBg="1"/>
      <p:bldP spid="52" grpId="0"/>
      <p:bldP spid="53" grpId="0" animBg="1"/>
      <p:bldP spid="55" grpId="0"/>
      <p:bldP spid="5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960987"/>
              </p:ext>
            </p:extLst>
          </p:nvPr>
        </p:nvGraphicFramePr>
        <p:xfrm>
          <a:off x="5276850" y="1591648"/>
          <a:ext cx="6102350" cy="4365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470">
                  <a:extLst>
                    <a:ext uri="{9D8B030D-6E8A-4147-A177-3AD203B41FA5}">
                      <a16:colId xmlns="" xmlns:a16="http://schemas.microsoft.com/office/drawing/2014/main" val="4035006758"/>
                    </a:ext>
                  </a:extLst>
                </a:gridCol>
                <a:gridCol w="1220470">
                  <a:extLst>
                    <a:ext uri="{9D8B030D-6E8A-4147-A177-3AD203B41FA5}">
                      <a16:colId xmlns="" xmlns:a16="http://schemas.microsoft.com/office/drawing/2014/main" val="1606302836"/>
                    </a:ext>
                  </a:extLst>
                </a:gridCol>
                <a:gridCol w="1220470">
                  <a:extLst>
                    <a:ext uri="{9D8B030D-6E8A-4147-A177-3AD203B41FA5}">
                      <a16:colId xmlns="" xmlns:a16="http://schemas.microsoft.com/office/drawing/2014/main" val="2730998583"/>
                    </a:ext>
                  </a:extLst>
                </a:gridCol>
                <a:gridCol w="1220470">
                  <a:extLst>
                    <a:ext uri="{9D8B030D-6E8A-4147-A177-3AD203B41FA5}">
                      <a16:colId xmlns="" xmlns:a16="http://schemas.microsoft.com/office/drawing/2014/main" val="731757165"/>
                    </a:ext>
                  </a:extLst>
                </a:gridCol>
                <a:gridCol w="1220470">
                  <a:extLst>
                    <a:ext uri="{9D8B030D-6E8A-4147-A177-3AD203B41FA5}">
                      <a16:colId xmlns="" xmlns:a16="http://schemas.microsoft.com/office/drawing/2014/main" val="1248794070"/>
                    </a:ext>
                  </a:extLst>
                </a:gridCol>
              </a:tblGrid>
              <a:tr h="9602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solidFill>
                            <a:schemeClr val="accent6"/>
                          </a:solidFill>
                        </a:rPr>
                        <a:t>Subtitle</a:t>
                      </a:r>
                      <a:endParaRPr lang="zh-CN" altLang="en-US" sz="2000" dirty="0">
                        <a:solidFill>
                          <a:schemeClr val="accent6"/>
                        </a:solidFill>
                      </a:endParaRPr>
                    </a:p>
                  </a:txBody>
                  <a:tcPr marL="49683" marR="49683" marT="24841" marB="2484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Keyword</a:t>
                      </a:r>
                      <a:endParaRPr lang="zh-CN" altLang="en-US" sz="1400" dirty="0"/>
                    </a:p>
                  </a:txBody>
                  <a:tcPr marL="49683" marR="49683" marT="24841" marB="24841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Keyword</a:t>
                      </a:r>
                      <a:endParaRPr lang="zh-CN" altLang="en-US" sz="1400" dirty="0"/>
                    </a:p>
                  </a:txBody>
                  <a:tcPr marL="49683" marR="49683" marT="24841" marB="24841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Keyword</a:t>
                      </a:r>
                      <a:endParaRPr lang="zh-CN" altLang="en-US" sz="1400" dirty="0"/>
                    </a:p>
                  </a:txBody>
                  <a:tcPr marL="49683" marR="49683" marT="24841" marB="2484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Keyword</a:t>
                      </a:r>
                      <a:endParaRPr lang="zh-CN" altLang="en-US" sz="1400" dirty="0"/>
                    </a:p>
                  </a:txBody>
                  <a:tcPr marL="49683" marR="49683" marT="24841" marB="2484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77827009"/>
                  </a:ext>
                </a:extLst>
              </a:tr>
              <a:tr h="6811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Keyword</a:t>
                      </a:r>
                      <a:endParaRPr lang="zh-CN" altLang="en-US" sz="16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L="49683" marR="49683" marT="24841" marB="2484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solidFill>
                            <a:schemeClr val="accent6"/>
                          </a:solidFill>
                        </a:rPr>
                        <a:t>✔</a:t>
                      </a:r>
                    </a:p>
                  </a:txBody>
                  <a:tcPr marL="49683" marR="49683" marT="24841" marB="24841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solidFill>
                            <a:schemeClr val="accent6"/>
                          </a:solidFill>
                        </a:rPr>
                        <a:t>✔</a:t>
                      </a:r>
                    </a:p>
                  </a:txBody>
                  <a:tcPr marL="49683" marR="49683" marT="24841" marB="2484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solidFill>
                            <a:schemeClr val="accent6"/>
                          </a:solidFill>
                        </a:rPr>
                        <a:t>✔</a:t>
                      </a:r>
                    </a:p>
                  </a:txBody>
                  <a:tcPr marL="49683" marR="49683" marT="24841" marB="2484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solidFill>
                            <a:schemeClr val="accent6"/>
                          </a:solidFill>
                        </a:rPr>
                        <a:t>✘</a:t>
                      </a:r>
                    </a:p>
                  </a:txBody>
                  <a:tcPr marL="49683" marR="49683" marT="24841" marB="2484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39791469"/>
                  </a:ext>
                </a:extLst>
              </a:tr>
              <a:tr h="6811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Keyword</a:t>
                      </a:r>
                      <a:endParaRPr lang="zh-CN" altLang="en-US" sz="16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L="49683" marR="49683" marT="24841" marB="2484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solidFill>
                          <a:schemeClr val="accent6"/>
                        </a:solidFill>
                      </a:endParaRPr>
                    </a:p>
                  </a:txBody>
                  <a:tcPr marL="49683" marR="49683" marT="24841" marB="24841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solidFill>
                          <a:schemeClr val="accent6"/>
                        </a:solidFill>
                      </a:endParaRPr>
                    </a:p>
                  </a:txBody>
                  <a:tcPr marL="49683" marR="49683" marT="24841" marB="2484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solidFill>
                            <a:schemeClr val="accent6"/>
                          </a:solidFill>
                        </a:rPr>
                        <a:t>✘</a:t>
                      </a:r>
                    </a:p>
                  </a:txBody>
                  <a:tcPr marL="49683" marR="49683" marT="24841" marB="2484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solidFill>
                          <a:schemeClr val="accent6"/>
                        </a:solidFill>
                      </a:endParaRPr>
                    </a:p>
                  </a:txBody>
                  <a:tcPr marL="49683" marR="49683" marT="24841" marB="2484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07789952"/>
                  </a:ext>
                </a:extLst>
              </a:tr>
              <a:tr h="6811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Keyword</a:t>
                      </a:r>
                      <a:endParaRPr lang="zh-CN" altLang="en-US" sz="16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L="49683" marR="49683" marT="24841" marB="2484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solidFill>
                            <a:schemeClr val="accent6"/>
                          </a:solidFill>
                        </a:rPr>
                        <a:t>✔</a:t>
                      </a:r>
                    </a:p>
                  </a:txBody>
                  <a:tcPr marL="49683" marR="49683" marT="24841" marB="24841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solidFill>
                            <a:schemeClr val="accent6"/>
                          </a:solidFill>
                        </a:rPr>
                        <a:t>✘</a:t>
                      </a:r>
                    </a:p>
                  </a:txBody>
                  <a:tcPr marL="49683" marR="49683" marT="24841" marB="2484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solidFill>
                            <a:schemeClr val="accent6"/>
                          </a:solidFill>
                        </a:rPr>
                        <a:t>✘</a:t>
                      </a:r>
                    </a:p>
                  </a:txBody>
                  <a:tcPr marL="49683" marR="49683" marT="24841" marB="2484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solidFill>
                          <a:schemeClr val="accent6"/>
                        </a:solidFill>
                      </a:endParaRPr>
                    </a:p>
                  </a:txBody>
                  <a:tcPr marL="49683" marR="49683" marT="24841" marB="2484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50826928"/>
                  </a:ext>
                </a:extLst>
              </a:tr>
              <a:tr h="6811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Keyword</a:t>
                      </a:r>
                    </a:p>
                  </a:txBody>
                  <a:tcPr marL="49683" marR="49683" marT="24841" marB="2484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solidFill>
                            <a:schemeClr val="accent6"/>
                          </a:solidFill>
                        </a:rPr>
                        <a:t>✘</a:t>
                      </a:r>
                    </a:p>
                  </a:txBody>
                  <a:tcPr marL="49683" marR="49683" marT="24841" marB="24841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solidFill>
                            <a:schemeClr val="accent6"/>
                          </a:solidFill>
                        </a:rPr>
                        <a:t>✔</a:t>
                      </a:r>
                    </a:p>
                  </a:txBody>
                  <a:tcPr marL="49683" marR="49683" marT="24841" marB="2484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solidFill>
                          <a:schemeClr val="accent6"/>
                        </a:solidFill>
                      </a:endParaRPr>
                    </a:p>
                  </a:txBody>
                  <a:tcPr marL="49683" marR="49683" marT="24841" marB="2484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solidFill>
                            <a:schemeClr val="accent6"/>
                          </a:solidFill>
                        </a:rPr>
                        <a:t>✔</a:t>
                      </a:r>
                    </a:p>
                  </a:txBody>
                  <a:tcPr marL="49683" marR="49683" marT="24841" marB="2484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2117388"/>
                  </a:ext>
                </a:extLst>
              </a:tr>
              <a:tr h="6811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Keyword</a:t>
                      </a:r>
                      <a:endParaRPr lang="zh-CN" altLang="en-US" sz="16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L="49683" marR="49683" marT="24841" marB="2484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solidFill>
                            <a:schemeClr val="accent6"/>
                          </a:solidFill>
                        </a:rPr>
                        <a:t>✘</a:t>
                      </a:r>
                    </a:p>
                  </a:txBody>
                  <a:tcPr marL="49683" marR="49683" marT="24841" marB="24841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solidFill>
                          <a:schemeClr val="accent6"/>
                        </a:solidFill>
                      </a:endParaRPr>
                    </a:p>
                  </a:txBody>
                  <a:tcPr marL="49683" marR="49683" marT="24841" marB="2484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solidFill>
                            <a:schemeClr val="accent6"/>
                          </a:solidFill>
                        </a:rPr>
                        <a:t>✔</a:t>
                      </a:r>
                    </a:p>
                  </a:txBody>
                  <a:tcPr marL="49683" marR="49683" marT="24841" marB="2484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solidFill>
                          <a:schemeClr val="accent6"/>
                        </a:solidFill>
                      </a:endParaRPr>
                    </a:p>
                  </a:txBody>
                  <a:tcPr marL="49683" marR="49683" marT="24841" marB="2484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30525525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1628360" y="2019707"/>
            <a:ext cx="329379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28360" y="1629174"/>
            <a:ext cx="2303294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924333" y="1883991"/>
            <a:ext cx="604430" cy="490297"/>
            <a:chOff x="771933" y="1827055"/>
            <a:chExt cx="604430" cy="490297"/>
          </a:xfrm>
        </p:grpSpPr>
        <p:sp>
          <p:nvSpPr>
            <p:cNvPr id="24" name="椭圆 23"/>
            <p:cNvSpPr/>
            <p:nvPr/>
          </p:nvSpPr>
          <p:spPr>
            <a:xfrm>
              <a:off x="829000" y="1827055"/>
              <a:ext cx="490297" cy="49029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71933" y="1841371"/>
              <a:ext cx="6044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</a:rPr>
                <a:t>01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1628360" y="3129203"/>
            <a:ext cx="329379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628360" y="2738670"/>
            <a:ext cx="2303294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924333" y="2993487"/>
            <a:ext cx="604430" cy="490297"/>
            <a:chOff x="771933" y="1827055"/>
            <a:chExt cx="604430" cy="490297"/>
          </a:xfrm>
        </p:grpSpPr>
        <p:sp>
          <p:nvSpPr>
            <p:cNvPr id="32" name="椭圆 31"/>
            <p:cNvSpPr/>
            <p:nvPr/>
          </p:nvSpPr>
          <p:spPr>
            <a:xfrm>
              <a:off x="829000" y="1827055"/>
              <a:ext cx="490297" cy="49029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71933" y="1841371"/>
              <a:ext cx="6044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</a:rPr>
                <a:t>02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1628360" y="4238699"/>
            <a:ext cx="329379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628360" y="3848166"/>
            <a:ext cx="2303294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924333" y="4102983"/>
            <a:ext cx="604430" cy="490297"/>
            <a:chOff x="771933" y="1827055"/>
            <a:chExt cx="604430" cy="490297"/>
          </a:xfrm>
        </p:grpSpPr>
        <p:sp>
          <p:nvSpPr>
            <p:cNvPr id="39" name="椭圆 38"/>
            <p:cNvSpPr/>
            <p:nvPr/>
          </p:nvSpPr>
          <p:spPr>
            <a:xfrm>
              <a:off x="829000" y="1827055"/>
              <a:ext cx="490297" cy="49029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771933" y="1841371"/>
              <a:ext cx="6044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</a:rPr>
                <a:t>03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1628360" y="5348194"/>
            <a:ext cx="329379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628360" y="4957661"/>
            <a:ext cx="2303294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924333" y="5212478"/>
            <a:ext cx="604430" cy="490297"/>
            <a:chOff x="771933" y="1827055"/>
            <a:chExt cx="604430" cy="490297"/>
          </a:xfrm>
        </p:grpSpPr>
        <p:sp>
          <p:nvSpPr>
            <p:cNvPr id="46" name="椭圆 45"/>
            <p:cNvSpPr/>
            <p:nvPr/>
          </p:nvSpPr>
          <p:spPr>
            <a:xfrm>
              <a:off x="829000" y="1827055"/>
              <a:ext cx="490297" cy="49029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71933" y="1841371"/>
              <a:ext cx="6044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</a:rPr>
                <a:t>04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7590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4" grpId="0"/>
      <p:bldP spid="35" grpId="0"/>
      <p:bldP spid="41" grpId="0"/>
      <p:bldP spid="42" grpId="0"/>
      <p:bldP spid="48" grpId="0"/>
      <p:bldP spid="4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280587"/>
              </p:ext>
            </p:extLst>
          </p:nvPr>
        </p:nvGraphicFramePr>
        <p:xfrm>
          <a:off x="2745741" y="1908386"/>
          <a:ext cx="8529318" cy="38675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1553">
                  <a:extLst>
                    <a:ext uri="{9D8B030D-6E8A-4147-A177-3AD203B41FA5}">
                      <a16:colId xmlns="" xmlns:a16="http://schemas.microsoft.com/office/drawing/2014/main" val="1745506994"/>
                    </a:ext>
                  </a:extLst>
                </a:gridCol>
                <a:gridCol w="1421553">
                  <a:extLst>
                    <a:ext uri="{9D8B030D-6E8A-4147-A177-3AD203B41FA5}">
                      <a16:colId xmlns="" xmlns:a16="http://schemas.microsoft.com/office/drawing/2014/main" val="2947851339"/>
                    </a:ext>
                  </a:extLst>
                </a:gridCol>
                <a:gridCol w="1421553">
                  <a:extLst>
                    <a:ext uri="{9D8B030D-6E8A-4147-A177-3AD203B41FA5}">
                      <a16:colId xmlns="" xmlns:a16="http://schemas.microsoft.com/office/drawing/2014/main" val="2306065594"/>
                    </a:ext>
                  </a:extLst>
                </a:gridCol>
                <a:gridCol w="1421553">
                  <a:extLst>
                    <a:ext uri="{9D8B030D-6E8A-4147-A177-3AD203B41FA5}">
                      <a16:colId xmlns="" xmlns:a16="http://schemas.microsoft.com/office/drawing/2014/main" val="2592863189"/>
                    </a:ext>
                  </a:extLst>
                </a:gridCol>
                <a:gridCol w="1421553">
                  <a:extLst>
                    <a:ext uri="{9D8B030D-6E8A-4147-A177-3AD203B41FA5}">
                      <a16:colId xmlns="" xmlns:a16="http://schemas.microsoft.com/office/drawing/2014/main" val="1351758744"/>
                    </a:ext>
                  </a:extLst>
                </a:gridCol>
                <a:gridCol w="1421553">
                  <a:extLst>
                    <a:ext uri="{9D8B030D-6E8A-4147-A177-3AD203B41FA5}">
                      <a16:colId xmlns="" xmlns:a16="http://schemas.microsoft.com/office/drawing/2014/main" val="3013660137"/>
                    </a:ext>
                  </a:extLst>
                </a:gridCol>
              </a:tblGrid>
              <a:tr h="55251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</a:t>
                      </a:r>
                      <a:r>
                        <a:rPr lang="zh-CN" altLang="en-US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</a:t>
                      </a:r>
                      <a:r>
                        <a:rPr lang="zh-CN" altLang="en-US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</a:t>
                      </a:r>
                      <a:r>
                        <a:rPr lang="zh-CN" altLang="en-US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4</a:t>
                      </a:r>
                      <a:r>
                        <a:rPr lang="zh-CN" altLang="en-US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5</a:t>
                      </a:r>
                      <a:r>
                        <a:rPr lang="zh-CN" altLang="en-US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6</a:t>
                      </a:r>
                      <a:r>
                        <a:rPr lang="zh-CN" altLang="en-US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83112116"/>
                  </a:ext>
                </a:extLst>
              </a:tr>
              <a:tr h="552511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47937671"/>
                  </a:ext>
                </a:extLst>
              </a:tr>
              <a:tr h="552511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6501472"/>
                  </a:ext>
                </a:extLst>
              </a:tr>
              <a:tr h="552511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30462756"/>
                  </a:ext>
                </a:extLst>
              </a:tr>
              <a:tr h="552511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88851118"/>
                  </a:ext>
                </a:extLst>
              </a:tr>
              <a:tr h="552511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42180807"/>
                  </a:ext>
                </a:extLst>
              </a:tr>
              <a:tr h="552511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21674583"/>
                  </a:ext>
                </a:extLst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500925" y="2540438"/>
            <a:ext cx="1519902" cy="36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 1</a:t>
            </a:r>
            <a:endParaRPr lang="zh-CN" altLang="en-US" sz="16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2169326" y="2619350"/>
            <a:ext cx="229974" cy="22997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0925" y="3086922"/>
            <a:ext cx="1519902" cy="36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 2</a:t>
            </a:r>
            <a:endParaRPr lang="zh-CN" altLang="en-US" sz="16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169326" y="3165834"/>
            <a:ext cx="229974" cy="22997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0925" y="3648275"/>
            <a:ext cx="1519902" cy="36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 3</a:t>
            </a:r>
            <a:endParaRPr lang="zh-CN" altLang="en-US" sz="16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169326" y="3727187"/>
            <a:ext cx="229974" cy="22997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0925" y="4189295"/>
            <a:ext cx="1519902" cy="36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 4</a:t>
            </a:r>
            <a:endParaRPr lang="zh-CN" altLang="en-US" sz="16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169326" y="4268207"/>
            <a:ext cx="229974" cy="22997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0925" y="4745555"/>
            <a:ext cx="1519902" cy="36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 5</a:t>
            </a:r>
            <a:endParaRPr lang="zh-CN" altLang="en-US" sz="16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169326" y="4824467"/>
            <a:ext cx="229974" cy="22997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00925" y="5301815"/>
            <a:ext cx="1519902" cy="36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 6</a:t>
            </a:r>
            <a:endParaRPr lang="zh-CN" altLang="en-US" sz="16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169326" y="5380727"/>
            <a:ext cx="229974" cy="22997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3223532" y="2619549"/>
            <a:ext cx="2206172" cy="25497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矩形: 圆角 15"/>
          <p:cNvSpPr/>
          <p:nvPr/>
        </p:nvSpPr>
        <p:spPr>
          <a:xfrm>
            <a:off x="4804681" y="3166230"/>
            <a:ext cx="2920093" cy="25497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矩形: 圆角 16"/>
          <p:cNvSpPr/>
          <p:nvPr/>
        </p:nvSpPr>
        <p:spPr>
          <a:xfrm>
            <a:off x="4804681" y="3702183"/>
            <a:ext cx="1648508" cy="25497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矩形: 圆角 17"/>
          <p:cNvSpPr/>
          <p:nvPr/>
        </p:nvSpPr>
        <p:spPr>
          <a:xfrm>
            <a:off x="6264726" y="4276544"/>
            <a:ext cx="3012623" cy="25497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矩形: 圆角 18"/>
          <p:cNvSpPr/>
          <p:nvPr/>
        </p:nvSpPr>
        <p:spPr>
          <a:xfrm>
            <a:off x="3440566" y="4828041"/>
            <a:ext cx="4284208" cy="25497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矩形: 圆角 19"/>
          <p:cNvSpPr/>
          <p:nvPr/>
        </p:nvSpPr>
        <p:spPr>
          <a:xfrm>
            <a:off x="7823200" y="5381123"/>
            <a:ext cx="2822122" cy="25497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548869" y="1266223"/>
            <a:ext cx="3094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矢量图形制作的甘特图</a:t>
            </a:r>
          </a:p>
        </p:txBody>
      </p:sp>
    </p:spTree>
    <p:extLst>
      <p:ext uri="{BB962C8B-B14F-4D97-AF65-F5344CB8AC3E}">
        <p14:creationId xmlns:p14="http://schemas.microsoft.com/office/powerpoint/2010/main" val="2094508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"/>
            <a:ext cx="12192000" cy="3882313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1" y="0"/>
            <a:ext cx="12192000" cy="3882312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星形: 五角 12"/>
          <p:cNvSpPr/>
          <p:nvPr/>
        </p:nvSpPr>
        <p:spPr>
          <a:xfrm>
            <a:off x="8212229" y="4151136"/>
            <a:ext cx="342036" cy="342036"/>
          </a:xfrm>
          <a:prstGeom prst="star5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星形: 五角 13"/>
          <p:cNvSpPr/>
          <p:nvPr/>
        </p:nvSpPr>
        <p:spPr>
          <a:xfrm>
            <a:off x="8902929" y="4552828"/>
            <a:ext cx="204161" cy="204160"/>
          </a:xfrm>
          <a:prstGeom prst="star5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星形: 五角 14"/>
          <p:cNvSpPr/>
          <p:nvPr/>
        </p:nvSpPr>
        <p:spPr>
          <a:xfrm>
            <a:off x="8629831" y="4940582"/>
            <a:ext cx="153216" cy="153216"/>
          </a:xfrm>
          <a:prstGeom prst="star5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5716186" y="6447759"/>
            <a:ext cx="76156" cy="76156"/>
          </a:xfrm>
          <a:prstGeom prst="ellipse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5944010" y="6447759"/>
            <a:ext cx="76156" cy="76156"/>
          </a:xfrm>
          <a:prstGeom prst="ellipse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6171834" y="6447759"/>
            <a:ext cx="76156" cy="76156"/>
          </a:xfrm>
          <a:prstGeom prst="ellipse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6399658" y="6447759"/>
            <a:ext cx="76156" cy="76156"/>
          </a:xfrm>
          <a:prstGeom prst="ellipse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0" y="5693634"/>
            <a:ext cx="7920000" cy="926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3675790" y="4370523"/>
            <a:ext cx="45364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kern="100" spc="-15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Thank You !</a:t>
            </a:r>
            <a:endParaRPr lang="zh-CN" altLang="en-US" sz="8800" kern="100" spc="-150" dirty="0">
              <a:solidFill>
                <a:schemeClr val="accent6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658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23" grpId="0" animBg="1"/>
      <p:bldP spid="24" grpId="0" animBg="1"/>
      <p:bldP spid="25" grpId="0" animBg="1"/>
      <p:bldP spid="26" grpId="0" animBg="1"/>
      <p:bldP spid="19" grpId="0" animBg="1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4303285"/>
            <a:ext cx="12192000" cy="2554715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>
            <a:cxnSpLocks/>
          </p:cNvCxnSpPr>
          <p:nvPr/>
        </p:nvCxnSpPr>
        <p:spPr>
          <a:xfrm>
            <a:off x="2891971" y="2286000"/>
            <a:ext cx="8505371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972338" y="1032468"/>
            <a:ext cx="1591130" cy="252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6600" kern="1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" name="文本框 4"/>
          <p:cNvSpPr txBox="1"/>
          <p:nvPr/>
        </p:nvSpPr>
        <p:spPr>
          <a:xfrm flipV="1">
            <a:off x="654242" y="444423"/>
            <a:ext cx="701731" cy="3706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zh-CN" sz="2800" b="0" i="0" u="none" strike="noStrike" kern="100" cap="none" spc="30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kumimoji="0" lang="zh-CN" altLang="en-US" sz="2800" b="0" i="0" u="none" strike="noStrike" kern="100" cap="none" spc="30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80530" y="2220292"/>
            <a:ext cx="137160" cy="137160"/>
          </a:xfrm>
          <a:prstGeom prst="ellipse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945643" y="2599565"/>
            <a:ext cx="220693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One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034640" y="2220292"/>
            <a:ext cx="137160" cy="137160"/>
          </a:xfrm>
          <a:prstGeom prst="ellipse">
            <a:avLst/>
          </a:prstGeom>
          <a:solidFill>
            <a:srgbClr val="F3F3F3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999753" y="2599565"/>
            <a:ext cx="220693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Two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088750" y="2220292"/>
            <a:ext cx="137160" cy="137160"/>
          </a:xfrm>
          <a:prstGeom prst="ellipse">
            <a:avLst/>
          </a:prstGeom>
          <a:solidFill>
            <a:srgbClr val="002B9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7053863" y="2599565"/>
            <a:ext cx="220693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Three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142859" y="2220292"/>
            <a:ext cx="137160" cy="137160"/>
          </a:xfrm>
          <a:prstGeom prst="ellipse">
            <a:avLst/>
          </a:prstGeom>
          <a:solidFill>
            <a:srgbClr val="F3F3F3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9107972" y="2599565"/>
            <a:ext cx="2206935" cy="941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of Part Four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669697" y="1348904"/>
            <a:ext cx="758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4000" kern="100" dirty="0">
              <a:solidFill>
                <a:schemeClr val="accent6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723807" y="1348904"/>
            <a:ext cx="758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4000" kern="100" dirty="0">
              <a:solidFill>
                <a:schemeClr val="accent6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777917" y="1348904"/>
            <a:ext cx="758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4000" kern="100" dirty="0">
              <a:solidFill>
                <a:schemeClr val="accent6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832026" y="1348904"/>
            <a:ext cx="758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kern="100" dirty="0">
                <a:solidFill>
                  <a:schemeClr val="accent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4000" kern="100" dirty="0">
              <a:solidFill>
                <a:schemeClr val="accent6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5724" y="885046"/>
            <a:ext cx="1650928" cy="2824766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3576798" y="1210555"/>
            <a:ext cx="944625" cy="927986"/>
            <a:chOff x="3627746" y="1200316"/>
            <a:chExt cx="944625" cy="927986"/>
          </a:xfrm>
        </p:grpSpPr>
        <p:grpSp>
          <p:nvGrpSpPr>
            <p:cNvPr id="20" name="组合 19"/>
            <p:cNvGrpSpPr/>
            <p:nvPr/>
          </p:nvGrpSpPr>
          <p:grpSpPr>
            <a:xfrm>
              <a:off x="4339636" y="1200316"/>
              <a:ext cx="232735" cy="235114"/>
              <a:chOff x="4387704" y="1106340"/>
              <a:chExt cx="232735" cy="235114"/>
            </a:xfrm>
          </p:grpSpPr>
          <p:cxnSp>
            <p:nvCxnSpPr>
              <p:cNvPr id="24" name="直接连接符 23"/>
              <p:cNvCxnSpPr>
                <a:cxnSpLocks/>
              </p:cNvCxnSpPr>
              <p:nvPr/>
            </p:nvCxnSpPr>
            <p:spPr>
              <a:xfrm flipH="1">
                <a:off x="4387704" y="1108721"/>
                <a:ext cx="232735" cy="232733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>
                <a:cxnSpLocks/>
              </p:cNvCxnSpPr>
              <p:nvPr/>
            </p:nvCxnSpPr>
            <p:spPr>
              <a:xfrm flipH="1">
                <a:off x="4425478" y="1106340"/>
                <a:ext cx="128616" cy="128617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 flipH="1" flipV="1">
              <a:off x="3627746" y="1893188"/>
              <a:ext cx="232735" cy="235114"/>
              <a:chOff x="4387704" y="1106340"/>
              <a:chExt cx="232735" cy="235114"/>
            </a:xfrm>
          </p:grpSpPr>
          <p:cxnSp>
            <p:nvCxnSpPr>
              <p:cNvPr id="22" name="直接连接符 21"/>
              <p:cNvCxnSpPr>
                <a:cxnSpLocks/>
              </p:cNvCxnSpPr>
              <p:nvPr/>
            </p:nvCxnSpPr>
            <p:spPr>
              <a:xfrm flipH="1">
                <a:off x="4387704" y="1108721"/>
                <a:ext cx="232735" cy="232733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>
                <a:cxnSpLocks/>
              </p:cNvCxnSpPr>
              <p:nvPr/>
            </p:nvCxnSpPr>
            <p:spPr>
              <a:xfrm flipH="1">
                <a:off x="4425478" y="1106340"/>
                <a:ext cx="128616" cy="128617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1" name="直接连接符 30"/>
          <p:cNvCxnSpPr>
            <a:cxnSpLocks/>
          </p:cNvCxnSpPr>
          <p:nvPr/>
        </p:nvCxnSpPr>
        <p:spPr>
          <a:xfrm flipH="1">
            <a:off x="6342798" y="1212936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cxnSpLocks/>
          </p:cNvCxnSpPr>
          <p:nvPr/>
        </p:nvCxnSpPr>
        <p:spPr>
          <a:xfrm flipH="1">
            <a:off x="6380572" y="1210555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cxnSpLocks/>
          </p:cNvCxnSpPr>
          <p:nvPr/>
        </p:nvCxnSpPr>
        <p:spPr>
          <a:xfrm flipV="1">
            <a:off x="5630908" y="1903427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cxnSpLocks/>
          </p:cNvCxnSpPr>
          <p:nvPr/>
        </p:nvCxnSpPr>
        <p:spPr>
          <a:xfrm flipV="1">
            <a:off x="5697253" y="2009924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>
            <a:cxnSpLocks/>
          </p:cNvCxnSpPr>
          <p:nvPr/>
        </p:nvCxnSpPr>
        <p:spPr>
          <a:xfrm flipH="1">
            <a:off x="8396908" y="1212936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>
            <a:cxnSpLocks/>
          </p:cNvCxnSpPr>
          <p:nvPr/>
        </p:nvCxnSpPr>
        <p:spPr>
          <a:xfrm flipH="1">
            <a:off x="8434682" y="1210555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cxnSpLocks/>
          </p:cNvCxnSpPr>
          <p:nvPr/>
        </p:nvCxnSpPr>
        <p:spPr>
          <a:xfrm flipV="1">
            <a:off x="7685018" y="1903427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cxnSpLocks/>
          </p:cNvCxnSpPr>
          <p:nvPr/>
        </p:nvCxnSpPr>
        <p:spPr>
          <a:xfrm flipV="1">
            <a:off x="7751363" y="2009924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cxnSpLocks/>
          </p:cNvCxnSpPr>
          <p:nvPr/>
        </p:nvCxnSpPr>
        <p:spPr>
          <a:xfrm flipH="1">
            <a:off x="10451017" y="1212936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cxnSpLocks/>
          </p:cNvCxnSpPr>
          <p:nvPr/>
        </p:nvCxnSpPr>
        <p:spPr>
          <a:xfrm flipH="1">
            <a:off x="10488791" y="1210555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>
            <a:cxnSpLocks/>
          </p:cNvCxnSpPr>
          <p:nvPr/>
        </p:nvCxnSpPr>
        <p:spPr>
          <a:xfrm flipV="1">
            <a:off x="9739127" y="1903427"/>
            <a:ext cx="232735" cy="232733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>
            <a:cxnSpLocks/>
          </p:cNvCxnSpPr>
          <p:nvPr/>
        </p:nvCxnSpPr>
        <p:spPr>
          <a:xfrm flipV="1">
            <a:off x="9805472" y="2009924"/>
            <a:ext cx="128616" cy="12861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-1" y="4286404"/>
            <a:ext cx="12192000" cy="2571596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箭头: 虚尾 48"/>
          <p:cNvSpPr/>
          <p:nvPr/>
        </p:nvSpPr>
        <p:spPr>
          <a:xfrm rot="16200000">
            <a:off x="3872140" y="3719939"/>
            <a:ext cx="353940" cy="333686"/>
          </a:xfrm>
          <a:prstGeom prst="stripedRightArrow">
            <a:avLst>
              <a:gd name="adj1" fmla="val 52965"/>
              <a:gd name="adj2" fmla="val 4697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10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3521" y="2946384"/>
            <a:ext cx="596745" cy="656620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172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950" y="2949990"/>
            <a:ext cx="9357463" cy="65705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53" tIns="0" rIns="179953" bIns="0" anchor="ctr"/>
          <a:lstStyle/>
          <a:p>
            <a:pPr algn="ctr" defTabSz="914172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89" y="2182418"/>
            <a:ext cx="9309851" cy="7750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172">
              <a:defRPr/>
            </a:pPr>
            <a:r>
              <a:rPr lang="zh-CN" altLang="en-US" sz="3199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438" y="2178379"/>
            <a:ext cx="853479" cy="779114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172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2746" y="3920895"/>
            <a:ext cx="6904611" cy="169233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172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172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172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77292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26345" y="4753607"/>
            <a:ext cx="2309170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Subtitle Here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26345" y="5251564"/>
            <a:ext cx="10739310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enim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 minim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veniam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quis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nostrud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exercitation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ullamco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laboris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nisi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aliquip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ex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commodo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consequat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Duis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aute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irure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dolor in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reprehenderit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in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voluptate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esse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cillum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1509483"/>
            <a:ext cx="12192000" cy="2991657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1513152"/>
            <a:ext cx="12192000" cy="298798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2531295782"/>
              </p:ext>
            </p:extLst>
          </p:nvPr>
        </p:nvGraphicFramePr>
        <p:xfrm>
          <a:off x="333375" y="1728277"/>
          <a:ext cx="11525250" cy="2554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1369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5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 animBg="1"/>
      <p:bldP spid="7" grpId="0" animBg="1"/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67425" y="3924555"/>
            <a:ext cx="5095875" cy="119402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904272" y="1396286"/>
            <a:ext cx="3185270" cy="476837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任意多边形: 形状 9"/>
          <p:cNvSpPr/>
          <p:nvPr/>
        </p:nvSpPr>
        <p:spPr>
          <a:xfrm>
            <a:off x="6418965" y="3147459"/>
            <a:ext cx="453968" cy="429423"/>
          </a:xfrm>
          <a:custGeom>
            <a:avLst/>
            <a:gdLst/>
            <a:ahLst/>
            <a:cxnLst/>
            <a:rect l="l" t="t" r="r" b="b"/>
            <a:pathLst>
              <a:path w="474083" h="448447">
                <a:moveTo>
                  <a:pt x="180284" y="54053"/>
                </a:moveTo>
                <a:cubicBezTo>
                  <a:pt x="164963" y="54440"/>
                  <a:pt x="152213" y="59723"/>
                  <a:pt x="142035" y="69902"/>
                </a:cubicBezTo>
                <a:cubicBezTo>
                  <a:pt x="131856" y="80081"/>
                  <a:pt x="126573" y="92830"/>
                  <a:pt x="126185" y="108151"/>
                </a:cubicBezTo>
                <a:cubicBezTo>
                  <a:pt x="126197" y="112243"/>
                  <a:pt x="126667" y="116246"/>
                  <a:pt x="127594" y="120162"/>
                </a:cubicBezTo>
                <a:cubicBezTo>
                  <a:pt x="128522" y="124077"/>
                  <a:pt x="129836" y="127869"/>
                  <a:pt x="131539" y="131538"/>
                </a:cubicBezTo>
                <a:cubicBezTo>
                  <a:pt x="127870" y="129836"/>
                  <a:pt x="124078" y="128521"/>
                  <a:pt x="120162" y="127593"/>
                </a:cubicBezTo>
                <a:cubicBezTo>
                  <a:pt x="116247" y="126666"/>
                  <a:pt x="112244" y="126196"/>
                  <a:pt x="108152" y="126184"/>
                </a:cubicBezTo>
                <a:cubicBezTo>
                  <a:pt x="92831" y="126572"/>
                  <a:pt x="80081" y="131855"/>
                  <a:pt x="69902" y="142034"/>
                </a:cubicBezTo>
                <a:cubicBezTo>
                  <a:pt x="59724" y="152213"/>
                  <a:pt x="54440" y="164962"/>
                  <a:pt x="54053" y="180284"/>
                </a:cubicBezTo>
                <a:cubicBezTo>
                  <a:pt x="54440" y="195605"/>
                  <a:pt x="59724" y="208355"/>
                  <a:pt x="69902" y="218533"/>
                </a:cubicBezTo>
                <a:cubicBezTo>
                  <a:pt x="80081" y="228712"/>
                  <a:pt x="92831" y="233995"/>
                  <a:pt x="108152" y="234383"/>
                </a:cubicBezTo>
                <a:cubicBezTo>
                  <a:pt x="123473" y="233995"/>
                  <a:pt x="136223" y="228712"/>
                  <a:pt x="146402" y="218533"/>
                </a:cubicBezTo>
                <a:cubicBezTo>
                  <a:pt x="156581" y="208355"/>
                  <a:pt x="161864" y="195605"/>
                  <a:pt x="162251" y="180284"/>
                </a:cubicBezTo>
                <a:cubicBezTo>
                  <a:pt x="162240" y="176192"/>
                  <a:pt x="161770" y="172189"/>
                  <a:pt x="160842" y="168273"/>
                </a:cubicBezTo>
                <a:cubicBezTo>
                  <a:pt x="159915" y="164358"/>
                  <a:pt x="158600" y="160566"/>
                  <a:pt x="156898" y="156897"/>
                </a:cubicBezTo>
                <a:cubicBezTo>
                  <a:pt x="160567" y="158599"/>
                  <a:pt x="164359" y="159914"/>
                  <a:pt x="168274" y="160842"/>
                </a:cubicBezTo>
                <a:cubicBezTo>
                  <a:pt x="172189" y="161769"/>
                  <a:pt x="176193" y="162239"/>
                  <a:pt x="180284" y="162250"/>
                </a:cubicBezTo>
                <a:cubicBezTo>
                  <a:pt x="195605" y="161863"/>
                  <a:pt x="208355" y="156580"/>
                  <a:pt x="218534" y="146401"/>
                </a:cubicBezTo>
                <a:cubicBezTo>
                  <a:pt x="228712" y="136222"/>
                  <a:pt x="233995" y="123472"/>
                  <a:pt x="234383" y="108151"/>
                </a:cubicBezTo>
                <a:cubicBezTo>
                  <a:pt x="233995" y="92830"/>
                  <a:pt x="228712" y="80081"/>
                  <a:pt x="218534" y="69902"/>
                </a:cubicBezTo>
                <a:cubicBezTo>
                  <a:pt x="208355" y="59723"/>
                  <a:pt x="195605" y="54440"/>
                  <a:pt x="180284" y="54053"/>
                </a:cubicBezTo>
                <a:close/>
                <a:moveTo>
                  <a:pt x="184793" y="0"/>
                </a:moveTo>
                <a:cubicBezTo>
                  <a:pt x="205318" y="142"/>
                  <a:pt x="223331" y="4549"/>
                  <a:pt x="238833" y="13222"/>
                </a:cubicBezTo>
                <a:cubicBezTo>
                  <a:pt x="254335" y="21895"/>
                  <a:pt x="266441" y="33980"/>
                  <a:pt x="275151" y="49477"/>
                </a:cubicBezTo>
                <a:cubicBezTo>
                  <a:pt x="283860" y="64974"/>
                  <a:pt x="288289" y="83029"/>
                  <a:pt x="288436" y="103643"/>
                </a:cubicBezTo>
                <a:cubicBezTo>
                  <a:pt x="288272" y="122351"/>
                  <a:pt x="284870" y="140443"/>
                  <a:pt x="278231" y="157918"/>
                </a:cubicBezTo>
                <a:cubicBezTo>
                  <a:pt x="271591" y="175394"/>
                  <a:pt x="262700" y="191584"/>
                  <a:pt x="251556" y="206488"/>
                </a:cubicBezTo>
                <a:lnTo>
                  <a:pt x="351539" y="306465"/>
                </a:lnTo>
                <a:lnTo>
                  <a:pt x="378583" y="279427"/>
                </a:lnTo>
                <a:cubicBezTo>
                  <a:pt x="376321" y="277256"/>
                  <a:pt x="372645" y="273809"/>
                  <a:pt x="367555" y="269084"/>
                </a:cubicBezTo>
                <a:cubicBezTo>
                  <a:pt x="362465" y="264358"/>
                  <a:pt x="357704" y="259555"/>
                  <a:pt x="353271" y="254674"/>
                </a:cubicBezTo>
                <a:cubicBezTo>
                  <a:pt x="348839" y="249792"/>
                  <a:pt x="346477" y="246031"/>
                  <a:pt x="346187" y="243392"/>
                </a:cubicBezTo>
                <a:cubicBezTo>
                  <a:pt x="346467" y="240953"/>
                  <a:pt x="348786" y="237194"/>
                  <a:pt x="353146" y="232115"/>
                </a:cubicBezTo>
                <a:cubicBezTo>
                  <a:pt x="357505" y="227036"/>
                  <a:pt x="362225" y="222316"/>
                  <a:pt x="367305" y="217956"/>
                </a:cubicBezTo>
                <a:cubicBezTo>
                  <a:pt x="372384" y="213596"/>
                  <a:pt x="376144" y="211276"/>
                  <a:pt x="378583" y="210996"/>
                </a:cubicBezTo>
                <a:cubicBezTo>
                  <a:pt x="379734" y="211008"/>
                  <a:pt x="380884" y="211266"/>
                  <a:pt x="382034" y="211771"/>
                </a:cubicBezTo>
                <a:cubicBezTo>
                  <a:pt x="383185" y="212276"/>
                  <a:pt x="384194" y="212957"/>
                  <a:pt x="385063" y="213814"/>
                </a:cubicBezTo>
                <a:cubicBezTo>
                  <a:pt x="388051" y="216757"/>
                  <a:pt x="394153" y="222666"/>
                  <a:pt x="403369" y="231540"/>
                </a:cubicBezTo>
                <a:cubicBezTo>
                  <a:pt x="412586" y="240414"/>
                  <a:pt x="422623" y="250229"/>
                  <a:pt x="433482" y="260985"/>
                </a:cubicBezTo>
                <a:cubicBezTo>
                  <a:pt x="444340" y="271742"/>
                  <a:pt x="453726" y="281416"/>
                  <a:pt x="461639" y="290008"/>
                </a:cubicBezTo>
                <a:cubicBezTo>
                  <a:pt x="469553" y="298600"/>
                  <a:pt x="473701" y="304086"/>
                  <a:pt x="474083" y="306465"/>
                </a:cubicBezTo>
                <a:cubicBezTo>
                  <a:pt x="473803" y="308905"/>
                  <a:pt x="471483" y="312665"/>
                  <a:pt x="467124" y="317744"/>
                </a:cubicBezTo>
                <a:cubicBezTo>
                  <a:pt x="462764" y="322824"/>
                  <a:pt x="458045" y="327543"/>
                  <a:pt x="452965" y="331903"/>
                </a:cubicBezTo>
                <a:cubicBezTo>
                  <a:pt x="447886" y="336262"/>
                  <a:pt x="444126" y="338582"/>
                  <a:pt x="441686" y="338862"/>
                </a:cubicBezTo>
                <a:cubicBezTo>
                  <a:pt x="439045" y="338572"/>
                  <a:pt x="435282" y="336210"/>
                  <a:pt x="430397" y="331777"/>
                </a:cubicBezTo>
                <a:cubicBezTo>
                  <a:pt x="425512" y="327345"/>
                  <a:pt x="420706" y="322584"/>
                  <a:pt x="415978" y="317494"/>
                </a:cubicBezTo>
                <a:cubicBezTo>
                  <a:pt x="411250" y="312404"/>
                  <a:pt x="407800" y="308728"/>
                  <a:pt x="405628" y="306465"/>
                </a:cubicBezTo>
                <a:lnTo>
                  <a:pt x="378583" y="333510"/>
                </a:lnTo>
                <a:lnTo>
                  <a:pt x="440560" y="395486"/>
                </a:lnTo>
                <a:cubicBezTo>
                  <a:pt x="443107" y="398062"/>
                  <a:pt x="445055" y="401008"/>
                  <a:pt x="446405" y="404324"/>
                </a:cubicBezTo>
                <a:cubicBezTo>
                  <a:pt x="447755" y="407640"/>
                  <a:pt x="448436" y="411080"/>
                  <a:pt x="448448" y="414642"/>
                </a:cubicBezTo>
                <a:cubicBezTo>
                  <a:pt x="448025" y="422953"/>
                  <a:pt x="444363" y="430559"/>
                  <a:pt x="437461" y="437461"/>
                </a:cubicBezTo>
                <a:cubicBezTo>
                  <a:pt x="430559" y="444363"/>
                  <a:pt x="422953" y="448025"/>
                  <a:pt x="414642" y="448447"/>
                </a:cubicBezTo>
                <a:cubicBezTo>
                  <a:pt x="411080" y="448436"/>
                  <a:pt x="407641" y="447755"/>
                  <a:pt x="404325" y="446405"/>
                </a:cubicBezTo>
                <a:cubicBezTo>
                  <a:pt x="401009" y="445055"/>
                  <a:pt x="398062" y="443107"/>
                  <a:pt x="395486" y="440559"/>
                </a:cubicBezTo>
                <a:lnTo>
                  <a:pt x="206489" y="251556"/>
                </a:lnTo>
                <a:cubicBezTo>
                  <a:pt x="191584" y="262700"/>
                  <a:pt x="175394" y="271591"/>
                  <a:pt x="157919" y="278231"/>
                </a:cubicBezTo>
                <a:cubicBezTo>
                  <a:pt x="140444" y="284870"/>
                  <a:pt x="122352" y="288272"/>
                  <a:pt x="103644" y="288436"/>
                </a:cubicBezTo>
                <a:cubicBezTo>
                  <a:pt x="83030" y="288288"/>
                  <a:pt x="64974" y="283860"/>
                  <a:pt x="49478" y="275150"/>
                </a:cubicBezTo>
                <a:cubicBezTo>
                  <a:pt x="33981" y="266441"/>
                  <a:pt x="21896" y="254335"/>
                  <a:pt x="13223" y="238833"/>
                </a:cubicBezTo>
                <a:cubicBezTo>
                  <a:pt x="4550" y="223331"/>
                  <a:pt x="142" y="205317"/>
                  <a:pt x="0" y="184792"/>
                </a:cubicBezTo>
                <a:cubicBezTo>
                  <a:pt x="240" y="161447"/>
                  <a:pt x="5533" y="138825"/>
                  <a:pt x="15877" y="116929"/>
                </a:cubicBezTo>
                <a:cubicBezTo>
                  <a:pt x="26222" y="95032"/>
                  <a:pt x="40176" y="75302"/>
                  <a:pt x="57739" y="57738"/>
                </a:cubicBezTo>
                <a:cubicBezTo>
                  <a:pt x="75302" y="40175"/>
                  <a:pt x="95032" y="26221"/>
                  <a:pt x="116929" y="15877"/>
                </a:cubicBezTo>
                <a:cubicBezTo>
                  <a:pt x="138826" y="5532"/>
                  <a:pt x="161447" y="240"/>
                  <a:pt x="18479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任意多边形: 形状 10"/>
          <p:cNvSpPr/>
          <p:nvPr/>
        </p:nvSpPr>
        <p:spPr>
          <a:xfrm>
            <a:off x="6424631" y="5459379"/>
            <a:ext cx="442637" cy="443175"/>
          </a:xfrm>
          <a:custGeom>
            <a:avLst/>
            <a:gdLst/>
            <a:ahLst/>
            <a:cxnLst/>
            <a:rect l="l" t="t" r="r" b="b"/>
            <a:pathLst>
              <a:path w="462251" h="462814">
                <a:moveTo>
                  <a:pt x="84225" y="360561"/>
                </a:moveTo>
                <a:cubicBezTo>
                  <a:pt x="79160" y="360696"/>
                  <a:pt x="74923" y="362469"/>
                  <a:pt x="71513" y="365878"/>
                </a:cubicBezTo>
                <a:cubicBezTo>
                  <a:pt x="68104" y="369288"/>
                  <a:pt x="66331" y="373525"/>
                  <a:pt x="66196" y="378589"/>
                </a:cubicBezTo>
                <a:cubicBezTo>
                  <a:pt x="66331" y="383654"/>
                  <a:pt x="68104" y="387891"/>
                  <a:pt x="71513" y="391301"/>
                </a:cubicBezTo>
                <a:cubicBezTo>
                  <a:pt x="74923" y="394710"/>
                  <a:pt x="79160" y="396483"/>
                  <a:pt x="84225" y="396618"/>
                </a:cubicBezTo>
                <a:cubicBezTo>
                  <a:pt x="89289" y="396483"/>
                  <a:pt x="93526" y="394710"/>
                  <a:pt x="96936" y="391301"/>
                </a:cubicBezTo>
                <a:cubicBezTo>
                  <a:pt x="100345" y="387891"/>
                  <a:pt x="102118" y="383654"/>
                  <a:pt x="102253" y="378589"/>
                </a:cubicBezTo>
                <a:cubicBezTo>
                  <a:pt x="102118" y="373525"/>
                  <a:pt x="100345" y="369288"/>
                  <a:pt x="96936" y="365878"/>
                </a:cubicBezTo>
                <a:cubicBezTo>
                  <a:pt x="93526" y="362469"/>
                  <a:pt x="89289" y="360696"/>
                  <a:pt x="84225" y="360561"/>
                </a:cubicBezTo>
                <a:close/>
                <a:moveTo>
                  <a:pt x="202534" y="179154"/>
                </a:moveTo>
                <a:cubicBezTo>
                  <a:pt x="210016" y="197763"/>
                  <a:pt x="220756" y="214066"/>
                  <a:pt x="234752" y="228062"/>
                </a:cubicBezTo>
                <a:cubicBezTo>
                  <a:pt x="248748" y="242058"/>
                  <a:pt x="265051" y="252798"/>
                  <a:pt x="283660" y="260280"/>
                </a:cubicBezTo>
                <a:lnTo>
                  <a:pt x="91548" y="452392"/>
                </a:lnTo>
                <a:cubicBezTo>
                  <a:pt x="88256" y="455661"/>
                  <a:pt x="84418" y="458208"/>
                  <a:pt x="80034" y="460033"/>
                </a:cubicBezTo>
                <a:cubicBezTo>
                  <a:pt x="75651" y="461858"/>
                  <a:pt x="71038" y="462785"/>
                  <a:pt x="66196" y="462814"/>
                </a:cubicBezTo>
                <a:cubicBezTo>
                  <a:pt x="61361" y="462785"/>
                  <a:pt x="56736" y="461858"/>
                  <a:pt x="52323" y="460033"/>
                </a:cubicBezTo>
                <a:cubicBezTo>
                  <a:pt x="47910" y="458208"/>
                  <a:pt x="43990" y="455661"/>
                  <a:pt x="40563" y="452392"/>
                </a:cubicBezTo>
                <a:lnTo>
                  <a:pt x="10704" y="421970"/>
                </a:lnTo>
                <a:cubicBezTo>
                  <a:pt x="7300" y="418677"/>
                  <a:pt x="4671" y="414839"/>
                  <a:pt x="2816" y="410456"/>
                </a:cubicBezTo>
                <a:cubicBezTo>
                  <a:pt x="962" y="406072"/>
                  <a:pt x="23" y="401459"/>
                  <a:pt x="0" y="396618"/>
                </a:cubicBezTo>
                <a:cubicBezTo>
                  <a:pt x="23" y="391782"/>
                  <a:pt x="962" y="387158"/>
                  <a:pt x="2816" y="382744"/>
                </a:cubicBezTo>
                <a:cubicBezTo>
                  <a:pt x="4671" y="378331"/>
                  <a:pt x="7300" y="374411"/>
                  <a:pt x="10704" y="370984"/>
                </a:cubicBezTo>
                <a:close/>
                <a:moveTo>
                  <a:pt x="336618" y="0"/>
                </a:moveTo>
                <a:cubicBezTo>
                  <a:pt x="347228" y="17"/>
                  <a:pt x="358402" y="1531"/>
                  <a:pt x="370139" y="4542"/>
                </a:cubicBezTo>
                <a:cubicBezTo>
                  <a:pt x="381876" y="7552"/>
                  <a:pt x="392204" y="11954"/>
                  <a:pt x="401124" y="17746"/>
                </a:cubicBezTo>
                <a:cubicBezTo>
                  <a:pt x="402545" y="18726"/>
                  <a:pt x="403648" y="19865"/>
                  <a:pt x="404434" y="21162"/>
                </a:cubicBezTo>
                <a:cubicBezTo>
                  <a:pt x="405221" y="22458"/>
                  <a:pt x="405620" y="23949"/>
                  <a:pt x="405632" y="25633"/>
                </a:cubicBezTo>
                <a:cubicBezTo>
                  <a:pt x="405602" y="27212"/>
                  <a:pt x="405168" y="28703"/>
                  <a:pt x="404329" y="30105"/>
                </a:cubicBezTo>
                <a:cubicBezTo>
                  <a:pt x="403489" y="31508"/>
                  <a:pt x="402421" y="32646"/>
                  <a:pt x="401124" y="33521"/>
                </a:cubicBezTo>
                <a:lnTo>
                  <a:pt x="318590" y="81126"/>
                </a:lnTo>
                <a:lnTo>
                  <a:pt x="318590" y="144224"/>
                </a:lnTo>
                <a:lnTo>
                  <a:pt x="372956" y="174365"/>
                </a:lnTo>
                <a:cubicBezTo>
                  <a:pt x="375581" y="172827"/>
                  <a:pt x="380805" y="169653"/>
                  <a:pt x="388629" y="164845"/>
                </a:cubicBezTo>
                <a:cubicBezTo>
                  <a:pt x="396452" y="160036"/>
                  <a:pt x="405066" y="154794"/>
                  <a:pt x="414469" y="149119"/>
                </a:cubicBezTo>
                <a:cubicBezTo>
                  <a:pt x="423873" y="143443"/>
                  <a:pt x="432258" y="138536"/>
                  <a:pt x="439623" y="134396"/>
                </a:cubicBezTo>
                <a:cubicBezTo>
                  <a:pt x="446989" y="130257"/>
                  <a:pt x="451527" y="128087"/>
                  <a:pt x="453237" y="127886"/>
                </a:cubicBezTo>
                <a:cubicBezTo>
                  <a:pt x="456077" y="127945"/>
                  <a:pt x="458284" y="128884"/>
                  <a:pt x="459857" y="130703"/>
                </a:cubicBezTo>
                <a:cubicBezTo>
                  <a:pt x="461429" y="132523"/>
                  <a:pt x="462228" y="134870"/>
                  <a:pt x="462251" y="137745"/>
                </a:cubicBezTo>
                <a:cubicBezTo>
                  <a:pt x="462175" y="142493"/>
                  <a:pt x="461482" y="147505"/>
                  <a:pt x="460174" y="152781"/>
                </a:cubicBezTo>
                <a:cubicBezTo>
                  <a:pt x="458865" y="158056"/>
                  <a:pt x="457398" y="162998"/>
                  <a:pt x="455772" y="167605"/>
                </a:cubicBezTo>
                <a:cubicBezTo>
                  <a:pt x="449700" y="184436"/>
                  <a:pt x="440717" y="199192"/>
                  <a:pt x="428824" y="211871"/>
                </a:cubicBezTo>
                <a:cubicBezTo>
                  <a:pt x="416930" y="224551"/>
                  <a:pt x="403065" y="234445"/>
                  <a:pt x="387228" y="241553"/>
                </a:cubicBezTo>
                <a:cubicBezTo>
                  <a:pt x="371391" y="248661"/>
                  <a:pt x="354521" y="252275"/>
                  <a:pt x="336618" y="252393"/>
                </a:cubicBezTo>
                <a:cubicBezTo>
                  <a:pt x="313156" y="252123"/>
                  <a:pt x="291942" y="246371"/>
                  <a:pt x="272977" y="235137"/>
                </a:cubicBezTo>
                <a:cubicBezTo>
                  <a:pt x="254012" y="223902"/>
                  <a:pt x="238912" y="208802"/>
                  <a:pt x="227677" y="189837"/>
                </a:cubicBezTo>
                <a:cubicBezTo>
                  <a:pt x="216443" y="170872"/>
                  <a:pt x="210691" y="149658"/>
                  <a:pt x="210421" y="126196"/>
                </a:cubicBezTo>
                <a:cubicBezTo>
                  <a:pt x="210691" y="102734"/>
                  <a:pt x="216443" y="81521"/>
                  <a:pt x="227677" y="62555"/>
                </a:cubicBezTo>
                <a:cubicBezTo>
                  <a:pt x="238912" y="43590"/>
                  <a:pt x="254012" y="28490"/>
                  <a:pt x="272977" y="17256"/>
                </a:cubicBezTo>
                <a:cubicBezTo>
                  <a:pt x="291942" y="6021"/>
                  <a:pt x="313156" y="269"/>
                  <a:pt x="336618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任意多边形: 形状 11"/>
          <p:cNvSpPr/>
          <p:nvPr/>
        </p:nvSpPr>
        <p:spPr>
          <a:xfrm>
            <a:off x="6425169" y="4300788"/>
            <a:ext cx="441560" cy="441560"/>
          </a:xfrm>
          <a:custGeom>
            <a:avLst/>
            <a:gdLst/>
            <a:ahLst/>
            <a:cxnLst/>
            <a:rect l="l" t="t" r="r" b="b"/>
            <a:pathLst>
              <a:path w="461125" h="461124">
                <a:moveTo>
                  <a:pt x="425069" y="180280"/>
                </a:moveTo>
                <a:lnTo>
                  <a:pt x="433519" y="207886"/>
                </a:lnTo>
                <a:lnTo>
                  <a:pt x="461125" y="216337"/>
                </a:lnTo>
                <a:lnTo>
                  <a:pt x="433519" y="224787"/>
                </a:lnTo>
                <a:lnTo>
                  <a:pt x="425069" y="252393"/>
                </a:lnTo>
                <a:lnTo>
                  <a:pt x="416618" y="224787"/>
                </a:lnTo>
                <a:lnTo>
                  <a:pt x="389012" y="216337"/>
                </a:lnTo>
                <a:lnTo>
                  <a:pt x="416618" y="207886"/>
                </a:lnTo>
                <a:close/>
                <a:moveTo>
                  <a:pt x="379998" y="50985"/>
                </a:moveTo>
                <a:lnTo>
                  <a:pt x="297463" y="133520"/>
                </a:lnTo>
                <a:lnTo>
                  <a:pt x="327604" y="163661"/>
                </a:lnTo>
                <a:lnTo>
                  <a:pt x="410139" y="81126"/>
                </a:lnTo>
                <a:close/>
                <a:moveTo>
                  <a:pt x="154647" y="18028"/>
                </a:moveTo>
                <a:lnTo>
                  <a:pt x="171549" y="73239"/>
                </a:lnTo>
                <a:lnTo>
                  <a:pt x="226760" y="90140"/>
                </a:lnTo>
                <a:lnTo>
                  <a:pt x="171549" y="107041"/>
                </a:lnTo>
                <a:lnTo>
                  <a:pt x="154647" y="162252"/>
                </a:lnTo>
                <a:lnTo>
                  <a:pt x="137746" y="107041"/>
                </a:lnTo>
                <a:lnTo>
                  <a:pt x="82535" y="90140"/>
                </a:lnTo>
                <a:lnTo>
                  <a:pt x="137746" y="73239"/>
                </a:lnTo>
                <a:close/>
                <a:moveTo>
                  <a:pt x="379998" y="7605"/>
                </a:moveTo>
                <a:cubicBezTo>
                  <a:pt x="382410" y="7605"/>
                  <a:pt x="384699" y="8028"/>
                  <a:pt x="386864" y="8873"/>
                </a:cubicBezTo>
                <a:cubicBezTo>
                  <a:pt x="389030" y="9718"/>
                  <a:pt x="390967" y="10985"/>
                  <a:pt x="392674" y="12675"/>
                </a:cubicBezTo>
                <a:lnTo>
                  <a:pt x="448449" y="68450"/>
                </a:lnTo>
                <a:cubicBezTo>
                  <a:pt x="450139" y="70158"/>
                  <a:pt x="451406" y="72094"/>
                  <a:pt x="452252" y="74260"/>
                </a:cubicBezTo>
                <a:cubicBezTo>
                  <a:pt x="453097" y="76425"/>
                  <a:pt x="453519" y="78714"/>
                  <a:pt x="453519" y="81126"/>
                </a:cubicBezTo>
                <a:cubicBezTo>
                  <a:pt x="453519" y="83538"/>
                  <a:pt x="453097" y="85827"/>
                  <a:pt x="452251" y="87992"/>
                </a:cubicBezTo>
                <a:cubicBezTo>
                  <a:pt x="451406" y="90158"/>
                  <a:pt x="450139" y="92094"/>
                  <a:pt x="448449" y="93802"/>
                </a:cubicBezTo>
                <a:lnTo>
                  <a:pt x="86197" y="456054"/>
                </a:lnTo>
                <a:cubicBezTo>
                  <a:pt x="84489" y="457744"/>
                  <a:pt x="82552" y="459012"/>
                  <a:pt x="80387" y="459857"/>
                </a:cubicBezTo>
                <a:cubicBezTo>
                  <a:pt x="78221" y="460702"/>
                  <a:pt x="75933" y="461124"/>
                  <a:pt x="73521" y="461124"/>
                </a:cubicBezTo>
                <a:cubicBezTo>
                  <a:pt x="71109" y="461124"/>
                  <a:pt x="68820" y="460702"/>
                  <a:pt x="66655" y="459857"/>
                </a:cubicBezTo>
                <a:cubicBezTo>
                  <a:pt x="64489" y="459012"/>
                  <a:pt x="62553" y="457744"/>
                  <a:pt x="60845" y="456054"/>
                </a:cubicBezTo>
                <a:lnTo>
                  <a:pt x="5070" y="400279"/>
                </a:lnTo>
                <a:cubicBezTo>
                  <a:pt x="3380" y="398572"/>
                  <a:pt x="2113" y="396635"/>
                  <a:pt x="1268" y="394470"/>
                </a:cubicBezTo>
                <a:cubicBezTo>
                  <a:pt x="423" y="392304"/>
                  <a:pt x="0" y="390015"/>
                  <a:pt x="0" y="387603"/>
                </a:cubicBezTo>
                <a:cubicBezTo>
                  <a:pt x="0" y="385191"/>
                  <a:pt x="423" y="382903"/>
                  <a:pt x="1268" y="380737"/>
                </a:cubicBezTo>
                <a:cubicBezTo>
                  <a:pt x="2113" y="378572"/>
                  <a:pt x="3380" y="376635"/>
                  <a:pt x="5070" y="374927"/>
                </a:cubicBezTo>
                <a:lnTo>
                  <a:pt x="367322" y="12675"/>
                </a:lnTo>
                <a:cubicBezTo>
                  <a:pt x="369030" y="10985"/>
                  <a:pt x="370967" y="9718"/>
                  <a:pt x="373132" y="8873"/>
                </a:cubicBezTo>
                <a:cubicBezTo>
                  <a:pt x="375298" y="8028"/>
                  <a:pt x="377586" y="7605"/>
                  <a:pt x="379998" y="7605"/>
                </a:cubicBezTo>
                <a:close/>
                <a:moveTo>
                  <a:pt x="244788" y="0"/>
                </a:moveTo>
                <a:lnTo>
                  <a:pt x="253238" y="27605"/>
                </a:lnTo>
                <a:lnTo>
                  <a:pt x="280844" y="36056"/>
                </a:lnTo>
                <a:lnTo>
                  <a:pt x="253238" y="44506"/>
                </a:lnTo>
                <a:lnTo>
                  <a:pt x="244788" y="72112"/>
                </a:lnTo>
                <a:lnTo>
                  <a:pt x="236337" y="44506"/>
                </a:lnTo>
                <a:lnTo>
                  <a:pt x="208731" y="36056"/>
                </a:lnTo>
                <a:lnTo>
                  <a:pt x="236337" y="27605"/>
                </a:lnTo>
                <a:close/>
                <a:moveTo>
                  <a:pt x="64507" y="0"/>
                </a:moveTo>
                <a:lnTo>
                  <a:pt x="72957" y="27605"/>
                </a:lnTo>
                <a:lnTo>
                  <a:pt x="100563" y="36056"/>
                </a:lnTo>
                <a:lnTo>
                  <a:pt x="72957" y="44506"/>
                </a:lnTo>
                <a:lnTo>
                  <a:pt x="64507" y="72112"/>
                </a:lnTo>
                <a:lnTo>
                  <a:pt x="56056" y="44506"/>
                </a:lnTo>
                <a:lnTo>
                  <a:pt x="28451" y="36056"/>
                </a:lnTo>
                <a:lnTo>
                  <a:pt x="56056" y="2760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339872" y="1874998"/>
            <a:ext cx="462466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enim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614736" y="1718239"/>
            <a:ext cx="403860" cy="0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4339872" y="1396286"/>
            <a:ext cx="2309170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Subtitle Here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068232" y="2878480"/>
            <a:ext cx="3094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68232" y="3258391"/>
            <a:ext cx="3825573" cy="58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068232" y="4037878"/>
            <a:ext cx="3094262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2000" kern="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068232" y="4417789"/>
            <a:ext cx="3825573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kern="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068232" y="5197276"/>
            <a:ext cx="3094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068232" y="5577187"/>
            <a:ext cx="3825573" cy="58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5576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1" grpId="0" animBg="1"/>
      <p:bldP spid="12" grpId="0" animBg="1"/>
      <p:bldP spid="15" grpId="0"/>
      <p:bldP spid="17" grpId="0"/>
      <p:bldP spid="3" grpId="0"/>
      <p:bldP spid="4" grpId="0"/>
      <p:bldP spid="21" grpId="0"/>
      <p:bldP spid="22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222"/>
          <p:cNvGrpSpPr/>
          <p:nvPr/>
        </p:nvGrpSpPr>
        <p:grpSpPr>
          <a:xfrm>
            <a:off x="1689602" y="2687303"/>
            <a:ext cx="457648" cy="461722"/>
            <a:chOff x="3451279" y="1145557"/>
            <a:chExt cx="543543" cy="548381"/>
          </a:xfrm>
          <a:solidFill>
            <a:schemeClr val="accent6"/>
          </a:solidFill>
        </p:grpSpPr>
        <p:sp>
          <p:nvSpPr>
            <p:cNvPr id="15" name="Freeform 61"/>
            <p:cNvSpPr>
              <a:spLocks/>
            </p:cNvSpPr>
            <p:nvPr/>
          </p:nvSpPr>
          <p:spPr bwMode="auto">
            <a:xfrm>
              <a:off x="3765792" y="1436683"/>
              <a:ext cx="229030" cy="233062"/>
            </a:xfrm>
            <a:custGeom>
              <a:avLst/>
              <a:gdLst>
                <a:gd name="T0" fmla="*/ 49 w 120"/>
                <a:gd name="T1" fmla="*/ 122 h 122"/>
                <a:gd name="T2" fmla="*/ 117 w 120"/>
                <a:gd name="T3" fmla="*/ 8 h 122"/>
                <a:gd name="T4" fmla="*/ 120 w 120"/>
                <a:gd name="T5" fmla="*/ 0 h 122"/>
                <a:gd name="T6" fmla="*/ 0 w 120"/>
                <a:gd name="T7" fmla="*/ 9 h 122"/>
                <a:gd name="T8" fmla="*/ 49 w 120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22">
                  <a:moveTo>
                    <a:pt x="49" y="122"/>
                  </a:moveTo>
                  <a:cubicBezTo>
                    <a:pt x="117" y="8"/>
                    <a:pt x="117" y="8"/>
                    <a:pt x="117" y="8"/>
                  </a:cubicBezTo>
                  <a:cubicBezTo>
                    <a:pt x="119" y="5"/>
                    <a:pt x="119" y="2"/>
                    <a:pt x="120" y="0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49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" name="Freeform 62"/>
            <p:cNvSpPr>
              <a:spLocks/>
            </p:cNvSpPr>
            <p:nvPr/>
          </p:nvSpPr>
          <p:spPr bwMode="auto">
            <a:xfrm>
              <a:off x="3460957" y="1202814"/>
              <a:ext cx="234675" cy="230643"/>
            </a:xfrm>
            <a:custGeom>
              <a:avLst/>
              <a:gdLst>
                <a:gd name="T0" fmla="*/ 74 w 123"/>
                <a:gd name="T1" fmla="*/ 0 h 121"/>
                <a:gd name="T2" fmla="*/ 68 w 123"/>
                <a:gd name="T3" fmla="*/ 6 h 121"/>
                <a:gd name="T4" fmla="*/ 0 w 123"/>
                <a:gd name="T5" fmla="*/ 121 h 121"/>
                <a:gd name="T6" fmla="*/ 123 w 123"/>
                <a:gd name="T7" fmla="*/ 111 h 121"/>
                <a:gd name="T8" fmla="*/ 74 w 123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21">
                  <a:moveTo>
                    <a:pt x="74" y="0"/>
                  </a:moveTo>
                  <a:cubicBezTo>
                    <a:pt x="72" y="2"/>
                    <a:pt x="70" y="4"/>
                    <a:pt x="68" y="6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123" y="111"/>
                    <a:pt x="123" y="111"/>
                    <a:pt x="123" y="111"/>
                  </a:cubicBezTo>
                  <a:lnTo>
                    <a:pt x="7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" name="Freeform 63"/>
            <p:cNvSpPr>
              <a:spLocks/>
            </p:cNvSpPr>
            <p:nvPr/>
          </p:nvSpPr>
          <p:spPr bwMode="auto">
            <a:xfrm>
              <a:off x="3628697" y="1200395"/>
              <a:ext cx="354028" cy="233062"/>
            </a:xfrm>
            <a:custGeom>
              <a:avLst/>
              <a:gdLst>
                <a:gd name="T0" fmla="*/ 186 w 186"/>
                <a:gd name="T1" fmla="*/ 111 h 122"/>
                <a:gd name="T2" fmla="*/ 184 w 186"/>
                <a:gd name="T3" fmla="*/ 109 h 122"/>
                <a:gd name="T4" fmla="*/ 3 w 186"/>
                <a:gd name="T5" fmla="*/ 1 h 122"/>
                <a:gd name="T6" fmla="*/ 0 w 186"/>
                <a:gd name="T7" fmla="*/ 0 h 122"/>
                <a:gd name="T8" fmla="*/ 54 w 186"/>
                <a:gd name="T9" fmla="*/ 122 h 122"/>
                <a:gd name="T10" fmla="*/ 186 w 186"/>
                <a:gd name="T11" fmla="*/ 11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6" h="122">
                  <a:moveTo>
                    <a:pt x="186" y="111"/>
                  </a:moveTo>
                  <a:cubicBezTo>
                    <a:pt x="186" y="110"/>
                    <a:pt x="185" y="110"/>
                    <a:pt x="184" y="109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54" y="122"/>
                    <a:pt x="54" y="122"/>
                    <a:pt x="54" y="122"/>
                  </a:cubicBezTo>
                  <a:lnTo>
                    <a:pt x="186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" name="Freeform 64"/>
            <p:cNvSpPr>
              <a:spLocks/>
            </p:cNvSpPr>
            <p:nvPr/>
          </p:nvSpPr>
          <p:spPr bwMode="auto">
            <a:xfrm>
              <a:off x="3451279" y="1436683"/>
              <a:ext cx="391125" cy="257255"/>
            </a:xfrm>
            <a:custGeom>
              <a:avLst/>
              <a:gdLst>
                <a:gd name="T0" fmla="*/ 144 w 205"/>
                <a:gd name="T1" fmla="*/ 11 h 135"/>
                <a:gd name="T2" fmla="*/ 141 w 205"/>
                <a:gd name="T3" fmla="*/ 11 h 135"/>
                <a:gd name="T4" fmla="*/ 140 w 205"/>
                <a:gd name="T5" fmla="*/ 11 h 135"/>
                <a:gd name="T6" fmla="*/ 139 w 205"/>
                <a:gd name="T7" fmla="*/ 10 h 135"/>
                <a:gd name="T8" fmla="*/ 139 w 205"/>
                <a:gd name="T9" fmla="*/ 10 h 135"/>
                <a:gd name="T10" fmla="*/ 139 w 205"/>
                <a:gd name="T11" fmla="*/ 10 h 135"/>
                <a:gd name="T12" fmla="*/ 139 w 205"/>
                <a:gd name="T13" fmla="*/ 10 h 135"/>
                <a:gd name="T14" fmla="*/ 138 w 205"/>
                <a:gd name="T15" fmla="*/ 9 h 135"/>
                <a:gd name="T16" fmla="*/ 136 w 205"/>
                <a:gd name="T17" fmla="*/ 7 h 135"/>
                <a:gd name="T18" fmla="*/ 133 w 205"/>
                <a:gd name="T19" fmla="*/ 0 h 135"/>
                <a:gd name="T20" fmla="*/ 0 w 205"/>
                <a:gd name="T21" fmla="*/ 11 h 135"/>
                <a:gd name="T22" fmla="*/ 8 w 205"/>
                <a:gd name="T23" fmla="*/ 25 h 135"/>
                <a:gd name="T24" fmla="*/ 189 w 205"/>
                <a:gd name="T25" fmla="*/ 132 h 135"/>
                <a:gd name="T26" fmla="*/ 205 w 205"/>
                <a:gd name="T27" fmla="*/ 133 h 135"/>
                <a:gd name="T28" fmla="*/ 151 w 205"/>
                <a:gd name="T29" fmla="*/ 11 h 135"/>
                <a:gd name="T30" fmla="*/ 144 w 205"/>
                <a:gd name="T31" fmla="*/ 1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5" h="135">
                  <a:moveTo>
                    <a:pt x="144" y="11"/>
                  </a:moveTo>
                  <a:cubicBezTo>
                    <a:pt x="143" y="11"/>
                    <a:pt x="142" y="11"/>
                    <a:pt x="141" y="11"/>
                  </a:cubicBezTo>
                  <a:cubicBezTo>
                    <a:pt x="141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39" y="10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38" y="10"/>
                    <a:pt x="138" y="9"/>
                    <a:pt x="138" y="9"/>
                  </a:cubicBezTo>
                  <a:cubicBezTo>
                    <a:pt x="137" y="8"/>
                    <a:pt x="137" y="8"/>
                    <a:pt x="136" y="7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6"/>
                    <a:pt x="3" y="22"/>
                    <a:pt x="8" y="25"/>
                  </a:cubicBezTo>
                  <a:cubicBezTo>
                    <a:pt x="189" y="132"/>
                    <a:pt x="189" y="132"/>
                    <a:pt x="189" y="132"/>
                  </a:cubicBezTo>
                  <a:cubicBezTo>
                    <a:pt x="194" y="135"/>
                    <a:pt x="200" y="135"/>
                    <a:pt x="205" y="133"/>
                  </a:cubicBezTo>
                  <a:cubicBezTo>
                    <a:pt x="151" y="11"/>
                    <a:pt x="151" y="11"/>
                    <a:pt x="151" y="11"/>
                  </a:cubicBezTo>
                  <a:lnTo>
                    <a:pt x="14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9" name="Freeform 65"/>
            <p:cNvSpPr>
              <a:spLocks/>
            </p:cNvSpPr>
            <p:nvPr/>
          </p:nvSpPr>
          <p:spPr bwMode="auto">
            <a:xfrm>
              <a:off x="3860952" y="1149589"/>
              <a:ext cx="114515" cy="125805"/>
            </a:xfrm>
            <a:custGeom>
              <a:avLst/>
              <a:gdLst>
                <a:gd name="T0" fmla="*/ 60 w 60"/>
                <a:gd name="T1" fmla="*/ 66 h 66"/>
                <a:gd name="T2" fmla="*/ 35 w 60"/>
                <a:gd name="T3" fmla="*/ 4 h 66"/>
                <a:gd name="T4" fmla="*/ 33 w 60"/>
                <a:gd name="T5" fmla="*/ 0 h 66"/>
                <a:gd name="T6" fmla="*/ 0 w 60"/>
                <a:gd name="T7" fmla="*/ 51 h 66"/>
                <a:gd name="T8" fmla="*/ 60 w 60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6">
                  <a:moveTo>
                    <a:pt x="60" y="66"/>
                  </a:move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4" y="1"/>
                    <a:pt x="33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6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0" name="Freeform 66"/>
            <p:cNvSpPr>
              <a:spLocks/>
            </p:cNvSpPr>
            <p:nvPr/>
          </p:nvSpPr>
          <p:spPr bwMode="auto">
            <a:xfrm>
              <a:off x="3710954" y="1233459"/>
              <a:ext cx="112096" cy="125805"/>
            </a:xfrm>
            <a:custGeom>
              <a:avLst/>
              <a:gdLst>
                <a:gd name="T0" fmla="*/ 0 w 59"/>
                <a:gd name="T1" fmla="*/ 0 h 66"/>
                <a:gd name="T2" fmla="*/ 0 w 59"/>
                <a:gd name="T3" fmla="*/ 4 h 66"/>
                <a:gd name="T4" fmla="*/ 25 w 59"/>
                <a:gd name="T5" fmla="*/ 66 h 66"/>
                <a:gd name="T6" fmla="*/ 59 w 59"/>
                <a:gd name="T7" fmla="*/ 15 h 66"/>
                <a:gd name="T8" fmla="*/ 0 w 59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6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59" y="15"/>
                    <a:pt x="59" y="15"/>
                    <a:pt x="59" y="15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1" name="Freeform 67"/>
            <p:cNvSpPr>
              <a:spLocks/>
            </p:cNvSpPr>
            <p:nvPr/>
          </p:nvSpPr>
          <p:spPr bwMode="auto">
            <a:xfrm>
              <a:off x="3718212" y="1145557"/>
              <a:ext cx="192740" cy="106451"/>
            </a:xfrm>
            <a:custGeom>
              <a:avLst/>
              <a:gdLst>
                <a:gd name="T0" fmla="*/ 101 w 101"/>
                <a:gd name="T1" fmla="*/ 0 h 56"/>
                <a:gd name="T2" fmla="*/ 100 w 101"/>
                <a:gd name="T3" fmla="*/ 1 h 56"/>
                <a:gd name="T4" fmla="*/ 1 w 101"/>
                <a:gd name="T5" fmla="*/ 39 h 56"/>
                <a:gd name="T6" fmla="*/ 0 w 101"/>
                <a:gd name="T7" fmla="*/ 40 h 56"/>
                <a:gd name="T8" fmla="*/ 65 w 101"/>
                <a:gd name="T9" fmla="*/ 56 h 56"/>
                <a:gd name="T10" fmla="*/ 101 w 101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56">
                  <a:moveTo>
                    <a:pt x="101" y="0"/>
                  </a:moveTo>
                  <a:cubicBezTo>
                    <a:pt x="101" y="1"/>
                    <a:pt x="100" y="1"/>
                    <a:pt x="100" y="1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39"/>
                    <a:pt x="0" y="40"/>
                    <a:pt x="0" y="40"/>
                  </a:cubicBezTo>
                  <a:cubicBezTo>
                    <a:pt x="65" y="56"/>
                    <a:pt x="65" y="56"/>
                    <a:pt x="65" y="56"/>
                  </a:cubicBez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2" name="Freeform 68"/>
            <p:cNvSpPr>
              <a:spLocks/>
            </p:cNvSpPr>
            <p:nvPr/>
          </p:nvSpPr>
          <p:spPr bwMode="auto">
            <a:xfrm>
              <a:off x="3764179" y="1256040"/>
              <a:ext cx="212901" cy="117741"/>
            </a:xfrm>
            <a:custGeom>
              <a:avLst/>
              <a:gdLst>
                <a:gd name="T0" fmla="*/ 45 w 112"/>
                <a:gd name="T1" fmla="*/ 4 h 62"/>
                <a:gd name="T2" fmla="*/ 44 w 112"/>
                <a:gd name="T3" fmla="*/ 5 h 62"/>
                <a:gd name="T4" fmla="*/ 44 w 112"/>
                <a:gd name="T5" fmla="*/ 5 h 62"/>
                <a:gd name="T6" fmla="*/ 43 w 112"/>
                <a:gd name="T7" fmla="*/ 5 h 62"/>
                <a:gd name="T8" fmla="*/ 43 w 112"/>
                <a:gd name="T9" fmla="*/ 5 h 62"/>
                <a:gd name="T10" fmla="*/ 43 w 112"/>
                <a:gd name="T11" fmla="*/ 5 h 62"/>
                <a:gd name="T12" fmla="*/ 43 w 112"/>
                <a:gd name="T13" fmla="*/ 5 h 62"/>
                <a:gd name="T14" fmla="*/ 42 w 112"/>
                <a:gd name="T15" fmla="*/ 5 h 62"/>
                <a:gd name="T16" fmla="*/ 41 w 112"/>
                <a:gd name="T17" fmla="*/ 5 h 62"/>
                <a:gd name="T18" fmla="*/ 37 w 112"/>
                <a:gd name="T19" fmla="*/ 4 h 62"/>
                <a:gd name="T20" fmla="*/ 0 w 112"/>
                <a:gd name="T21" fmla="*/ 60 h 62"/>
                <a:gd name="T22" fmla="*/ 8 w 112"/>
                <a:gd name="T23" fmla="*/ 61 h 62"/>
                <a:gd name="T24" fmla="*/ 107 w 112"/>
                <a:gd name="T25" fmla="*/ 23 h 62"/>
                <a:gd name="T26" fmla="*/ 112 w 112"/>
                <a:gd name="T27" fmla="*/ 17 h 62"/>
                <a:gd name="T28" fmla="*/ 47 w 112"/>
                <a:gd name="T29" fmla="*/ 0 h 62"/>
                <a:gd name="T30" fmla="*/ 45 w 112"/>
                <a:gd name="T31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2" h="62">
                  <a:moveTo>
                    <a:pt x="45" y="4"/>
                  </a:moveTo>
                  <a:cubicBezTo>
                    <a:pt x="45" y="4"/>
                    <a:pt x="44" y="4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5"/>
                    <a:pt x="42" y="5"/>
                    <a:pt x="42" y="5"/>
                  </a:cubicBezTo>
                  <a:cubicBezTo>
                    <a:pt x="42" y="5"/>
                    <a:pt x="41" y="5"/>
                    <a:pt x="41" y="5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3" y="62"/>
                    <a:pt x="6" y="62"/>
                    <a:pt x="8" y="61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10" y="22"/>
                    <a:pt x="111" y="20"/>
                    <a:pt x="112" y="17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4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23" name="椭圆 22"/>
          <p:cNvSpPr/>
          <p:nvPr/>
        </p:nvSpPr>
        <p:spPr>
          <a:xfrm>
            <a:off x="1552400" y="2543205"/>
            <a:ext cx="756000" cy="756000"/>
          </a:xfrm>
          <a:prstGeom prst="ellipse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172059" y="3293122"/>
            <a:ext cx="1516682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552400" y="4321385"/>
            <a:ext cx="756000" cy="756000"/>
          </a:xfrm>
          <a:prstGeom prst="ellipse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172059" y="5071302"/>
            <a:ext cx="1516682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Group 215"/>
          <p:cNvGrpSpPr/>
          <p:nvPr/>
        </p:nvGrpSpPr>
        <p:grpSpPr>
          <a:xfrm>
            <a:off x="1685130" y="4512630"/>
            <a:ext cx="490540" cy="373510"/>
            <a:chOff x="2070649" y="1631036"/>
            <a:chExt cx="723379" cy="550800"/>
          </a:xfrm>
          <a:solidFill>
            <a:schemeClr val="accent6"/>
          </a:solidFill>
        </p:grpSpPr>
        <p:sp>
          <p:nvSpPr>
            <p:cNvPr id="28" name="Oval 35"/>
            <p:cNvSpPr>
              <a:spLocks noChangeArrowheads="1"/>
            </p:cNvSpPr>
            <p:nvPr/>
          </p:nvSpPr>
          <p:spPr bwMode="auto">
            <a:xfrm>
              <a:off x="2344840" y="2015709"/>
              <a:ext cx="165321" cy="166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9" name="Freeform 36"/>
            <p:cNvSpPr>
              <a:spLocks/>
            </p:cNvSpPr>
            <p:nvPr/>
          </p:nvSpPr>
          <p:spPr bwMode="auto">
            <a:xfrm>
              <a:off x="2228712" y="1861679"/>
              <a:ext cx="405641" cy="169353"/>
            </a:xfrm>
            <a:custGeom>
              <a:avLst/>
              <a:gdLst>
                <a:gd name="T0" fmla="*/ 105 w 213"/>
                <a:gd name="T1" fmla="*/ 31 h 89"/>
                <a:gd name="T2" fmla="*/ 191 w 213"/>
                <a:gd name="T3" fmla="*/ 89 h 89"/>
                <a:gd name="T4" fmla="*/ 213 w 213"/>
                <a:gd name="T5" fmla="*/ 64 h 89"/>
                <a:gd name="T6" fmla="*/ 105 w 213"/>
                <a:gd name="T7" fmla="*/ 0 h 89"/>
                <a:gd name="T8" fmla="*/ 0 w 213"/>
                <a:gd name="T9" fmla="*/ 58 h 89"/>
                <a:gd name="T10" fmla="*/ 21 w 213"/>
                <a:gd name="T11" fmla="*/ 82 h 89"/>
                <a:gd name="T12" fmla="*/ 105 w 213"/>
                <a:gd name="T13" fmla="*/ 3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89">
                  <a:moveTo>
                    <a:pt x="105" y="31"/>
                  </a:moveTo>
                  <a:cubicBezTo>
                    <a:pt x="144" y="31"/>
                    <a:pt x="177" y="54"/>
                    <a:pt x="191" y="89"/>
                  </a:cubicBezTo>
                  <a:cubicBezTo>
                    <a:pt x="213" y="64"/>
                    <a:pt x="213" y="64"/>
                    <a:pt x="213" y="64"/>
                  </a:cubicBezTo>
                  <a:cubicBezTo>
                    <a:pt x="192" y="26"/>
                    <a:pt x="152" y="0"/>
                    <a:pt x="105" y="0"/>
                  </a:cubicBezTo>
                  <a:cubicBezTo>
                    <a:pt x="61" y="0"/>
                    <a:pt x="22" y="23"/>
                    <a:pt x="0" y="58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37" y="51"/>
                    <a:pt x="68" y="31"/>
                    <a:pt x="10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0" name="Freeform 37"/>
            <p:cNvSpPr>
              <a:spLocks/>
            </p:cNvSpPr>
            <p:nvPr/>
          </p:nvSpPr>
          <p:spPr bwMode="auto">
            <a:xfrm>
              <a:off x="2157745" y="1749583"/>
              <a:ext cx="549187" cy="195966"/>
            </a:xfrm>
            <a:custGeom>
              <a:avLst/>
              <a:gdLst>
                <a:gd name="T0" fmla="*/ 142 w 288"/>
                <a:gd name="T1" fmla="*/ 34 h 103"/>
                <a:gd name="T2" fmla="*/ 264 w 288"/>
                <a:gd name="T3" fmla="*/ 103 h 103"/>
                <a:gd name="T4" fmla="*/ 288 w 288"/>
                <a:gd name="T5" fmla="*/ 76 h 103"/>
                <a:gd name="T6" fmla="*/ 142 w 288"/>
                <a:gd name="T7" fmla="*/ 0 h 103"/>
                <a:gd name="T8" fmla="*/ 0 w 288"/>
                <a:gd name="T9" fmla="*/ 71 h 103"/>
                <a:gd name="T10" fmla="*/ 23 w 288"/>
                <a:gd name="T11" fmla="*/ 97 h 103"/>
                <a:gd name="T12" fmla="*/ 142 w 288"/>
                <a:gd name="T13" fmla="*/ 3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03">
                  <a:moveTo>
                    <a:pt x="142" y="34"/>
                  </a:moveTo>
                  <a:cubicBezTo>
                    <a:pt x="194" y="34"/>
                    <a:pt x="239" y="62"/>
                    <a:pt x="264" y="103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56" y="30"/>
                    <a:pt x="202" y="0"/>
                    <a:pt x="142" y="0"/>
                  </a:cubicBezTo>
                  <a:cubicBezTo>
                    <a:pt x="84" y="0"/>
                    <a:pt x="32" y="28"/>
                    <a:pt x="0" y="71"/>
                  </a:cubicBezTo>
                  <a:cubicBezTo>
                    <a:pt x="23" y="97"/>
                    <a:pt x="23" y="97"/>
                    <a:pt x="23" y="97"/>
                  </a:cubicBezTo>
                  <a:cubicBezTo>
                    <a:pt x="49" y="59"/>
                    <a:pt x="93" y="34"/>
                    <a:pt x="142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2070649" y="1631036"/>
              <a:ext cx="723379" cy="229030"/>
            </a:xfrm>
            <a:custGeom>
              <a:avLst/>
              <a:gdLst>
                <a:gd name="T0" fmla="*/ 188 w 380"/>
                <a:gd name="T1" fmla="*/ 36 h 120"/>
                <a:gd name="T2" fmla="*/ 355 w 380"/>
                <a:gd name="T3" fmla="*/ 120 h 120"/>
                <a:gd name="T4" fmla="*/ 380 w 380"/>
                <a:gd name="T5" fmla="*/ 93 h 120"/>
                <a:gd name="T6" fmla="*/ 188 w 380"/>
                <a:gd name="T7" fmla="*/ 0 h 120"/>
                <a:gd name="T8" fmla="*/ 0 w 380"/>
                <a:gd name="T9" fmla="*/ 88 h 120"/>
                <a:gd name="T10" fmla="*/ 25 w 380"/>
                <a:gd name="T11" fmla="*/ 115 h 120"/>
                <a:gd name="T12" fmla="*/ 188 w 380"/>
                <a:gd name="T13" fmla="*/ 3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120">
                  <a:moveTo>
                    <a:pt x="188" y="36"/>
                  </a:moveTo>
                  <a:cubicBezTo>
                    <a:pt x="256" y="36"/>
                    <a:pt x="317" y="69"/>
                    <a:pt x="355" y="120"/>
                  </a:cubicBezTo>
                  <a:cubicBezTo>
                    <a:pt x="380" y="93"/>
                    <a:pt x="380" y="93"/>
                    <a:pt x="380" y="93"/>
                  </a:cubicBezTo>
                  <a:cubicBezTo>
                    <a:pt x="335" y="36"/>
                    <a:pt x="266" y="0"/>
                    <a:pt x="188" y="0"/>
                  </a:cubicBezTo>
                  <a:cubicBezTo>
                    <a:pt x="113" y="0"/>
                    <a:pt x="45" y="34"/>
                    <a:pt x="0" y="88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63" y="67"/>
                    <a:pt x="122" y="36"/>
                    <a:pt x="188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32" name="椭圆 31"/>
          <p:cNvSpPr/>
          <p:nvPr/>
        </p:nvSpPr>
        <p:spPr>
          <a:xfrm>
            <a:off x="9883600" y="2543205"/>
            <a:ext cx="756000" cy="756000"/>
          </a:xfrm>
          <a:prstGeom prst="ellipse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503259" y="3293122"/>
            <a:ext cx="1516682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9883600" y="4321385"/>
            <a:ext cx="756000" cy="756000"/>
          </a:xfrm>
          <a:prstGeom prst="ellipse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503259" y="5071302"/>
            <a:ext cx="1516682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0027980" y="2737150"/>
            <a:ext cx="467240" cy="368110"/>
            <a:chOff x="10027980" y="2955180"/>
            <a:chExt cx="467240" cy="368110"/>
          </a:xfrm>
          <a:solidFill>
            <a:schemeClr val="accent6"/>
          </a:solidFill>
        </p:grpSpPr>
        <p:sp>
          <p:nvSpPr>
            <p:cNvPr id="37" name="Freeform 31"/>
            <p:cNvSpPr>
              <a:spLocks/>
            </p:cNvSpPr>
            <p:nvPr/>
          </p:nvSpPr>
          <p:spPr bwMode="auto">
            <a:xfrm>
              <a:off x="10027980" y="2985324"/>
              <a:ext cx="328691" cy="337966"/>
            </a:xfrm>
            <a:custGeom>
              <a:avLst/>
              <a:gdLst>
                <a:gd name="T0" fmla="*/ 191 w 240"/>
                <a:gd name="T1" fmla="*/ 0 h 247"/>
                <a:gd name="T2" fmla="*/ 49 w 240"/>
                <a:gd name="T3" fmla="*/ 0 h 247"/>
                <a:gd name="T4" fmla="*/ 0 w 240"/>
                <a:gd name="T5" fmla="*/ 49 h 247"/>
                <a:gd name="T6" fmla="*/ 0 w 240"/>
                <a:gd name="T7" fmla="*/ 129 h 247"/>
                <a:gd name="T8" fmla="*/ 49 w 240"/>
                <a:gd name="T9" fmla="*/ 178 h 247"/>
                <a:gd name="T10" fmla="*/ 57 w 240"/>
                <a:gd name="T11" fmla="*/ 178 h 247"/>
                <a:gd name="T12" fmla="*/ 32 w 240"/>
                <a:gd name="T13" fmla="*/ 245 h 247"/>
                <a:gd name="T14" fmla="*/ 121 w 240"/>
                <a:gd name="T15" fmla="*/ 178 h 247"/>
                <a:gd name="T16" fmla="*/ 191 w 240"/>
                <a:gd name="T17" fmla="*/ 178 h 247"/>
                <a:gd name="T18" fmla="*/ 240 w 240"/>
                <a:gd name="T19" fmla="*/ 129 h 247"/>
                <a:gd name="T20" fmla="*/ 240 w 240"/>
                <a:gd name="T21" fmla="*/ 49 h 247"/>
                <a:gd name="T22" fmla="*/ 191 w 240"/>
                <a:gd name="T23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0" h="247">
                  <a:moveTo>
                    <a:pt x="191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8"/>
                    <a:pt x="49" y="178"/>
                  </a:cubicBezTo>
                  <a:cubicBezTo>
                    <a:pt x="57" y="178"/>
                    <a:pt x="57" y="178"/>
                    <a:pt x="57" y="178"/>
                  </a:cubicBezTo>
                  <a:cubicBezTo>
                    <a:pt x="49" y="198"/>
                    <a:pt x="31" y="247"/>
                    <a:pt x="32" y="245"/>
                  </a:cubicBezTo>
                  <a:cubicBezTo>
                    <a:pt x="32" y="244"/>
                    <a:pt x="97" y="196"/>
                    <a:pt x="121" y="178"/>
                  </a:cubicBezTo>
                  <a:cubicBezTo>
                    <a:pt x="191" y="178"/>
                    <a:pt x="191" y="178"/>
                    <a:pt x="191" y="178"/>
                  </a:cubicBezTo>
                  <a:cubicBezTo>
                    <a:pt x="218" y="178"/>
                    <a:pt x="240" y="156"/>
                    <a:pt x="240" y="129"/>
                  </a:cubicBezTo>
                  <a:cubicBezTo>
                    <a:pt x="240" y="49"/>
                    <a:pt x="240" y="49"/>
                    <a:pt x="240" y="49"/>
                  </a:cubicBezTo>
                  <a:cubicBezTo>
                    <a:pt x="240" y="22"/>
                    <a:pt x="218" y="0"/>
                    <a:pt x="1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8" name="Freeform 32"/>
            <p:cNvSpPr>
              <a:spLocks/>
            </p:cNvSpPr>
            <p:nvPr/>
          </p:nvSpPr>
          <p:spPr bwMode="auto">
            <a:xfrm>
              <a:off x="10258122" y="2955180"/>
              <a:ext cx="237098" cy="276517"/>
            </a:xfrm>
            <a:custGeom>
              <a:avLst/>
              <a:gdLst>
                <a:gd name="T0" fmla="*/ 133 w 173"/>
                <a:gd name="T1" fmla="*/ 0 h 202"/>
                <a:gd name="T2" fmla="*/ 18 w 173"/>
                <a:gd name="T3" fmla="*/ 0 h 202"/>
                <a:gd name="T4" fmla="*/ 0 w 173"/>
                <a:gd name="T5" fmla="*/ 5 h 202"/>
                <a:gd name="T6" fmla="*/ 33 w 173"/>
                <a:gd name="T7" fmla="*/ 5 h 202"/>
                <a:gd name="T8" fmla="*/ 89 w 173"/>
                <a:gd name="T9" fmla="*/ 61 h 202"/>
                <a:gd name="T10" fmla="*/ 89 w 173"/>
                <a:gd name="T11" fmla="*/ 151 h 202"/>
                <a:gd name="T12" fmla="*/ 89 w 173"/>
                <a:gd name="T13" fmla="*/ 156 h 202"/>
                <a:gd name="T14" fmla="*/ 148 w 173"/>
                <a:gd name="T15" fmla="*/ 201 h 202"/>
                <a:gd name="T16" fmla="*/ 127 w 173"/>
                <a:gd name="T17" fmla="*/ 145 h 202"/>
                <a:gd name="T18" fmla="*/ 133 w 173"/>
                <a:gd name="T19" fmla="*/ 145 h 202"/>
                <a:gd name="T20" fmla="*/ 173 w 173"/>
                <a:gd name="T21" fmla="*/ 105 h 202"/>
                <a:gd name="T22" fmla="*/ 173 w 173"/>
                <a:gd name="T23" fmla="*/ 41 h 202"/>
                <a:gd name="T24" fmla="*/ 133 w 173"/>
                <a:gd name="T2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02">
                  <a:moveTo>
                    <a:pt x="13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5" y="2"/>
                    <a:pt x="0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64" y="5"/>
                    <a:pt x="89" y="30"/>
                    <a:pt x="89" y="6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89" y="153"/>
                    <a:pt x="89" y="154"/>
                    <a:pt x="89" y="156"/>
                  </a:cubicBezTo>
                  <a:cubicBezTo>
                    <a:pt x="113" y="174"/>
                    <a:pt x="148" y="200"/>
                    <a:pt x="148" y="201"/>
                  </a:cubicBezTo>
                  <a:cubicBezTo>
                    <a:pt x="148" y="202"/>
                    <a:pt x="133" y="162"/>
                    <a:pt x="127" y="145"/>
                  </a:cubicBezTo>
                  <a:cubicBezTo>
                    <a:pt x="133" y="145"/>
                    <a:pt x="133" y="145"/>
                    <a:pt x="133" y="145"/>
                  </a:cubicBezTo>
                  <a:cubicBezTo>
                    <a:pt x="155" y="145"/>
                    <a:pt x="173" y="127"/>
                    <a:pt x="173" y="105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73" y="18"/>
                    <a:pt x="155" y="0"/>
                    <a:pt x="1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39" name="Group 224"/>
          <p:cNvGrpSpPr/>
          <p:nvPr/>
        </p:nvGrpSpPr>
        <p:grpSpPr>
          <a:xfrm>
            <a:off x="10006551" y="4536032"/>
            <a:ext cx="510099" cy="423317"/>
            <a:chOff x="1573074" y="959268"/>
            <a:chExt cx="426608" cy="354029"/>
          </a:xfrm>
          <a:solidFill>
            <a:schemeClr val="accent6"/>
          </a:solidFill>
        </p:grpSpPr>
        <p:sp>
          <p:nvSpPr>
            <p:cNvPr id="40" name="Freeform 73"/>
            <p:cNvSpPr>
              <a:spLocks/>
            </p:cNvSpPr>
            <p:nvPr/>
          </p:nvSpPr>
          <p:spPr bwMode="auto">
            <a:xfrm>
              <a:off x="1573074" y="1093944"/>
              <a:ext cx="291932" cy="219353"/>
            </a:xfrm>
            <a:custGeom>
              <a:avLst/>
              <a:gdLst>
                <a:gd name="T0" fmla="*/ 59 w 362"/>
                <a:gd name="T1" fmla="*/ 0 h 272"/>
                <a:gd name="T2" fmla="*/ 0 w 362"/>
                <a:gd name="T3" fmla="*/ 272 h 272"/>
                <a:gd name="T4" fmla="*/ 362 w 362"/>
                <a:gd name="T5" fmla="*/ 272 h 272"/>
                <a:gd name="T6" fmla="*/ 298 w 362"/>
                <a:gd name="T7" fmla="*/ 0 h 272"/>
                <a:gd name="T8" fmla="*/ 59 w 36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272">
                  <a:moveTo>
                    <a:pt x="59" y="0"/>
                  </a:moveTo>
                  <a:lnTo>
                    <a:pt x="0" y="272"/>
                  </a:lnTo>
                  <a:lnTo>
                    <a:pt x="362" y="272"/>
                  </a:lnTo>
                  <a:lnTo>
                    <a:pt x="298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" name="Freeform 74"/>
            <p:cNvSpPr>
              <a:spLocks/>
            </p:cNvSpPr>
            <p:nvPr/>
          </p:nvSpPr>
          <p:spPr bwMode="auto">
            <a:xfrm>
              <a:off x="1777104" y="1063300"/>
              <a:ext cx="222578" cy="198385"/>
            </a:xfrm>
            <a:custGeom>
              <a:avLst/>
              <a:gdLst>
                <a:gd name="T0" fmla="*/ 109 w 276"/>
                <a:gd name="T1" fmla="*/ 246 h 246"/>
                <a:gd name="T2" fmla="*/ 276 w 276"/>
                <a:gd name="T3" fmla="*/ 246 h 246"/>
                <a:gd name="T4" fmla="*/ 220 w 276"/>
                <a:gd name="T5" fmla="*/ 0 h 246"/>
                <a:gd name="T6" fmla="*/ 5 w 276"/>
                <a:gd name="T7" fmla="*/ 0 h 246"/>
                <a:gd name="T8" fmla="*/ 0 w 276"/>
                <a:gd name="T9" fmla="*/ 22 h 246"/>
                <a:gd name="T10" fmla="*/ 57 w 276"/>
                <a:gd name="T11" fmla="*/ 22 h 246"/>
                <a:gd name="T12" fmla="*/ 109 w 276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46">
                  <a:moveTo>
                    <a:pt x="109" y="246"/>
                  </a:moveTo>
                  <a:lnTo>
                    <a:pt x="276" y="246"/>
                  </a:lnTo>
                  <a:lnTo>
                    <a:pt x="220" y="0"/>
                  </a:lnTo>
                  <a:lnTo>
                    <a:pt x="5" y="0"/>
                  </a:lnTo>
                  <a:lnTo>
                    <a:pt x="0" y="22"/>
                  </a:lnTo>
                  <a:lnTo>
                    <a:pt x="57" y="22"/>
                  </a:lnTo>
                  <a:lnTo>
                    <a:pt x="109" y="2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2" name="Freeform 75"/>
            <p:cNvSpPr>
              <a:spLocks/>
            </p:cNvSpPr>
            <p:nvPr/>
          </p:nvSpPr>
          <p:spPr bwMode="auto">
            <a:xfrm>
              <a:off x="1644041" y="991526"/>
              <a:ext cx="138708" cy="113709"/>
            </a:xfrm>
            <a:custGeom>
              <a:avLst/>
              <a:gdLst>
                <a:gd name="T0" fmla="*/ 73 w 73"/>
                <a:gd name="T1" fmla="*/ 60 h 60"/>
                <a:gd name="T2" fmla="*/ 65 w 73"/>
                <a:gd name="T3" fmla="*/ 60 h 60"/>
                <a:gd name="T4" fmla="*/ 65 w 73"/>
                <a:gd name="T5" fmla="*/ 26 h 60"/>
                <a:gd name="T6" fmla="*/ 37 w 73"/>
                <a:gd name="T7" fmla="*/ 6 h 60"/>
                <a:gd name="T8" fmla="*/ 9 w 73"/>
                <a:gd name="T9" fmla="*/ 26 h 60"/>
                <a:gd name="T10" fmla="*/ 9 w 73"/>
                <a:gd name="T11" fmla="*/ 60 h 60"/>
                <a:gd name="T12" fmla="*/ 0 w 73"/>
                <a:gd name="T13" fmla="*/ 60 h 60"/>
                <a:gd name="T14" fmla="*/ 0 w 73"/>
                <a:gd name="T15" fmla="*/ 26 h 60"/>
                <a:gd name="T16" fmla="*/ 37 w 73"/>
                <a:gd name="T17" fmla="*/ 0 h 60"/>
                <a:gd name="T18" fmla="*/ 73 w 73"/>
                <a:gd name="T19" fmla="*/ 26 h 60"/>
                <a:gd name="T20" fmla="*/ 73 w 73"/>
                <a:gd name="T2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60">
                  <a:moveTo>
                    <a:pt x="73" y="60"/>
                  </a:moveTo>
                  <a:cubicBezTo>
                    <a:pt x="65" y="60"/>
                    <a:pt x="65" y="60"/>
                    <a:pt x="65" y="60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15"/>
                    <a:pt x="52" y="6"/>
                    <a:pt x="37" y="6"/>
                  </a:cubicBezTo>
                  <a:cubicBezTo>
                    <a:pt x="21" y="6"/>
                    <a:pt x="9" y="15"/>
                    <a:pt x="9" y="26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7" y="0"/>
                    <a:pt x="37" y="0"/>
                  </a:cubicBezTo>
                  <a:cubicBezTo>
                    <a:pt x="57" y="0"/>
                    <a:pt x="73" y="12"/>
                    <a:pt x="73" y="26"/>
                  </a:cubicBezTo>
                  <a:lnTo>
                    <a:pt x="73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3" name="Freeform 76"/>
            <p:cNvSpPr>
              <a:spLocks/>
            </p:cNvSpPr>
            <p:nvPr/>
          </p:nvSpPr>
          <p:spPr bwMode="auto">
            <a:xfrm>
              <a:off x="1788394" y="959268"/>
              <a:ext cx="139515" cy="113709"/>
            </a:xfrm>
            <a:custGeom>
              <a:avLst/>
              <a:gdLst>
                <a:gd name="T0" fmla="*/ 73 w 73"/>
                <a:gd name="T1" fmla="*/ 60 h 60"/>
                <a:gd name="T2" fmla="*/ 65 w 73"/>
                <a:gd name="T3" fmla="*/ 60 h 60"/>
                <a:gd name="T4" fmla="*/ 65 w 73"/>
                <a:gd name="T5" fmla="*/ 26 h 60"/>
                <a:gd name="T6" fmla="*/ 37 w 73"/>
                <a:gd name="T7" fmla="*/ 6 h 60"/>
                <a:gd name="T8" fmla="*/ 9 w 73"/>
                <a:gd name="T9" fmla="*/ 26 h 60"/>
                <a:gd name="T10" fmla="*/ 9 w 73"/>
                <a:gd name="T11" fmla="*/ 60 h 60"/>
                <a:gd name="T12" fmla="*/ 0 w 73"/>
                <a:gd name="T13" fmla="*/ 60 h 60"/>
                <a:gd name="T14" fmla="*/ 0 w 73"/>
                <a:gd name="T15" fmla="*/ 26 h 60"/>
                <a:gd name="T16" fmla="*/ 37 w 73"/>
                <a:gd name="T17" fmla="*/ 0 h 60"/>
                <a:gd name="T18" fmla="*/ 73 w 73"/>
                <a:gd name="T19" fmla="*/ 26 h 60"/>
                <a:gd name="T20" fmla="*/ 73 w 73"/>
                <a:gd name="T2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60">
                  <a:moveTo>
                    <a:pt x="73" y="60"/>
                  </a:moveTo>
                  <a:cubicBezTo>
                    <a:pt x="65" y="60"/>
                    <a:pt x="65" y="60"/>
                    <a:pt x="65" y="60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15"/>
                    <a:pt x="52" y="6"/>
                    <a:pt x="37" y="6"/>
                  </a:cubicBezTo>
                  <a:cubicBezTo>
                    <a:pt x="21" y="6"/>
                    <a:pt x="9" y="15"/>
                    <a:pt x="9" y="26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1"/>
                    <a:pt x="17" y="0"/>
                    <a:pt x="37" y="0"/>
                  </a:cubicBezTo>
                  <a:cubicBezTo>
                    <a:pt x="57" y="0"/>
                    <a:pt x="73" y="11"/>
                    <a:pt x="73" y="26"/>
                  </a:cubicBezTo>
                  <a:lnTo>
                    <a:pt x="73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212644" y="1338335"/>
            <a:ext cx="5766712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Subtitle Here</a:t>
            </a:r>
            <a:endParaRPr lang="zh-CN" altLang="en-US" sz="2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2591331" y="1828970"/>
            <a:ext cx="700934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aliqua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382722" y="2696326"/>
            <a:ext cx="5426556" cy="3333844"/>
            <a:chOff x="3382722" y="2826957"/>
            <a:chExt cx="5426556" cy="3333844"/>
          </a:xfrm>
        </p:grpSpPr>
        <p:grpSp>
          <p:nvGrpSpPr>
            <p:cNvPr id="3" name="组合 2"/>
            <p:cNvGrpSpPr/>
            <p:nvPr/>
          </p:nvGrpSpPr>
          <p:grpSpPr>
            <a:xfrm>
              <a:off x="3382722" y="2828968"/>
              <a:ext cx="5426556" cy="3331833"/>
              <a:chOff x="3382722" y="2828968"/>
              <a:chExt cx="5426556" cy="3331833"/>
            </a:xfrm>
          </p:grpSpPr>
          <p:sp>
            <p:nvSpPr>
              <p:cNvPr id="6" name="任意多边形: 形状 5"/>
              <p:cNvSpPr/>
              <p:nvPr/>
            </p:nvSpPr>
            <p:spPr>
              <a:xfrm>
                <a:off x="3716001" y="2828968"/>
                <a:ext cx="4759998" cy="3169544"/>
              </a:xfrm>
              <a:custGeom>
                <a:avLst/>
                <a:gdLst>
                  <a:gd name="connsiteX0" fmla="*/ 158825 w 5495998"/>
                  <a:gd name="connsiteY0" fmla="*/ 0 h 3265715"/>
                  <a:gd name="connsiteX1" fmla="*/ 5337173 w 5495998"/>
                  <a:gd name="connsiteY1" fmla="*/ 0 h 3265715"/>
                  <a:gd name="connsiteX2" fmla="*/ 5495998 w 5495998"/>
                  <a:gd name="connsiteY2" fmla="*/ 158825 h 3265715"/>
                  <a:gd name="connsiteX3" fmla="*/ 5495998 w 5495998"/>
                  <a:gd name="connsiteY3" fmla="*/ 3265715 h 3265715"/>
                  <a:gd name="connsiteX4" fmla="*/ 0 w 5495998"/>
                  <a:gd name="connsiteY4" fmla="*/ 3265715 h 3265715"/>
                  <a:gd name="connsiteX5" fmla="*/ 0 w 5495998"/>
                  <a:gd name="connsiteY5" fmla="*/ 158825 h 3265715"/>
                  <a:gd name="connsiteX6" fmla="*/ 158825 w 5495998"/>
                  <a:gd name="connsiteY6" fmla="*/ 0 h 3265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495998" h="3265715">
                    <a:moveTo>
                      <a:pt x="158825" y="0"/>
                    </a:moveTo>
                    <a:lnTo>
                      <a:pt x="5337173" y="0"/>
                    </a:lnTo>
                    <a:cubicBezTo>
                      <a:pt x="5424890" y="0"/>
                      <a:pt x="5495998" y="71108"/>
                      <a:pt x="5495998" y="158825"/>
                    </a:cubicBezTo>
                    <a:lnTo>
                      <a:pt x="5495998" y="3265715"/>
                    </a:lnTo>
                    <a:lnTo>
                      <a:pt x="0" y="3265715"/>
                    </a:lnTo>
                    <a:lnTo>
                      <a:pt x="0" y="158825"/>
                    </a:lnTo>
                    <a:cubicBezTo>
                      <a:pt x="0" y="71108"/>
                      <a:pt x="71108" y="0"/>
                      <a:pt x="158825" y="0"/>
                    </a:cubicBezTo>
                    <a:close/>
                  </a:path>
                </a:pathLst>
              </a:custGeom>
              <a:solidFill>
                <a:srgbClr val="030303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" name="任意多边形: 形状 6"/>
              <p:cNvSpPr>
                <a:spLocks/>
              </p:cNvSpPr>
              <p:nvPr/>
            </p:nvSpPr>
            <p:spPr bwMode="auto">
              <a:xfrm>
                <a:off x="6041509" y="5745449"/>
                <a:ext cx="108982" cy="131600"/>
              </a:xfrm>
              <a:custGeom>
                <a:avLst/>
                <a:gdLst>
                  <a:gd name="connsiteX0" fmla="*/ 1963003 w 2608262"/>
                  <a:gd name="connsiteY0" fmla="*/ 701675 h 3149600"/>
                  <a:gd name="connsiteX1" fmla="*/ 2512971 w 2608262"/>
                  <a:gd name="connsiteY1" fmla="*/ 1012436 h 3149600"/>
                  <a:gd name="connsiteX2" fmla="*/ 2504803 w 2608262"/>
                  <a:gd name="connsiteY2" fmla="*/ 1017888 h 3149600"/>
                  <a:gd name="connsiteX3" fmla="*/ 2210761 w 2608262"/>
                  <a:gd name="connsiteY3" fmla="*/ 1593069 h 3149600"/>
                  <a:gd name="connsiteX4" fmla="*/ 2602817 w 2608262"/>
                  <a:gd name="connsiteY4" fmla="*/ 2225495 h 3149600"/>
                  <a:gd name="connsiteX5" fmla="*/ 2602817 w 2608262"/>
                  <a:gd name="connsiteY5" fmla="*/ 2247303 h 3149600"/>
                  <a:gd name="connsiteX6" fmla="*/ 2608262 w 2608262"/>
                  <a:gd name="connsiteY6" fmla="*/ 2290918 h 3149600"/>
                  <a:gd name="connsiteX7" fmla="*/ 1854099 w 2608262"/>
                  <a:gd name="connsiteY7" fmla="*/ 3138696 h 3149600"/>
                  <a:gd name="connsiteX8" fmla="*/ 1344970 w 2608262"/>
                  <a:gd name="connsiteY8" fmla="*/ 3016027 h 3149600"/>
                  <a:gd name="connsiteX9" fmla="*/ 819506 w 2608262"/>
                  <a:gd name="connsiteY9" fmla="*/ 3149600 h 3149600"/>
                  <a:gd name="connsiteX10" fmla="*/ 291319 w 2608262"/>
                  <a:gd name="connsiteY10" fmla="*/ 2702540 h 3149600"/>
                  <a:gd name="connsiteX11" fmla="*/ 0 w 2608262"/>
                  <a:gd name="connsiteY11" fmla="*/ 1631232 h 3149600"/>
                  <a:gd name="connsiteX12" fmla="*/ 887571 w 2608262"/>
                  <a:gd name="connsiteY12" fmla="*/ 709853 h 3149600"/>
                  <a:gd name="connsiteX13" fmla="*/ 1383087 w 2608262"/>
                  <a:gd name="connsiteY13" fmla="*/ 878863 h 3149600"/>
                  <a:gd name="connsiteX14" fmla="*/ 1963003 w 2608262"/>
                  <a:gd name="connsiteY14" fmla="*/ 701675 h 3149600"/>
                  <a:gd name="connsiteX15" fmla="*/ 1925856 w 2608262"/>
                  <a:gd name="connsiteY15" fmla="*/ 0 h 3149600"/>
                  <a:gd name="connsiteX16" fmla="*/ 1928579 w 2608262"/>
                  <a:gd name="connsiteY16" fmla="*/ 16369 h 3149600"/>
                  <a:gd name="connsiteX17" fmla="*/ 1936750 w 2608262"/>
                  <a:gd name="connsiteY17" fmla="*/ 128225 h 3149600"/>
                  <a:gd name="connsiteX18" fmla="*/ 1375693 w 2608262"/>
                  <a:gd name="connsiteY18" fmla="*/ 823913 h 3149600"/>
                  <a:gd name="connsiteX19" fmla="*/ 1375693 w 2608262"/>
                  <a:gd name="connsiteY19" fmla="*/ 804816 h 3149600"/>
                  <a:gd name="connsiteX20" fmla="*/ 1362075 w 2608262"/>
                  <a:gd name="connsiteY20" fmla="*/ 679319 h 3149600"/>
                  <a:gd name="connsiteX21" fmla="*/ 1925856 w 2608262"/>
                  <a:gd name="connsiteY21" fmla="*/ 0 h 314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608262" h="3149600">
                    <a:moveTo>
                      <a:pt x="1963003" y="701675"/>
                    </a:moveTo>
                    <a:cubicBezTo>
                      <a:pt x="2221651" y="701675"/>
                      <a:pt x="2387731" y="857056"/>
                      <a:pt x="2512971" y="1012436"/>
                    </a:cubicBezTo>
                    <a:cubicBezTo>
                      <a:pt x="2512971" y="1012436"/>
                      <a:pt x="2512971" y="1012436"/>
                      <a:pt x="2504803" y="1017888"/>
                    </a:cubicBezTo>
                    <a:cubicBezTo>
                      <a:pt x="2314220" y="1148735"/>
                      <a:pt x="2210761" y="1355909"/>
                      <a:pt x="2210761" y="1593069"/>
                    </a:cubicBezTo>
                    <a:cubicBezTo>
                      <a:pt x="2210761" y="1884748"/>
                      <a:pt x="2349614" y="2089196"/>
                      <a:pt x="2602817" y="2225495"/>
                    </a:cubicBezTo>
                    <a:cubicBezTo>
                      <a:pt x="2602817" y="2225495"/>
                      <a:pt x="2602817" y="2225495"/>
                      <a:pt x="2602817" y="2247303"/>
                    </a:cubicBezTo>
                    <a:cubicBezTo>
                      <a:pt x="2602817" y="2260933"/>
                      <a:pt x="2608262" y="2271836"/>
                      <a:pt x="2608262" y="2290918"/>
                    </a:cubicBezTo>
                    <a:cubicBezTo>
                      <a:pt x="2608262" y="2628939"/>
                      <a:pt x="2246155" y="3138696"/>
                      <a:pt x="1854099" y="3138696"/>
                    </a:cubicBezTo>
                    <a:cubicBezTo>
                      <a:pt x="1690742" y="3138696"/>
                      <a:pt x="1524663" y="3016027"/>
                      <a:pt x="1344970" y="3016027"/>
                    </a:cubicBezTo>
                    <a:cubicBezTo>
                      <a:pt x="1138051" y="3016027"/>
                      <a:pt x="966527" y="3149600"/>
                      <a:pt x="819506" y="3149600"/>
                    </a:cubicBezTo>
                    <a:cubicBezTo>
                      <a:pt x="618033" y="3149600"/>
                      <a:pt x="438340" y="2975138"/>
                      <a:pt x="291319" y="2702540"/>
                    </a:cubicBezTo>
                    <a:cubicBezTo>
                      <a:pt x="89846" y="2331808"/>
                      <a:pt x="0" y="1906556"/>
                      <a:pt x="0" y="1631232"/>
                    </a:cubicBezTo>
                    <a:cubicBezTo>
                      <a:pt x="0" y="1110571"/>
                      <a:pt x="441063" y="709853"/>
                      <a:pt x="887571" y="709853"/>
                    </a:cubicBezTo>
                    <a:cubicBezTo>
                      <a:pt x="1102658" y="709853"/>
                      <a:pt x="1184336" y="878863"/>
                      <a:pt x="1383087" y="878863"/>
                    </a:cubicBezTo>
                    <a:cubicBezTo>
                      <a:pt x="1630845" y="878863"/>
                      <a:pt x="1783311" y="701675"/>
                      <a:pt x="1963003" y="701675"/>
                    </a:cubicBezTo>
                    <a:close/>
                    <a:moveTo>
                      <a:pt x="1925856" y="0"/>
                    </a:moveTo>
                    <a:cubicBezTo>
                      <a:pt x="1925856" y="0"/>
                      <a:pt x="1925856" y="0"/>
                      <a:pt x="1928579" y="16369"/>
                    </a:cubicBezTo>
                    <a:cubicBezTo>
                      <a:pt x="1934027" y="60020"/>
                      <a:pt x="1936750" y="98215"/>
                      <a:pt x="1936750" y="128225"/>
                    </a:cubicBezTo>
                    <a:cubicBezTo>
                      <a:pt x="1936750" y="512900"/>
                      <a:pt x="1667116" y="731155"/>
                      <a:pt x="1375693" y="823913"/>
                    </a:cubicBezTo>
                    <a:cubicBezTo>
                      <a:pt x="1375693" y="823913"/>
                      <a:pt x="1375693" y="823913"/>
                      <a:pt x="1375693" y="804816"/>
                    </a:cubicBezTo>
                    <a:cubicBezTo>
                      <a:pt x="1364799" y="758437"/>
                      <a:pt x="1362075" y="714786"/>
                      <a:pt x="1362075" y="679319"/>
                    </a:cubicBezTo>
                    <a:cubicBezTo>
                      <a:pt x="1362075" y="313742"/>
                      <a:pt x="1628986" y="81846"/>
                      <a:pt x="1925856" y="0"/>
                    </a:cubicBezTo>
                    <a:close/>
                  </a:path>
                </a:pathLst>
              </a:custGeom>
              <a:solidFill>
                <a:srgbClr val="D0D0D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grpSp>
            <p:nvGrpSpPr>
              <p:cNvPr id="8" name="组合 7"/>
              <p:cNvGrpSpPr/>
              <p:nvPr/>
            </p:nvGrpSpPr>
            <p:grpSpPr>
              <a:xfrm>
                <a:off x="6069962" y="2898694"/>
                <a:ext cx="52077" cy="52077"/>
                <a:chOff x="7122094" y="1123950"/>
                <a:chExt cx="298902" cy="298902"/>
              </a:xfrm>
            </p:grpSpPr>
            <p:sp>
              <p:nvSpPr>
                <p:cNvPr id="12" name="椭圆 11"/>
                <p:cNvSpPr/>
                <p:nvPr/>
              </p:nvSpPr>
              <p:spPr>
                <a:xfrm rot="18936106">
                  <a:off x="7122094" y="1123950"/>
                  <a:ext cx="298902" cy="29890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50000"/>
                      </a:schemeClr>
                    </a:gs>
                    <a:gs pos="74000">
                      <a:srgbClr val="242224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</p:txBody>
            </p:sp>
            <p:sp>
              <p:nvSpPr>
                <p:cNvPr id="13" name="椭圆 12"/>
                <p:cNvSpPr/>
                <p:nvPr/>
              </p:nvSpPr>
              <p:spPr>
                <a:xfrm>
                  <a:off x="7225075" y="1226931"/>
                  <a:ext cx="92940" cy="9294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</p:txBody>
            </p:sp>
          </p:grpSp>
          <p:sp>
            <p:nvSpPr>
              <p:cNvPr id="9" name="任意多边形: 形状 8"/>
              <p:cNvSpPr/>
              <p:nvPr/>
            </p:nvSpPr>
            <p:spPr>
              <a:xfrm>
                <a:off x="3382722" y="6108724"/>
                <a:ext cx="5426556" cy="52077"/>
              </a:xfrm>
              <a:custGeom>
                <a:avLst/>
                <a:gdLst>
                  <a:gd name="connsiteX0" fmla="*/ 0 w 5495998"/>
                  <a:gd name="connsiteY0" fmla="*/ 0 h 340542"/>
                  <a:gd name="connsiteX1" fmla="*/ 5495998 w 5495998"/>
                  <a:gd name="connsiteY1" fmla="*/ 0 h 340542"/>
                  <a:gd name="connsiteX2" fmla="*/ 5495998 w 5495998"/>
                  <a:gd name="connsiteY2" fmla="*/ 181717 h 340542"/>
                  <a:gd name="connsiteX3" fmla="*/ 5337173 w 5495998"/>
                  <a:gd name="connsiteY3" fmla="*/ 340542 h 340542"/>
                  <a:gd name="connsiteX4" fmla="*/ 158825 w 5495998"/>
                  <a:gd name="connsiteY4" fmla="*/ 340542 h 340542"/>
                  <a:gd name="connsiteX5" fmla="*/ 0 w 5495998"/>
                  <a:gd name="connsiteY5" fmla="*/ 181717 h 340542"/>
                  <a:gd name="connsiteX6" fmla="*/ 0 w 5495998"/>
                  <a:gd name="connsiteY6" fmla="*/ 0 h 340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495998" h="340542">
                    <a:moveTo>
                      <a:pt x="0" y="0"/>
                    </a:moveTo>
                    <a:lnTo>
                      <a:pt x="5495998" y="0"/>
                    </a:lnTo>
                    <a:lnTo>
                      <a:pt x="5495998" y="181717"/>
                    </a:lnTo>
                    <a:cubicBezTo>
                      <a:pt x="5495998" y="269434"/>
                      <a:pt x="5424890" y="340542"/>
                      <a:pt x="5337173" y="340542"/>
                    </a:cubicBezTo>
                    <a:lnTo>
                      <a:pt x="158825" y="340542"/>
                    </a:lnTo>
                    <a:cubicBezTo>
                      <a:pt x="71108" y="340542"/>
                      <a:pt x="0" y="269434"/>
                      <a:pt x="0" y="181717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98000">
                    <a:schemeClr val="tx1">
                      <a:lumMod val="85000"/>
                      <a:lumOff val="15000"/>
                    </a:schemeClr>
                  </a:gs>
                  <a:gs pos="82000">
                    <a:schemeClr val="tx1">
                      <a:lumMod val="65000"/>
                      <a:lumOff val="3500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3382722" y="5982433"/>
                <a:ext cx="5426556" cy="129541"/>
              </a:xfrm>
              <a:prstGeom prst="rect">
                <a:avLst/>
              </a:prstGeom>
              <a:gradFill>
                <a:gsLst>
                  <a:gs pos="2000">
                    <a:schemeClr val="bg1">
                      <a:lumMod val="50000"/>
                    </a:schemeClr>
                  </a:gs>
                  <a:gs pos="5000">
                    <a:srgbClr val="AFAFAF"/>
                  </a:gs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9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95000">
                    <a:srgbClr val="AFAFAF"/>
                  </a:gs>
                  <a:gs pos="98000">
                    <a:schemeClr val="bg1">
                      <a:lumMod val="5000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任意多边形: 形状 10"/>
              <p:cNvSpPr/>
              <p:nvPr/>
            </p:nvSpPr>
            <p:spPr>
              <a:xfrm>
                <a:off x="5667560" y="5982433"/>
                <a:ext cx="856879" cy="52077"/>
              </a:xfrm>
              <a:custGeom>
                <a:avLst/>
                <a:gdLst>
                  <a:gd name="connsiteX0" fmla="*/ 0 w 1196451"/>
                  <a:gd name="connsiteY0" fmla="*/ 0 h 103929"/>
                  <a:gd name="connsiteX1" fmla="*/ 1196451 w 1196451"/>
                  <a:gd name="connsiteY1" fmla="*/ 0 h 103929"/>
                  <a:gd name="connsiteX2" fmla="*/ 1188624 w 1196451"/>
                  <a:gd name="connsiteY2" fmla="*/ 38768 h 103929"/>
                  <a:gd name="connsiteX3" fmla="*/ 1090319 w 1196451"/>
                  <a:gd name="connsiteY3" fmla="*/ 103929 h 103929"/>
                  <a:gd name="connsiteX4" fmla="*/ 106132 w 1196451"/>
                  <a:gd name="connsiteY4" fmla="*/ 103929 h 103929"/>
                  <a:gd name="connsiteX5" fmla="*/ 7827 w 1196451"/>
                  <a:gd name="connsiteY5" fmla="*/ 38768 h 103929"/>
                  <a:gd name="connsiteX6" fmla="*/ 0 w 1196451"/>
                  <a:gd name="connsiteY6" fmla="*/ 0 h 103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96451" h="103929">
                    <a:moveTo>
                      <a:pt x="0" y="0"/>
                    </a:moveTo>
                    <a:lnTo>
                      <a:pt x="1196451" y="0"/>
                    </a:lnTo>
                    <a:lnTo>
                      <a:pt x="1188624" y="38768"/>
                    </a:lnTo>
                    <a:cubicBezTo>
                      <a:pt x="1172428" y="77061"/>
                      <a:pt x="1134511" y="103929"/>
                      <a:pt x="1090319" y="103929"/>
                    </a:cubicBezTo>
                    <a:lnTo>
                      <a:pt x="106132" y="103929"/>
                    </a:lnTo>
                    <a:cubicBezTo>
                      <a:pt x="61940" y="103929"/>
                      <a:pt x="24024" y="77061"/>
                      <a:pt x="7827" y="38768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5000">
                    <a:srgbClr val="AFAFAF"/>
                  </a:gs>
                  <a:gs pos="50000">
                    <a:schemeClr val="bg1">
                      <a:lumMod val="95000"/>
                    </a:schemeClr>
                  </a:gs>
                  <a:gs pos="85000">
                    <a:srgbClr val="AFAFAF"/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3892580" y="3008750"/>
              <a:ext cx="4406840" cy="2668940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" name="任意多边形: 形状 4"/>
            <p:cNvSpPr/>
            <p:nvPr/>
          </p:nvSpPr>
          <p:spPr>
            <a:xfrm>
              <a:off x="6594353" y="2826957"/>
              <a:ext cx="1871706" cy="3059035"/>
            </a:xfrm>
            <a:custGeom>
              <a:avLst/>
              <a:gdLst>
                <a:gd name="connsiteX0" fmla="*/ 0 w 1998167"/>
                <a:gd name="connsiteY0" fmla="*/ 0 h 3265715"/>
                <a:gd name="connsiteX1" fmla="*/ 1839342 w 1998167"/>
                <a:gd name="connsiteY1" fmla="*/ 0 h 3265715"/>
                <a:gd name="connsiteX2" fmla="*/ 1998167 w 1998167"/>
                <a:gd name="connsiteY2" fmla="*/ 158825 h 3265715"/>
                <a:gd name="connsiteX3" fmla="*/ 1998167 w 1998167"/>
                <a:gd name="connsiteY3" fmla="*/ 3265715 h 3265715"/>
                <a:gd name="connsiteX4" fmla="*/ 1991894 w 1998167"/>
                <a:gd name="connsiteY4" fmla="*/ 3265715 h 3265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8167" h="3265715">
                  <a:moveTo>
                    <a:pt x="0" y="0"/>
                  </a:moveTo>
                  <a:lnTo>
                    <a:pt x="1839342" y="0"/>
                  </a:lnTo>
                  <a:cubicBezTo>
                    <a:pt x="1927059" y="0"/>
                    <a:pt x="1998167" y="71108"/>
                    <a:pt x="1998167" y="158825"/>
                  </a:cubicBezTo>
                  <a:lnTo>
                    <a:pt x="1998167" y="3265715"/>
                  </a:lnTo>
                  <a:lnTo>
                    <a:pt x="1991894" y="3265715"/>
                  </a:lnTo>
                  <a:close/>
                </a:path>
              </a:pathLst>
            </a:custGeom>
            <a:gradFill>
              <a:gsLst>
                <a:gs pos="54000">
                  <a:schemeClr val="bg1">
                    <a:lumMod val="95000"/>
                    <a:alpha val="10000"/>
                  </a:schemeClr>
                </a:gs>
                <a:gs pos="0">
                  <a:schemeClr val="bg1">
                    <a:lumMod val="95000"/>
                    <a:alpha val="20000"/>
                  </a:schemeClr>
                </a:gs>
                <a:gs pos="100000">
                  <a:schemeClr val="bg1">
                    <a:lumMod val="95000"/>
                    <a:alpha val="1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164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33" grpId="0"/>
      <p:bldP spid="35" grpId="0"/>
      <p:bldP spid="44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512887"/>
            <a:ext cx="4320000" cy="316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872000" y="1512887"/>
            <a:ext cx="4320000" cy="316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320000" y="1512888"/>
            <a:ext cx="3552000" cy="31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694"/>
          <p:cNvSpPr>
            <a:spLocks/>
          </p:cNvSpPr>
          <p:nvPr/>
        </p:nvSpPr>
        <p:spPr bwMode="auto">
          <a:xfrm>
            <a:off x="5806770" y="1856360"/>
            <a:ext cx="578462" cy="579430"/>
          </a:xfrm>
          <a:custGeom>
            <a:avLst/>
            <a:gdLst>
              <a:gd name="T0" fmla="*/ 263 w 424"/>
              <a:gd name="T1" fmla="*/ 423 h 424"/>
              <a:gd name="T2" fmla="*/ 274 w 424"/>
              <a:gd name="T3" fmla="*/ 423 h 424"/>
              <a:gd name="T4" fmla="*/ 301 w 424"/>
              <a:gd name="T5" fmla="*/ 395 h 424"/>
              <a:gd name="T6" fmla="*/ 301 w 424"/>
              <a:gd name="T7" fmla="*/ 325 h 424"/>
              <a:gd name="T8" fmla="*/ 322 w 424"/>
              <a:gd name="T9" fmla="*/ 304 h 424"/>
              <a:gd name="T10" fmla="*/ 322 w 424"/>
              <a:gd name="T11" fmla="*/ 298 h 424"/>
              <a:gd name="T12" fmla="*/ 307 w 424"/>
              <a:gd name="T13" fmla="*/ 283 h 424"/>
              <a:gd name="T14" fmla="*/ 300 w 424"/>
              <a:gd name="T15" fmla="*/ 288 h 424"/>
              <a:gd name="T16" fmla="*/ 301 w 424"/>
              <a:gd name="T17" fmla="*/ 247 h 424"/>
              <a:gd name="T18" fmla="*/ 321 w 424"/>
              <a:gd name="T19" fmla="*/ 228 h 424"/>
              <a:gd name="T20" fmla="*/ 323 w 424"/>
              <a:gd name="T21" fmla="*/ 222 h 424"/>
              <a:gd name="T22" fmla="*/ 310 w 424"/>
              <a:gd name="T23" fmla="*/ 207 h 424"/>
              <a:gd name="T24" fmla="*/ 305 w 424"/>
              <a:gd name="T25" fmla="*/ 208 h 424"/>
              <a:gd name="T26" fmla="*/ 301 w 424"/>
              <a:gd name="T27" fmla="*/ 210 h 424"/>
              <a:gd name="T28" fmla="*/ 300 w 424"/>
              <a:gd name="T29" fmla="*/ 180 h 424"/>
              <a:gd name="T30" fmla="*/ 400 w 424"/>
              <a:gd name="T31" fmla="*/ 23 h 424"/>
              <a:gd name="T32" fmla="*/ 401 w 424"/>
              <a:gd name="T33" fmla="*/ 23 h 424"/>
              <a:gd name="T34" fmla="*/ 400 w 424"/>
              <a:gd name="T35" fmla="*/ 23 h 424"/>
              <a:gd name="T36" fmla="*/ 400 w 424"/>
              <a:gd name="T37" fmla="*/ 23 h 424"/>
              <a:gd name="T38" fmla="*/ 400 w 424"/>
              <a:gd name="T39" fmla="*/ 23 h 424"/>
              <a:gd name="T40" fmla="*/ 243 w 424"/>
              <a:gd name="T41" fmla="*/ 124 h 424"/>
              <a:gd name="T42" fmla="*/ 213 w 424"/>
              <a:gd name="T43" fmla="*/ 122 h 424"/>
              <a:gd name="T44" fmla="*/ 216 w 424"/>
              <a:gd name="T45" fmla="*/ 118 h 424"/>
              <a:gd name="T46" fmla="*/ 216 w 424"/>
              <a:gd name="T47" fmla="*/ 114 h 424"/>
              <a:gd name="T48" fmla="*/ 202 w 424"/>
              <a:gd name="T49" fmla="*/ 101 h 424"/>
              <a:gd name="T50" fmla="*/ 195 w 424"/>
              <a:gd name="T51" fmla="*/ 103 h 424"/>
              <a:gd name="T52" fmla="*/ 176 w 424"/>
              <a:gd name="T53" fmla="*/ 123 h 424"/>
              <a:gd name="T54" fmla="*/ 136 w 424"/>
              <a:gd name="T55" fmla="*/ 123 h 424"/>
              <a:gd name="T56" fmla="*/ 140 w 424"/>
              <a:gd name="T57" fmla="*/ 117 h 424"/>
              <a:gd name="T58" fmla="*/ 126 w 424"/>
              <a:gd name="T59" fmla="*/ 101 h 424"/>
              <a:gd name="T60" fmla="*/ 120 w 424"/>
              <a:gd name="T61" fmla="*/ 101 h 424"/>
              <a:gd name="T62" fmla="*/ 99 w 424"/>
              <a:gd name="T63" fmla="*/ 123 h 424"/>
              <a:gd name="T64" fmla="*/ 29 w 424"/>
              <a:gd name="T65" fmla="*/ 122 h 424"/>
              <a:gd name="T66" fmla="*/ 0 w 424"/>
              <a:gd name="T67" fmla="*/ 149 h 424"/>
              <a:gd name="T68" fmla="*/ 0 w 424"/>
              <a:gd name="T69" fmla="*/ 160 h 424"/>
              <a:gd name="T70" fmla="*/ 156 w 424"/>
              <a:gd name="T71" fmla="*/ 210 h 424"/>
              <a:gd name="T72" fmla="*/ 79 w 424"/>
              <a:gd name="T73" fmla="*/ 302 h 424"/>
              <a:gd name="T74" fmla="*/ 13 w 424"/>
              <a:gd name="T75" fmla="*/ 301 h 424"/>
              <a:gd name="T76" fmla="*/ 2 w 424"/>
              <a:gd name="T77" fmla="*/ 312 h 424"/>
              <a:gd name="T78" fmla="*/ 0 w 424"/>
              <a:gd name="T79" fmla="*/ 325 h 424"/>
              <a:gd name="T80" fmla="*/ 51 w 424"/>
              <a:gd name="T81" fmla="*/ 350 h 424"/>
              <a:gd name="T82" fmla="*/ 47 w 424"/>
              <a:gd name="T83" fmla="*/ 377 h 424"/>
              <a:gd name="T84" fmla="*/ 74 w 424"/>
              <a:gd name="T85" fmla="*/ 372 h 424"/>
              <a:gd name="T86" fmla="*/ 99 w 424"/>
              <a:gd name="T87" fmla="*/ 424 h 424"/>
              <a:gd name="T88" fmla="*/ 112 w 424"/>
              <a:gd name="T89" fmla="*/ 421 h 424"/>
              <a:gd name="T90" fmla="*/ 122 w 424"/>
              <a:gd name="T91" fmla="*/ 410 h 424"/>
              <a:gd name="T92" fmla="*/ 122 w 424"/>
              <a:gd name="T93" fmla="*/ 344 h 424"/>
              <a:gd name="T94" fmla="*/ 214 w 424"/>
              <a:gd name="T95" fmla="*/ 267 h 424"/>
              <a:gd name="T96" fmla="*/ 263 w 424"/>
              <a:gd name="T97" fmla="*/ 423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24" h="424">
                <a:moveTo>
                  <a:pt x="263" y="423"/>
                </a:moveTo>
                <a:cubicBezTo>
                  <a:pt x="274" y="423"/>
                  <a:pt x="274" y="423"/>
                  <a:pt x="274" y="423"/>
                </a:cubicBezTo>
                <a:cubicBezTo>
                  <a:pt x="301" y="395"/>
                  <a:pt x="301" y="395"/>
                  <a:pt x="301" y="395"/>
                </a:cubicBezTo>
                <a:cubicBezTo>
                  <a:pt x="301" y="325"/>
                  <a:pt x="301" y="325"/>
                  <a:pt x="301" y="325"/>
                </a:cubicBezTo>
                <a:cubicBezTo>
                  <a:pt x="322" y="304"/>
                  <a:pt x="322" y="304"/>
                  <a:pt x="322" y="304"/>
                </a:cubicBezTo>
                <a:cubicBezTo>
                  <a:pt x="322" y="298"/>
                  <a:pt x="322" y="298"/>
                  <a:pt x="322" y="298"/>
                </a:cubicBezTo>
                <a:cubicBezTo>
                  <a:pt x="307" y="283"/>
                  <a:pt x="307" y="283"/>
                  <a:pt x="307" y="283"/>
                </a:cubicBezTo>
                <a:cubicBezTo>
                  <a:pt x="300" y="288"/>
                  <a:pt x="300" y="288"/>
                  <a:pt x="300" y="288"/>
                </a:cubicBezTo>
                <a:cubicBezTo>
                  <a:pt x="301" y="247"/>
                  <a:pt x="301" y="247"/>
                  <a:pt x="301" y="247"/>
                </a:cubicBezTo>
                <a:cubicBezTo>
                  <a:pt x="321" y="228"/>
                  <a:pt x="321" y="228"/>
                  <a:pt x="321" y="228"/>
                </a:cubicBezTo>
                <a:cubicBezTo>
                  <a:pt x="323" y="222"/>
                  <a:pt x="323" y="222"/>
                  <a:pt x="323" y="222"/>
                </a:cubicBezTo>
                <a:cubicBezTo>
                  <a:pt x="310" y="207"/>
                  <a:pt x="310" y="207"/>
                  <a:pt x="310" y="207"/>
                </a:cubicBezTo>
                <a:cubicBezTo>
                  <a:pt x="305" y="208"/>
                  <a:pt x="305" y="208"/>
                  <a:pt x="305" y="208"/>
                </a:cubicBezTo>
                <a:cubicBezTo>
                  <a:pt x="301" y="210"/>
                  <a:pt x="301" y="210"/>
                  <a:pt x="301" y="210"/>
                </a:cubicBezTo>
                <a:cubicBezTo>
                  <a:pt x="300" y="180"/>
                  <a:pt x="300" y="180"/>
                  <a:pt x="300" y="180"/>
                </a:cubicBezTo>
                <a:cubicBezTo>
                  <a:pt x="300" y="180"/>
                  <a:pt x="424" y="48"/>
                  <a:pt x="400" y="23"/>
                </a:cubicBezTo>
                <a:cubicBezTo>
                  <a:pt x="401" y="23"/>
                  <a:pt x="401" y="23"/>
                  <a:pt x="401" y="23"/>
                </a:cubicBezTo>
                <a:cubicBezTo>
                  <a:pt x="400" y="23"/>
                  <a:pt x="400" y="23"/>
                  <a:pt x="400" y="23"/>
                </a:cubicBezTo>
                <a:cubicBezTo>
                  <a:pt x="400" y="23"/>
                  <a:pt x="400" y="23"/>
                  <a:pt x="400" y="23"/>
                </a:cubicBezTo>
                <a:cubicBezTo>
                  <a:pt x="400" y="23"/>
                  <a:pt x="400" y="23"/>
                  <a:pt x="400" y="23"/>
                </a:cubicBezTo>
                <a:cubicBezTo>
                  <a:pt x="376" y="0"/>
                  <a:pt x="243" y="124"/>
                  <a:pt x="243" y="124"/>
                </a:cubicBezTo>
                <a:cubicBezTo>
                  <a:pt x="213" y="122"/>
                  <a:pt x="213" y="122"/>
                  <a:pt x="213" y="122"/>
                </a:cubicBezTo>
                <a:cubicBezTo>
                  <a:pt x="216" y="118"/>
                  <a:pt x="216" y="118"/>
                  <a:pt x="216" y="118"/>
                </a:cubicBezTo>
                <a:cubicBezTo>
                  <a:pt x="216" y="114"/>
                  <a:pt x="216" y="114"/>
                  <a:pt x="216" y="114"/>
                </a:cubicBezTo>
                <a:cubicBezTo>
                  <a:pt x="202" y="101"/>
                  <a:pt x="202" y="101"/>
                  <a:pt x="202" y="101"/>
                </a:cubicBezTo>
                <a:cubicBezTo>
                  <a:pt x="195" y="103"/>
                  <a:pt x="195" y="103"/>
                  <a:pt x="195" y="103"/>
                </a:cubicBezTo>
                <a:cubicBezTo>
                  <a:pt x="176" y="123"/>
                  <a:pt x="176" y="123"/>
                  <a:pt x="176" y="123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26" y="101"/>
                  <a:pt x="126" y="101"/>
                  <a:pt x="126" y="101"/>
                </a:cubicBezTo>
                <a:cubicBezTo>
                  <a:pt x="120" y="101"/>
                  <a:pt x="120" y="101"/>
                  <a:pt x="120" y="101"/>
                </a:cubicBezTo>
                <a:cubicBezTo>
                  <a:pt x="99" y="123"/>
                  <a:pt x="99" y="123"/>
                  <a:pt x="99" y="123"/>
                </a:cubicBezTo>
                <a:cubicBezTo>
                  <a:pt x="29" y="122"/>
                  <a:pt x="29" y="122"/>
                  <a:pt x="29" y="122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60"/>
                  <a:pt x="0" y="160"/>
                  <a:pt x="0" y="160"/>
                </a:cubicBezTo>
                <a:cubicBezTo>
                  <a:pt x="156" y="210"/>
                  <a:pt x="156" y="210"/>
                  <a:pt x="156" y="210"/>
                </a:cubicBezTo>
                <a:cubicBezTo>
                  <a:pt x="79" y="302"/>
                  <a:pt x="79" y="302"/>
                  <a:pt x="79" y="302"/>
                </a:cubicBezTo>
                <a:cubicBezTo>
                  <a:pt x="13" y="301"/>
                  <a:pt x="13" y="301"/>
                  <a:pt x="13" y="301"/>
                </a:cubicBezTo>
                <a:cubicBezTo>
                  <a:pt x="2" y="312"/>
                  <a:pt x="2" y="312"/>
                  <a:pt x="2" y="312"/>
                </a:cubicBezTo>
                <a:cubicBezTo>
                  <a:pt x="0" y="325"/>
                  <a:pt x="0" y="325"/>
                  <a:pt x="0" y="325"/>
                </a:cubicBezTo>
                <a:cubicBezTo>
                  <a:pt x="51" y="350"/>
                  <a:pt x="51" y="350"/>
                  <a:pt x="51" y="350"/>
                </a:cubicBezTo>
                <a:cubicBezTo>
                  <a:pt x="38" y="371"/>
                  <a:pt x="47" y="377"/>
                  <a:pt x="47" y="377"/>
                </a:cubicBezTo>
                <a:cubicBezTo>
                  <a:pt x="47" y="377"/>
                  <a:pt x="53" y="385"/>
                  <a:pt x="74" y="372"/>
                </a:cubicBezTo>
                <a:cubicBezTo>
                  <a:pt x="99" y="424"/>
                  <a:pt x="99" y="424"/>
                  <a:pt x="99" y="424"/>
                </a:cubicBezTo>
                <a:cubicBezTo>
                  <a:pt x="112" y="421"/>
                  <a:pt x="112" y="421"/>
                  <a:pt x="112" y="421"/>
                </a:cubicBezTo>
                <a:cubicBezTo>
                  <a:pt x="122" y="410"/>
                  <a:pt x="122" y="410"/>
                  <a:pt x="122" y="410"/>
                </a:cubicBezTo>
                <a:cubicBezTo>
                  <a:pt x="122" y="344"/>
                  <a:pt x="122" y="344"/>
                  <a:pt x="122" y="344"/>
                </a:cubicBezTo>
                <a:cubicBezTo>
                  <a:pt x="214" y="267"/>
                  <a:pt x="214" y="267"/>
                  <a:pt x="214" y="267"/>
                </a:cubicBezTo>
                <a:lnTo>
                  <a:pt x="263" y="42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4781551" y="2594182"/>
            <a:ext cx="2628900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Subtitle Here</a:t>
            </a:r>
            <a:endParaRPr lang="zh-CN" altLang="en-US" sz="2400" kern="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625342" y="3136231"/>
            <a:ext cx="2941318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6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6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6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6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6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6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6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6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6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6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6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6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6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6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6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53085" y="4949355"/>
            <a:ext cx="2660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 </a:t>
            </a:r>
          </a:p>
        </p:txBody>
      </p:sp>
      <p:sp>
        <p:nvSpPr>
          <p:cNvPr id="31" name="矩形 30"/>
          <p:cNvSpPr/>
          <p:nvPr/>
        </p:nvSpPr>
        <p:spPr>
          <a:xfrm>
            <a:off x="1453084" y="5394018"/>
            <a:ext cx="3707767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95449" y="5111632"/>
            <a:ext cx="760192" cy="564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800" kern="1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✔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7688785" y="4949355"/>
            <a:ext cx="2660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 Here </a:t>
            </a:r>
          </a:p>
        </p:txBody>
      </p:sp>
      <p:sp>
        <p:nvSpPr>
          <p:cNvPr id="40" name="矩形 39"/>
          <p:cNvSpPr/>
          <p:nvPr/>
        </p:nvSpPr>
        <p:spPr>
          <a:xfrm>
            <a:off x="7688784" y="5394018"/>
            <a:ext cx="3707767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eiusmod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tempor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incididunt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dolore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031149" y="5111632"/>
            <a:ext cx="760192" cy="564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800" kern="1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✘</a:t>
            </a:r>
          </a:p>
        </p:txBody>
      </p:sp>
    </p:spTree>
    <p:extLst>
      <p:ext uri="{BB962C8B-B14F-4D97-AF65-F5344CB8AC3E}">
        <p14:creationId xmlns:p14="http://schemas.microsoft.com/office/powerpoint/2010/main" val="425232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27" grpId="0" animBg="1"/>
      <p:bldP spid="28" grpId="0"/>
      <p:bldP spid="29" grpId="0"/>
      <p:bldP spid="11" grpId="0"/>
      <p:bldP spid="31" grpId="0"/>
      <p:bldP spid="32" grpId="0"/>
      <p:bldP spid="39" grpId="0"/>
      <p:bldP spid="40" grpId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5232" y="1695450"/>
            <a:ext cx="2781300" cy="24574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185232" y="4152900"/>
            <a:ext cx="2781300" cy="18669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矩形: 圆角 3"/>
          <p:cNvSpPr/>
          <p:nvPr/>
        </p:nvSpPr>
        <p:spPr>
          <a:xfrm>
            <a:off x="1551314" y="3914776"/>
            <a:ext cx="2049136" cy="481010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Keyword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94002" y="4652385"/>
            <a:ext cx="2163761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endParaRPr lang="zh-CN" altLang="en-US" sz="1400" kern="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05351" y="1695450"/>
            <a:ext cx="2781300" cy="24574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05351" y="4152900"/>
            <a:ext cx="2781300" cy="18669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14121" y="4652385"/>
            <a:ext cx="2163761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endParaRPr lang="zh-CN" altLang="en-US" sz="1400" kern="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225469" y="1695450"/>
            <a:ext cx="2781300" cy="245745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225469" y="4152900"/>
            <a:ext cx="2781300" cy="18669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534239" y="4652385"/>
            <a:ext cx="2163761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consectetur</a:t>
            </a: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adipisicing</a:t>
            </a:r>
            <a:r>
              <a:rPr lang="en-US" altLang="zh-CN" sz="1400" kern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kern="1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endParaRPr lang="zh-CN" altLang="en-US" sz="1400" kern="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: 圆角 16"/>
          <p:cNvSpPr/>
          <p:nvPr/>
        </p:nvSpPr>
        <p:spPr>
          <a:xfrm>
            <a:off x="5071433" y="3914776"/>
            <a:ext cx="2049136" cy="481010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Keyword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矩形: 圆角 17"/>
          <p:cNvSpPr/>
          <p:nvPr/>
        </p:nvSpPr>
        <p:spPr>
          <a:xfrm>
            <a:off x="8591551" y="3914776"/>
            <a:ext cx="2049136" cy="481010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Keyword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65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/>
      <p:bldP spid="7" grpId="0" animBg="1"/>
      <p:bldP spid="8" grpId="0" animBg="1"/>
      <p:bldP spid="11" grpId="0"/>
      <p:bldP spid="12" grpId="0" animBg="1"/>
      <p:bldP spid="13" grpId="0" animBg="1"/>
      <p:bldP spid="16" grpId="0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3608362" y="2563451"/>
            <a:ext cx="2305840" cy="3451857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38926" y="1660881"/>
            <a:ext cx="2305840" cy="345185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77798" y="1015332"/>
            <a:ext cx="2305840" cy="345185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947234" y="2951978"/>
            <a:ext cx="2305840" cy="3451857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608362" y="1483388"/>
            <a:ext cx="2086782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608362" y="1853613"/>
            <a:ext cx="2057129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38926" y="5176238"/>
            <a:ext cx="2086782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38926" y="5546463"/>
            <a:ext cx="2057129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277798" y="4576306"/>
            <a:ext cx="2086782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277798" y="4946531"/>
            <a:ext cx="2057129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947234" y="1870755"/>
            <a:ext cx="2086782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</a:t>
            </a:r>
            <a:endParaRPr lang="zh-CN" altLang="en-US" sz="20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947234" y="2240980"/>
            <a:ext cx="2057129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707204" y="4917202"/>
            <a:ext cx="368259" cy="36825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5376640" y="2379321"/>
            <a:ext cx="368259" cy="36825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7993990" y="4283059"/>
            <a:ext cx="368259" cy="36825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11068944" y="2767848"/>
            <a:ext cx="368259" cy="36825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78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5" grpId="0"/>
      <p:bldP spid="34" grpId="0"/>
      <p:bldP spid="37" grpId="0"/>
      <p:bldP spid="38" grpId="0"/>
      <p:bldP spid="44" grpId="0"/>
      <p:bldP spid="45" grpId="0"/>
      <p:bldP spid="47" grpId="0"/>
      <p:bldP spid="48" grpId="0"/>
      <p:bldP spid="54" grpId="0" animBg="1"/>
      <p:bldP spid="55" grpId="0" animBg="1"/>
      <p:bldP spid="56" grpId="0" animBg="1"/>
      <p:bldP spid="57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自定义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002B91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921</TotalTime>
  <Words>1647</Words>
  <Application>Microsoft Office PowerPoint</Application>
  <PresentationFormat>宽屏</PresentationFormat>
  <Paragraphs>266</Paragraphs>
  <Slides>30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2" baseType="lpstr">
      <vt:lpstr>Meiryo</vt:lpstr>
      <vt:lpstr>等线</vt:lpstr>
      <vt:lpstr>等线 Light</vt:lpstr>
      <vt:lpstr>楷体</vt:lpstr>
      <vt:lpstr>宋体</vt:lpstr>
      <vt:lpstr>微软雅黑</vt:lpstr>
      <vt:lpstr>Agency FB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落花生</dc:creator>
  <cp:lastModifiedBy>kan</cp:lastModifiedBy>
  <cp:revision>313</cp:revision>
  <dcterms:created xsi:type="dcterms:W3CDTF">2017-01-05T07:56:57Z</dcterms:created>
  <dcterms:modified xsi:type="dcterms:W3CDTF">2022-06-12T11:45:24Z</dcterms:modified>
</cp:coreProperties>
</file>