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4" r:id="rId2"/>
  </p:sldMasterIdLst>
  <p:notesMasterIdLst>
    <p:notesMasterId r:id="rId29"/>
  </p:notesMasterIdLst>
  <p:sldIdLst>
    <p:sldId id="287" r:id="rId3"/>
    <p:sldId id="259" r:id="rId4"/>
    <p:sldId id="260" r:id="rId5"/>
    <p:sldId id="271" r:id="rId6"/>
    <p:sldId id="272" r:id="rId7"/>
    <p:sldId id="268" r:id="rId8"/>
    <p:sldId id="277" r:id="rId9"/>
    <p:sldId id="279" r:id="rId10"/>
    <p:sldId id="269" r:id="rId11"/>
    <p:sldId id="270" r:id="rId12"/>
    <p:sldId id="266" r:id="rId13"/>
    <p:sldId id="263" r:id="rId14"/>
    <p:sldId id="280" r:id="rId15"/>
    <p:sldId id="273" r:id="rId16"/>
    <p:sldId id="261" r:id="rId17"/>
    <p:sldId id="265" r:id="rId18"/>
    <p:sldId id="278" r:id="rId19"/>
    <p:sldId id="267" r:id="rId20"/>
    <p:sldId id="281" r:id="rId21"/>
    <p:sldId id="264" r:id="rId22"/>
    <p:sldId id="262" r:id="rId23"/>
    <p:sldId id="274" r:id="rId24"/>
    <p:sldId id="275" r:id="rId25"/>
    <p:sldId id="276" r:id="rId26"/>
    <p:sldId id="282" r:id="rId27"/>
    <p:sldId id="288"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AA11"/>
    <a:srgbClr val="F34020"/>
    <a:srgbClr val="EB2D1E"/>
    <a:srgbClr val="F5F5F5"/>
    <a:srgbClr val="F8F8F8"/>
    <a:srgbClr val="F3F3F3"/>
    <a:srgbClr val="FAFAFA"/>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4" d="100"/>
          <a:sy n="84" d="100"/>
        </p:scale>
        <p:origin x="378" y="84"/>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5F94EA-5688-4FEA-9ADF-B6A181947A35}" type="datetimeFigureOut">
              <a:rPr lang="zh-CN" altLang="en-US" smtClean="0"/>
              <a:t>2017/12/1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073E7D-005B-40FA-BA74-142CD851F01B}" type="slidenum">
              <a:rPr lang="zh-CN" altLang="en-US" smtClean="0"/>
              <a:t>‹#›</a:t>
            </a:fld>
            <a:endParaRPr lang="zh-CN" altLang="en-US"/>
          </a:p>
        </p:txBody>
      </p:sp>
    </p:spTree>
    <p:extLst>
      <p:ext uri="{BB962C8B-B14F-4D97-AF65-F5344CB8AC3E}">
        <p14:creationId xmlns:p14="http://schemas.microsoft.com/office/powerpoint/2010/main" val="11634636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073E7D-005B-40FA-BA74-142CD851F01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73998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a:t>
            </a:fld>
            <a:endParaRPr lang="zh-CN" altLang="en-US"/>
          </a:p>
        </p:txBody>
      </p:sp>
    </p:spTree>
    <p:extLst>
      <p:ext uri="{BB962C8B-B14F-4D97-AF65-F5344CB8AC3E}">
        <p14:creationId xmlns:p14="http://schemas.microsoft.com/office/powerpoint/2010/main" val="26741359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BE5F-40B3-4EA7-8AD7-8D1ABAFCB6B6}" type="slidenum">
              <a:rPr lang="zh-CN" altLang="en-US" smtClean="0"/>
              <a:t>11</a:t>
            </a:fld>
            <a:endParaRPr lang="zh-CN" altLang="en-US"/>
          </a:p>
        </p:txBody>
      </p:sp>
    </p:spTree>
    <p:extLst>
      <p:ext uri="{BB962C8B-B14F-4D97-AF65-F5344CB8AC3E}">
        <p14:creationId xmlns:p14="http://schemas.microsoft.com/office/powerpoint/2010/main" val="28883482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55941D-49DC-4EE6-A2EA-ACB1A97A2AC8}" type="slidenum">
              <a:rPr lang="zh-CN" altLang="en-US" smtClean="0"/>
              <a:t>12</a:t>
            </a:fld>
            <a:endParaRPr lang="zh-CN" altLang="en-US"/>
          </a:p>
        </p:txBody>
      </p:sp>
    </p:spTree>
    <p:extLst>
      <p:ext uri="{BB962C8B-B14F-4D97-AF65-F5344CB8AC3E}">
        <p14:creationId xmlns:p14="http://schemas.microsoft.com/office/powerpoint/2010/main" val="318498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073E7D-005B-40FA-BA74-142CD851F01B}" type="slidenum">
              <a:rPr lang="zh-CN" altLang="en-US" smtClean="0"/>
              <a:t>13</a:t>
            </a:fld>
            <a:endParaRPr lang="zh-CN" altLang="en-US"/>
          </a:p>
        </p:txBody>
      </p:sp>
    </p:spTree>
    <p:extLst>
      <p:ext uri="{BB962C8B-B14F-4D97-AF65-F5344CB8AC3E}">
        <p14:creationId xmlns:p14="http://schemas.microsoft.com/office/powerpoint/2010/main" val="33081846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a:t>
            </a:fld>
            <a:endParaRPr lang="zh-CN" altLang="en-US"/>
          </a:p>
        </p:txBody>
      </p:sp>
    </p:spTree>
    <p:extLst>
      <p:ext uri="{BB962C8B-B14F-4D97-AF65-F5344CB8AC3E}">
        <p14:creationId xmlns:p14="http://schemas.microsoft.com/office/powerpoint/2010/main" val="1047498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55941D-49DC-4EE6-A2EA-ACB1A97A2AC8}" type="slidenum">
              <a:rPr lang="zh-CN" altLang="en-US" smtClean="0"/>
              <a:t>15</a:t>
            </a:fld>
            <a:endParaRPr lang="zh-CN" altLang="en-US"/>
          </a:p>
        </p:txBody>
      </p:sp>
    </p:spTree>
    <p:extLst>
      <p:ext uri="{BB962C8B-B14F-4D97-AF65-F5344CB8AC3E}">
        <p14:creationId xmlns:p14="http://schemas.microsoft.com/office/powerpoint/2010/main" val="14509908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BE5F-40B3-4EA7-8AD7-8D1ABAFCB6B6}" type="slidenum">
              <a:rPr lang="zh-CN" altLang="en-US" smtClean="0"/>
              <a:t>16</a:t>
            </a:fld>
            <a:endParaRPr lang="zh-CN" altLang="en-US"/>
          </a:p>
        </p:txBody>
      </p:sp>
    </p:spTree>
    <p:extLst>
      <p:ext uri="{BB962C8B-B14F-4D97-AF65-F5344CB8AC3E}">
        <p14:creationId xmlns:p14="http://schemas.microsoft.com/office/powerpoint/2010/main" val="4420757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17</a:t>
            </a:fld>
            <a:endParaRPr lang="zh-CN" altLang="en-US"/>
          </a:p>
        </p:txBody>
      </p:sp>
    </p:spTree>
    <p:extLst>
      <p:ext uri="{BB962C8B-B14F-4D97-AF65-F5344CB8AC3E}">
        <p14:creationId xmlns:p14="http://schemas.microsoft.com/office/powerpoint/2010/main" val="22803901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t>18</a:t>
            </a:fld>
            <a:endParaRPr lang="zh-CN" altLang="en-US"/>
          </a:p>
        </p:txBody>
      </p:sp>
    </p:spTree>
    <p:extLst>
      <p:ext uri="{BB962C8B-B14F-4D97-AF65-F5344CB8AC3E}">
        <p14:creationId xmlns:p14="http://schemas.microsoft.com/office/powerpoint/2010/main" val="7030856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073E7D-005B-40FA-BA74-142CD851F01B}" type="slidenum">
              <a:rPr lang="zh-CN" altLang="en-US" smtClean="0"/>
              <a:t>19</a:t>
            </a:fld>
            <a:endParaRPr lang="zh-CN" altLang="en-US"/>
          </a:p>
        </p:txBody>
      </p:sp>
    </p:spTree>
    <p:extLst>
      <p:ext uri="{BB962C8B-B14F-4D97-AF65-F5344CB8AC3E}">
        <p14:creationId xmlns:p14="http://schemas.microsoft.com/office/powerpoint/2010/main" val="14726138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073E7D-005B-40FA-BA74-142CD851F01B}" type="slidenum">
              <a:rPr lang="zh-CN" altLang="en-US" smtClean="0"/>
              <a:t>2</a:t>
            </a:fld>
            <a:endParaRPr lang="zh-CN" altLang="en-US"/>
          </a:p>
        </p:txBody>
      </p:sp>
    </p:spTree>
    <p:extLst>
      <p:ext uri="{BB962C8B-B14F-4D97-AF65-F5344CB8AC3E}">
        <p14:creationId xmlns:p14="http://schemas.microsoft.com/office/powerpoint/2010/main" val="17661798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BE5F-40B3-4EA7-8AD7-8D1ABAFCB6B6}" type="slidenum">
              <a:rPr lang="zh-CN" altLang="en-US" smtClean="0"/>
              <a:t>20</a:t>
            </a:fld>
            <a:endParaRPr lang="zh-CN" altLang="en-US"/>
          </a:p>
        </p:txBody>
      </p:sp>
    </p:spTree>
    <p:extLst>
      <p:ext uri="{BB962C8B-B14F-4D97-AF65-F5344CB8AC3E}">
        <p14:creationId xmlns:p14="http://schemas.microsoft.com/office/powerpoint/2010/main" val="12439238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55941D-49DC-4EE6-A2EA-ACB1A97A2AC8}" type="slidenum">
              <a:rPr lang="zh-CN" altLang="en-US" smtClean="0"/>
              <a:t>21</a:t>
            </a:fld>
            <a:endParaRPr lang="zh-CN" altLang="en-US"/>
          </a:p>
        </p:txBody>
      </p:sp>
    </p:spTree>
    <p:extLst>
      <p:ext uri="{BB962C8B-B14F-4D97-AF65-F5344CB8AC3E}">
        <p14:creationId xmlns:p14="http://schemas.microsoft.com/office/powerpoint/2010/main" val="20884188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53DB7F-D4F4-4AE4-B28C-F74E3E8373DA}" type="slidenum">
              <a:rPr lang="zh-CN" altLang="en-US" smtClean="0"/>
              <a:t>22</a:t>
            </a:fld>
            <a:endParaRPr lang="zh-CN" altLang="en-US"/>
          </a:p>
        </p:txBody>
      </p:sp>
    </p:spTree>
    <p:extLst>
      <p:ext uri="{BB962C8B-B14F-4D97-AF65-F5344CB8AC3E}">
        <p14:creationId xmlns:p14="http://schemas.microsoft.com/office/powerpoint/2010/main" val="16621340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53DB7F-D4F4-4AE4-B28C-F74E3E8373DA}" type="slidenum">
              <a:rPr lang="zh-CN" altLang="en-US" smtClean="0"/>
              <a:t>23</a:t>
            </a:fld>
            <a:endParaRPr lang="zh-CN" altLang="en-US"/>
          </a:p>
        </p:txBody>
      </p:sp>
    </p:spTree>
    <p:extLst>
      <p:ext uri="{BB962C8B-B14F-4D97-AF65-F5344CB8AC3E}">
        <p14:creationId xmlns:p14="http://schemas.microsoft.com/office/powerpoint/2010/main" val="17334577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53DB7F-D4F4-4AE4-B28C-F74E3E8373DA}" type="slidenum">
              <a:rPr lang="zh-CN" altLang="en-US" smtClean="0"/>
              <a:t>24</a:t>
            </a:fld>
            <a:endParaRPr lang="zh-CN" altLang="en-US"/>
          </a:p>
        </p:txBody>
      </p:sp>
    </p:spTree>
    <p:extLst>
      <p:ext uri="{BB962C8B-B14F-4D97-AF65-F5344CB8AC3E}">
        <p14:creationId xmlns:p14="http://schemas.microsoft.com/office/powerpoint/2010/main" val="38589969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073E7D-005B-40FA-BA74-142CD851F01B}" type="slidenum">
              <a:rPr lang="zh-CN" altLang="en-US" smtClean="0"/>
              <a:t>25</a:t>
            </a:fld>
            <a:endParaRPr lang="zh-CN" altLang="en-US"/>
          </a:p>
        </p:txBody>
      </p:sp>
    </p:spTree>
    <p:extLst>
      <p:ext uri="{BB962C8B-B14F-4D97-AF65-F5344CB8AC3E}">
        <p14:creationId xmlns:p14="http://schemas.microsoft.com/office/powerpoint/2010/main" val="13904905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52603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073E7D-005B-40FA-BA74-142CD851F01B}" type="slidenum">
              <a:rPr lang="zh-CN" altLang="en-US" smtClean="0"/>
              <a:t>3</a:t>
            </a:fld>
            <a:endParaRPr lang="zh-CN" altLang="en-US"/>
          </a:p>
        </p:txBody>
      </p:sp>
    </p:spTree>
    <p:extLst>
      <p:ext uri="{BB962C8B-B14F-4D97-AF65-F5344CB8AC3E}">
        <p14:creationId xmlns:p14="http://schemas.microsoft.com/office/powerpoint/2010/main" val="3555403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a:t>
            </a:fld>
            <a:endParaRPr lang="zh-CN" altLang="en-US"/>
          </a:p>
        </p:txBody>
      </p:sp>
    </p:spTree>
    <p:extLst>
      <p:ext uri="{BB962C8B-B14F-4D97-AF65-F5344CB8AC3E}">
        <p14:creationId xmlns:p14="http://schemas.microsoft.com/office/powerpoint/2010/main" val="396846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a:t>
            </a:fld>
            <a:endParaRPr lang="zh-CN" altLang="en-US"/>
          </a:p>
        </p:txBody>
      </p:sp>
    </p:spTree>
    <p:extLst>
      <p:ext uri="{BB962C8B-B14F-4D97-AF65-F5344CB8AC3E}">
        <p14:creationId xmlns:p14="http://schemas.microsoft.com/office/powerpoint/2010/main" val="1773433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t>6</a:t>
            </a:fld>
            <a:endParaRPr lang="zh-CN" altLang="en-US"/>
          </a:p>
        </p:txBody>
      </p:sp>
    </p:spTree>
    <p:extLst>
      <p:ext uri="{BB962C8B-B14F-4D97-AF65-F5344CB8AC3E}">
        <p14:creationId xmlns:p14="http://schemas.microsoft.com/office/powerpoint/2010/main" val="31842024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53DB7F-D4F4-4AE4-B28C-F74E3E8373DA}" type="slidenum">
              <a:rPr lang="zh-CN" altLang="en-US" smtClean="0"/>
              <a:t>7</a:t>
            </a:fld>
            <a:endParaRPr lang="zh-CN" altLang="en-US"/>
          </a:p>
        </p:txBody>
      </p:sp>
    </p:spTree>
    <p:extLst>
      <p:ext uri="{BB962C8B-B14F-4D97-AF65-F5344CB8AC3E}">
        <p14:creationId xmlns:p14="http://schemas.microsoft.com/office/powerpoint/2010/main" val="16216140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073E7D-005B-40FA-BA74-142CD851F01B}" type="slidenum">
              <a:rPr lang="zh-CN" altLang="en-US" smtClean="0"/>
              <a:t>8</a:t>
            </a:fld>
            <a:endParaRPr lang="zh-CN" altLang="en-US"/>
          </a:p>
        </p:txBody>
      </p:sp>
    </p:spTree>
    <p:extLst>
      <p:ext uri="{BB962C8B-B14F-4D97-AF65-F5344CB8AC3E}">
        <p14:creationId xmlns:p14="http://schemas.microsoft.com/office/powerpoint/2010/main" val="36896408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t>9</a:t>
            </a:fld>
            <a:endParaRPr lang="zh-CN" altLang="en-US"/>
          </a:p>
        </p:txBody>
      </p:sp>
    </p:spTree>
    <p:extLst>
      <p:ext uri="{BB962C8B-B14F-4D97-AF65-F5344CB8AC3E}">
        <p14:creationId xmlns:p14="http://schemas.microsoft.com/office/powerpoint/2010/main" val="36455872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l="3214" r="5476" b="17169"/>
          <a:stretch/>
        </p:blipFill>
        <p:spPr>
          <a:xfrm>
            <a:off x="1" y="1654411"/>
            <a:ext cx="12192000" cy="5203589"/>
          </a:xfrm>
          <a:prstGeom prst="rect">
            <a:avLst/>
          </a:prstGeom>
        </p:spPr>
      </p:pic>
    </p:spTree>
    <p:extLst>
      <p:ext uri="{BB962C8B-B14F-4D97-AF65-F5344CB8AC3E}">
        <p14:creationId xmlns:p14="http://schemas.microsoft.com/office/powerpoint/2010/main" val="50733222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407512" y="2425700"/>
            <a:ext cx="3352188" cy="1917700"/>
          </a:xfrm>
          <a:custGeom>
            <a:avLst/>
            <a:gdLst>
              <a:gd name="connsiteX0" fmla="*/ 0 w 3352188"/>
              <a:gd name="connsiteY0" fmla="*/ 0 h 1917700"/>
              <a:gd name="connsiteX1" fmla="*/ 3352188 w 3352188"/>
              <a:gd name="connsiteY1" fmla="*/ 0 h 1917700"/>
              <a:gd name="connsiteX2" fmla="*/ 3352188 w 3352188"/>
              <a:gd name="connsiteY2" fmla="*/ 1917700 h 1917700"/>
              <a:gd name="connsiteX3" fmla="*/ 0 w 3352188"/>
              <a:gd name="connsiteY3" fmla="*/ 1917700 h 1917700"/>
            </a:gdLst>
            <a:ahLst/>
            <a:cxnLst>
              <a:cxn ang="0">
                <a:pos x="connsiteX0" y="connsiteY0"/>
              </a:cxn>
              <a:cxn ang="0">
                <a:pos x="connsiteX1" y="connsiteY1"/>
              </a:cxn>
              <a:cxn ang="0">
                <a:pos x="connsiteX2" y="connsiteY2"/>
              </a:cxn>
              <a:cxn ang="0">
                <a:pos x="connsiteX3" y="connsiteY3"/>
              </a:cxn>
            </a:cxnLst>
            <a:rect l="l" t="t" r="r" b="b"/>
            <a:pathLst>
              <a:path w="3352188" h="1917700">
                <a:moveTo>
                  <a:pt x="0" y="0"/>
                </a:moveTo>
                <a:lnTo>
                  <a:pt x="3352188" y="0"/>
                </a:lnTo>
                <a:lnTo>
                  <a:pt x="3352188" y="1917700"/>
                </a:lnTo>
                <a:lnTo>
                  <a:pt x="0" y="1917700"/>
                </a:lnTo>
                <a:close/>
              </a:path>
            </a:pathLst>
          </a:custGeom>
          <a:ln>
            <a:solidFill>
              <a:schemeClr val="tx1"/>
            </a:solidFill>
          </a:ln>
        </p:spPr>
        <p:txBody>
          <a:bodyPr wrap="square">
            <a:noAutofit/>
          </a:bodyPr>
          <a:lstStyle/>
          <a:p>
            <a:endParaRPr lang="zh-CN" altLang="en-US"/>
          </a:p>
        </p:txBody>
      </p:sp>
    </p:spTree>
    <p:extLst>
      <p:ext uri="{BB962C8B-B14F-4D97-AF65-F5344CB8AC3E}">
        <p14:creationId xmlns:p14="http://schemas.microsoft.com/office/powerpoint/2010/main" val="83079637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0" y="1810259"/>
            <a:ext cx="4550500" cy="3595494"/>
          </a:xfrm>
          <a:custGeom>
            <a:avLst/>
            <a:gdLst>
              <a:gd name="connsiteX0" fmla="*/ 0 w 4550500"/>
              <a:gd name="connsiteY0" fmla="*/ 0 h 3595494"/>
              <a:gd name="connsiteX1" fmla="*/ 4550500 w 4550500"/>
              <a:gd name="connsiteY1" fmla="*/ 0 h 3595494"/>
              <a:gd name="connsiteX2" fmla="*/ 4550500 w 4550500"/>
              <a:gd name="connsiteY2" fmla="*/ 3595494 h 3595494"/>
              <a:gd name="connsiteX3" fmla="*/ 0 w 4550500"/>
              <a:gd name="connsiteY3" fmla="*/ 3595494 h 3595494"/>
            </a:gdLst>
            <a:ahLst/>
            <a:cxnLst>
              <a:cxn ang="0">
                <a:pos x="connsiteX0" y="connsiteY0"/>
              </a:cxn>
              <a:cxn ang="0">
                <a:pos x="connsiteX1" y="connsiteY1"/>
              </a:cxn>
              <a:cxn ang="0">
                <a:pos x="connsiteX2" y="connsiteY2"/>
              </a:cxn>
              <a:cxn ang="0">
                <a:pos x="connsiteX3" y="connsiteY3"/>
              </a:cxn>
            </a:cxnLst>
            <a:rect l="l" t="t" r="r" b="b"/>
            <a:pathLst>
              <a:path w="4550500" h="3595494">
                <a:moveTo>
                  <a:pt x="0" y="0"/>
                </a:moveTo>
                <a:lnTo>
                  <a:pt x="4550500" y="0"/>
                </a:lnTo>
                <a:lnTo>
                  <a:pt x="4550500" y="3595494"/>
                </a:lnTo>
                <a:lnTo>
                  <a:pt x="0" y="3595494"/>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599089"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6570521" y="3631624"/>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8541954"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6613184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7" name="灯片编号占位符 1"/>
          <p:cNvSpPr>
            <a:spLocks noGrp="1"/>
          </p:cNvSpPr>
          <p:nvPr>
            <p:ph type="sldNum" sz="quarter" idx="4"/>
          </p:nvPr>
        </p:nvSpPr>
        <p:spPr>
          <a:xfrm>
            <a:off x="11799600" y="6492875"/>
            <a:ext cx="392400" cy="365125"/>
          </a:xfrm>
          <a:prstGeom prst="rect">
            <a:avLst/>
          </a:prstGeom>
        </p:spPr>
        <p:txBody>
          <a:bodyPr vert="horz" lIns="91440" tIns="45720" rIns="91440" bIns="45720" rtlCol="0" anchor="ctr"/>
          <a:lstStyle>
            <a:lvl1pPr algn="ctr">
              <a:defRPr sz="1000">
                <a:solidFill>
                  <a:schemeClr val="bg1"/>
                </a:solidFill>
                <a:latin typeface="+mn-lt"/>
              </a:defRPr>
            </a:lvl1pPr>
          </a:lstStyle>
          <a:p>
            <a:fld id="{B8795048-91B6-49DA-A9A5-3C4B5CC254B5}" type="slidenum">
              <a:rPr lang="zh-CN" altLang="en-US" smtClean="0"/>
              <a:pPr/>
              <a:t>‹#›</a:t>
            </a:fld>
            <a:endParaRPr lang="zh-CN" altLang="en-US"/>
          </a:p>
        </p:txBody>
      </p:sp>
    </p:spTree>
    <p:extLst>
      <p:ext uri="{BB962C8B-B14F-4D97-AF65-F5344CB8AC3E}">
        <p14:creationId xmlns:p14="http://schemas.microsoft.com/office/powerpoint/2010/main" val="120093324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11" name="图片占位符 10"/>
          <p:cNvSpPr>
            <a:spLocks noGrp="1"/>
          </p:cNvSpPr>
          <p:nvPr>
            <p:ph type="pic" sz="quarter" idx="11"/>
          </p:nvPr>
        </p:nvSpPr>
        <p:spPr>
          <a:xfrm>
            <a:off x="4562941" y="1583027"/>
            <a:ext cx="3099495" cy="1901537"/>
          </a:xfrm>
          <a:custGeom>
            <a:avLst/>
            <a:gdLst>
              <a:gd name="connsiteX0" fmla="*/ 0 w 3099495"/>
              <a:gd name="connsiteY0" fmla="*/ 0 h 1901537"/>
              <a:gd name="connsiteX1" fmla="*/ 3099495 w 3099495"/>
              <a:gd name="connsiteY1" fmla="*/ 0 h 1901537"/>
              <a:gd name="connsiteX2" fmla="*/ 3099495 w 3099495"/>
              <a:gd name="connsiteY2" fmla="*/ 1901537 h 1901537"/>
              <a:gd name="connsiteX3" fmla="*/ 0 w 3099495"/>
              <a:gd name="connsiteY3" fmla="*/ 1901537 h 1901537"/>
            </a:gdLst>
            <a:ahLst/>
            <a:cxnLst>
              <a:cxn ang="0">
                <a:pos x="connsiteX0" y="connsiteY0"/>
              </a:cxn>
              <a:cxn ang="0">
                <a:pos x="connsiteX1" y="connsiteY1"/>
              </a:cxn>
              <a:cxn ang="0">
                <a:pos x="connsiteX2" y="connsiteY2"/>
              </a:cxn>
              <a:cxn ang="0">
                <a:pos x="connsiteX3" y="connsiteY3"/>
              </a:cxn>
            </a:cxnLst>
            <a:rect l="l" t="t" r="r" b="b"/>
            <a:pathLst>
              <a:path w="3099495" h="1901537">
                <a:moveTo>
                  <a:pt x="0" y="0"/>
                </a:moveTo>
                <a:lnTo>
                  <a:pt x="3099495" y="0"/>
                </a:lnTo>
                <a:lnTo>
                  <a:pt x="3099495" y="1901537"/>
                </a:lnTo>
                <a:lnTo>
                  <a:pt x="0" y="1901537"/>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74714" y="3824289"/>
            <a:ext cx="3099495" cy="1901537"/>
          </a:xfrm>
          <a:custGeom>
            <a:avLst/>
            <a:gdLst>
              <a:gd name="connsiteX0" fmla="*/ 0 w 3099495"/>
              <a:gd name="connsiteY0" fmla="*/ 0 h 1901537"/>
              <a:gd name="connsiteX1" fmla="*/ 3099495 w 3099495"/>
              <a:gd name="connsiteY1" fmla="*/ 0 h 1901537"/>
              <a:gd name="connsiteX2" fmla="*/ 3099495 w 3099495"/>
              <a:gd name="connsiteY2" fmla="*/ 1901537 h 1901537"/>
              <a:gd name="connsiteX3" fmla="*/ 0 w 3099495"/>
              <a:gd name="connsiteY3" fmla="*/ 1901537 h 1901537"/>
            </a:gdLst>
            <a:ahLst/>
            <a:cxnLst>
              <a:cxn ang="0">
                <a:pos x="connsiteX0" y="connsiteY0"/>
              </a:cxn>
              <a:cxn ang="0">
                <a:pos x="connsiteX1" y="connsiteY1"/>
              </a:cxn>
              <a:cxn ang="0">
                <a:pos x="connsiteX2" y="connsiteY2"/>
              </a:cxn>
              <a:cxn ang="0">
                <a:pos x="connsiteX3" y="connsiteY3"/>
              </a:cxn>
            </a:cxnLst>
            <a:rect l="l" t="t" r="r" b="b"/>
            <a:pathLst>
              <a:path w="3099495" h="1901537">
                <a:moveTo>
                  <a:pt x="0" y="0"/>
                </a:moveTo>
                <a:lnTo>
                  <a:pt x="3099495" y="0"/>
                </a:lnTo>
                <a:lnTo>
                  <a:pt x="3099495" y="1901537"/>
                </a:lnTo>
                <a:lnTo>
                  <a:pt x="0" y="1901537"/>
                </a:lnTo>
                <a:close/>
              </a:path>
            </a:pathLst>
          </a:custGeom>
        </p:spPr>
        <p:txBody>
          <a:bodyPr wrap="square">
            <a:noAutofit/>
          </a:bodyPr>
          <a:lstStyle/>
          <a:p>
            <a:endParaRPr lang="zh-CN" altLang="en-US"/>
          </a:p>
        </p:txBody>
      </p:sp>
      <p:sp>
        <p:nvSpPr>
          <p:cNvPr id="13" name="图片占位符 12"/>
          <p:cNvSpPr>
            <a:spLocks noGrp="1"/>
          </p:cNvSpPr>
          <p:nvPr>
            <p:ph type="pic" sz="quarter" idx="13"/>
          </p:nvPr>
        </p:nvSpPr>
        <p:spPr>
          <a:xfrm>
            <a:off x="8217794" y="3824289"/>
            <a:ext cx="3099495" cy="1901537"/>
          </a:xfrm>
          <a:custGeom>
            <a:avLst/>
            <a:gdLst>
              <a:gd name="connsiteX0" fmla="*/ 0 w 3099495"/>
              <a:gd name="connsiteY0" fmla="*/ 0 h 1901537"/>
              <a:gd name="connsiteX1" fmla="*/ 3099495 w 3099495"/>
              <a:gd name="connsiteY1" fmla="*/ 0 h 1901537"/>
              <a:gd name="connsiteX2" fmla="*/ 3099495 w 3099495"/>
              <a:gd name="connsiteY2" fmla="*/ 1901537 h 1901537"/>
              <a:gd name="connsiteX3" fmla="*/ 0 w 3099495"/>
              <a:gd name="connsiteY3" fmla="*/ 1901537 h 1901537"/>
            </a:gdLst>
            <a:ahLst/>
            <a:cxnLst>
              <a:cxn ang="0">
                <a:pos x="connsiteX0" y="connsiteY0"/>
              </a:cxn>
              <a:cxn ang="0">
                <a:pos x="connsiteX1" y="connsiteY1"/>
              </a:cxn>
              <a:cxn ang="0">
                <a:pos x="connsiteX2" y="connsiteY2"/>
              </a:cxn>
              <a:cxn ang="0">
                <a:pos x="connsiteX3" y="connsiteY3"/>
              </a:cxn>
            </a:cxnLst>
            <a:rect l="l" t="t" r="r" b="b"/>
            <a:pathLst>
              <a:path w="3099495" h="1901537">
                <a:moveTo>
                  <a:pt x="0" y="0"/>
                </a:moveTo>
                <a:lnTo>
                  <a:pt x="3099495" y="0"/>
                </a:lnTo>
                <a:lnTo>
                  <a:pt x="3099495" y="1901537"/>
                </a:lnTo>
                <a:lnTo>
                  <a:pt x="0" y="1901537"/>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B8795048-91B6-49DA-A9A5-3C4B5CC254B5}" type="slidenum">
              <a:rPr lang="zh-CN" altLang="en-US" smtClean="0"/>
              <a:pPr/>
              <a:t>‹#›</a:t>
            </a:fld>
            <a:endParaRPr lang="zh-CN" altLang="en-US"/>
          </a:p>
        </p:txBody>
      </p:sp>
    </p:spTree>
    <p:extLst>
      <p:ext uri="{BB962C8B-B14F-4D97-AF65-F5344CB8AC3E}">
        <p14:creationId xmlns:p14="http://schemas.microsoft.com/office/powerpoint/2010/main" val="376588631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768656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514813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143034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068164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834514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756572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05061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530481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372765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228575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234639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66357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2874202" y="4186424"/>
            <a:ext cx="1445384" cy="1445383"/>
          </a:xfrm>
          <a:custGeom>
            <a:avLst/>
            <a:gdLst>
              <a:gd name="connsiteX0" fmla="*/ 0 w 1445384"/>
              <a:gd name="connsiteY0" fmla="*/ 0 h 1445383"/>
              <a:gd name="connsiteX1" fmla="*/ 1445384 w 1445384"/>
              <a:gd name="connsiteY1" fmla="*/ 0 h 1445383"/>
              <a:gd name="connsiteX2" fmla="*/ 1445384 w 1445384"/>
              <a:gd name="connsiteY2" fmla="*/ 1445383 h 1445383"/>
              <a:gd name="connsiteX3" fmla="*/ 0 w 1445384"/>
              <a:gd name="connsiteY3" fmla="*/ 1445383 h 1445383"/>
            </a:gdLst>
            <a:ahLst/>
            <a:cxnLst>
              <a:cxn ang="0">
                <a:pos x="connsiteX0" y="connsiteY0"/>
              </a:cxn>
              <a:cxn ang="0">
                <a:pos x="connsiteX1" y="connsiteY1"/>
              </a:cxn>
              <a:cxn ang="0">
                <a:pos x="connsiteX2" y="connsiteY2"/>
              </a:cxn>
              <a:cxn ang="0">
                <a:pos x="connsiteX3" y="connsiteY3"/>
              </a:cxn>
            </a:cxnLst>
            <a:rect l="l" t="t" r="r" b="b"/>
            <a:pathLst>
              <a:path w="1445384" h="1445383">
                <a:moveTo>
                  <a:pt x="0" y="0"/>
                </a:moveTo>
                <a:lnTo>
                  <a:pt x="1445384" y="0"/>
                </a:lnTo>
                <a:lnTo>
                  <a:pt x="1445384" y="1445383"/>
                </a:lnTo>
                <a:lnTo>
                  <a:pt x="0" y="1445383"/>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7745414" y="2032001"/>
            <a:ext cx="1445384" cy="1445383"/>
          </a:xfrm>
          <a:custGeom>
            <a:avLst/>
            <a:gdLst>
              <a:gd name="connsiteX0" fmla="*/ 0 w 1445384"/>
              <a:gd name="connsiteY0" fmla="*/ 0 h 1445383"/>
              <a:gd name="connsiteX1" fmla="*/ 1445384 w 1445384"/>
              <a:gd name="connsiteY1" fmla="*/ 0 h 1445383"/>
              <a:gd name="connsiteX2" fmla="*/ 1445384 w 1445384"/>
              <a:gd name="connsiteY2" fmla="*/ 1445383 h 1445383"/>
              <a:gd name="connsiteX3" fmla="*/ 0 w 1445384"/>
              <a:gd name="connsiteY3" fmla="*/ 1445383 h 1445383"/>
            </a:gdLst>
            <a:ahLst/>
            <a:cxnLst>
              <a:cxn ang="0">
                <a:pos x="connsiteX0" y="connsiteY0"/>
              </a:cxn>
              <a:cxn ang="0">
                <a:pos x="connsiteX1" y="connsiteY1"/>
              </a:cxn>
              <a:cxn ang="0">
                <a:pos x="connsiteX2" y="connsiteY2"/>
              </a:cxn>
              <a:cxn ang="0">
                <a:pos x="connsiteX3" y="connsiteY3"/>
              </a:cxn>
            </a:cxnLst>
            <a:rect l="l" t="t" r="r" b="b"/>
            <a:pathLst>
              <a:path w="1445384" h="1445383">
                <a:moveTo>
                  <a:pt x="0" y="0"/>
                </a:moveTo>
                <a:lnTo>
                  <a:pt x="1445384" y="0"/>
                </a:lnTo>
                <a:lnTo>
                  <a:pt x="1445384" y="1445383"/>
                </a:lnTo>
                <a:lnTo>
                  <a:pt x="0" y="144538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072342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874713" y="1814287"/>
            <a:ext cx="1494970" cy="1494968"/>
          </a:xfrm>
          <a:custGeom>
            <a:avLst/>
            <a:gdLst>
              <a:gd name="connsiteX0" fmla="*/ 747485 w 1494970"/>
              <a:gd name="connsiteY0" fmla="*/ 0 h 1494968"/>
              <a:gd name="connsiteX1" fmla="*/ 1494970 w 1494970"/>
              <a:gd name="connsiteY1" fmla="*/ 747484 h 1494968"/>
              <a:gd name="connsiteX2" fmla="*/ 747485 w 1494970"/>
              <a:gd name="connsiteY2" fmla="*/ 1494968 h 1494968"/>
              <a:gd name="connsiteX3" fmla="*/ 0 w 1494970"/>
              <a:gd name="connsiteY3" fmla="*/ 747484 h 1494968"/>
              <a:gd name="connsiteX4" fmla="*/ 747485 w 1494970"/>
              <a:gd name="connsiteY4" fmla="*/ 0 h 1494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970" h="1494968">
                <a:moveTo>
                  <a:pt x="747485" y="0"/>
                </a:moveTo>
                <a:cubicBezTo>
                  <a:pt x="1160310" y="0"/>
                  <a:pt x="1494970" y="334660"/>
                  <a:pt x="1494970" y="747484"/>
                </a:cubicBezTo>
                <a:cubicBezTo>
                  <a:pt x="1494970" y="1160308"/>
                  <a:pt x="1160310" y="1494968"/>
                  <a:pt x="747485" y="1494968"/>
                </a:cubicBezTo>
                <a:cubicBezTo>
                  <a:pt x="334660" y="1494968"/>
                  <a:pt x="0" y="1160308"/>
                  <a:pt x="0" y="747484"/>
                </a:cubicBezTo>
                <a:cubicBezTo>
                  <a:pt x="0" y="334660"/>
                  <a:pt x="334660" y="0"/>
                  <a:pt x="747485"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874713" y="4093030"/>
            <a:ext cx="1494970" cy="1494968"/>
          </a:xfrm>
          <a:custGeom>
            <a:avLst/>
            <a:gdLst>
              <a:gd name="connsiteX0" fmla="*/ 747485 w 1494970"/>
              <a:gd name="connsiteY0" fmla="*/ 0 h 1494968"/>
              <a:gd name="connsiteX1" fmla="*/ 1494970 w 1494970"/>
              <a:gd name="connsiteY1" fmla="*/ 747484 h 1494968"/>
              <a:gd name="connsiteX2" fmla="*/ 747485 w 1494970"/>
              <a:gd name="connsiteY2" fmla="*/ 1494968 h 1494968"/>
              <a:gd name="connsiteX3" fmla="*/ 0 w 1494970"/>
              <a:gd name="connsiteY3" fmla="*/ 747484 h 1494968"/>
              <a:gd name="connsiteX4" fmla="*/ 747485 w 1494970"/>
              <a:gd name="connsiteY4" fmla="*/ 0 h 1494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970" h="1494968">
                <a:moveTo>
                  <a:pt x="747485" y="0"/>
                </a:moveTo>
                <a:cubicBezTo>
                  <a:pt x="1160310" y="0"/>
                  <a:pt x="1494970" y="334660"/>
                  <a:pt x="1494970" y="747484"/>
                </a:cubicBezTo>
                <a:cubicBezTo>
                  <a:pt x="1494970" y="1160308"/>
                  <a:pt x="1160310" y="1494968"/>
                  <a:pt x="747485" y="1494968"/>
                </a:cubicBezTo>
                <a:cubicBezTo>
                  <a:pt x="334660" y="1494968"/>
                  <a:pt x="0" y="1160308"/>
                  <a:pt x="0" y="747484"/>
                </a:cubicBezTo>
                <a:cubicBezTo>
                  <a:pt x="0" y="334660"/>
                  <a:pt x="334660" y="0"/>
                  <a:pt x="747485"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096000" y="1814287"/>
            <a:ext cx="1494970" cy="1494968"/>
          </a:xfrm>
          <a:custGeom>
            <a:avLst/>
            <a:gdLst>
              <a:gd name="connsiteX0" fmla="*/ 747485 w 1494970"/>
              <a:gd name="connsiteY0" fmla="*/ 0 h 1494968"/>
              <a:gd name="connsiteX1" fmla="*/ 1494970 w 1494970"/>
              <a:gd name="connsiteY1" fmla="*/ 747484 h 1494968"/>
              <a:gd name="connsiteX2" fmla="*/ 747485 w 1494970"/>
              <a:gd name="connsiteY2" fmla="*/ 1494968 h 1494968"/>
              <a:gd name="connsiteX3" fmla="*/ 0 w 1494970"/>
              <a:gd name="connsiteY3" fmla="*/ 747484 h 1494968"/>
              <a:gd name="connsiteX4" fmla="*/ 747485 w 1494970"/>
              <a:gd name="connsiteY4" fmla="*/ 0 h 1494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970" h="1494968">
                <a:moveTo>
                  <a:pt x="747485" y="0"/>
                </a:moveTo>
                <a:cubicBezTo>
                  <a:pt x="1160310" y="0"/>
                  <a:pt x="1494970" y="334660"/>
                  <a:pt x="1494970" y="747484"/>
                </a:cubicBezTo>
                <a:cubicBezTo>
                  <a:pt x="1494970" y="1160308"/>
                  <a:pt x="1160310" y="1494968"/>
                  <a:pt x="747485" y="1494968"/>
                </a:cubicBezTo>
                <a:cubicBezTo>
                  <a:pt x="334660" y="1494968"/>
                  <a:pt x="0" y="1160308"/>
                  <a:pt x="0" y="747484"/>
                </a:cubicBezTo>
                <a:cubicBezTo>
                  <a:pt x="0" y="334660"/>
                  <a:pt x="334660" y="0"/>
                  <a:pt x="747485"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096000" y="4093030"/>
            <a:ext cx="1494970" cy="1494968"/>
          </a:xfrm>
          <a:custGeom>
            <a:avLst/>
            <a:gdLst>
              <a:gd name="connsiteX0" fmla="*/ 747485 w 1494970"/>
              <a:gd name="connsiteY0" fmla="*/ 0 h 1494968"/>
              <a:gd name="connsiteX1" fmla="*/ 1494970 w 1494970"/>
              <a:gd name="connsiteY1" fmla="*/ 747484 h 1494968"/>
              <a:gd name="connsiteX2" fmla="*/ 747485 w 1494970"/>
              <a:gd name="connsiteY2" fmla="*/ 1494968 h 1494968"/>
              <a:gd name="connsiteX3" fmla="*/ 0 w 1494970"/>
              <a:gd name="connsiteY3" fmla="*/ 747484 h 1494968"/>
              <a:gd name="connsiteX4" fmla="*/ 747485 w 1494970"/>
              <a:gd name="connsiteY4" fmla="*/ 0 h 1494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970" h="1494968">
                <a:moveTo>
                  <a:pt x="747485" y="0"/>
                </a:moveTo>
                <a:cubicBezTo>
                  <a:pt x="1160310" y="0"/>
                  <a:pt x="1494970" y="334660"/>
                  <a:pt x="1494970" y="747484"/>
                </a:cubicBezTo>
                <a:cubicBezTo>
                  <a:pt x="1494970" y="1160308"/>
                  <a:pt x="1160310" y="1494968"/>
                  <a:pt x="747485" y="1494968"/>
                </a:cubicBezTo>
                <a:cubicBezTo>
                  <a:pt x="334660" y="1494968"/>
                  <a:pt x="0" y="1160308"/>
                  <a:pt x="0" y="747484"/>
                </a:cubicBezTo>
                <a:cubicBezTo>
                  <a:pt x="0" y="334660"/>
                  <a:pt x="334660" y="0"/>
                  <a:pt x="74748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64162349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19" name="图片占位符 18"/>
          <p:cNvSpPr>
            <a:spLocks noGrp="1"/>
          </p:cNvSpPr>
          <p:nvPr>
            <p:ph type="pic" sz="quarter" idx="13"/>
          </p:nvPr>
        </p:nvSpPr>
        <p:spPr>
          <a:xfrm>
            <a:off x="977902" y="3968255"/>
            <a:ext cx="3203695" cy="2044083"/>
          </a:xfrm>
          <a:custGeom>
            <a:avLst/>
            <a:gdLst>
              <a:gd name="connsiteX0" fmla="*/ 0 w 3203695"/>
              <a:gd name="connsiteY0" fmla="*/ 0 h 2044083"/>
              <a:gd name="connsiteX1" fmla="*/ 3203695 w 3203695"/>
              <a:gd name="connsiteY1" fmla="*/ 0 h 2044083"/>
              <a:gd name="connsiteX2" fmla="*/ 3203695 w 3203695"/>
              <a:gd name="connsiteY2" fmla="*/ 2044083 h 2044083"/>
              <a:gd name="connsiteX3" fmla="*/ 0 w 3203695"/>
              <a:gd name="connsiteY3" fmla="*/ 2044083 h 2044083"/>
            </a:gdLst>
            <a:ahLst/>
            <a:cxnLst>
              <a:cxn ang="0">
                <a:pos x="connsiteX0" y="connsiteY0"/>
              </a:cxn>
              <a:cxn ang="0">
                <a:pos x="connsiteX1" y="connsiteY1"/>
              </a:cxn>
              <a:cxn ang="0">
                <a:pos x="connsiteX2" y="connsiteY2"/>
              </a:cxn>
              <a:cxn ang="0">
                <a:pos x="connsiteX3" y="connsiteY3"/>
              </a:cxn>
            </a:cxnLst>
            <a:rect l="l" t="t" r="r" b="b"/>
            <a:pathLst>
              <a:path w="3203695" h="2044083">
                <a:moveTo>
                  <a:pt x="0" y="0"/>
                </a:moveTo>
                <a:lnTo>
                  <a:pt x="3203695" y="0"/>
                </a:lnTo>
                <a:lnTo>
                  <a:pt x="3203695" y="2044083"/>
                </a:lnTo>
                <a:lnTo>
                  <a:pt x="0" y="2044083"/>
                </a:lnTo>
                <a:close/>
              </a:path>
            </a:pathLst>
          </a:custGeom>
        </p:spPr>
        <p:txBody>
          <a:bodyPr wrap="square">
            <a:noAutofit/>
          </a:bodyPr>
          <a:lstStyle/>
          <a:p>
            <a:endParaRPr lang="zh-CN" altLang="en-US"/>
          </a:p>
        </p:txBody>
      </p:sp>
      <p:sp>
        <p:nvSpPr>
          <p:cNvPr id="20" name="图片占位符 19"/>
          <p:cNvSpPr>
            <a:spLocks noGrp="1"/>
          </p:cNvSpPr>
          <p:nvPr>
            <p:ph type="pic" sz="quarter" idx="14"/>
          </p:nvPr>
        </p:nvSpPr>
        <p:spPr>
          <a:xfrm>
            <a:off x="4536618" y="3968255"/>
            <a:ext cx="3203695" cy="2044083"/>
          </a:xfrm>
          <a:custGeom>
            <a:avLst/>
            <a:gdLst>
              <a:gd name="connsiteX0" fmla="*/ 0 w 3203695"/>
              <a:gd name="connsiteY0" fmla="*/ 0 h 2044083"/>
              <a:gd name="connsiteX1" fmla="*/ 3203695 w 3203695"/>
              <a:gd name="connsiteY1" fmla="*/ 0 h 2044083"/>
              <a:gd name="connsiteX2" fmla="*/ 3203695 w 3203695"/>
              <a:gd name="connsiteY2" fmla="*/ 2044083 h 2044083"/>
              <a:gd name="connsiteX3" fmla="*/ 0 w 3203695"/>
              <a:gd name="connsiteY3" fmla="*/ 2044083 h 2044083"/>
            </a:gdLst>
            <a:ahLst/>
            <a:cxnLst>
              <a:cxn ang="0">
                <a:pos x="connsiteX0" y="connsiteY0"/>
              </a:cxn>
              <a:cxn ang="0">
                <a:pos x="connsiteX1" y="connsiteY1"/>
              </a:cxn>
              <a:cxn ang="0">
                <a:pos x="connsiteX2" y="connsiteY2"/>
              </a:cxn>
              <a:cxn ang="0">
                <a:pos x="connsiteX3" y="connsiteY3"/>
              </a:cxn>
            </a:cxnLst>
            <a:rect l="l" t="t" r="r" b="b"/>
            <a:pathLst>
              <a:path w="3203695" h="2044083">
                <a:moveTo>
                  <a:pt x="0" y="0"/>
                </a:moveTo>
                <a:lnTo>
                  <a:pt x="3203695" y="0"/>
                </a:lnTo>
                <a:lnTo>
                  <a:pt x="3203695" y="2044083"/>
                </a:lnTo>
                <a:lnTo>
                  <a:pt x="0" y="2044083"/>
                </a:lnTo>
                <a:close/>
              </a:path>
            </a:pathLst>
          </a:custGeom>
        </p:spPr>
        <p:txBody>
          <a:bodyPr wrap="square">
            <a:noAutofit/>
          </a:bodyPr>
          <a:lstStyle/>
          <a:p>
            <a:endParaRPr lang="zh-CN" altLang="en-US"/>
          </a:p>
        </p:txBody>
      </p:sp>
      <p:sp>
        <p:nvSpPr>
          <p:cNvPr id="21" name="图片占位符 20"/>
          <p:cNvSpPr>
            <a:spLocks noGrp="1"/>
          </p:cNvSpPr>
          <p:nvPr>
            <p:ph type="pic" sz="quarter" idx="15"/>
          </p:nvPr>
        </p:nvSpPr>
        <p:spPr>
          <a:xfrm>
            <a:off x="8113595" y="3968255"/>
            <a:ext cx="3203695" cy="2044083"/>
          </a:xfrm>
          <a:custGeom>
            <a:avLst/>
            <a:gdLst>
              <a:gd name="connsiteX0" fmla="*/ 0 w 3203695"/>
              <a:gd name="connsiteY0" fmla="*/ 0 h 2044083"/>
              <a:gd name="connsiteX1" fmla="*/ 3203695 w 3203695"/>
              <a:gd name="connsiteY1" fmla="*/ 0 h 2044083"/>
              <a:gd name="connsiteX2" fmla="*/ 3203695 w 3203695"/>
              <a:gd name="connsiteY2" fmla="*/ 2044083 h 2044083"/>
              <a:gd name="connsiteX3" fmla="*/ 0 w 3203695"/>
              <a:gd name="connsiteY3" fmla="*/ 2044083 h 2044083"/>
            </a:gdLst>
            <a:ahLst/>
            <a:cxnLst>
              <a:cxn ang="0">
                <a:pos x="connsiteX0" y="connsiteY0"/>
              </a:cxn>
              <a:cxn ang="0">
                <a:pos x="connsiteX1" y="connsiteY1"/>
              </a:cxn>
              <a:cxn ang="0">
                <a:pos x="connsiteX2" y="connsiteY2"/>
              </a:cxn>
              <a:cxn ang="0">
                <a:pos x="connsiteX3" y="connsiteY3"/>
              </a:cxn>
            </a:cxnLst>
            <a:rect l="l" t="t" r="r" b="b"/>
            <a:pathLst>
              <a:path w="3203695" h="2044083">
                <a:moveTo>
                  <a:pt x="0" y="0"/>
                </a:moveTo>
                <a:lnTo>
                  <a:pt x="3203695" y="0"/>
                </a:lnTo>
                <a:lnTo>
                  <a:pt x="3203695" y="2044083"/>
                </a:lnTo>
                <a:lnTo>
                  <a:pt x="0" y="2044083"/>
                </a:lnTo>
                <a:close/>
              </a:path>
            </a:pathLst>
          </a:custGeom>
        </p:spPr>
        <p:txBody>
          <a:bodyPr wrap="square">
            <a:noAutofit/>
          </a:bodyPr>
          <a:lstStyle/>
          <a:p>
            <a:endParaRPr lang="zh-CN" altLang="en-US"/>
          </a:p>
        </p:txBody>
      </p:sp>
      <p:sp>
        <p:nvSpPr>
          <p:cNvPr id="16" name="图片占位符 15"/>
          <p:cNvSpPr>
            <a:spLocks noGrp="1"/>
          </p:cNvSpPr>
          <p:nvPr>
            <p:ph type="pic" sz="quarter" idx="10"/>
          </p:nvPr>
        </p:nvSpPr>
        <p:spPr>
          <a:xfrm>
            <a:off x="977902" y="1554482"/>
            <a:ext cx="3203695" cy="2044083"/>
          </a:xfrm>
          <a:custGeom>
            <a:avLst/>
            <a:gdLst>
              <a:gd name="connsiteX0" fmla="*/ 0 w 3203695"/>
              <a:gd name="connsiteY0" fmla="*/ 0 h 2044083"/>
              <a:gd name="connsiteX1" fmla="*/ 3203695 w 3203695"/>
              <a:gd name="connsiteY1" fmla="*/ 0 h 2044083"/>
              <a:gd name="connsiteX2" fmla="*/ 3203695 w 3203695"/>
              <a:gd name="connsiteY2" fmla="*/ 2044083 h 2044083"/>
              <a:gd name="connsiteX3" fmla="*/ 0 w 3203695"/>
              <a:gd name="connsiteY3" fmla="*/ 2044083 h 2044083"/>
            </a:gdLst>
            <a:ahLst/>
            <a:cxnLst>
              <a:cxn ang="0">
                <a:pos x="connsiteX0" y="connsiteY0"/>
              </a:cxn>
              <a:cxn ang="0">
                <a:pos x="connsiteX1" y="connsiteY1"/>
              </a:cxn>
              <a:cxn ang="0">
                <a:pos x="connsiteX2" y="connsiteY2"/>
              </a:cxn>
              <a:cxn ang="0">
                <a:pos x="connsiteX3" y="connsiteY3"/>
              </a:cxn>
            </a:cxnLst>
            <a:rect l="l" t="t" r="r" b="b"/>
            <a:pathLst>
              <a:path w="3203695" h="2044083">
                <a:moveTo>
                  <a:pt x="0" y="0"/>
                </a:moveTo>
                <a:lnTo>
                  <a:pt x="3203695" y="0"/>
                </a:lnTo>
                <a:lnTo>
                  <a:pt x="3203695" y="2044083"/>
                </a:lnTo>
                <a:lnTo>
                  <a:pt x="0" y="2044083"/>
                </a:ln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4536618" y="1554482"/>
            <a:ext cx="3203695" cy="2044083"/>
          </a:xfrm>
          <a:custGeom>
            <a:avLst/>
            <a:gdLst>
              <a:gd name="connsiteX0" fmla="*/ 0 w 3203695"/>
              <a:gd name="connsiteY0" fmla="*/ 0 h 2044083"/>
              <a:gd name="connsiteX1" fmla="*/ 3203695 w 3203695"/>
              <a:gd name="connsiteY1" fmla="*/ 0 h 2044083"/>
              <a:gd name="connsiteX2" fmla="*/ 3203695 w 3203695"/>
              <a:gd name="connsiteY2" fmla="*/ 2044083 h 2044083"/>
              <a:gd name="connsiteX3" fmla="*/ 0 w 3203695"/>
              <a:gd name="connsiteY3" fmla="*/ 2044083 h 2044083"/>
            </a:gdLst>
            <a:ahLst/>
            <a:cxnLst>
              <a:cxn ang="0">
                <a:pos x="connsiteX0" y="connsiteY0"/>
              </a:cxn>
              <a:cxn ang="0">
                <a:pos x="connsiteX1" y="connsiteY1"/>
              </a:cxn>
              <a:cxn ang="0">
                <a:pos x="connsiteX2" y="connsiteY2"/>
              </a:cxn>
              <a:cxn ang="0">
                <a:pos x="connsiteX3" y="connsiteY3"/>
              </a:cxn>
            </a:cxnLst>
            <a:rect l="l" t="t" r="r" b="b"/>
            <a:pathLst>
              <a:path w="3203695" h="2044083">
                <a:moveTo>
                  <a:pt x="0" y="0"/>
                </a:moveTo>
                <a:lnTo>
                  <a:pt x="3203695" y="0"/>
                </a:lnTo>
                <a:lnTo>
                  <a:pt x="3203695" y="2044083"/>
                </a:lnTo>
                <a:lnTo>
                  <a:pt x="0" y="2044083"/>
                </a:ln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8113595" y="1554482"/>
            <a:ext cx="3203695" cy="2044083"/>
          </a:xfrm>
          <a:custGeom>
            <a:avLst/>
            <a:gdLst>
              <a:gd name="connsiteX0" fmla="*/ 0 w 3203695"/>
              <a:gd name="connsiteY0" fmla="*/ 0 h 2044083"/>
              <a:gd name="connsiteX1" fmla="*/ 3203695 w 3203695"/>
              <a:gd name="connsiteY1" fmla="*/ 0 h 2044083"/>
              <a:gd name="connsiteX2" fmla="*/ 3203695 w 3203695"/>
              <a:gd name="connsiteY2" fmla="*/ 2044083 h 2044083"/>
              <a:gd name="connsiteX3" fmla="*/ 0 w 3203695"/>
              <a:gd name="connsiteY3" fmla="*/ 2044083 h 2044083"/>
            </a:gdLst>
            <a:ahLst/>
            <a:cxnLst>
              <a:cxn ang="0">
                <a:pos x="connsiteX0" y="connsiteY0"/>
              </a:cxn>
              <a:cxn ang="0">
                <a:pos x="connsiteX1" y="connsiteY1"/>
              </a:cxn>
              <a:cxn ang="0">
                <a:pos x="connsiteX2" y="connsiteY2"/>
              </a:cxn>
              <a:cxn ang="0">
                <a:pos x="connsiteX3" y="connsiteY3"/>
              </a:cxn>
            </a:cxnLst>
            <a:rect l="l" t="t" r="r" b="b"/>
            <a:pathLst>
              <a:path w="3203695" h="2044083">
                <a:moveTo>
                  <a:pt x="0" y="0"/>
                </a:moveTo>
                <a:lnTo>
                  <a:pt x="3203695" y="0"/>
                </a:lnTo>
                <a:lnTo>
                  <a:pt x="3203695" y="2044083"/>
                </a:lnTo>
                <a:lnTo>
                  <a:pt x="0" y="204408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2411155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680154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12" name="图片占位符 11"/>
          <p:cNvSpPr>
            <a:spLocks noGrp="1"/>
          </p:cNvSpPr>
          <p:nvPr>
            <p:ph type="pic" sz="quarter" idx="11"/>
          </p:nvPr>
        </p:nvSpPr>
        <p:spPr>
          <a:xfrm>
            <a:off x="1943202" y="3313436"/>
            <a:ext cx="1390620" cy="1194142"/>
          </a:xfrm>
          <a:custGeom>
            <a:avLst/>
            <a:gdLst>
              <a:gd name="connsiteX0" fmla="*/ 298536 w 1390620"/>
              <a:gd name="connsiteY0" fmla="*/ 0 h 1194142"/>
              <a:gd name="connsiteX1" fmla="*/ 1092085 w 1390620"/>
              <a:gd name="connsiteY1" fmla="*/ 0 h 1194142"/>
              <a:gd name="connsiteX2" fmla="*/ 1390620 w 1390620"/>
              <a:gd name="connsiteY2" fmla="*/ 597071 h 1194142"/>
              <a:gd name="connsiteX3" fmla="*/ 1092085 w 1390620"/>
              <a:gd name="connsiteY3" fmla="*/ 1194142 h 1194142"/>
              <a:gd name="connsiteX4" fmla="*/ 298536 w 1390620"/>
              <a:gd name="connsiteY4" fmla="*/ 1194142 h 1194142"/>
              <a:gd name="connsiteX5" fmla="*/ 0 w 1390620"/>
              <a:gd name="connsiteY5" fmla="*/ 597071 h 119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620" h="1194142">
                <a:moveTo>
                  <a:pt x="298536" y="0"/>
                </a:moveTo>
                <a:lnTo>
                  <a:pt x="1092085" y="0"/>
                </a:lnTo>
                <a:lnTo>
                  <a:pt x="1390620" y="597071"/>
                </a:lnTo>
                <a:lnTo>
                  <a:pt x="1092085" y="1194142"/>
                </a:lnTo>
                <a:lnTo>
                  <a:pt x="298536" y="1194142"/>
                </a:lnTo>
                <a:lnTo>
                  <a:pt x="0" y="597071"/>
                </a:ln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4295653" y="3313436"/>
            <a:ext cx="1390620" cy="1194142"/>
          </a:xfrm>
          <a:custGeom>
            <a:avLst/>
            <a:gdLst>
              <a:gd name="connsiteX0" fmla="*/ 298536 w 1390620"/>
              <a:gd name="connsiteY0" fmla="*/ 0 h 1194142"/>
              <a:gd name="connsiteX1" fmla="*/ 1092085 w 1390620"/>
              <a:gd name="connsiteY1" fmla="*/ 0 h 1194142"/>
              <a:gd name="connsiteX2" fmla="*/ 1390620 w 1390620"/>
              <a:gd name="connsiteY2" fmla="*/ 597071 h 1194142"/>
              <a:gd name="connsiteX3" fmla="*/ 1092085 w 1390620"/>
              <a:gd name="connsiteY3" fmla="*/ 1194142 h 1194142"/>
              <a:gd name="connsiteX4" fmla="*/ 298536 w 1390620"/>
              <a:gd name="connsiteY4" fmla="*/ 1194142 h 1194142"/>
              <a:gd name="connsiteX5" fmla="*/ 0 w 1390620"/>
              <a:gd name="connsiteY5" fmla="*/ 597071 h 119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620" h="1194142">
                <a:moveTo>
                  <a:pt x="298536" y="0"/>
                </a:moveTo>
                <a:lnTo>
                  <a:pt x="1092085" y="0"/>
                </a:lnTo>
                <a:lnTo>
                  <a:pt x="1390620" y="597071"/>
                </a:lnTo>
                <a:lnTo>
                  <a:pt x="1092085" y="1194142"/>
                </a:lnTo>
                <a:lnTo>
                  <a:pt x="298536" y="1194142"/>
                </a:lnTo>
                <a:lnTo>
                  <a:pt x="0" y="597071"/>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6648105" y="3313436"/>
            <a:ext cx="1390620" cy="1194142"/>
          </a:xfrm>
          <a:custGeom>
            <a:avLst/>
            <a:gdLst>
              <a:gd name="connsiteX0" fmla="*/ 298536 w 1390620"/>
              <a:gd name="connsiteY0" fmla="*/ 0 h 1194142"/>
              <a:gd name="connsiteX1" fmla="*/ 1092085 w 1390620"/>
              <a:gd name="connsiteY1" fmla="*/ 0 h 1194142"/>
              <a:gd name="connsiteX2" fmla="*/ 1390620 w 1390620"/>
              <a:gd name="connsiteY2" fmla="*/ 597071 h 1194142"/>
              <a:gd name="connsiteX3" fmla="*/ 1092085 w 1390620"/>
              <a:gd name="connsiteY3" fmla="*/ 1194142 h 1194142"/>
              <a:gd name="connsiteX4" fmla="*/ 298536 w 1390620"/>
              <a:gd name="connsiteY4" fmla="*/ 1194142 h 1194142"/>
              <a:gd name="connsiteX5" fmla="*/ 0 w 1390620"/>
              <a:gd name="connsiteY5" fmla="*/ 597071 h 119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620" h="1194142">
                <a:moveTo>
                  <a:pt x="298536" y="0"/>
                </a:moveTo>
                <a:lnTo>
                  <a:pt x="1092085" y="0"/>
                </a:lnTo>
                <a:lnTo>
                  <a:pt x="1390620" y="597071"/>
                </a:lnTo>
                <a:lnTo>
                  <a:pt x="1092085" y="1194142"/>
                </a:lnTo>
                <a:lnTo>
                  <a:pt x="298536" y="1194142"/>
                </a:lnTo>
                <a:lnTo>
                  <a:pt x="0" y="597071"/>
                </a:lnTo>
                <a:close/>
              </a:path>
            </a:pathLst>
          </a:custGeom>
        </p:spPr>
        <p:txBody>
          <a:bodyPr wrap="square">
            <a:noAutofit/>
          </a:bodyPr>
          <a:lstStyle/>
          <a:p>
            <a:endParaRPr lang="zh-CN" altLang="en-US"/>
          </a:p>
        </p:txBody>
      </p:sp>
      <p:sp>
        <p:nvSpPr>
          <p:cNvPr id="15" name="图片占位符 14"/>
          <p:cNvSpPr>
            <a:spLocks noGrp="1"/>
          </p:cNvSpPr>
          <p:nvPr>
            <p:ph type="pic" sz="quarter" idx="14"/>
          </p:nvPr>
        </p:nvSpPr>
        <p:spPr>
          <a:xfrm>
            <a:off x="9000555" y="3313436"/>
            <a:ext cx="1390620" cy="1194142"/>
          </a:xfrm>
          <a:custGeom>
            <a:avLst/>
            <a:gdLst>
              <a:gd name="connsiteX0" fmla="*/ 298536 w 1390620"/>
              <a:gd name="connsiteY0" fmla="*/ 0 h 1194142"/>
              <a:gd name="connsiteX1" fmla="*/ 1092085 w 1390620"/>
              <a:gd name="connsiteY1" fmla="*/ 0 h 1194142"/>
              <a:gd name="connsiteX2" fmla="*/ 1390620 w 1390620"/>
              <a:gd name="connsiteY2" fmla="*/ 597071 h 1194142"/>
              <a:gd name="connsiteX3" fmla="*/ 1092085 w 1390620"/>
              <a:gd name="connsiteY3" fmla="*/ 1194142 h 1194142"/>
              <a:gd name="connsiteX4" fmla="*/ 298536 w 1390620"/>
              <a:gd name="connsiteY4" fmla="*/ 1194142 h 1194142"/>
              <a:gd name="connsiteX5" fmla="*/ 0 w 1390620"/>
              <a:gd name="connsiteY5" fmla="*/ 597071 h 119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620" h="1194142">
                <a:moveTo>
                  <a:pt x="298536" y="0"/>
                </a:moveTo>
                <a:lnTo>
                  <a:pt x="1092085" y="0"/>
                </a:lnTo>
                <a:lnTo>
                  <a:pt x="1390620" y="597071"/>
                </a:lnTo>
                <a:lnTo>
                  <a:pt x="1092085" y="1194142"/>
                </a:lnTo>
                <a:lnTo>
                  <a:pt x="298536" y="1194142"/>
                </a:lnTo>
                <a:lnTo>
                  <a:pt x="0" y="59707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63138122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74713" y="1592796"/>
            <a:ext cx="4523842" cy="4523842"/>
          </a:xfrm>
          <a:custGeom>
            <a:avLst/>
            <a:gdLst>
              <a:gd name="connsiteX0" fmla="*/ 0 w 4523842"/>
              <a:gd name="connsiteY0" fmla="*/ 0 h 4523842"/>
              <a:gd name="connsiteX1" fmla="*/ 4523842 w 4523842"/>
              <a:gd name="connsiteY1" fmla="*/ 0 h 4523842"/>
              <a:gd name="connsiteX2" fmla="*/ 4523842 w 4523842"/>
              <a:gd name="connsiteY2" fmla="*/ 4523842 h 4523842"/>
              <a:gd name="connsiteX3" fmla="*/ 0 w 4523842"/>
              <a:gd name="connsiteY3" fmla="*/ 4523842 h 4523842"/>
            </a:gdLst>
            <a:ahLst/>
            <a:cxnLst>
              <a:cxn ang="0">
                <a:pos x="connsiteX0" y="connsiteY0"/>
              </a:cxn>
              <a:cxn ang="0">
                <a:pos x="connsiteX1" y="connsiteY1"/>
              </a:cxn>
              <a:cxn ang="0">
                <a:pos x="connsiteX2" y="connsiteY2"/>
              </a:cxn>
              <a:cxn ang="0">
                <a:pos x="connsiteX3" y="connsiteY3"/>
              </a:cxn>
            </a:cxnLst>
            <a:rect l="l" t="t" r="r" b="b"/>
            <a:pathLst>
              <a:path w="4523842" h="4523842">
                <a:moveTo>
                  <a:pt x="0" y="0"/>
                </a:moveTo>
                <a:lnTo>
                  <a:pt x="4523842" y="0"/>
                </a:lnTo>
                <a:lnTo>
                  <a:pt x="4523842" y="4523842"/>
                </a:lnTo>
                <a:lnTo>
                  <a:pt x="0" y="452384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5482531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114768" y="2366759"/>
            <a:ext cx="2845204" cy="2845206"/>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0172947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15">
            <a:extLst>
              <a:ext uri="{28A0092B-C50C-407E-A947-70E740481C1C}">
                <a14:useLocalDpi xmlns:a14="http://schemas.microsoft.com/office/drawing/2010/main" val="0"/>
              </a:ext>
            </a:extLst>
          </a:blip>
          <a:srcRect b="20042"/>
          <a:stretch/>
        </p:blipFill>
        <p:spPr>
          <a:xfrm>
            <a:off x="1" y="0"/>
            <a:ext cx="12192000" cy="6858000"/>
          </a:xfrm>
          <a:prstGeom prst="rect">
            <a:avLst/>
          </a:prstGeom>
        </p:spPr>
      </p:pic>
    </p:spTree>
    <p:extLst>
      <p:ext uri="{BB962C8B-B14F-4D97-AF65-F5344CB8AC3E}">
        <p14:creationId xmlns:p14="http://schemas.microsoft.com/office/powerpoint/2010/main" val="33939996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7857482"/>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3.png"/><Relationship Id="rId7" Type="http://schemas.openxmlformats.org/officeDocument/2006/relationships/image" Target="../media/image25.jp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24.jpeg"/><Relationship Id="rId5" Type="http://schemas.openxmlformats.org/officeDocument/2006/relationships/image" Target="../media/image23.jpg"/><Relationship Id="rId4" Type="http://schemas.openxmlformats.org/officeDocument/2006/relationships/image" Target="../media/image22.jpg"/><Relationship Id="rId9" Type="http://schemas.openxmlformats.org/officeDocument/2006/relationships/image" Target="../media/image8.jp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image" Target="../media/image3.png"/><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0.jp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977900" y="1179513"/>
            <a:ext cx="1435100" cy="2757487"/>
          </a:xfrm>
          <a:custGeom>
            <a:avLst/>
            <a:gdLst>
              <a:gd name="connsiteX0" fmla="*/ 0 w 1435100"/>
              <a:gd name="connsiteY0" fmla="*/ 0 h 2757487"/>
              <a:gd name="connsiteX1" fmla="*/ 1435100 w 1435100"/>
              <a:gd name="connsiteY1" fmla="*/ 0 h 2757487"/>
              <a:gd name="connsiteX2" fmla="*/ 1435100 w 1435100"/>
              <a:gd name="connsiteY2" fmla="*/ 496887 h 2757487"/>
              <a:gd name="connsiteX3" fmla="*/ 1352094 w 1435100"/>
              <a:gd name="connsiteY3" fmla="*/ 496887 h 2757487"/>
              <a:gd name="connsiteX4" fmla="*/ 1352094 w 1435100"/>
              <a:gd name="connsiteY4" fmla="*/ 83006 h 2757487"/>
              <a:gd name="connsiteX5" fmla="*/ 83006 w 1435100"/>
              <a:gd name="connsiteY5" fmla="*/ 83006 h 2757487"/>
              <a:gd name="connsiteX6" fmla="*/ 83006 w 1435100"/>
              <a:gd name="connsiteY6" fmla="*/ 2674481 h 2757487"/>
              <a:gd name="connsiteX7" fmla="*/ 1352094 w 1435100"/>
              <a:gd name="connsiteY7" fmla="*/ 2674481 h 2757487"/>
              <a:gd name="connsiteX8" fmla="*/ 1352094 w 1435100"/>
              <a:gd name="connsiteY8" fmla="*/ 2260540 h 2757487"/>
              <a:gd name="connsiteX9" fmla="*/ 1435100 w 1435100"/>
              <a:gd name="connsiteY9" fmla="*/ 2260540 h 2757487"/>
              <a:gd name="connsiteX10" fmla="*/ 1435100 w 1435100"/>
              <a:gd name="connsiteY10" fmla="*/ 2757487 h 2757487"/>
              <a:gd name="connsiteX11" fmla="*/ 0 w 1435100"/>
              <a:gd name="connsiteY11" fmla="*/ 2757487 h 2757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5100" h="2757487">
                <a:moveTo>
                  <a:pt x="0" y="0"/>
                </a:moveTo>
                <a:lnTo>
                  <a:pt x="1435100" y="0"/>
                </a:lnTo>
                <a:lnTo>
                  <a:pt x="1435100" y="496887"/>
                </a:lnTo>
                <a:lnTo>
                  <a:pt x="1352094" y="496887"/>
                </a:lnTo>
                <a:lnTo>
                  <a:pt x="1352094" y="83006"/>
                </a:lnTo>
                <a:lnTo>
                  <a:pt x="83006" y="83006"/>
                </a:lnTo>
                <a:lnTo>
                  <a:pt x="83006" y="2674481"/>
                </a:lnTo>
                <a:lnTo>
                  <a:pt x="1352094" y="2674481"/>
                </a:lnTo>
                <a:lnTo>
                  <a:pt x="1352094" y="2260540"/>
                </a:lnTo>
                <a:lnTo>
                  <a:pt x="1435100" y="2260540"/>
                </a:lnTo>
                <a:lnTo>
                  <a:pt x="1435100" y="2757487"/>
                </a:lnTo>
                <a:lnTo>
                  <a:pt x="0" y="2757487"/>
                </a:lnTo>
                <a:close/>
              </a:path>
            </a:pathLst>
          </a:cu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black"/>
              </a:solidFill>
              <a:effectLst/>
              <a:uLnTx/>
              <a:uFillTx/>
              <a:latin typeface="Arial"/>
              <a:ea typeface="微软雅黑"/>
              <a:cs typeface="+mn-cs"/>
            </a:endParaRPr>
          </a:p>
        </p:txBody>
      </p:sp>
      <p:sp>
        <p:nvSpPr>
          <p:cNvPr id="9" name="文本框 8"/>
          <p:cNvSpPr txBox="1"/>
          <p:nvPr/>
        </p:nvSpPr>
        <p:spPr>
          <a:xfrm>
            <a:off x="1445116" y="1816159"/>
            <a:ext cx="5109091" cy="83099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smtClean="0">
                <a:ln>
                  <a:noFill/>
                </a:ln>
                <a:solidFill>
                  <a:prstClr val="black">
                    <a:lumMod val="75000"/>
                    <a:lumOff val="25000"/>
                  </a:prstClr>
                </a:solidFill>
                <a:effectLst/>
                <a:uLnTx/>
                <a:uFillTx/>
                <a:latin typeface="Century Gothic" panose="020B0502020202020204" pitchFamily="34" charset="0"/>
                <a:ea typeface="微软雅黑"/>
                <a:cs typeface="+mn-cs"/>
              </a:rPr>
              <a:t>商务低多边形模板</a:t>
            </a:r>
            <a:endParaRPr kumimoji="0" lang="zh-CN" altLang="en-US" sz="4800" b="1"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微软雅黑"/>
              <a:cs typeface="+mn-cs"/>
            </a:endParaRPr>
          </a:p>
        </p:txBody>
      </p:sp>
      <p:sp>
        <p:nvSpPr>
          <p:cNvPr id="10" name="文本框 9"/>
          <p:cNvSpPr txBox="1"/>
          <p:nvPr/>
        </p:nvSpPr>
        <p:spPr>
          <a:xfrm>
            <a:off x="1445116" y="2697956"/>
            <a:ext cx="6416184" cy="58477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1" u="none" strike="noStrike" kern="1200" cap="none" spc="0" normalizeH="0" baseline="0" noProof="0" dirty="0" smtClean="0">
                <a:ln>
                  <a:noFill/>
                </a:ln>
                <a:solidFill>
                  <a:prstClr val="black">
                    <a:lumMod val="75000"/>
                    <a:lumOff val="25000"/>
                  </a:prstClr>
                </a:solidFill>
                <a:effectLst/>
                <a:uLnTx/>
                <a:uFillTx/>
                <a:latin typeface="Century Gothic" panose="020B0502020202020204" pitchFamily="34" charset="0"/>
                <a:ea typeface="微软雅黑"/>
                <a:cs typeface="+mn-cs"/>
              </a:rPr>
              <a:t>The user can demonstrate on a projector or computer or print the it into a film to be used in a wider field</a:t>
            </a:r>
          </a:p>
        </p:txBody>
      </p:sp>
      <p:grpSp>
        <p:nvGrpSpPr>
          <p:cNvPr id="13" name="组合 12"/>
          <p:cNvGrpSpPr/>
          <p:nvPr/>
        </p:nvGrpSpPr>
        <p:grpSpPr>
          <a:xfrm>
            <a:off x="2869058" y="3484044"/>
            <a:ext cx="2102991" cy="376756"/>
            <a:chOff x="8931239" y="4779393"/>
            <a:chExt cx="2102991" cy="376756"/>
          </a:xfrm>
        </p:grpSpPr>
        <p:sp>
          <p:nvSpPr>
            <p:cNvPr id="14" name="文本框 13"/>
            <p:cNvSpPr txBox="1"/>
            <p:nvPr/>
          </p:nvSpPr>
          <p:spPr>
            <a:xfrm>
              <a:off x="9270999" y="4798494"/>
              <a:ext cx="1763231" cy="338554"/>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汇报人：</a:t>
              </a:r>
              <a:r>
                <a:rPr lang="zh-CN" altLang="en-US" sz="1600" dirty="0">
                  <a:solidFill>
                    <a:prstClr val="black">
                      <a:lumMod val="65000"/>
                      <a:lumOff val="35000"/>
                    </a:prstClr>
                  </a:solidFill>
                  <a:latin typeface="Century Gothic" panose="020B0502020202020204" pitchFamily="34" charset="0"/>
                  <a:ea typeface="微软雅黑"/>
                </a:rPr>
                <a:t>优</a:t>
              </a:r>
              <a:r>
                <a:rPr lang="zh-CN" altLang="en-US" sz="1600" dirty="0" smtClean="0">
                  <a:solidFill>
                    <a:prstClr val="black">
                      <a:lumMod val="65000"/>
                      <a:lumOff val="35000"/>
                    </a:prstClr>
                  </a:solidFill>
                  <a:latin typeface="Century Gothic" panose="020B0502020202020204" pitchFamily="34" charset="0"/>
                  <a:ea typeface="微软雅黑"/>
                </a:rPr>
                <a:t>品</a:t>
              </a:r>
              <a:r>
                <a:rPr lang="en-US" altLang="zh-CN" sz="1600" dirty="0" smtClean="0">
                  <a:solidFill>
                    <a:prstClr val="black">
                      <a:lumMod val="65000"/>
                      <a:lumOff val="35000"/>
                    </a:prstClr>
                  </a:solidFill>
                  <a:latin typeface="Century Gothic" panose="020B0502020202020204" pitchFamily="34" charset="0"/>
                  <a:ea typeface="微软雅黑"/>
                </a:rPr>
                <a:t>PPT</a:t>
              </a:r>
              <a:endParaRPr kumimoji="0" lang="zh-CN" altLang="en-US" sz="16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endParaRPr>
            </a:p>
          </p:txBody>
        </p:sp>
        <p:sp>
          <p:nvSpPr>
            <p:cNvPr id="15" name="圆角矩形 14"/>
            <p:cNvSpPr/>
            <p:nvPr/>
          </p:nvSpPr>
          <p:spPr>
            <a:xfrm rot="2700000">
              <a:off x="8931239" y="4779393"/>
              <a:ext cx="376756" cy="3767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6" name="椭圆 14"/>
            <p:cNvSpPr/>
            <p:nvPr/>
          </p:nvSpPr>
          <p:spPr>
            <a:xfrm>
              <a:off x="9032842" y="4871950"/>
              <a:ext cx="173551" cy="191642"/>
            </a:xfrm>
            <a:custGeom>
              <a:avLst/>
              <a:gdLst>
                <a:gd name="T0" fmla="*/ 4679 w 5850"/>
                <a:gd name="T1" fmla="*/ 4350 h 6469"/>
                <a:gd name="T2" fmla="*/ 3615 w 5850"/>
                <a:gd name="T3" fmla="*/ 3289 h 6469"/>
                <a:gd name="T4" fmla="*/ 3638 w 5850"/>
                <a:gd name="T5" fmla="*/ 3151 h 6469"/>
                <a:gd name="T6" fmla="*/ 3969 w 5850"/>
                <a:gd name="T7" fmla="*/ 2500 h 6469"/>
                <a:gd name="T8" fmla="*/ 4273 w 5850"/>
                <a:gd name="T9" fmla="*/ 1950 h 6469"/>
                <a:gd name="T10" fmla="*/ 4154 w 5850"/>
                <a:gd name="T11" fmla="*/ 1678 h 6469"/>
                <a:gd name="T12" fmla="*/ 4238 w 5850"/>
                <a:gd name="T13" fmla="*/ 1107 h 6469"/>
                <a:gd name="T14" fmla="*/ 2940 w 5850"/>
                <a:gd name="T15" fmla="*/ 0 h 6469"/>
                <a:gd name="T16" fmla="*/ 2925 w 5850"/>
                <a:gd name="T17" fmla="*/ 0 h 6469"/>
                <a:gd name="T18" fmla="*/ 2911 w 5850"/>
                <a:gd name="T19" fmla="*/ 0 h 6469"/>
                <a:gd name="T20" fmla="*/ 1612 w 5850"/>
                <a:gd name="T21" fmla="*/ 1107 h 6469"/>
                <a:gd name="T22" fmla="*/ 1696 w 5850"/>
                <a:gd name="T23" fmla="*/ 1678 h 6469"/>
                <a:gd name="T24" fmla="*/ 1578 w 5850"/>
                <a:gd name="T25" fmla="*/ 1950 h 6469"/>
                <a:gd name="T26" fmla="*/ 1881 w 5850"/>
                <a:gd name="T27" fmla="*/ 2500 h 6469"/>
                <a:gd name="T28" fmla="*/ 2213 w 5850"/>
                <a:gd name="T29" fmla="*/ 3151 h 6469"/>
                <a:gd name="T30" fmla="*/ 2235 w 5850"/>
                <a:gd name="T31" fmla="*/ 3289 h 6469"/>
                <a:gd name="T32" fmla="*/ 1172 w 5850"/>
                <a:gd name="T33" fmla="*/ 4350 h 6469"/>
                <a:gd name="T34" fmla="*/ 0 w 5850"/>
                <a:gd name="T35" fmla="*/ 5141 h 6469"/>
                <a:gd name="T36" fmla="*/ 0 w 5850"/>
                <a:gd name="T37" fmla="*/ 6469 h 6469"/>
                <a:gd name="T38" fmla="*/ 2923 w 5850"/>
                <a:gd name="T39" fmla="*/ 6469 h 6469"/>
                <a:gd name="T40" fmla="*/ 2927 w 5850"/>
                <a:gd name="T41" fmla="*/ 6469 h 6469"/>
                <a:gd name="T42" fmla="*/ 5850 w 5850"/>
                <a:gd name="T43" fmla="*/ 6469 h 6469"/>
                <a:gd name="T44" fmla="*/ 5850 w 5850"/>
                <a:gd name="T45" fmla="*/ 5141 h 6469"/>
                <a:gd name="T46" fmla="*/ 4679 w 5850"/>
                <a:gd name="T47" fmla="*/ 4350 h 6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50" h="6469">
                  <a:moveTo>
                    <a:pt x="4679" y="4350"/>
                  </a:moveTo>
                  <a:cubicBezTo>
                    <a:pt x="3873" y="4059"/>
                    <a:pt x="3615" y="3814"/>
                    <a:pt x="3615" y="3289"/>
                  </a:cubicBezTo>
                  <a:cubicBezTo>
                    <a:pt x="3615" y="3231"/>
                    <a:pt x="3624" y="3187"/>
                    <a:pt x="3638" y="3151"/>
                  </a:cubicBezTo>
                  <a:cubicBezTo>
                    <a:pt x="3701" y="2989"/>
                    <a:pt x="3881" y="2971"/>
                    <a:pt x="3969" y="2500"/>
                  </a:cubicBezTo>
                  <a:cubicBezTo>
                    <a:pt x="4014" y="2260"/>
                    <a:pt x="4231" y="2496"/>
                    <a:pt x="4273" y="1950"/>
                  </a:cubicBezTo>
                  <a:cubicBezTo>
                    <a:pt x="4273" y="1732"/>
                    <a:pt x="4154" y="1678"/>
                    <a:pt x="4154" y="1678"/>
                  </a:cubicBezTo>
                  <a:cubicBezTo>
                    <a:pt x="4154" y="1678"/>
                    <a:pt x="4215" y="1355"/>
                    <a:pt x="4238" y="1107"/>
                  </a:cubicBezTo>
                  <a:cubicBezTo>
                    <a:pt x="4268" y="798"/>
                    <a:pt x="4058" y="0"/>
                    <a:pt x="2940" y="0"/>
                  </a:cubicBezTo>
                  <a:cubicBezTo>
                    <a:pt x="2935" y="0"/>
                    <a:pt x="2930" y="0"/>
                    <a:pt x="2925" y="0"/>
                  </a:cubicBezTo>
                  <a:cubicBezTo>
                    <a:pt x="2921" y="0"/>
                    <a:pt x="2916" y="0"/>
                    <a:pt x="2911" y="0"/>
                  </a:cubicBezTo>
                  <a:cubicBezTo>
                    <a:pt x="1793" y="0"/>
                    <a:pt x="1583" y="798"/>
                    <a:pt x="1612" y="1107"/>
                  </a:cubicBezTo>
                  <a:cubicBezTo>
                    <a:pt x="1636" y="1355"/>
                    <a:pt x="1696" y="1678"/>
                    <a:pt x="1696" y="1678"/>
                  </a:cubicBezTo>
                  <a:cubicBezTo>
                    <a:pt x="1696" y="1678"/>
                    <a:pt x="1578" y="1732"/>
                    <a:pt x="1578" y="1950"/>
                  </a:cubicBezTo>
                  <a:cubicBezTo>
                    <a:pt x="1619" y="2496"/>
                    <a:pt x="1837" y="2260"/>
                    <a:pt x="1881" y="2500"/>
                  </a:cubicBezTo>
                  <a:cubicBezTo>
                    <a:pt x="1970" y="2971"/>
                    <a:pt x="2150" y="2989"/>
                    <a:pt x="2213" y="3151"/>
                  </a:cubicBezTo>
                  <a:cubicBezTo>
                    <a:pt x="2227" y="3187"/>
                    <a:pt x="2235" y="3231"/>
                    <a:pt x="2235" y="3289"/>
                  </a:cubicBezTo>
                  <a:cubicBezTo>
                    <a:pt x="2235" y="3814"/>
                    <a:pt x="1978" y="4059"/>
                    <a:pt x="1172" y="4350"/>
                  </a:cubicBezTo>
                  <a:cubicBezTo>
                    <a:pt x="364" y="4641"/>
                    <a:pt x="0" y="4938"/>
                    <a:pt x="0" y="5141"/>
                  </a:cubicBezTo>
                  <a:lnTo>
                    <a:pt x="0" y="6469"/>
                  </a:lnTo>
                  <a:lnTo>
                    <a:pt x="2923" y="6469"/>
                  </a:lnTo>
                  <a:lnTo>
                    <a:pt x="2927" y="6469"/>
                  </a:lnTo>
                  <a:lnTo>
                    <a:pt x="5850" y="6469"/>
                  </a:lnTo>
                  <a:lnTo>
                    <a:pt x="5850" y="5141"/>
                  </a:lnTo>
                  <a:cubicBezTo>
                    <a:pt x="5850" y="4938"/>
                    <a:pt x="5487" y="4641"/>
                    <a:pt x="4679" y="43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7" name="文本框 16"/>
          <p:cNvSpPr txBox="1"/>
          <p:nvPr/>
        </p:nvSpPr>
        <p:spPr>
          <a:xfrm>
            <a:off x="10340010" y="517432"/>
            <a:ext cx="1306013" cy="290303"/>
          </a:xfrm>
          <a:custGeom>
            <a:avLst/>
            <a:gdLst/>
            <a:ahLst/>
            <a:cxnLst/>
            <a:rect l="l" t="t" r="r" b="b"/>
            <a:pathLst>
              <a:path w="1306013" h="290303">
                <a:moveTo>
                  <a:pt x="1222553" y="47150"/>
                </a:moveTo>
                <a:cubicBezTo>
                  <a:pt x="1218768" y="47150"/>
                  <a:pt x="1215871" y="48613"/>
                  <a:pt x="1213863" y="51538"/>
                </a:cubicBezTo>
                <a:cubicBezTo>
                  <a:pt x="1211856" y="54464"/>
                  <a:pt x="1210852" y="63097"/>
                  <a:pt x="1210852" y="77437"/>
                </a:cubicBezTo>
                <a:lnTo>
                  <a:pt x="1210852" y="207531"/>
                </a:lnTo>
                <a:cubicBezTo>
                  <a:pt x="1210852" y="223707"/>
                  <a:pt x="1211511" y="233688"/>
                  <a:pt x="1212831" y="237474"/>
                </a:cubicBezTo>
                <a:cubicBezTo>
                  <a:pt x="1214150" y="241259"/>
                  <a:pt x="1217219" y="243152"/>
                  <a:pt x="1222037" y="243152"/>
                </a:cubicBezTo>
                <a:cubicBezTo>
                  <a:pt x="1226970" y="243152"/>
                  <a:pt x="1230125" y="240973"/>
                  <a:pt x="1231502" y="236613"/>
                </a:cubicBezTo>
                <a:cubicBezTo>
                  <a:pt x="1232878" y="232254"/>
                  <a:pt x="1233567" y="221871"/>
                  <a:pt x="1233567" y="205466"/>
                </a:cubicBezTo>
                <a:lnTo>
                  <a:pt x="1233567" y="77437"/>
                </a:lnTo>
                <a:cubicBezTo>
                  <a:pt x="1233567" y="64473"/>
                  <a:pt x="1232850" y="56185"/>
                  <a:pt x="1231416" y="52571"/>
                </a:cubicBezTo>
                <a:cubicBezTo>
                  <a:pt x="1229982" y="48957"/>
                  <a:pt x="1227028" y="47150"/>
                  <a:pt x="1222553" y="47150"/>
                </a:cubicBezTo>
                <a:close/>
                <a:moveTo>
                  <a:pt x="841553" y="47150"/>
                </a:moveTo>
                <a:cubicBezTo>
                  <a:pt x="837768" y="47150"/>
                  <a:pt x="834871" y="48613"/>
                  <a:pt x="832863" y="51538"/>
                </a:cubicBezTo>
                <a:cubicBezTo>
                  <a:pt x="830856" y="54464"/>
                  <a:pt x="829852" y="63097"/>
                  <a:pt x="829852" y="77437"/>
                </a:cubicBezTo>
                <a:lnTo>
                  <a:pt x="829852" y="207531"/>
                </a:lnTo>
                <a:cubicBezTo>
                  <a:pt x="829852" y="223707"/>
                  <a:pt x="830511" y="233688"/>
                  <a:pt x="831831" y="237474"/>
                </a:cubicBezTo>
                <a:cubicBezTo>
                  <a:pt x="833150" y="241259"/>
                  <a:pt x="836219" y="243152"/>
                  <a:pt x="841037" y="243152"/>
                </a:cubicBezTo>
                <a:cubicBezTo>
                  <a:pt x="845970" y="243152"/>
                  <a:pt x="849125" y="240973"/>
                  <a:pt x="850502" y="236613"/>
                </a:cubicBezTo>
                <a:cubicBezTo>
                  <a:pt x="851878" y="232254"/>
                  <a:pt x="852567" y="221871"/>
                  <a:pt x="852567" y="205466"/>
                </a:cubicBezTo>
                <a:lnTo>
                  <a:pt x="852567" y="77437"/>
                </a:lnTo>
                <a:cubicBezTo>
                  <a:pt x="852567" y="64473"/>
                  <a:pt x="851850" y="56185"/>
                  <a:pt x="850416" y="52571"/>
                </a:cubicBezTo>
                <a:cubicBezTo>
                  <a:pt x="848982" y="48957"/>
                  <a:pt x="846028" y="47150"/>
                  <a:pt x="841553" y="47150"/>
                </a:cubicBezTo>
                <a:close/>
                <a:moveTo>
                  <a:pt x="270053" y="47150"/>
                </a:moveTo>
                <a:cubicBezTo>
                  <a:pt x="266268" y="47150"/>
                  <a:pt x="263371" y="48613"/>
                  <a:pt x="261363" y="51538"/>
                </a:cubicBezTo>
                <a:cubicBezTo>
                  <a:pt x="259356" y="54464"/>
                  <a:pt x="258352" y="63097"/>
                  <a:pt x="258352" y="77437"/>
                </a:cubicBezTo>
                <a:lnTo>
                  <a:pt x="258352" y="207531"/>
                </a:lnTo>
                <a:cubicBezTo>
                  <a:pt x="258352" y="223707"/>
                  <a:pt x="259011" y="233688"/>
                  <a:pt x="260331" y="237474"/>
                </a:cubicBezTo>
                <a:cubicBezTo>
                  <a:pt x="261650" y="241259"/>
                  <a:pt x="264719" y="243152"/>
                  <a:pt x="269537" y="243152"/>
                </a:cubicBezTo>
                <a:cubicBezTo>
                  <a:pt x="274470" y="243152"/>
                  <a:pt x="277625" y="240973"/>
                  <a:pt x="279002" y="236613"/>
                </a:cubicBezTo>
                <a:cubicBezTo>
                  <a:pt x="280378" y="232254"/>
                  <a:pt x="281067" y="221871"/>
                  <a:pt x="281067" y="205466"/>
                </a:cubicBezTo>
                <a:lnTo>
                  <a:pt x="281067" y="77437"/>
                </a:lnTo>
                <a:cubicBezTo>
                  <a:pt x="281067" y="64473"/>
                  <a:pt x="280350" y="56185"/>
                  <a:pt x="278916" y="52571"/>
                </a:cubicBezTo>
                <a:cubicBezTo>
                  <a:pt x="277482" y="48957"/>
                  <a:pt x="274527" y="47150"/>
                  <a:pt x="270053" y="47150"/>
                </a:cubicBezTo>
                <a:close/>
                <a:moveTo>
                  <a:pt x="635645" y="5850"/>
                </a:moveTo>
                <a:lnTo>
                  <a:pt x="708092" y="5850"/>
                </a:lnTo>
                <a:lnTo>
                  <a:pt x="708092" y="228697"/>
                </a:lnTo>
                <a:lnTo>
                  <a:pt x="752145" y="228697"/>
                </a:lnTo>
                <a:lnTo>
                  <a:pt x="752145" y="284452"/>
                </a:lnTo>
                <a:lnTo>
                  <a:pt x="635645" y="284452"/>
                </a:lnTo>
                <a:close/>
                <a:moveTo>
                  <a:pt x="377437" y="5850"/>
                </a:moveTo>
                <a:lnTo>
                  <a:pt x="449884" y="5850"/>
                </a:lnTo>
                <a:lnTo>
                  <a:pt x="449884" y="214759"/>
                </a:lnTo>
                <a:cubicBezTo>
                  <a:pt x="449884" y="226919"/>
                  <a:pt x="450544" y="234692"/>
                  <a:pt x="451863" y="238076"/>
                </a:cubicBezTo>
                <a:cubicBezTo>
                  <a:pt x="453182" y="241460"/>
                  <a:pt x="455850" y="243152"/>
                  <a:pt x="459865" y="243152"/>
                </a:cubicBezTo>
                <a:cubicBezTo>
                  <a:pt x="464454" y="243152"/>
                  <a:pt x="467408" y="241288"/>
                  <a:pt x="468727" y="237560"/>
                </a:cubicBezTo>
                <a:cubicBezTo>
                  <a:pt x="470047" y="233831"/>
                  <a:pt x="470706" y="225026"/>
                  <a:pt x="470706" y="211145"/>
                </a:cubicBezTo>
                <a:lnTo>
                  <a:pt x="470706" y="5850"/>
                </a:lnTo>
                <a:lnTo>
                  <a:pt x="543153" y="5850"/>
                </a:lnTo>
                <a:lnTo>
                  <a:pt x="543153" y="192044"/>
                </a:lnTo>
                <a:cubicBezTo>
                  <a:pt x="543153" y="213153"/>
                  <a:pt x="542465" y="227980"/>
                  <a:pt x="541088" y="236527"/>
                </a:cubicBezTo>
                <a:cubicBezTo>
                  <a:pt x="539711" y="245074"/>
                  <a:pt x="535639" y="253850"/>
                  <a:pt x="528870" y="262856"/>
                </a:cubicBezTo>
                <a:cubicBezTo>
                  <a:pt x="522102" y="271861"/>
                  <a:pt x="513182" y="278687"/>
                  <a:pt x="502111" y="283334"/>
                </a:cubicBezTo>
                <a:cubicBezTo>
                  <a:pt x="491041" y="287980"/>
                  <a:pt x="477991" y="290303"/>
                  <a:pt x="462962" y="290303"/>
                </a:cubicBezTo>
                <a:cubicBezTo>
                  <a:pt x="446328" y="290303"/>
                  <a:pt x="431643" y="287550"/>
                  <a:pt x="418909" y="282043"/>
                </a:cubicBezTo>
                <a:cubicBezTo>
                  <a:pt x="406175" y="276536"/>
                  <a:pt x="396653" y="269366"/>
                  <a:pt x="390344" y="260533"/>
                </a:cubicBezTo>
                <a:cubicBezTo>
                  <a:pt x="384034" y="251699"/>
                  <a:pt x="380306" y="242378"/>
                  <a:pt x="379158" y="232569"/>
                </a:cubicBezTo>
                <a:cubicBezTo>
                  <a:pt x="378011" y="222760"/>
                  <a:pt x="377437" y="202139"/>
                  <a:pt x="377437" y="170705"/>
                </a:cubicBezTo>
                <a:close/>
                <a:moveTo>
                  <a:pt x="0" y="5850"/>
                </a:moveTo>
                <a:lnTo>
                  <a:pt x="66553" y="5850"/>
                </a:lnTo>
                <a:cubicBezTo>
                  <a:pt x="76953" y="60230"/>
                  <a:pt x="82818" y="96827"/>
                  <a:pt x="84148" y="115639"/>
                </a:cubicBezTo>
                <a:cubicBezTo>
                  <a:pt x="88164" y="85914"/>
                  <a:pt x="94889" y="49317"/>
                  <a:pt x="104325" y="5850"/>
                </a:cubicBezTo>
                <a:lnTo>
                  <a:pt x="170878" y="5850"/>
                </a:lnTo>
                <a:lnTo>
                  <a:pt x="118049" y="183612"/>
                </a:lnTo>
                <a:lnTo>
                  <a:pt x="118049" y="284452"/>
                </a:lnTo>
                <a:lnTo>
                  <a:pt x="50936" y="284452"/>
                </a:lnTo>
                <a:lnTo>
                  <a:pt x="50936" y="183612"/>
                </a:lnTo>
                <a:close/>
                <a:moveTo>
                  <a:pt x="1222209" y="0"/>
                </a:moveTo>
                <a:cubicBezTo>
                  <a:pt x="1237123" y="0"/>
                  <a:pt x="1250517" y="2437"/>
                  <a:pt x="1262390" y="7313"/>
                </a:cubicBezTo>
                <a:cubicBezTo>
                  <a:pt x="1274264" y="12189"/>
                  <a:pt x="1283815" y="19502"/>
                  <a:pt x="1291042" y="29254"/>
                </a:cubicBezTo>
                <a:cubicBezTo>
                  <a:pt x="1298270" y="39005"/>
                  <a:pt x="1302572" y="49617"/>
                  <a:pt x="1303948" y="61089"/>
                </a:cubicBezTo>
                <a:cubicBezTo>
                  <a:pt x="1305325" y="72561"/>
                  <a:pt x="1306013" y="92637"/>
                  <a:pt x="1306013" y="121318"/>
                </a:cubicBezTo>
                <a:lnTo>
                  <a:pt x="1306013" y="168985"/>
                </a:lnTo>
                <a:cubicBezTo>
                  <a:pt x="1306013" y="196977"/>
                  <a:pt x="1305354" y="216795"/>
                  <a:pt x="1304034" y="228439"/>
                </a:cubicBezTo>
                <a:cubicBezTo>
                  <a:pt x="1302715" y="240083"/>
                  <a:pt x="1298585" y="250724"/>
                  <a:pt x="1291644" y="260360"/>
                </a:cubicBezTo>
                <a:cubicBezTo>
                  <a:pt x="1284704" y="269997"/>
                  <a:pt x="1275325" y="277397"/>
                  <a:pt x="1263509" y="282559"/>
                </a:cubicBezTo>
                <a:cubicBezTo>
                  <a:pt x="1251693" y="287722"/>
                  <a:pt x="1237926" y="290303"/>
                  <a:pt x="1222209" y="290303"/>
                </a:cubicBezTo>
                <a:cubicBezTo>
                  <a:pt x="1207295" y="290303"/>
                  <a:pt x="1193902" y="287865"/>
                  <a:pt x="1182028" y="282989"/>
                </a:cubicBezTo>
                <a:cubicBezTo>
                  <a:pt x="1170154" y="278114"/>
                  <a:pt x="1160604" y="270800"/>
                  <a:pt x="1153376" y="261049"/>
                </a:cubicBezTo>
                <a:cubicBezTo>
                  <a:pt x="1146149" y="251297"/>
                  <a:pt x="1141847" y="240686"/>
                  <a:pt x="1140470" y="229214"/>
                </a:cubicBezTo>
                <a:cubicBezTo>
                  <a:pt x="1139093" y="217741"/>
                  <a:pt x="1138405" y="197665"/>
                  <a:pt x="1138405" y="168985"/>
                </a:cubicBezTo>
                <a:lnTo>
                  <a:pt x="1138405" y="121318"/>
                </a:lnTo>
                <a:cubicBezTo>
                  <a:pt x="1138405" y="93326"/>
                  <a:pt x="1139065" y="73508"/>
                  <a:pt x="1140384" y="61863"/>
                </a:cubicBezTo>
                <a:cubicBezTo>
                  <a:pt x="1141703" y="50219"/>
                  <a:pt x="1145833" y="39579"/>
                  <a:pt x="1152774" y="29942"/>
                </a:cubicBezTo>
                <a:cubicBezTo>
                  <a:pt x="1159715" y="20305"/>
                  <a:pt x="1169093" y="12906"/>
                  <a:pt x="1180909" y="7743"/>
                </a:cubicBezTo>
                <a:cubicBezTo>
                  <a:pt x="1192726" y="2581"/>
                  <a:pt x="1206492" y="0"/>
                  <a:pt x="1222209" y="0"/>
                </a:cubicBezTo>
                <a:close/>
                <a:moveTo>
                  <a:pt x="1029644" y="0"/>
                </a:moveTo>
                <a:cubicBezTo>
                  <a:pt x="1050868" y="0"/>
                  <a:pt x="1068478" y="4359"/>
                  <a:pt x="1082474" y="13078"/>
                </a:cubicBezTo>
                <a:cubicBezTo>
                  <a:pt x="1096470" y="21797"/>
                  <a:pt x="1105590" y="32150"/>
                  <a:pt x="1109835" y="44139"/>
                </a:cubicBezTo>
                <a:cubicBezTo>
                  <a:pt x="1114079" y="56127"/>
                  <a:pt x="1116202" y="73536"/>
                  <a:pt x="1116202" y="96366"/>
                </a:cubicBezTo>
                <a:lnTo>
                  <a:pt x="1116202" y="108412"/>
                </a:lnTo>
                <a:lnTo>
                  <a:pt x="1043755" y="108412"/>
                </a:lnTo>
                <a:lnTo>
                  <a:pt x="1043755" y="83115"/>
                </a:lnTo>
                <a:cubicBezTo>
                  <a:pt x="1043755" y="67169"/>
                  <a:pt x="1043067" y="57188"/>
                  <a:pt x="1041690" y="53173"/>
                </a:cubicBezTo>
                <a:cubicBezTo>
                  <a:pt x="1040313" y="49158"/>
                  <a:pt x="1037044" y="47150"/>
                  <a:pt x="1031881" y="47150"/>
                </a:cubicBezTo>
                <a:cubicBezTo>
                  <a:pt x="1027407" y="47150"/>
                  <a:pt x="1024367" y="48871"/>
                  <a:pt x="1022761" y="52313"/>
                </a:cubicBezTo>
                <a:cubicBezTo>
                  <a:pt x="1021155" y="55754"/>
                  <a:pt x="1020352" y="64588"/>
                  <a:pt x="1020352" y="78813"/>
                </a:cubicBezTo>
                <a:lnTo>
                  <a:pt x="1020352" y="212522"/>
                </a:lnTo>
                <a:cubicBezTo>
                  <a:pt x="1020352" y="225026"/>
                  <a:pt x="1021155" y="233257"/>
                  <a:pt x="1022761" y="237215"/>
                </a:cubicBezTo>
                <a:cubicBezTo>
                  <a:pt x="1024367" y="241173"/>
                  <a:pt x="1027579" y="243152"/>
                  <a:pt x="1032398" y="243152"/>
                </a:cubicBezTo>
                <a:cubicBezTo>
                  <a:pt x="1037675" y="243152"/>
                  <a:pt x="1041260" y="240915"/>
                  <a:pt x="1043153" y="236441"/>
                </a:cubicBezTo>
                <a:cubicBezTo>
                  <a:pt x="1045046" y="231967"/>
                  <a:pt x="1045992" y="223248"/>
                  <a:pt x="1045992" y="210284"/>
                </a:cubicBezTo>
                <a:lnTo>
                  <a:pt x="1045992" y="177245"/>
                </a:lnTo>
                <a:lnTo>
                  <a:pt x="1031365" y="177245"/>
                </a:lnTo>
                <a:lnTo>
                  <a:pt x="1031365" y="134912"/>
                </a:lnTo>
                <a:lnTo>
                  <a:pt x="1116202" y="134912"/>
                </a:lnTo>
                <a:lnTo>
                  <a:pt x="1116202" y="284452"/>
                </a:lnTo>
                <a:lnTo>
                  <a:pt x="1070675" y="284452"/>
                </a:lnTo>
                <a:lnTo>
                  <a:pt x="1063975" y="264490"/>
                </a:lnTo>
                <a:cubicBezTo>
                  <a:pt x="1059038" y="273095"/>
                  <a:pt x="1052810" y="279548"/>
                  <a:pt x="1045290" y="283850"/>
                </a:cubicBezTo>
                <a:cubicBezTo>
                  <a:pt x="1037771" y="288152"/>
                  <a:pt x="1028902" y="290303"/>
                  <a:pt x="1018685" y="290303"/>
                </a:cubicBezTo>
                <a:cubicBezTo>
                  <a:pt x="1006513" y="290303"/>
                  <a:pt x="995118" y="287349"/>
                  <a:pt x="984499" y="281441"/>
                </a:cubicBezTo>
                <a:cubicBezTo>
                  <a:pt x="973880" y="275532"/>
                  <a:pt x="965815" y="268219"/>
                  <a:pt x="960304" y="259500"/>
                </a:cubicBezTo>
                <a:cubicBezTo>
                  <a:pt x="954793" y="250781"/>
                  <a:pt x="951349" y="241632"/>
                  <a:pt x="949971" y="232053"/>
                </a:cubicBezTo>
                <a:cubicBezTo>
                  <a:pt x="948594" y="222474"/>
                  <a:pt x="947905" y="208105"/>
                  <a:pt x="947905" y="188946"/>
                </a:cubicBezTo>
                <a:lnTo>
                  <a:pt x="947905" y="106175"/>
                </a:lnTo>
                <a:cubicBezTo>
                  <a:pt x="947905" y="79559"/>
                  <a:pt x="949339" y="60229"/>
                  <a:pt x="952207" y="48183"/>
                </a:cubicBezTo>
                <a:cubicBezTo>
                  <a:pt x="955075" y="36137"/>
                  <a:pt x="963306" y="25095"/>
                  <a:pt x="976901" y="15057"/>
                </a:cubicBezTo>
                <a:cubicBezTo>
                  <a:pt x="990495" y="5019"/>
                  <a:pt x="1008076" y="0"/>
                  <a:pt x="1029644" y="0"/>
                </a:cubicBezTo>
                <a:close/>
                <a:moveTo>
                  <a:pt x="841209" y="0"/>
                </a:moveTo>
                <a:cubicBezTo>
                  <a:pt x="856123" y="0"/>
                  <a:pt x="869517" y="2437"/>
                  <a:pt x="881390" y="7313"/>
                </a:cubicBezTo>
                <a:cubicBezTo>
                  <a:pt x="893264" y="12189"/>
                  <a:pt x="902815" y="19502"/>
                  <a:pt x="910042" y="29254"/>
                </a:cubicBezTo>
                <a:cubicBezTo>
                  <a:pt x="917270" y="39005"/>
                  <a:pt x="921572" y="49617"/>
                  <a:pt x="922948" y="61089"/>
                </a:cubicBezTo>
                <a:cubicBezTo>
                  <a:pt x="924325" y="72561"/>
                  <a:pt x="925013" y="92637"/>
                  <a:pt x="925013" y="121318"/>
                </a:cubicBezTo>
                <a:lnTo>
                  <a:pt x="925013" y="168985"/>
                </a:lnTo>
                <a:cubicBezTo>
                  <a:pt x="925013" y="196977"/>
                  <a:pt x="924354" y="216795"/>
                  <a:pt x="923034" y="228439"/>
                </a:cubicBezTo>
                <a:cubicBezTo>
                  <a:pt x="921715" y="240083"/>
                  <a:pt x="917585" y="250724"/>
                  <a:pt x="910644" y="260360"/>
                </a:cubicBezTo>
                <a:cubicBezTo>
                  <a:pt x="903704" y="269997"/>
                  <a:pt x="894325" y="277397"/>
                  <a:pt x="882509" y="282559"/>
                </a:cubicBezTo>
                <a:cubicBezTo>
                  <a:pt x="870693" y="287722"/>
                  <a:pt x="856926" y="290303"/>
                  <a:pt x="841209" y="290303"/>
                </a:cubicBezTo>
                <a:cubicBezTo>
                  <a:pt x="826295" y="290303"/>
                  <a:pt x="812902" y="287865"/>
                  <a:pt x="801028" y="282989"/>
                </a:cubicBezTo>
                <a:cubicBezTo>
                  <a:pt x="789154" y="278114"/>
                  <a:pt x="779604" y="270800"/>
                  <a:pt x="772376" y="261049"/>
                </a:cubicBezTo>
                <a:cubicBezTo>
                  <a:pt x="765149" y="251297"/>
                  <a:pt x="760847" y="240686"/>
                  <a:pt x="759470" y="229214"/>
                </a:cubicBezTo>
                <a:cubicBezTo>
                  <a:pt x="758093" y="217741"/>
                  <a:pt x="757405" y="197665"/>
                  <a:pt x="757405" y="168985"/>
                </a:cubicBezTo>
                <a:lnTo>
                  <a:pt x="757405" y="121318"/>
                </a:lnTo>
                <a:cubicBezTo>
                  <a:pt x="757405" y="93326"/>
                  <a:pt x="758065" y="73508"/>
                  <a:pt x="759384" y="61863"/>
                </a:cubicBezTo>
                <a:cubicBezTo>
                  <a:pt x="760703" y="50219"/>
                  <a:pt x="764833" y="39579"/>
                  <a:pt x="771774" y="29942"/>
                </a:cubicBezTo>
                <a:cubicBezTo>
                  <a:pt x="778714" y="20305"/>
                  <a:pt x="788093" y="12906"/>
                  <a:pt x="799909" y="7743"/>
                </a:cubicBezTo>
                <a:cubicBezTo>
                  <a:pt x="811726" y="2581"/>
                  <a:pt x="825492" y="0"/>
                  <a:pt x="841209" y="0"/>
                </a:cubicBezTo>
                <a:close/>
                <a:moveTo>
                  <a:pt x="269709" y="0"/>
                </a:moveTo>
                <a:cubicBezTo>
                  <a:pt x="284623" y="0"/>
                  <a:pt x="298017" y="2437"/>
                  <a:pt x="309890" y="7313"/>
                </a:cubicBezTo>
                <a:cubicBezTo>
                  <a:pt x="321764" y="12189"/>
                  <a:pt x="331315" y="19502"/>
                  <a:pt x="338542" y="29254"/>
                </a:cubicBezTo>
                <a:cubicBezTo>
                  <a:pt x="345770" y="39005"/>
                  <a:pt x="350072" y="49617"/>
                  <a:pt x="351448" y="61089"/>
                </a:cubicBezTo>
                <a:cubicBezTo>
                  <a:pt x="352825" y="72561"/>
                  <a:pt x="353513" y="92637"/>
                  <a:pt x="353513" y="121318"/>
                </a:cubicBezTo>
                <a:lnTo>
                  <a:pt x="353513" y="168985"/>
                </a:lnTo>
                <a:cubicBezTo>
                  <a:pt x="353513" y="196977"/>
                  <a:pt x="352854" y="216795"/>
                  <a:pt x="351534" y="228439"/>
                </a:cubicBezTo>
                <a:cubicBezTo>
                  <a:pt x="350215" y="240083"/>
                  <a:pt x="346085" y="250724"/>
                  <a:pt x="339144" y="260360"/>
                </a:cubicBezTo>
                <a:cubicBezTo>
                  <a:pt x="332204" y="269997"/>
                  <a:pt x="322825" y="277397"/>
                  <a:pt x="311009" y="282559"/>
                </a:cubicBezTo>
                <a:cubicBezTo>
                  <a:pt x="299193" y="287722"/>
                  <a:pt x="285426" y="290303"/>
                  <a:pt x="269709" y="290303"/>
                </a:cubicBezTo>
                <a:cubicBezTo>
                  <a:pt x="254795" y="290303"/>
                  <a:pt x="241402" y="287865"/>
                  <a:pt x="229528" y="282989"/>
                </a:cubicBezTo>
                <a:cubicBezTo>
                  <a:pt x="217654" y="278114"/>
                  <a:pt x="208104" y="270800"/>
                  <a:pt x="200876" y="261049"/>
                </a:cubicBezTo>
                <a:cubicBezTo>
                  <a:pt x="193649" y="251297"/>
                  <a:pt x="189347" y="240686"/>
                  <a:pt x="187970" y="229214"/>
                </a:cubicBezTo>
                <a:cubicBezTo>
                  <a:pt x="186593" y="217741"/>
                  <a:pt x="185905" y="197665"/>
                  <a:pt x="185905" y="168985"/>
                </a:cubicBezTo>
                <a:lnTo>
                  <a:pt x="185905" y="121318"/>
                </a:lnTo>
                <a:cubicBezTo>
                  <a:pt x="185905" y="93326"/>
                  <a:pt x="186565" y="73508"/>
                  <a:pt x="187884" y="61863"/>
                </a:cubicBezTo>
                <a:cubicBezTo>
                  <a:pt x="189203" y="50219"/>
                  <a:pt x="193333" y="39579"/>
                  <a:pt x="200274" y="29942"/>
                </a:cubicBezTo>
                <a:cubicBezTo>
                  <a:pt x="207214" y="20305"/>
                  <a:pt x="216593" y="12906"/>
                  <a:pt x="228409" y="7743"/>
                </a:cubicBezTo>
                <a:cubicBezTo>
                  <a:pt x="240226" y="2581"/>
                  <a:pt x="253992" y="0"/>
                  <a:pt x="269709" y="0"/>
                </a:cubicBezTo>
                <a:close/>
              </a:path>
            </a:pathLst>
          </a:custGeom>
          <a:gradFill>
            <a:gsLst>
              <a:gs pos="0">
                <a:schemeClr val="accent1"/>
              </a:gs>
              <a:gs pos="100000">
                <a:schemeClr val="accent2"/>
              </a:gs>
            </a:gsLst>
            <a:lin ang="27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cene3d>
              <a:camera prst="orthographicFront"/>
              <a:lightRig rig="threePt" dir="t"/>
            </a:scene3d>
            <a:sp3d contourW="12700"/>
          </a:bodyPr>
          <a:lstStyle>
            <a:defPPr>
              <a:defRPr lang="zh-CN"/>
            </a:defPPr>
            <a:lvl1pPr algn="ctr">
              <a:defRPr sz="6600" b="1">
                <a:gradFill>
                  <a:gsLst>
                    <a:gs pos="0">
                      <a:srgbClr val="00C8AF"/>
                    </a:gs>
                    <a:gs pos="100000">
                      <a:srgbClr val="006FBB"/>
                    </a:gs>
                  </a:gsLst>
                  <a:lin ang="8100000" scaled="1"/>
                </a:gra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smtClean="0">
              <a:ln>
                <a:noFill/>
              </a:ln>
              <a:gradFill>
                <a:gsLst>
                  <a:gs pos="0">
                    <a:srgbClr val="00C8AF"/>
                  </a:gs>
                  <a:gs pos="100000">
                    <a:srgbClr val="006FBB"/>
                  </a:gs>
                </a:gsLst>
                <a:lin ang="8100000" scaled="1"/>
              </a:gradFill>
              <a:effectLst/>
              <a:uLnTx/>
              <a:uFillTx/>
              <a:latin typeface="Impact" panose="020B0806030902050204" pitchFamily="34" charset="0"/>
              <a:ea typeface="微软雅黑"/>
              <a:cs typeface="+mn-cs"/>
            </a:endParaRPr>
          </a:p>
        </p:txBody>
      </p:sp>
      <p:sp>
        <p:nvSpPr>
          <p:cNvPr id="18" name="文本框 17"/>
          <p:cNvSpPr txBox="1"/>
          <p:nvPr/>
        </p:nvSpPr>
        <p:spPr>
          <a:xfrm>
            <a:off x="9939419" y="6248400"/>
            <a:ext cx="1547348" cy="27699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prstClr val="white"/>
                </a:solidFill>
                <a:effectLst/>
                <a:uLnTx/>
                <a:uFillTx/>
                <a:latin typeface="Arial"/>
                <a:ea typeface="微软雅黑"/>
                <a:cs typeface="+mn-cs"/>
              </a:rPr>
              <a:t>WWW.YPPPT.COM</a:t>
            </a:r>
            <a:endParaRPr kumimoji="0" lang="zh-CN" altLang="en-US" sz="1200" b="0" i="0" u="none" strike="noStrike" kern="1200" cap="none" spc="0" normalizeH="0" baseline="0" noProof="0" dirty="0" smtClean="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56517038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anim calcmode="lin" valueType="num">
                                      <p:cBhvr>
                                        <p:cTn id="8" dur="2000" fill="hold"/>
                                        <p:tgtEl>
                                          <p:spTgt spid="17"/>
                                        </p:tgtEl>
                                        <p:attrNameLst>
                                          <p:attrName>ppt_w</p:attrName>
                                        </p:attrNameLst>
                                      </p:cBhvr>
                                      <p:tavLst>
                                        <p:tav tm="0" fmla="#ppt_w*sin(2.5*pi*$)">
                                          <p:val>
                                            <p:fltVal val="0"/>
                                          </p:val>
                                        </p:tav>
                                        <p:tav tm="100000">
                                          <p:val>
                                            <p:fltVal val="1"/>
                                          </p:val>
                                        </p:tav>
                                      </p:tavLst>
                                    </p:anim>
                                    <p:anim calcmode="lin" valueType="num">
                                      <p:cBhvr>
                                        <p:cTn id="9" dur="2000" fill="hold"/>
                                        <p:tgtEl>
                                          <p:spTgt spid="17"/>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 presetClass="entr" presetSubtype="8"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2500"/>
                            </p:stCondLst>
                            <p:childTnLst>
                              <p:par>
                                <p:cTn id="16" presetID="1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childTnLst>
                          </p:cTn>
                        </p:par>
                        <p:par>
                          <p:cTn id="20" fill="hold">
                            <p:stCondLst>
                              <p:cond delay="3000"/>
                            </p:stCondLst>
                            <p:childTnLst>
                              <p:par>
                                <p:cTn id="21" presetID="14" presetClass="entr" presetSubtype="1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par>
                          <p:cTn id="24" fill="hold">
                            <p:stCondLst>
                              <p:cond delay="3500"/>
                            </p:stCondLst>
                            <p:childTnLst>
                              <p:par>
                                <p:cTn id="25" presetID="42"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par>
                          <p:cTn id="30" fill="hold">
                            <p:stCondLst>
                              <p:cond delay="4500"/>
                            </p:stCondLst>
                            <p:childTnLst>
                              <p:par>
                                <p:cTn id="31" presetID="10"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p:bldP spid="10" grpId="0"/>
      <p:bldP spid="17" grpId="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flipH="1">
            <a:off x="1639415" y="1891407"/>
            <a:ext cx="3795911" cy="3795911"/>
          </a:xfrm>
          <a:prstGeom prst="ellipse">
            <a:avLst/>
          </a:prstGeom>
          <a:noFill/>
          <a:ln w="19050">
            <a:solidFill>
              <a:schemeClr val="bg2">
                <a:lumMod val="75000"/>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4" name="组合 33"/>
          <p:cNvGrpSpPr/>
          <p:nvPr/>
        </p:nvGrpSpPr>
        <p:grpSpPr>
          <a:xfrm>
            <a:off x="4847518" y="2219884"/>
            <a:ext cx="759868" cy="759866"/>
            <a:chOff x="4764331" y="2165271"/>
            <a:chExt cx="869091" cy="869091"/>
          </a:xfrm>
        </p:grpSpPr>
        <p:sp>
          <p:nvSpPr>
            <p:cNvPr id="23" name="圆角矩形 22"/>
            <p:cNvSpPr/>
            <p:nvPr/>
          </p:nvSpPr>
          <p:spPr>
            <a:xfrm rot="2700000" flipH="1" flipV="1">
              <a:off x="4764331" y="2165271"/>
              <a:ext cx="869091" cy="869091"/>
            </a:xfrm>
            <a:prstGeom prst="roundRect">
              <a:avLst/>
            </a:prstGeom>
            <a:solidFill>
              <a:schemeClr val="accent1"/>
            </a:solidFill>
            <a:ln w="57150">
              <a:solidFill>
                <a:schemeClr val="bg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任意多边形: 形状 24"/>
            <p:cNvSpPr/>
            <p:nvPr/>
          </p:nvSpPr>
          <p:spPr>
            <a:xfrm flipH="1">
              <a:off x="5034478" y="2455780"/>
              <a:ext cx="328796" cy="288074"/>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p:spPr>
          <p:txBody>
            <a:bodyPr anchor="ctr"/>
            <a:lstStyle/>
            <a:p>
              <a:pPr algn="ctr"/>
              <a:endParaRPr/>
            </a:p>
          </p:txBody>
        </p:sp>
      </p:grpSp>
      <p:grpSp>
        <p:nvGrpSpPr>
          <p:cNvPr id="36" name="组合 35"/>
          <p:cNvGrpSpPr/>
          <p:nvPr/>
        </p:nvGrpSpPr>
        <p:grpSpPr>
          <a:xfrm>
            <a:off x="4828905" y="4675910"/>
            <a:ext cx="759868" cy="759866"/>
            <a:chOff x="4745718" y="4621297"/>
            <a:chExt cx="869091" cy="869091"/>
          </a:xfrm>
        </p:grpSpPr>
        <p:sp>
          <p:nvSpPr>
            <p:cNvPr id="21" name="圆角矩形 20"/>
            <p:cNvSpPr/>
            <p:nvPr/>
          </p:nvSpPr>
          <p:spPr>
            <a:xfrm rot="2700000" flipH="1" flipV="1">
              <a:off x="4745718" y="4621297"/>
              <a:ext cx="869091" cy="869091"/>
            </a:xfrm>
            <a:prstGeom prst="roundRect">
              <a:avLst/>
            </a:prstGeom>
            <a:solidFill>
              <a:schemeClr val="tx1">
                <a:lumMod val="50000"/>
                <a:lumOff val="50000"/>
              </a:schemeClr>
            </a:solidFill>
            <a:ln w="57150">
              <a:solidFill>
                <a:schemeClr val="bg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任意多边形: 形状 22"/>
            <p:cNvSpPr/>
            <p:nvPr/>
          </p:nvSpPr>
          <p:spPr>
            <a:xfrm flipH="1">
              <a:off x="5015862" y="4893803"/>
              <a:ext cx="328802" cy="324080"/>
            </a:xfrm>
            <a:custGeom>
              <a:avLst/>
              <a:gdLst/>
              <a:ahLst/>
              <a:cxnLst/>
              <a:rect l="0" t="0" r="0" b="0"/>
              <a:pathLst>
                <a:path w="120000" h="120000" extrusionOk="0">
                  <a:moveTo>
                    <a:pt x="105647" y="48605"/>
                  </a:moveTo>
                  <a:lnTo>
                    <a:pt x="105647" y="48605"/>
                  </a:lnTo>
                  <a:cubicBezTo>
                    <a:pt x="104252" y="50016"/>
                    <a:pt x="104252" y="58487"/>
                    <a:pt x="114219" y="64134"/>
                  </a:cubicBezTo>
                  <a:cubicBezTo>
                    <a:pt x="114219" y="64134"/>
                    <a:pt x="100066" y="66957"/>
                    <a:pt x="90299" y="54252"/>
                  </a:cubicBezTo>
                  <a:cubicBezTo>
                    <a:pt x="87308" y="54252"/>
                    <a:pt x="84518" y="55663"/>
                    <a:pt x="81727" y="55663"/>
                  </a:cubicBezTo>
                  <a:cubicBezTo>
                    <a:pt x="60598" y="55663"/>
                    <a:pt x="47840" y="42756"/>
                    <a:pt x="47840" y="27226"/>
                  </a:cubicBezTo>
                  <a:cubicBezTo>
                    <a:pt x="47840" y="12907"/>
                    <a:pt x="60598" y="0"/>
                    <a:pt x="81727" y="0"/>
                  </a:cubicBezTo>
                  <a:cubicBezTo>
                    <a:pt x="102857" y="0"/>
                    <a:pt x="119800" y="12907"/>
                    <a:pt x="119800" y="27226"/>
                  </a:cubicBezTo>
                  <a:cubicBezTo>
                    <a:pt x="119800" y="35697"/>
                    <a:pt x="114219" y="44168"/>
                    <a:pt x="105647" y="48605"/>
                  </a:cubicBezTo>
                  <a:close/>
                  <a:moveTo>
                    <a:pt x="40863" y="30050"/>
                  </a:moveTo>
                  <a:lnTo>
                    <a:pt x="40863" y="30050"/>
                  </a:lnTo>
                  <a:cubicBezTo>
                    <a:pt x="42259" y="46991"/>
                    <a:pt x="56411" y="61310"/>
                    <a:pt x="78936" y="62722"/>
                  </a:cubicBezTo>
                  <a:cubicBezTo>
                    <a:pt x="81727" y="62722"/>
                    <a:pt x="84518" y="62722"/>
                    <a:pt x="87308" y="61310"/>
                  </a:cubicBezTo>
                  <a:lnTo>
                    <a:pt x="87308" y="61310"/>
                  </a:lnTo>
                  <a:lnTo>
                    <a:pt x="87308" y="61310"/>
                  </a:lnTo>
                  <a:cubicBezTo>
                    <a:pt x="94485" y="68369"/>
                    <a:pt x="102857" y="69983"/>
                    <a:pt x="107043" y="69983"/>
                  </a:cubicBezTo>
                  <a:cubicBezTo>
                    <a:pt x="102857" y="88537"/>
                    <a:pt x="84518" y="102655"/>
                    <a:pt x="56411" y="102655"/>
                  </a:cubicBezTo>
                  <a:cubicBezTo>
                    <a:pt x="53621" y="102655"/>
                    <a:pt x="49435" y="101243"/>
                    <a:pt x="45049" y="99831"/>
                  </a:cubicBezTo>
                  <a:cubicBezTo>
                    <a:pt x="31096" y="119798"/>
                    <a:pt x="7176" y="115563"/>
                    <a:pt x="7176" y="115563"/>
                  </a:cubicBezTo>
                  <a:cubicBezTo>
                    <a:pt x="23920" y="108302"/>
                    <a:pt x="23920" y="94184"/>
                    <a:pt x="19734" y="92773"/>
                  </a:cubicBezTo>
                  <a:cubicBezTo>
                    <a:pt x="7176" y="85512"/>
                    <a:pt x="0" y="72806"/>
                    <a:pt x="0" y="59899"/>
                  </a:cubicBezTo>
                  <a:cubicBezTo>
                    <a:pt x="0" y="39932"/>
                    <a:pt x="18338" y="22789"/>
                    <a:pt x="43654" y="18554"/>
                  </a:cubicBezTo>
                  <a:cubicBezTo>
                    <a:pt x="42259" y="22789"/>
                    <a:pt x="40863" y="25815"/>
                    <a:pt x="40863" y="30050"/>
                  </a:cubicBezTo>
                  <a:close/>
                </a:path>
              </a:pathLst>
            </a:custGeom>
            <a:solidFill>
              <a:schemeClr val="bg1"/>
            </a:solidFill>
            <a:ln>
              <a:noFill/>
            </a:ln>
          </p:spPr>
          <p:txBody>
            <a:bodyPr anchor="ctr"/>
            <a:lstStyle/>
            <a:p>
              <a:pPr algn="ctr"/>
              <a:endParaRPr/>
            </a:p>
          </p:txBody>
        </p:sp>
      </p:grpSp>
      <p:grpSp>
        <p:nvGrpSpPr>
          <p:cNvPr id="35" name="组合 34"/>
          <p:cNvGrpSpPr/>
          <p:nvPr/>
        </p:nvGrpSpPr>
        <p:grpSpPr>
          <a:xfrm>
            <a:off x="5082305" y="3433911"/>
            <a:ext cx="759868" cy="759866"/>
            <a:chOff x="4999118" y="3354817"/>
            <a:chExt cx="869091" cy="869091"/>
          </a:xfrm>
        </p:grpSpPr>
        <p:sp>
          <p:nvSpPr>
            <p:cNvPr id="13" name="圆角矩形 12"/>
            <p:cNvSpPr/>
            <p:nvPr/>
          </p:nvSpPr>
          <p:spPr>
            <a:xfrm rot="2700000" flipH="1" flipV="1">
              <a:off x="4999118" y="3354817"/>
              <a:ext cx="869091" cy="869091"/>
            </a:xfrm>
            <a:prstGeom prst="roundRect">
              <a:avLst/>
            </a:prstGeom>
            <a:solidFill>
              <a:schemeClr val="accent4"/>
            </a:solidFill>
            <a:ln w="57150">
              <a:solidFill>
                <a:schemeClr val="bg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任意多边形: 形状 41"/>
            <p:cNvSpPr/>
            <p:nvPr/>
          </p:nvSpPr>
          <p:spPr>
            <a:xfrm flipH="1">
              <a:off x="5307662" y="3634942"/>
              <a:ext cx="252002" cy="308842"/>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bg1"/>
            </a:solidFill>
            <a:ln>
              <a:noFill/>
            </a:ln>
          </p:spPr>
          <p:txBody>
            <a:bodyPr anchor="ctr"/>
            <a:lstStyle/>
            <a:p>
              <a:pPr algn="ctr"/>
              <a:endParaRPr/>
            </a:p>
          </p:txBody>
        </p:sp>
      </p:grpSp>
      <p:pic>
        <p:nvPicPr>
          <p:cNvPr id="45" name="图片占位符 4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662" r="16662"/>
          <a:stretch>
            <a:fillRect/>
          </a:stretch>
        </p:blipFill>
        <p:spPr/>
      </p:pic>
      <p:grpSp>
        <p:nvGrpSpPr>
          <p:cNvPr id="46" name="组合 45"/>
          <p:cNvGrpSpPr/>
          <p:nvPr/>
        </p:nvGrpSpPr>
        <p:grpSpPr>
          <a:xfrm>
            <a:off x="5784694" y="2121681"/>
            <a:ext cx="4719637" cy="962022"/>
            <a:chOff x="874712" y="3325188"/>
            <a:chExt cx="4719637" cy="962022"/>
          </a:xfrm>
        </p:grpSpPr>
        <p:sp>
          <p:nvSpPr>
            <p:cNvPr id="47" name="矩形 46">
              <a:extLst>
                <a:ext uri="{FF2B5EF4-FFF2-40B4-BE49-F238E27FC236}">
                  <a16:creationId xmlns:a16="http://schemas.microsoft.com/office/drawing/2014/main" xmlns="" id="{E3EB1709-6D20-4440-8800-976CC5E9712E}"/>
                </a:ext>
              </a:extLst>
            </p:cNvPr>
            <p:cNvSpPr/>
            <p:nvPr/>
          </p:nvSpPr>
          <p:spPr>
            <a:xfrm>
              <a:off x="874712" y="3677812"/>
              <a:ext cx="471963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48" name="矩形 47">
              <a:extLst>
                <a:ext uri="{FF2B5EF4-FFF2-40B4-BE49-F238E27FC236}">
                  <a16:creationId xmlns:a16="http://schemas.microsoft.com/office/drawing/2014/main" xmlns=""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grpSp>
      <p:grpSp>
        <p:nvGrpSpPr>
          <p:cNvPr id="49" name="组合 48"/>
          <p:cNvGrpSpPr/>
          <p:nvPr/>
        </p:nvGrpSpPr>
        <p:grpSpPr>
          <a:xfrm>
            <a:off x="5784694" y="4570161"/>
            <a:ext cx="4719637" cy="962022"/>
            <a:chOff x="874712" y="3325188"/>
            <a:chExt cx="4719637" cy="962022"/>
          </a:xfrm>
        </p:grpSpPr>
        <p:sp>
          <p:nvSpPr>
            <p:cNvPr id="50" name="矩形 49">
              <a:extLst>
                <a:ext uri="{FF2B5EF4-FFF2-40B4-BE49-F238E27FC236}">
                  <a16:creationId xmlns:a16="http://schemas.microsoft.com/office/drawing/2014/main" xmlns="" id="{E3EB1709-6D20-4440-8800-976CC5E9712E}"/>
                </a:ext>
              </a:extLst>
            </p:cNvPr>
            <p:cNvSpPr/>
            <p:nvPr/>
          </p:nvSpPr>
          <p:spPr>
            <a:xfrm>
              <a:off x="874712" y="3677812"/>
              <a:ext cx="471963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51" name="矩形 50">
              <a:extLst>
                <a:ext uri="{FF2B5EF4-FFF2-40B4-BE49-F238E27FC236}">
                  <a16:creationId xmlns:a16="http://schemas.microsoft.com/office/drawing/2014/main" xmlns=""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grpSp>
      <p:grpSp>
        <p:nvGrpSpPr>
          <p:cNvPr id="52" name="组合 51"/>
          <p:cNvGrpSpPr/>
          <p:nvPr/>
        </p:nvGrpSpPr>
        <p:grpSpPr>
          <a:xfrm>
            <a:off x="6055222" y="3345921"/>
            <a:ext cx="4719637" cy="962022"/>
            <a:chOff x="874712" y="3325188"/>
            <a:chExt cx="4719637" cy="962022"/>
          </a:xfrm>
        </p:grpSpPr>
        <p:sp>
          <p:nvSpPr>
            <p:cNvPr id="53" name="矩形 52">
              <a:extLst>
                <a:ext uri="{FF2B5EF4-FFF2-40B4-BE49-F238E27FC236}">
                  <a16:creationId xmlns:a16="http://schemas.microsoft.com/office/drawing/2014/main" xmlns="" id="{E3EB1709-6D20-4440-8800-976CC5E9712E}"/>
                </a:ext>
              </a:extLst>
            </p:cNvPr>
            <p:cNvSpPr/>
            <p:nvPr/>
          </p:nvSpPr>
          <p:spPr>
            <a:xfrm>
              <a:off x="874712" y="3677812"/>
              <a:ext cx="471963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54" name="矩形 53">
              <a:extLst>
                <a:ext uri="{FF2B5EF4-FFF2-40B4-BE49-F238E27FC236}">
                  <a16:creationId xmlns:a16="http://schemas.microsoft.com/office/drawing/2014/main" xmlns=""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grpSp>
      <p:pic>
        <p:nvPicPr>
          <p:cNvPr id="44" name="图片 43"/>
          <p:cNvPicPr>
            <a:picLocks noChangeAspect="1"/>
          </p:cNvPicPr>
          <p:nvPr/>
        </p:nvPicPr>
        <p:blipFill rotWithShape="1">
          <a:blip r:embed="rId4">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55" name="图片 54"/>
          <p:cNvPicPr>
            <a:picLocks noChangeAspect="1"/>
          </p:cNvPicPr>
          <p:nvPr/>
        </p:nvPicPr>
        <p:blipFill rotWithShape="1">
          <a:blip r:embed="rId4">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2" name="组合 1"/>
          <p:cNvGrpSpPr/>
          <p:nvPr/>
        </p:nvGrpSpPr>
        <p:grpSpPr>
          <a:xfrm>
            <a:off x="1195529" y="485297"/>
            <a:ext cx="3780202" cy="770416"/>
            <a:chOff x="1949291" y="371073"/>
            <a:chExt cx="3780202" cy="770416"/>
          </a:xfrm>
        </p:grpSpPr>
        <p:sp>
          <p:nvSpPr>
            <p:cNvPr id="56" name="文本框 55"/>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latin typeface="Century Gothic" panose="020B0502020202020204" pitchFamily="34" charset="0"/>
                </a:rPr>
                <a:t>章节标题</a:t>
              </a:r>
              <a:r>
                <a:rPr lang="zh-CN" altLang="en-US" sz="2800" b="1" dirty="0" smtClean="0">
                  <a:solidFill>
                    <a:schemeClr val="accent1"/>
                  </a:solidFill>
                  <a:latin typeface="Century Gothic" panose="020B0502020202020204" pitchFamily="34" charset="0"/>
                </a:rPr>
                <a:t>文字添加</a:t>
              </a:r>
              <a:endParaRPr lang="zh-CN" altLang="en-US" sz="2800" b="1" dirty="0">
                <a:solidFill>
                  <a:schemeClr val="accent1"/>
                </a:solidFill>
                <a:latin typeface="Century Gothic" panose="020B0502020202020204" pitchFamily="34" charset="0"/>
              </a:endParaRPr>
            </a:p>
          </p:txBody>
        </p:sp>
        <p:sp>
          <p:nvSpPr>
            <p:cNvPr id="57" name="文本框 56"/>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smtClean="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199755243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16"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Effect transition="in" filter="fade">
                                      <p:cBhvr>
                                        <p:cTn id="25" dur="500"/>
                                        <p:tgtEl>
                                          <p:spTgt spid="36"/>
                                        </p:tgtEl>
                                      </p:cBhvr>
                                    </p:animEffect>
                                  </p:childTnLst>
                                </p:cTn>
                              </p:par>
                              <p:par>
                                <p:cTn id="26" presetID="53" presetClass="entr" presetSubtype="16" fill="hold" nodeType="with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Effect transition="in" filter="fade">
                                      <p:cBhvr>
                                        <p:cTn id="30" dur="500"/>
                                        <p:tgtEl>
                                          <p:spTgt spid="35"/>
                                        </p:tgtEl>
                                      </p:cBhvr>
                                    </p:animEffect>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ipe(left)">
                                      <p:cBhvr>
                                        <p:cTn id="34" dur="500"/>
                                        <p:tgtEl>
                                          <p:spTgt spid="46"/>
                                        </p:tgtEl>
                                      </p:cBhvr>
                                    </p:animEffect>
                                  </p:childTnLst>
                                </p:cTn>
                              </p:par>
                            </p:childTnLst>
                          </p:cTn>
                        </p:par>
                        <p:par>
                          <p:cTn id="35" fill="hold">
                            <p:stCondLst>
                              <p:cond delay="1500"/>
                            </p:stCondLst>
                            <p:childTnLst>
                              <p:par>
                                <p:cTn id="36" presetID="22" presetClass="entr" presetSubtype="8" fill="hold"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wipe(left)">
                                      <p:cBhvr>
                                        <p:cTn id="38" dur="500"/>
                                        <p:tgtEl>
                                          <p:spTgt spid="52"/>
                                        </p:tgtEl>
                                      </p:cBhvr>
                                    </p:animEffect>
                                  </p:childTnLst>
                                </p:cTn>
                              </p:par>
                            </p:childTnLst>
                          </p:cTn>
                        </p:par>
                        <p:par>
                          <p:cTn id="39" fill="hold">
                            <p:stCondLst>
                              <p:cond delay="2000"/>
                            </p:stCondLst>
                            <p:childTnLst>
                              <p:par>
                                <p:cTn id="40" presetID="22" presetClass="entr" presetSubtype="8"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left)">
                                      <p:cBhvr>
                                        <p:cTn id="4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图片占位符 71"/>
          <p:cNvPicPr>
            <a:picLocks noGrp="1" noChangeAspect="1"/>
          </p:cNvPicPr>
          <p:nvPr>
            <p:ph type="pic" sz="quarter" idx="4294967295"/>
          </p:nvPr>
        </p:nvPicPr>
        <p:blipFill>
          <a:blip r:embed="rId3" cstate="print">
            <a:extLst>
              <a:ext uri="{28A0092B-C50C-407E-A947-70E740481C1C}">
                <a14:useLocalDpi xmlns:a14="http://schemas.microsoft.com/office/drawing/2010/main" val="0"/>
              </a:ext>
            </a:extLst>
          </a:blip>
          <a:srcRect l="16656" r="16656"/>
          <a:stretch>
            <a:fillRect/>
          </a:stretch>
        </p:blipFill>
        <p:spPr>
          <a:xfrm>
            <a:off x="1521950" y="1901372"/>
            <a:ext cx="1735942" cy="1735940"/>
          </a:xfrm>
          <a:custGeom>
            <a:avLst/>
            <a:gdLst>
              <a:gd name="connsiteX0" fmla="*/ 747485 w 1494970"/>
              <a:gd name="connsiteY0" fmla="*/ 0 h 1494968"/>
              <a:gd name="connsiteX1" fmla="*/ 1494970 w 1494970"/>
              <a:gd name="connsiteY1" fmla="*/ 747484 h 1494968"/>
              <a:gd name="connsiteX2" fmla="*/ 747485 w 1494970"/>
              <a:gd name="connsiteY2" fmla="*/ 1494968 h 1494968"/>
              <a:gd name="connsiteX3" fmla="*/ 0 w 1494970"/>
              <a:gd name="connsiteY3" fmla="*/ 747484 h 1494968"/>
              <a:gd name="connsiteX4" fmla="*/ 747485 w 1494970"/>
              <a:gd name="connsiteY4" fmla="*/ 0 h 1494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970" h="1494968">
                <a:moveTo>
                  <a:pt x="747485" y="0"/>
                </a:moveTo>
                <a:cubicBezTo>
                  <a:pt x="1160310" y="0"/>
                  <a:pt x="1494970" y="334660"/>
                  <a:pt x="1494970" y="747484"/>
                </a:cubicBezTo>
                <a:cubicBezTo>
                  <a:pt x="1494970" y="1160308"/>
                  <a:pt x="1160310" y="1494968"/>
                  <a:pt x="747485" y="1494968"/>
                </a:cubicBezTo>
                <a:cubicBezTo>
                  <a:pt x="334660" y="1494968"/>
                  <a:pt x="0" y="1160308"/>
                  <a:pt x="0" y="747484"/>
                </a:cubicBezTo>
                <a:cubicBezTo>
                  <a:pt x="0" y="334660"/>
                  <a:pt x="334660" y="0"/>
                  <a:pt x="747485" y="0"/>
                </a:cubicBezTo>
                <a:close/>
              </a:path>
            </a:pathLst>
          </a:custGeom>
          <a:ln w="28575">
            <a:solidFill>
              <a:schemeClr val="accent1"/>
            </a:solidFill>
          </a:ln>
          <a:effectLst>
            <a:outerShdw blurRad="254000" dist="38100" dir="2700000" algn="tl" rotWithShape="0">
              <a:prstClr val="black">
                <a:alpha val="40000"/>
              </a:prstClr>
            </a:outerShdw>
          </a:effectLst>
        </p:spPr>
      </p:pic>
      <p:pic>
        <p:nvPicPr>
          <p:cNvPr id="73" name="图片占位符 72"/>
          <p:cNvPicPr>
            <a:picLocks noGrp="1" noChangeAspect="1"/>
          </p:cNvPicPr>
          <p:nvPr>
            <p:ph type="pic" sz="quarter" idx="4294967295"/>
          </p:nvPr>
        </p:nvPicPr>
        <p:blipFill>
          <a:blip r:embed="rId4" cstate="print">
            <a:extLst>
              <a:ext uri="{28A0092B-C50C-407E-A947-70E740481C1C}">
                <a14:useLocalDpi xmlns:a14="http://schemas.microsoft.com/office/drawing/2010/main" val="0"/>
              </a:ext>
            </a:extLst>
          </a:blip>
          <a:srcRect l="16690" r="16690"/>
          <a:stretch>
            <a:fillRect/>
          </a:stretch>
        </p:blipFill>
        <p:spPr>
          <a:xfrm>
            <a:off x="4002454" y="1903086"/>
            <a:ext cx="1735942" cy="1734098"/>
          </a:xfrm>
          <a:custGeom>
            <a:avLst/>
            <a:gdLst>
              <a:gd name="connsiteX0" fmla="*/ 747485 w 1494970"/>
              <a:gd name="connsiteY0" fmla="*/ 0 h 1494968"/>
              <a:gd name="connsiteX1" fmla="*/ 1494970 w 1494970"/>
              <a:gd name="connsiteY1" fmla="*/ 747484 h 1494968"/>
              <a:gd name="connsiteX2" fmla="*/ 747485 w 1494970"/>
              <a:gd name="connsiteY2" fmla="*/ 1494968 h 1494968"/>
              <a:gd name="connsiteX3" fmla="*/ 0 w 1494970"/>
              <a:gd name="connsiteY3" fmla="*/ 747484 h 1494968"/>
              <a:gd name="connsiteX4" fmla="*/ 747485 w 1494970"/>
              <a:gd name="connsiteY4" fmla="*/ 0 h 1494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970" h="1494968">
                <a:moveTo>
                  <a:pt x="747485" y="0"/>
                </a:moveTo>
                <a:cubicBezTo>
                  <a:pt x="1160310" y="0"/>
                  <a:pt x="1494970" y="334660"/>
                  <a:pt x="1494970" y="747484"/>
                </a:cubicBezTo>
                <a:cubicBezTo>
                  <a:pt x="1494970" y="1160308"/>
                  <a:pt x="1160310" y="1494968"/>
                  <a:pt x="747485" y="1494968"/>
                </a:cubicBezTo>
                <a:cubicBezTo>
                  <a:pt x="334660" y="1494968"/>
                  <a:pt x="0" y="1160308"/>
                  <a:pt x="0" y="747484"/>
                </a:cubicBezTo>
                <a:cubicBezTo>
                  <a:pt x="0" y="334660"/>
                  <a:pt x="334660" y="0"/>
                  <a:pt x="747485" y="0"/>
                </a:cubicBezTo>
                <a:close/>
              </a:path>
            </a:pathLst>
          </a:custGeom>
          <a:ln w="28575">
            <a:solidFill>
              <a:schemeClr val="accent2"/>
            </a:solidFill>
          </a:ln>
          <a:effectLst>
            <a:outerShdw blurRad="254000" dist="38100" dir="2700000" algn="tl" rotWithShape="0">
              <a:prstClr val="black">
                <a:alpha val="40000"/>
              </a:prstClr>
            </a:outerShdw>
          </a:effectLst>
        </p:spPr>
      </p:pic>
      <p:pic>
        <p:nvPicPr>
          <p:cNvPr id="74" name="图片占位符 73"/>
          <p:cNvPicPr>
            <a:picLocks noGrp="1" noChangeAspect="1"/>
          </p:cNvPicPr>
          <p:nvPr>
            <p:ph type="pic" sz="quarter" idx="4294967295"/>
          </p:nvPr>
        </p:nvPicPr>
        <p:blipFill>
          <a:blip r:embed="rId5" cstate="print">
            <a:extLst>
              <a:ext uri="{28A0092B-C50C-407E-A947-70E740481C1C}">
                <a14:useLocalDpi xmlns:a14="http://schemas.microsoft.com/office/drawing/2010/main" val="0"/>
              </a:ext>
            </a:extLst>
          </a:blip>
          <a:srcRect l="27023" r="27023"/>
          <a:stretch>
            <a:fillRect/>
          </a:stretch>
        </p:blipFill>
        <p:spPr>
          <a:xfrm>
            <a:off x="8952364" y="1902959"/>
            <a:ext cx="1735942" cy="1735940"/>
          </a:xfrm>
          <a:custGeom>
            <a:avLst/>
            <a:gdLst>
              <a:gd name="connsiteX0" fmla="*/ 747485 w 1494970"/>
              <a:gd name="connsiteY0" fmla="*/ 0 h 1494968"/>
              <a:gd name="connsiteX1" fmla="*/ 1494970 w 1494970"/>
              <a:gd name="connsiteY1" fmla="*/ 747484 h 1494968"/>
              <a:gd name="connsiteX2" fmla="*/ 747485 w 1494970"/>
              <a:gd name="connsiteY2" fmla="*/ 1494968 h 1494968"/>
              <a:gd name="connsiteX3" fmla="*/ 0 w 1494970"/>
              <a:gd name="connsiteY3" fmla="*/ 747484 h 1494968"/>
              <a:gd name="connsiteX4" fmla="*/ 747485 w 1494970"/>
              <a:gd name="connsiteY4" fmla="*/ 0 h 1494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970" h="1494968">
                <a:moveTo>
                  <a:pt x="747485" y="0"/>
                </a:moveTo>
                <a:cubicBezTo>
                  <a:pt x="1160310" y="0"/>
                  <a:pt x="1494970" y="334660"/>
                  <a:pt x="1494970" y="747484"/>
                </a:cubicBezTo>
                <a:cubicBezTo>
                  <a:pt x="1494970" y="1160308"/>
                  <a:pt x="1160310" y="1494968"/>
                  <a:pt x="747485" y="1494968"/>
                </a:cubicBezTo>
                <a:cubicBezTo>
                  <a:pt x="334660" y="1494968"/>
                  <a:pt x="0" y="1160308"/>
                  <a:pt x="0" y="747484"/>
                </a:cubicBezTo>
                <a:cubicBezTo>
                  <a:pt x="0" y="334660"/>
                  <a:pt x="334660" y="0"/>
                  <a:pt x="747485" y="0"/>
                </a:cubicBezTo>
                <a:close/>
              </a:path>
            </a:pathLst>
          </a:custGeom>
          <a:ln w="28575">
            <a:solidFill>
              <a:schemeClr val="accent2"/>
            </a:solidFill>
          </a:ln>
          <a:effectLst>
            <a:outerShdw blurRad="254000" dist="38100" dir="2700000" algn="tl" rotWithShape="0">
              <a:prstClr val="black">
                <a:alpha val="40000"/>
              </a:prstClr>
            </a:outerShdw>
          </a:effectLst>
        </p:spPr>
      </p:pic>
      <p:pic>
        <p:nvPicPr>
          <p:cNvPr id="75" name="图片占位符 74"/>
          <p:cNvPicPr>
            <a:picLocks noGrp="1" noChangeAspect="1"/>
          </p:cNvPicPr>
          <p:nvPr>
            <p:ph type="pic" sz="quarter" idx="4294967295"/>
          </p:nvPr>
        </p:nvPicPr>
        <p:blipFill>
          <a:blip r:embed="rId6" cstate="print">
            <a:extLst>
              <a:ext uri="{28A0092B-C50C-407E-A947-70E740481C1C}">
                <a14:useLocalDpi xmlns:a14="http://schemas.microsoft.com/office/drawing/2010/main" val="0"/>
              </a:ext>
            </a:extLst>
          </a:blip>
          <a:srcRect l="16690" r="16690"/>
          <a:stretch>
            <a:fillRect/>
          </a:stretch>
        </p:blipFill>
        <p:spPr>
          <a:xfrm>
            <a:off x="6477409" y="1903086"/>
            <a:ext cx="1735942" cy="1734098"/>
          </a:xfrm>
          <a:custGeom>
            <a:avLst/>
            <a:gdLst>
              <a:gd name="connsiteX0" fmla="*/ 747485 w 1494970"/>
              <a:gd name="connsiteY0" fmla="*/ 0 h 1494968"/>
              <a:gd name="connsiteX1" fmla="*/ 1494970 w 1494970"/>
              <a:gd name="connsiteY1" fmla="*/ 747484 h 1494968"/>
              <a:gd name="connsiteX2" fmla="*/ 747485 w 1494970"/>
              <a:gd name="connsiteY2" fmla="*/ 1494968 h 1494968"/>
              <a:gd name="connsiteX3" fmla="*/ 0 w 1494970"/>
              <a:gd name="connsiteY3" fmla="*/ 747484 h 1494968"/>
              <a:gd name="connsiteX4" fmla="*/ 747485 w 1494970"/>
              <a:gd name="connsiteY4" fmla="*/ 0 h 1494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970" h="1494968">
                <a:moveTo>
                  <a:pt x="747485" y="0"/>
                </a:moveTo>
                <a:cubicBezTo>
                  <a:pt x="1160310" y="0"/>
                  <a:pt x="1494970" y="334660"/>
                  <a:pt x="1494970" y="747484"/>
                </a:cubicBezTo>
                <a:cubicBezTo>
                  <a:pt x="1494970" y="1160308"/>
                  <a:pt x="1160310" y="1494968"/>
                  <a:pt x="747485" y="1494968"/>
                </a:cubicBezTo>
                <a:cubicBezTo>
                  <a:pt x="334660" y="1494968"/>
                  <a:pt x="0" y="1160308"/>
                  <a:pt x="0" y="747484"/>
                </a:cubicBezTo>
                <a:cubicBezTo>
                  <a:pt x="0" y="334660"/>
                  <a:pt x="334660" y="0"/>
                  <a:pt x="747485" y="0"/>
                </a:cubicBezTo>
                <a:close/>
              </a:path>
            </a:pathLst>
          </a:custGeom>
          <a:ln w="28575">
            <a:solidFill>
              <a:schemeClr val="accent1"/>
            </a:solidFill>
          </a:ln>
          <a:effectLst>
            <a:outerShdw blurRad="254000" dist="38100" dir="2700000" algn="tl" rotWithShape="0">
              <a:prstClr val="black">
                <a:alpha val="40000"/>
              </a:prstClr>
            </a:outerShdw>
          </a:effectLst>
        </p:spPr>
      </p:pic>
      <p:sp>
        <p:nvSpPr>
          <p:cNvPr id="4" name="Freeform 11"/>
          <p:cNvSpPr>
            <a:spLocks noEditPoints="1"/>
          </p:cNvSpPr>
          <p:nvPr/>
        </p:nvSpPr>
        <p:spPr bwMode="auto">
          <a:xfrm>
            <a:off x="1697923" y="2077345"/>
            <a:ext cx="1383994" cy="1383993"/>
          </a:xfrm>
          <a:custGeom>
            <a:avLst/>
            <a:gdLst>
              <a:gd name="T0" fmla="*/ 627 w 1254"/>
              <a:gd name="T1" fmla="*/ 1254 h 1254"/>
              <a:gd name="T2" fmla="*/ 0 w 1254"/>
              <a:gd name="T3" fmla="*/ 627 h 1254"/>
              <a:gd name="T4" fmla="*/ 627 w 1254"/>
              <a:gd name="T5" fmla="*/ 0 h 1254"/>
              <a:gd name="T6" fmla="*/ 1254 w 1254"/>
              <a:gd name="T7" fmla="*/ 627 h 1254"/>
              <a:gd name="T8" fmla="*/ 627 w 1254"/>
              <a:gd name="T9" fmla="*/ 1254 h 1254"/>
              <a:gd name="T10" fmla="*/ 1213 w 1254"/>
              <a:gd name="T11" fmla="*/ 627 h 1254"/>
              <a:gd name="T12" fmla="*/ 627 w 1254"/>
              <a:gd name="T13" fmla="*/ 41 h 1254"/>
              <a:gd name="T14" fmla="*/ 40 w 1254"/>
              <a:gd name="T15" fmla="*/ 627 h 1254"/>
              <a:gd name="T16" fmla="*/ 627 w 1254"/>
              <a:gd name="T17" fmla="*/ 1214 h 1254"/>
              <a:gd name="T18" fmla="*/ 1213 w 1254"/>
              <a:gd name="T19" fmla="*/ 627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solidFill>
            <a:schemeClr val="bg1">
              <a:lumMod val="9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Freeform 11"/>
          <p:cNvSpPr>
            <a:spLocks noEditPoints="1"/>
          </p:cNvSpPr>
          <p:nvPr/>
        </p:nvSpPr>
        <p:spPr bwMode="auto">
          <a:xfrm>
            <a:off x="4178427" y="2078139"/>
            <a:ext cx="1383994" cy="1383993"/>
          </a:xfrm>
          <a:custGeom>
            <a:avLst/>
            <a:gdLst>
              <a:gd name="T0" fmla="*/ 627 w 1254"/>
              <a:gd name="T1" fmla="*/ 1254 h 1254"/>
              <a:gd name="T2" fmla="*/ 0 w 1254"/>
              <a:gd name="T3" fmla="*/ 627 h 1254"/>
              <a:gd name="T4" fmla="*/ 627 w 1254"/>
              <a:gd name="T5" fmla="*/ 0 h 1254"/>
              <a:gd name="T6" fmla="*/ 1254 w 1254"/>
              <a:gd name="T7" fmla="*/ 627 h 1254"/>
              <a:gd name="T8" fmla="*/ 627 w 1254"/>
              <a:gd name="T9" fmla="*/ 1254 h 1254"/>
              <a:gd name="T10" fmla="*/ 1213 w 1254"/>
              <a:gd name="T11" fmla="*/ 627 h 1254"/>
              <a:gd name="T12" fmla="*/ 627 w 1254"/>
              <a:gd name="T13" fmla="*/ 41 h 1254"/>
              <a:gd name="T14" fmla="*/ 40 w 1254"/>
              <a:gd name="T15" fmla="*/ 627 h 1254"/>
              <a:gd name="T16" fmla="*/ 627 w 1254"/>
              <a:gd name="T17" fmla="*/ 1214 h 1254"/>
              <a:gd name="T18" fmla="*/ 1213 w 1254"/>
              <a:gd name="T19" fmla="*/ 627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11"/>
          <p:cNvSpPr>
            <a:spLocks noEditPoints="1"/>
          </p:cNvSpPr>
          <p:nvPr/>
        </p:nvSpPr>
        <p:spPr bwMode="auto">
          <a:xfrm>
            <a:off x="6653382" y="2078139"/>
            <a:ext cx="1383994" cy="1383993"/>
          </a:xfrm>
          <a:custGeom>
            <a:avLst/>
            <a:gdLst>
              <a:gd name="T0" fmla="*/ 627 w 1254"/>
              <a:gd name="T1" fmla="*/ 1254 h 1254"/>
              <a:gd name="T2" fmla="*/ 0 w 1254"/>
              <a:gd name="T3" fmla="*/ 627 h 1254"/>
              <a:gd name="T4" fmla="*/ 627 w 1254"/>
              <a:gd name="T5" fmla="*/ 0 h 1254"/>
              <a:gd name="T6" fmla="*/ 1254 w 1254"/>
              <a:gd name="T7" fmla="*/ 627 h 1254"/>
              <a:gd name="T8" fmla="*/ 627 w 1254"/>
              <a:gd name="T9" fmla="*/ 1254 h 1254"/>
              <a:gd name="T10" fmla="*/ 1213 w 1254"/>
              <a:gd name="T11" fmla="*/ 627 h 1254"/>
              <a:gd name="T12" fmla="*/ 627 w 1254"/>
              <a:gd name="T13" fmla="*/ 41 h 1254"/>
              <a:gd name="T14" fmla="*/ 40 w 1254"/>
              <a:gd name="T15" fmla="*/ 627 h 1254"/>
              <a:gd name="T16" fmla="*/ 627 w 1254"/>
              <a:gd name="T17" fmla="*/ 1214 h 1254"/>
              <a:gd name="T18" fmla="*/ 1213 w 1254"/>
              <a:gd name="T19" fmla="*/ 627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11"/>
          <p:cNvSpPr>
            <a:spLocks noEditPoints="1"/>
          </p:cNvSpPr>
          <p:nvPr/>
        </p:nvSpPr>
        <p:spPr bwMode="auto">
          <a:xfrm>
            <a:off x="9128337" y="2078932"/>
            <a:ext cx="1383994" cy="1383993"/>
          </a:xfrm>
          <a:custGeom>
            <a:avLst/>
            <a:gdLst>
              <a:gd name="T0" fmla="*/ 627 w 1254"/>
              <a:gd name="T1" fmla="*/ 1254 h 1254"/>
              <a:gd name="T2" fmla="*/ 0 w 1254"/>
              <a:gd name="T3" fmla="*/ 627 h 1254"/>
              <a:gd name="T4" fmla="*/ 627 w 1254"/>
              <a:gd name="T5" fmla="*/ 0 h 1254"/>
              <a:gd name="T6" fmla="*/ 1254 w 1254"/>
              <a:gd name="T7" fmla="*/ 627 h 1254"/>
              <a:gd name="T8" fmla="*/ 627 w 1254"/>
              <a:gd name="T9" fmla="*/ 1254 h 1254"/>
              <a:gd name="T10" fmla="*/ 1213 w 1254"/>
              <a:gd name="T11" fmla="*/ 627 h 1254"/>
              <a:gd name="T12" fmla="*/ 627 w 1254"/>
              <a:gd name="T13" fmla="*/ 41 h 1254"/>
              <a:gd name="T14" fmla="*/ 40 w 1254"/>
              <a:gd name="T15" fmla="*/ 627 h 1254"/>
              <a:gd name="T16" fmla="*/ 627 w 1254"/>
              <a:gd name="T17" fmla="*/ 1214 h 1254"/>
              <a:gd name="T18" fmla="*/ 1213 w 1254"/>
              <a:gd name="T19" fmla="*/ 627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矩形 57">
            <a:extLst>
              <a:ext uri="{FF2B5EF4-FFF2-40B4-BE49-F238E27FC236}">
                <a16:creationId xmlns:a16="http://schemas.microsoft.com/office/drawing/2014/main" xmlns="" id="{E3EB1709-6D20-4440-8800-976CC5E9712E}"/>
              </a:ext>
            </a:extLst>
          </p:cNvPr>
          <p:cNvSpPr/>
          <p:nvPr/>
        </p:nvSpPr>
        <p:spPr>
          <a:xfrm>
            <a:off x="1591889" y="4587256"/>
            <a:ext cx="9012612" cy="1061829"/>
          </a:xfrm>
          <a:prstGeom prst="rect">
            <a:avLst/>
          </a:prstGeom>
        </p:spPr>
        <p:txBody>
          <a:bodyPr wrap="square">
            <a:spAutoFit/>
            <a:scene3d>
              <a:camera prst="orthographicFront"/>
              <a:lightRig rig="threePt" dir="t"/>
            </a:scene3d>
            <a:sp3d contourW="12700"/>
          </a:bodyPr>
          <a:lstStyle/>
          <a:p>
            <a:pPr>
              <a:lnSpc>
                <a:spcPct val="150000"/>
              </a:lnSpc>
            </a:pPr>
            <a:r>
              <a:rPr lang="zh-CN" altLang="en-US" sz="1400" dirty="0">
                <a:solidFill>
                  <a:schemeClr val="tx1">
                    <a:lumMod val="65000"/>
                    <a:lumOff val="35000"/>
                  </a:schemeClr>
                </a:solidFill>
              </a:rPr>
              <a:t>用户可以在投影仪或者计算机上进行演示也可以将演示文稿打印出来制作</a:t>
            </a:r>
            <a:r>
              <a:rPr lang="zh-CN" altLang="en-US" sz="1400" dirty="0" smtClean="0">
                <a:solidFill>
                  <a:schemeClr val="tx1">
                    <a:lumMod val="65000"/>
                    <a:lumOff val="35000"/>
                  </a:schemeClr>
                </a:solidFill>
              </a:rPr>
              <a:t>成用户可以在投影仪或者计算机上进行演示也可以将演示文稿打印投影仪或者计算机上进行演示也可制作成胶片以便应用到更广泛的领域中胶片</a:t>
            </a:r>
            <a:r>
              <a:rPr lang="zh-CN" altLang="en-US" sz="1400" dirty="0">
                <a:solidFill>
                  <a:schemeClr val="tx1">
                    <a:lumMod val="65000"/>
                    <a:lumOff val="35000"/>
                  </a:schemeClr>
                </a:solidFill>
              </a:rPr>
              <a:t>以便应用到更广泛的领域</a:t>
            </a:r>
            <a:r>
              <a:rPr lang="zh-CN" altLang="en-US" sz="1400" dirty="0" smtClean="0">
                <a:solidFill>
                  <a:schemeClr val="tx1">
                    <a:lumMod val="65000"/>
                    <a:lumOff val="35000"/>
                  </a:schemeClr>
                </a:solidFill>
              </a:rPr>
              <a:t>中用户可以在投影仪出来制作成胶片以便应用到更广泛的领域中</a:t>
            </a:r>
          </a:p>
        </p:txBody>
      </p:sp>
      <p:sp>
        <p:nvSpPr>
          <p:cNvPr id="59" name="矩形 58">
            <a:extLst>
              <a:ext uri="{FF2B5EF4-FFF2-40B4-BE49-F238E27FC236}">
                <a16:creationId xmlns:a16="http://schemas.microsoft.com/office/drawing/2014/main" xmlns="" id="{CBCE2F27-1948-4AAF-B7D2-B7B4F23C2784}"/>
              </a:ext>
            </a:extLst>
          </p:cNvPr>
          <p:cNvSpPr/>
          <p:nvPr/>
        </p:nvSpPr>
        <p:spPr>
          <a:xfrm>
            <a:off x="1268934" y="3883315"/>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sp>
        <p:nvSpPr>
          <p:cNvPr id="60" name="矩形 59">
            <a:extLst>
              <a:ext uri="{FF2B5EF4-FFF2-40B4-BE49-F238E27FC236}">
                <a16:creationId xmlns:a16="http://schemas.microsoft.com/office/drawing/2014/main" xmlns="" id="{CBCE2F27-1948-4AAF-B7D2-B7B4F23C2784}"/>
              </a:ext>
            </a:extLst>
          </p:cNvPr>
          <p:cNvSpPr/>
          <p:nvPr/>
        </p:nvSpPr>
        <p:spPr>
          <a:xfrm>
            <a:off x="3749438" y="3883315"/>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sp>
        <p:nvSpPr>
          <p:cNvPr id="61" name="矩形 60">
            <a:extLst>
              <a:ext uri="{FF2B5EF4-FFF2-40B4-BE49-F238E27FC236}">
                <a16:creationId xmlns:a16="http://schemas.microsoft.com/office/drawing/2014/main" xmlns="" id="{CBCE2F27-1948-4AAF-B7D2-B7B4F23C2784}"/>
              </a:ext>
            </a:extLst>
          </p:cNvPr>
          <p:cNvSpPr/>
          <p:nvPr/>
        </p:nvSpPr>
        <p:spPr>
          <a:xfrm>
            <a:off x="6224393" y="3883315"/>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sp>
        <p:nvSpPr>
          <p:cNvPr id="62" name="矩形 61">
            <a:extLst>
              <a:ext uri="{FF2B5EF4-FFF2-40B4-BE49-F238E27FC236}">
                <a16:creationId xmlns:a16="http://schemas.microsoft.com/office/drawing/2014/main" xmlns="" id="{CBCE2F27-1948-4AAF-B7D2-B7B4F23C2784}"/>
              </a:ext>
            </a:extLst>
          </p:cNvPr>
          <p:cNvSpPr/>
          <p:nvPr/>
        </p:nvSpPr>
        <p:spPr>
          <a:xfrm>
            <a:off x="8699348" y="3883315"/>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pic>
        <p:nvPicPr>
          <p:cNvPr id="26" name="图片 25"/>
          <p:cNvPicPr>
            <a:picLocks noChangeAspect="1"/>
          </p:cNvPicPr>
          <p:nvPr/>
        </p:nvPicPr>
        <p:blipFill rotWithShape="1">
          <a:blip r:embed="rId7">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27" name="图片 26"/>
          <p:cNvPicPr>
            <a:picLocks noChangeAspect="1"/>
          </p:cNvPicPr>
          <p:nvPr/>
        </p:nvPicPr>
        <p:blipFill rotWithShape="1">
          <a:blip r:embed="rId7">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28" name="组合 27"/>
          <p:cNvGrpSpPr/>
          <p:nvPr/>
        </p:nvGrpSpPr>
        <p:grpSpPr>
          <a:xfrm>
            <a:off x="1195529" y="485297"/>
            <a:ext cx="3780202" cy="770416"/>
            <a:chOff x="1949291" y="371073"/>
            <a:chExt cx="3780202" cy="770416"/>
          </a:xfrm>
        </p:grpSpPr>
        <p:sp>
          <p:nvSpPr>
            <p:cNvPr id="29" name="文本框 28"/>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latin typeface="Century Gothic" panose="020B0502020202020204" pitchFamily="34" charset="0"/>
                </a:rPr>
                <a:t>章节标题</a:t>
              </a:r>
              <a:r>
                <a:rPr lang="zh-CN" altLang="en-US" sz="2800" b="1" dirty="0" smtClean="0">
                  <a:solidFill>
                    <a:schemeClr val="accent1"/>
                  </a:solidFill>
                  <a:latin typeface="Century Gothic" panose="020B0502020202020204" pitchFamily="34" charset="0"/>
                </a:rPr>
                <a:t>文字添加</a:t>
              </a:r>
              <a:endParaRPr lang="zh-CN" altLang="en-US" sz="2800" b="1" dirty="0">
                <a:solidFill>
                  <a:schemeClr val="accent1"/>
                </a:solidFill>
                <a:latin typeface="Century Gothic" panose="020B0502020202020204" pitchFamily="34" charset="0"/>
              </a:endParaRPr>
            </a:p>
          </p:txBody>
        </p:sp>
        <p:sp>
          <p:nvSpPr>
            <p:cNvPr id="30" name="文本框 29"/>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smtClean="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123879488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0-#ppt_w/2"/>
                                          </p:val>
                                        </p:tav>
                                        <p:tav tm="100000">
                                          <p:val>
                                            <p:strVal val="#ppt_x"/>
                                          </p:val>
                                        </p:tav>
                                      </p:tavLst>
                                    </p:anim>
                                    <p:anim calcmode="lin" valueType="num">
                                      <p:cBhvr additive="base">
                                        <p:cTn id="8" dur="500" fill="hold"/>
                                        <p:tgtEl>
                                          <p:spTgt spid="7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fill="hold"/>
                                        <p:tgtEl>
                                          <p:spTgt spid="73"/>
                                        </p:tgtEl>
                                        <p:attrNameLst>
                                          <p:attrName>ppt_x</p:attrName>
                                        </p:attrNameLst>
                                      </p:cBhvr>
                                      <p:tavLst>
                                        <p:tav tm="0">
                                          <p:val>
                                            <p:strVal val="0-#ppt_w/2"/>
                                          </p:val>
                                        </p:tav>
                                        <p:tav tm="100000">
                                          <p:val>
                                            <p:strVal val="#ppt_x"/>
                                          </p:val>
                                        </p:tav>
                                      </p:tavLst>
                                    </p:anim>
                                    <p:anim calcmode="lin" valueType="num">
                                      <p:cBhvr additive="base">
                                        <p:cTn id="12" dur="500" fill="hold"/>
                                        <p:tgtEl>
                                          <p:spTgt spid="7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0-#ppt_w/2"/>
                                          </p:val>
                                        </p:tav>
                                        <p:tav tm="100000">
                                          <p:val>
                                            <p:strVal val="#ppt_x"/>
                                          </p:val>
                                        </p:tav>
                                      </p:tavLst>
                                    </p:anim>
                                    <p:anim calcmode="lin" valueType="num">
                                      <p:cBhvr additive="base">
                                        <p:cTn id="16" dur="500" fill="hold"/>
                                        <p:tgtEl>
                                          <p:spTgt spid="74"/>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500" fill="hold"/>
                                        <p:tgtEl>
                                          <p:spTgt spid="75"/>
                                        </p:tgtEl>
                                        <p:attrNameLst>
                                          <p:attrName>ppt_x</p:attrName>
                                        </p:attrNameLst>
                                      </p:cBhvr>
                                      <p:tavLst>
                                        <p:tav tm="0">
                                          <p:val>
                                            <p:strVal val="0-#ppt_w/2"/>
                                          </p:val>
                                        </p:tav>
                                        <p:tav tm="100000">
                                          <p:val>
                                            <p:strVal val="#ppt_x"/>
                                          </p:val>
                                        </p:tav>
                                      </p:tavLst>
                                    </p:anim>
                                    <p:anim calcmode="lin" valueType="num">
                                      <p:cBhvr additive="base">
                                        <p:cTn id="20" dur="500" fill="hold"/>
                                        <p:tgtEl>
                                          <p:spTgt spid="7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0-#ppt_w/2"/>
                                          </p:val>
                                        </p:tav>
                                        <p:tav tm="100000">
                                          <p:val>
                                            <p:strVal val="#ppt_x"/>
                                          </p:val>
                                        </p:tav>
                                      </p:tavLst>
                                    </p:anim>
                                    <p:anim calcmode="lin" valueType="num">
                                      <p:cBhvr additive="base">
                                        <p:cTn id="36" dur="500" fill="hold"/>
                                        <p:tgtEl>
                                          <p:spTgt spid="13"/>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53" presetClass="entr" presetSubtype="16" fill="hold" grpId="0" nodeType="after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p:cTn id="40" dur="500" fill="hold"/>
                                        <p:tgtEl>
                                          <p:spTgt spid="59"/>
                                        </p:tgtEl>
                                        <p:attrNameLst>
                                          <p:attrName>ppt_w</p:attrName>
                                        </p:attrNameLst>
                                      </p:cBhvr>
                                      <p:tavLst>
                                        <p:tav tm="0">
                                          <p:val>
                                            <p:fltVal val="0"/>
                                          </p:val>
                                        </p:tav>
                                        <p:tav tm="100000">
                                          <p:val>
                                            <p:strVal val="#ppt_w"/>
                                          </p:val>
                                        </p:tav>
                                      </p:tavLst>
                                    </p:anim>
                                    <p:anim calcmode="lin" valueType="num">
                                      <p:cBhvr>
                                        <p:cTn id="41" dur="500" fill="hold"/>
                                        <p:tgtEl>
                                          <p:spTgt spid="59"/>
                                        </p:tgtEl>
                                        <p:attrNameLst>
                                          <p:attrName>ppt_h</p:attrName>
                                        </p:attrNameLst>
                                      </p:cBhvr>
                                      <p:tavLst>
                                        <p:tav tm="0">
                                          <p:val>
                                            <p:fltVal val="0"/>
                                          </p:val>
                                        </p:tav>
                                        <p:tav tm="100000">
                                          <p:val>
                                            <p:strVal val="#ppt_h"/>
                                          </p:val>
                                        </p:tav>
                                      </p:tavLst>
                                    </p:anim>
                                    <p:animEffect transition="in" filter="fade">
                                      <p:cBhvr>
                                        <p:cTn id="42" dur="500"/>
                                        <p:tgtEl>
                                          <p:spTgt spid="59"/>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p:cTn id="45" dur="500" fill="hold"/>
                                        <p:tgtEl>
                                          <p:spTgt spid="60"/>
                                        </p:tgtEl>
                                        <p:attrNameLst>
                                          <p:attrName>ppt_w</p:attrName>
                                        </p:attrNameLst>
                                      </p:cBhvr>
                                      <p:tavLst>
                                        <p:tav tm="0">
                                          <p:val>
                                            <p:fltVal val="0"/>
                                          </p:val>
                                        </p:tav>
                                        <p:tav tm="100000">
                                          <p:val>
                                            <p:strVal val="#ppt_w"/>
                                          </p:val>
                                        </p:tav>
                                      </p:tavLst>
                                    </p:anim>
                                    <p:anim calcmode="lin" valueType="num">
                                      <p:cBhvr>
                                        <p:cTn id="46" dur="500" fill="hold"/>
                                        <p:tgtEl>
                                          <p:spTgt spid="60"/>
                                        </p:tgtEl>
                                        <p:attrNameLst>
                                          <p:attrName>ppt_h</p:attrName>
                                        </p:attrNameLst>
                                      </p:cBhvr>
                                      <p:tavLst>
                                        <p:tav tm="0">
                                          <p:val>
                                            <p:fltVal val="0"/>
                                          </p:val>
                                        </p:tav>
                                        <p:tav tm="100000">
                                          <p:val>
                                            <p:strVal val="#ppt_h"/>
                                          </p:val>
                                        </p:tav>
                                      </p:tavLst>
                                    </p:anim>
                                    <p:animEffect transition="in" filter="fade">
                                      <p:cBhvr>
                                        <p:cTn id="47" dur="500"/>
                                        <p:tgtEl>
                                          <p:spTgt spid="6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cBhvr>
                                        <p:cTn id="50" dur="500" fill="hold"/>
                                        <p:tgtEl>
                                          <p:spTgt spid="61"/>
                                        </p:tgtEl>
                                        <p:attrNameLst>
                                          <p:attrName>ppt_w</p:attrName>
                                        </p:attrNameLst>
                                      </p:cBhvr>
                                      <p:tavLst>
                                        <p:tav tm="0">
                                          <p:val>
                                            <p:fltVal val="0"/>
                                          </p:val>
                                        </p:tav>
                                        <p:tav tm="100000">
                                          <p:val>
                                            <p:strVal val="#ppt_w"/>
                                          </p:val>
                                        </p:tav>
                                      </p:tavLst>
                                    </p:anim>
                                    <p:anim calcmode="lin" valueType="num">
                                      <p:cBhvr>
                                        <p:cTn id="51" dur="500" fill="hold"/>
                                        <p:tgtEl>
                                          <p:spTgt spid="61"/>
                                        </p:tgtEl>
                                        <p:attrNameLst>
                                          <p:attrName>ppt_h</p:attrName>
                                        </p:attrNameLst>
                                      </p:cBhvr>
                                      <p:tavLst>
                                        <p:tav tm="0">
                                          <p:val>
                                            <p:fltVal val="0"/>
                                          </p:val>
                                        </p:tav>
                                        <p:tav tm="100000">
                                          <p:val>
                                            <p:strVal val="#ppt_h"/>
                                          </p:val>
                                        </p:tav>
                                      </p:tavLst>
                                    </p:anim>
                                    <p:animEffect transition="in" filter="fade">
                                      <p:cBhvr>
                                        <p:cTn id="52" dur="500"/>
                                        <p:tgtEl>
                                          <p:spTgt spid="61"/>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62"/>
                                        </p:tgtEl>
                                        <p:attrNameLst>
                                          <p:attrName>style.visibility</p:attrName>
                                        </p:attrNameLst>
                                      </p:cBhvr>
                                      <p:to>
                                        <p:strVal val="visible"/>
                                      </p:to>
                                    </p:set>
                                    <p:anim calcmode="lin" valueType="num">
                                      <p:cBhvr>
                                        <p:cTn id="55" dur="500" fill="hold"/>
                                        <p:tgtEl>
                                          <p:spTgt spid="62"/>
                                        </p:tgtEl>
                                        <p:attrNameLst>
                                          <p:attrName>ppt_w</p:attrName>
                                        </p:attrNameLst>
                                      </p:cBhvr>
                                      <p:tavLst>
                                        <p:tav tm="0">
                                          <p:val>
                                            <p:fltVal val="0"/>
                                          </p:val>
                                        </p:tav>
                                        <p:tav tm="100000">
                                          <p:val>
                                            <p:strVal val="#ppt_w"/>
                                          </p:val>
                                        </p:tav>
                                      </p:tavLst>
                                    </p:anim>
                                    <p:anim calcmode="lin" valueType="num">
                                      <p:cBhvr>
                                        <p:cTn id="56" dur="500" fill="hold"/>
                                        <p:tgtEl>
                                          <p:spTgt spid="62"/>
                                        </p:tgtEl>
                                        <p:attrNameLst>
                                          <p:attrName>ppt_h</p:attrName>
                                        </p:attrNameLst>
                                      </p:cBhvr>
                                      <p:tavLst>
                                        <p:tav tm="0">
                                          <p:val>
                                            <p:fltVal val="0"/>
                                          </p:val>
                                        </p:tav>
                                        <p:tav tm="100000">
                                          <p:val>
                                            <p:strVal val="#ppt_h"/>
                                          </p:val>
                                        </p:tav>
                                      </p:tavLst>
                                    </p:anim>
                                    <p:animEffect transition="in" filter="fade">
                                      <p:cBhvr>
                                        <p:cTn id="57" dur="500"/>
                                        <p:tgtEl>
                                          <p:spTgt spid="62"/>
                                        </p:tgtEl>
                                      </p:cBhvr>
                                    </p:animEffect>
                                  </p:childTnLst>
                                </p:cTn>
                              </p:par>
                            </p:childTnLst>
                          </p:cTn>
                        </p:par>
                        <p:par>
                          <p:cTn id="58" fill="hold">
                            <p:stCondLst>
                              <p:cond delay="1000"/>
                            </p:stCondLst>
                            <p:childTnLst>
                              <p:par>
                                <p:cTn id="59" presetID="22" presetClass="entr" presetSubtype="8"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wipe(left)">
                                      <p:cBhvr>
                                        <p:cTn id="6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P spid="58" grpId="0"/>
      <p:bldP spid="59" grpId="0"/>
      <p:bldP spid="60" grpId="0"/>
      <p:bldP spid="61" grpId="0"/>
      <p:bldP spid="6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pic>
        <p:nvPicPr>
          <p:cNvPr id="52" name="图片占位符 51"/>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2168" b="2168"/>
          <a:stretch>
            <a:fillRect/>
          </a:stretch>
        </p:blipFill>
        <p:spPr/>
      </p:pic>
      <p:pic>
        <p:nvPicPr>
          <p:cNvPr id="53" name="图片占位符 52"/>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t="2168" b="2168"/>
          <a:stretch>
            <a:fillRect/>
          </a:stretch>
        </p:blipFill>
        <p:spPr/>
      </p:pic>
      <p:pic>
        <p:nvPicPr>
          <p:cNvPr id="54" name="图片占位符 53"/>
          <p:cNvPicPr>
            <a:picLocks noGrp="1" noChangeAspect="1"/>
          </p:cNvPicPr>
          <p:nvPr>
            <p:ph type="pic" sz="quarter" idx="15"/>
          </p:nvPr>
        </p:nvPicPr>
        <p:blipFill>
          <a:blip r:embed="rId6" cstate="print">
            <a:extLst>
              <a:ext uri="{28A0092B-C50C-407E-A947-70E740481C1C}">
                <a14:useLocalDpi xmlns:a14="http://schemas.microsoft.com/office/drawing/2010/main" val="0"/>
              </a:ext>
            </a:extLst>
          </a:blip>
          <a:srcRect l="2960" r="2960"/>
          <a:stretch>
            <a:fillRect/>
          </a:stretch>
        </p:blipFill>
        <p:spPr/>
      </p:pic>
      <p:pic>
        <p:nvPicPr>
          <p:cNvPr id="49" name="图片占位符 48"/>
          <p:cNvPicPr>
            <a:picLocks noGrp="1" noChangeAspect="1"/>
          </p:cNvPicPr>
          <p:nvPr>
            <p:ph type="pic" sz="quarter" idx="10"/>
          </p:nvPr>
        </p:nvPicPr>
        <p:blipFill>
          <a:blip r:embed="rId7">
            <a:extLst>
              <a:ext uri="{28A0092B-C50C-407E-A947-70E740481C1C}">
                <a14:useLocalDpi xmlns:a14="http://schemas.microsoft.com/office/drawing/2010/main" val="0"/>
              </a:ext>
            </a:extLst>
          </a:blip>
          <a:srcRect t="2712" b="2712"/>
          <a:stretch>
            <a:fillRect/>
          </a:stretch>
        </p:blipFill>
        <p:spPr/>
      </p:pic>
      <p:pic>
        <p:nvPicPr>
          <p:cNvPr id="50" name="图片占位符 49"/>
          <p:cNvPicPr>
            <a:picLocks noGrp="1" noChangeAspect="1"/>
          </p:cNvPicPr>
          <p:nvPr>
            <p:ph type="pic" sz="quarter" idx="11"/>
          </p:nvPr>
        </p:nvPicPr>
        <p:blipFill>
          <a:blip r:embed="rId8">
            <a:extLst>
              <a:ext uri="{28A0092B-C50C-407E-A947-70E740481C1C}">
                <a14:useLocalDpi xmlns:a14="http://schemas.microsoft.com/office/drawing/2010/main" val="0"/>
              </a:ext>
            </a:extLst>
          </a:blip>
          <a:srcRect t="2183" b="2183"/>
          <a:stretch>
            <a:fillRect/>
          </a:stretch>
        </p:blipFill>
        <p:spPr/>
      </p:pic>
      <p:pic>
        <p:nvPicPr>
          <p:cNvPr id="51" name="图片占位符 50"/>
          <p:cNvPicPr>
            <a:picLocks noGrp="1" noChangeAspect="1"/>
          </p:cNvPicPr>
          <p:nvPr>
            <p:ph type="pic" sz="quarter" idx="12"/>
          </p:nvPr>
        </p:nvPicPr>
        <p:blipFill>
          <a:blip r:embed="rId9">
            <a:extLst>
              <a:ext uri="{28A0092B-C50C-407E-A947-70E740481C1C}">
                <a14:useLocalDpi xmlns:a14="http://schemas.microsoft.com/office/drawing/2010/main" val="0"/>
              </a:ext>
            </a:extLst>
          </a:blip>
          <a:srcRect t="2137" b="2137"/>
          <a:stretch>
            <a:fillRect/>
          </a:stretch>
        </p:blipFill>
        <p:spPr/>
      </p:pic>
      <p:grpSp>
        <p:nvGrpSpPr>
          <p:cNvPr id="3" name="40bc6fc0-994e-47e3-914d-35a604e8e7c2"/>
          <p:cNvGrpSpPr>
            <a:grpSpLocks noChangeAspect="1"/>
          </p:cNvGrpSpPr>
          <p:nvPr/>
        </p:nvGrpSpPr>
        <p:grpSpPr>
          <a:xfrm>
            <a:off x="977901" y="1554481"/>
            <a:ext cx="10339388" cy="4469763"/>
            <a:chOff x="719138" y="1232756"/>
            <a:chExt cx="10753725" cy="4648883"/>
          </a:xfrm>
        </p:grpSpPr>
        <p:sp>
          <p:nvSpPr>
            <p:cNvPr id="10" name="Rectangle 1"/>
            <p:cNvSpPr/>
            <p:nvPr/>
          </p:nvSpPr>
          <p:spPr>
            <a:xfrm>
              <a:off x="719138" y="1232756"/>
              <a:ext cx="3332079" cy="212599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Rectangle 2"/>
            <p:cNvSpPr/>
            <p:nvPr/>
          </p:nvSpPr>
          <p:spPr>
            <a:xfrm>
              <a:off x="4420465" y="1232756"/>
              <a:ext cx="3332079" cy="2125997"/>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Rectangle 3"/>
            <p:cNvSpPr/>
            <p:nvPr/>
          </p:nvSpPr>
          <p:spPr>
            <a:xfrm>
              <a:off x="8140784" y="1232756"/>
              <a:ext cx="3332079" cy="2125997"/>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Rectangle 4"/>
            <p:cNvSpPr/>
            <p:nvPr/>
          </p:nvSpPr>
          <p:spPr>
            <a:xfrm>
              <a:off x="719138" y="3754086"/>
              <a:ext cx="3332079" cy="2125997"/>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Rectangle 5"/>
            <p:cNvSpPr/>
            <p:nvPr/>
          </p:nvSpPr>
          <p:spPr>
            <a:xfrm>
              <a:off x="4420465" y="3754086"/>
              <a:ext cx="3332079" cy="2125997"/>
            </a:xfrm>
            <a:prstGeom prst="rect">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Rectangle 6"/>
            <p:cNvSpPr/>
            <p:nvPr/>
          </p:nvSpPr>
          <p:spPr>
            <a:xfrm>
              <a:off x="8140784" y="3754086"/>
              <a:ext cx="3332079" cy="212599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Rectangle: Top Corners Rounded 7"/>
            <p:cNvSpPr/>
            <p:nvPr/>
          </p:nvSpPr>
          <p:spPr>
            <a:xfrm>
              <a:off x="728548" y="2852946"/>
              <a:ext cx="3313261" cy="5073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600" b="1" dirty="0"/>
            </a:p>
          </p:txBody>
        </p:sp>
        <p:sp>
          <p:nvSpPr>
            <p:cNvPr id="17" name="Rectangle: Top Corners Rounded 9"/>
            <p:cNvSpPr/>
            <p:nvPr/>
          </p:nvSpPr>
          <p:spPr>
            <a:xfrm>
              <a:off x="4429874" y="2852946"/>
              <a:ext cx="3313261" cy="5073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600" b="1" dirty="0"/>
            </a:p>
          </p:txBody>
        </p:sp>
        <p:sp>
          <p:nvSpPr>
            <p:cNvPr id="18" name="Rectangle: Top Corners Rounded 11"/>
            <p:cNvSpPr/>
            <p:nvPr/>
          </p:nvSpPr>
          <p:spPr>
            <a:xfrm>
              <a:off x="8150194" y="2840562"/>
              <a:ext cx="3313261" cy="5073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600" b="1" dirty="0"/>
            </a:p>
          </p:txBody>
        </p:sp>
        <p:sp>
          <p:nvSpPr>
            <p:cNvPr id="19" name="Rectangle: Top Corners Rounded 13"/>
            <p:cNvSpPr/>
            <p:nvPr/>
          </p:nvSpPr>
          <p:spPr>
            <a:xfrm>
              <a:off x="728548" y="5374276"/>
              <a:ext cx="3313261" cy="5073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600" b="1" dirty="0"/>
            </a:p>
          </p:txBody>
        </p:sp>
        <p:sp>
          <p:nvSpPr>
            <p:cNvPr id="20" name="Rectangle: Top Corners Rounded 15"/>
            <p:cNvSpPr/>
            <p:nvPr/>
          </p:nvSpPr>
          <p:spPr>
            <a:xfrm>
              <a:off x="4429874" y="5374276"/>
              <a:ext cx="3313261" cy="5073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600" b="1" dirty="0"/>
            </a:p>
          </p:txBody>
        </p:sp>
        <p:sp>
          <p:nvSpPr>
            <p:cNvPr id="21" name="Rectangle: Top Corners Rounded 17"/>
            <p:cNvSpPr/>
            <p:nvPr/>
          </p:nvSpPr>
          <p:spPr>
            <a:xfrm>
              <a:off x="8150194" y="5361892"/>
              <a:ext cx="3313261" cy="5073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600" b="1" dirty="0"/>
            </a:p>
          </p:txBody>
        </p:sp>
      </p:grpSp>
      <p:sp>
        <p:nvSpPr>
          <p:cNvPr id="31" name="矩形 30"/>
          <p:cNvSpPr/>
          <p:nvPr/>
        </p:nvSpPr>
        <p:spPr>
          <a:xfrm>
            <a:off x="1668397" y="3175550"/>
            <a:ext cx="192857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p>
        </p:txBody>
      </p:sp>
      <p:sp>
        <p:nvSpPr>
          <p:cNvPr id="32" name="矩形 31"/>
          <p:cNvSpPr/>
          <p:nvPr/>
        </p:nvSpPr>
        <p:spPr>
          <a:xfrm>
            <a:off x="1668397" y="5598941"/>
            <a:ext cx="192857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p>
        </p:txBody>
      </p:sp>
      <p:sp>
        <p:nvSpPr>
          <p:cNvPr id="33" name="矩形 32"/>
          <p:cNvSpPr/>
          <p:nvPr/>
        </p:nvSpPr>
        <p:spPr>
          <a:xfrm>
            <a:off x="5156659" y="3175550"/>
            <a:ext cx="192857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p>
        </p:txBody>
      </p:sp>
      <p:sp>
        <p:nvSpPr>
          <p:cNvPr id="34" name="矩形 33"/>
          <p:cNvSpPr/>
          <p:nvPr/>
        </p:nvSpPr>
        <p:spPr>
          <a:xfrm>
            <a:off x="5156659" y="5598941"/>
            <a:ext cx="192857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p>
        </p:txBody>
      </p:sp>
      <p:sp>
        <p:nvSpPr>
          <p:cNvPr id="35" name="矩形 34"/>
          <p:cNvSpPr/>
          <p:nvPr/>
        </p:nvSpPr>
        <p:spPr>
          <a:xfrm>
            <a:off x="8763459" y="3175550"/>
            <a:ext cx="192857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p>
        </p:txBody>
      </p:sp>
      <p:sp>
        <p:nvSpPr>
          <p:cNvPr id="36" name="矩形 35"/>
          <p:cNvSpPr/>
          <p:nvPr/>
        </p:nvSpPr>
        <p:spPr>
          <a:xfrm>
            <a:off x="8763459" y="5598941"/>
            <a:ext cx="192857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p>
        </p:txBody>
      </p:sp>
      <p:pic>
        <p:nvPicPr>
          <p:cNvPr id="46" name="图片 45"/>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grpSp>
        <p:nvGrpSpPr>
          <p:cNvPr id="48" name="组合 47"/>
          <p:cNvGrpSpPr/>
          <p:nvPr/>
        </p:nvGrpSpPr>
        <p:grpSpPr>
          <a:xfrm>
            <a:off x="1195529" y="485297"/>
            <a:ext cx="3780202" cy="770416"/>
            <a:chOff x="1949291" y="371073"/>
            <a:chExt cx="3780202" cy="770416"/>
          </a:xfrm>
        </p:grpSpPr>
        <p:sp>
          <p:nvSpPr>
            <p:cNvPr id="55" name="文本框 54"/>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latin typeface="Century Gothic" panose="020B0502020202020204" pitchFamily="34" charset="0"/>
                </a:rPr>
                <a:t>章节标题</a:t>
              </a:r>
              <a:r>
                <a:rPr lang="zh-CN" altLang="en-US" sz="2800" b="1" dirty="0" smtClean="0">
                  <a:solidFill>
                    <a:schemeClr val="accent1"/>
                  </a:solidFill>
                  <a:latin typeface="Century Gothic" panose="020B0502020202020204" pitchFamily="34" charset="0"/>
                </a:rPr>
                <a:t>文字添加</a:t>
              </a:r>
              <a:endParaRPr lang="zh-CN" altLang="en-US" sz="2800" b="1" dirty="0">
                <a:solidFill>
                  <a:schemeClr val="accent1"/>
                </a:solidFill>
                <a:latin typeface="Century Gothic" panose="020B0502020202020204" pitchFamily="34" charset="0"/>
              </a:endParaRPr>
            </a:p>
          </p:txBody>
        </p:sp>
        <p:sp>
          <p:nvSpPr>
            <p:cNvPr id="56" name="文本框 55"/>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smtClean="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339903292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1000"/>
                                        <p:tgtEl>
                                          <p:spTgt spid="50"/>
                                        </p:tgtEl>
                                      </p:cBhvr>
                                    </p:animEffect>
                                    <p:anim calcmode="lin" valueType="num">
                                      <p:cBhvr>
                                        <p:cTn id="13" dur="1000" fill="hold"/>
                                        <p:tgtEl>
                                          <p:spTgt spid="50"/>
                                        </p:tgtEl>
                                        <p:attrNameLst>
                                          <p:attrName>ppt_x</p:attrName>
                                        </p:attrNameLst>
                                      </p:cBhvr>
                                      <p:tavLst>
                                        <p:tav tm="0">
                                          <p:val>
                                            <p:strVal val="#ppt_x"/>
                                          </p:val>
                                        </p:tav>
                                        <p:tav tm="100000">
                                          <p:val>
                                            <p:strVal val="#ppt_x"/>
                                          </p:val>
                                        </p:tav>
                                      </p:tavLst>
                                    </p:anim>
                                    <p:anim calcmode="lin" valueType="num">
                                      <p:cBhvr>
                                        <p:cTn id="14" dur="1000" fill="hold"/>
                                        <p:tgtEl>
                                          <p:spTgt spid="5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1000"/>
                                        <p:tgtEl>
                                          <p:spTgt spid="51"/>
                                        </p:tgtEl>
                                      </p:cBhvr>
                                    </p:animEffect>
                                    <p:anim calcmode="lin" valueType="num">
                                      <p:cBhvr>
                                        <p:cTn id="18" dur="1000" fill="hold"/>
                                        <p:tgtEl>
                                          <p:spTgt spid="51"/>
                                        </p:tgtEl>
                                        <p:attrNameLst>
                                          <p:attrName>ppt_x</p:attrName>
                                        </p:attrNameLst>
                                      </p:cBhvr>
                                      <p:tavLst>
                                        <p:tav tm="0">
                                          <p:val>
                                            <p:strVal val="#ppt_x"/>
                                          </p:val>
                                        </p:tav>
                                        <p:tav tm="100000">
                                          <p:val>
                                            <p:strVal val="#ppt_x"/>
                                          </p:val>
                                        </p:tav>
                                      </p:tavLst>
                                    </p:anim>
                                    <p:anim calcmode="lin" valueType="num">
                                      <p:cBhvr>
                                        <p:cTn id="19" dur="1000" fill="hold"/>
                                        <p:tgtEl>
                                          <p:spTgt spid="5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strVal val="#ppt_x"/>
                                          </p:val>
                                        </p:tav>
                                        <p:tav tm="100000">
                                          <p:val>
                                            <p:strVal val="#ppt_x"/>
                                          </p:val>
                                        </p:tav>
                                      </p:tavLst>
                                    </p:anim>
                                    <p:anim calcmode="lin" valueType="num">
                                      <p:cBhvr>
                                        <p:cTn id="24" dur="1000" fill="hold"/>
                                        <p:tgtEl>
                                          <p:spTgt spid="5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1000"/>
                                        <p:tgtEl>
                                          <p:spTgt spid="53"/>
                                        </p:tgtEl>
                                      </p:cBhvr>
                                    </p:animEffect>
                                    <p:anim calcmode="lin" valueType="num">
                                      <p:cBhvr>
                                        <p:cTn id="28" dur="1000" fill="hold"/>
                                        <p:tgtEl>
                                          <p:spTgt spid="53"/>
                                        </p:tgtEl>
                                        <p:attrNameLst>
                                          <p:attrName>ppt_x</p:attrName>
                                        </p:attrNameLst>
                                      </p:cBhvr>
                                      <p:tavLst>
                                        <p:tav tm="0">
                                          <p:val>
                                            <p:strVal val="#ppt_x"/>
                                          </p:val>
                                        </p:tav>
                                        <p:tav tm="100000">
                                          <p:val>
                                            <p:strVal val="#ppt_x"/>
                                          </p:val>
                                        </p:tav>
                                      </p:tavLst>
                                    </p:anim>
                                    <p:anim calcmode="lin" valueType="num">
                                      <p:cBhvr>
                                        <p:cTn id="29" dur="1000" fill="hold"/>
                                        <p:tgtEl>
                                          <p:spTgt spid="5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fade">
                                      <p:cBhvr>
                                        <p:cTn id="32" dur="1000"/>
                                        <p:tgtEl>
                                          <p:spTgt spid="54"/>
                                        </p:tgtEl>
                                      </p:cBhvr>
                                    </p:animEffect>
                                    <p:anim calcmode="lin" valueType="num">
                                      <p:cBhvr>
                                        <p:cTn id="33" dur="1000" fill="hold"/>
                                        <p:tgtEl>
                                          <p:spTgt spid="54"/>
                                        </p:tgtEl>
                                        <p:attrNameLst>
                                          <p:attrName>ppt_x</p:attrName>
                                        </p:attrNameLst>
                                      </p:cBhvr>
                                      <p:tavLst>
                                        <p:tav tm="0">
                                          <p:val>
                                            <p:strVal val="#ppt_x"/>
                                          </p:val>
                                        </p:tav>
                                        <p:tav tm="100000">
                                          <p:val>
                                            <p:strVal val="#ppt_x"/>
                                          </p:val>
                                        </p:tav>
                                      </p:tavLst>
                                    </p:anim>
                                    <p:anim calcmode="lin" valueType="num">
                                      <p:cBhvr>
                                        <p:cTn id="34" dur="1000" fill="hold"/>
                                        <p:tgtEl>
                                          <p:spTgt spid="5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1000"/>
                                        <p:tgtEl>
                                          <p:spTgt spid="32"/>
                                        </p:tgtEl>
                                      </p:cBhvr>
                                    </p:animEffect>
                                    <p:anim calcmode="lin" valueType="num">
                                      <p:cBhvr>
                                        <p:cTn id="48" dur="1000" fill="hold"/>
                                        <p:tgtEl>
                                          <p:spTgt spid="32"/>
                                        </p:tgtEl>
                                        <p:attrNameLst>
                                          <p:attrName>ppt_x</p:attrName>
                                        </p:attrNameLst>
                                      </p:cBhvr>
                                      <p:tavLst>
                                        <p:tav tm="0">
                                          <p:val>
                                            <p:strVal val="#ppt_x"/>
                                          </p:val>
                                        </p:tav>
                                        <p:tav tm="100000">
                                          <p:val>
                                            <p:strVal val="#ppt_x"/>
                                          </p:val>
                                        </p:tav>
                                      </p:tavLst>
                                    </p:anim>
                                    <p:anim calcmode="lin" valueType="num">
                                      <p:cBhvr>
                                        <p:cTn id="49" dur="1000" fill="hold"/>
                                        <p:tgtEl>
                                          <p:spTgt spid="3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1000"/>
                                        <p:tgtEl>
                                          <p:spTgt spid="35"/>
                                        </p:tgtEl>
                                      </p:cBhvr>
                                    </p:animEffect>
                                    <p:anim calcmode="lin" valueType="num">
                                      <p:cBhvr>
                                        <p:cTn id="63" dur="1000" fill="hold"/>
                                        <p:tgtEl>
                                          <p:spTgt spid="35"/>
                                        </p:tgtEl>
                                        <p:attrNameLst>
                                          <p:attrName>ppt_x</p:attrName>
                                        </p:attrNameLst>
                                      </p:cBhvr>
                                      <p:tavLst>
                                        <p:tav tm="0">
                                          <p:val>
                                            <p:strVal val="#ppt_x"/>
                                          </p:val>
                                        </p:tav>
                                        <p:tav tm="100000">
                                          <p:val>
                                            <p:strVal val="#ppt_x"/>
                                          </p:val>
                                        </p:tav>
                                      </p:tavLst>
                                    </p:anim>
                                    <p:anim calcmode="lin" valueType="num">
                                      <p:cBhvr>
                                        <p:cTn id="64" dur="1000" fill="hold"/>
                                        <p:tgtEl>
                                          <p:spTgt spid="3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1000"/>
                                        <p:tgtEl>
                                          <p:spTgt spid="36"/>
                                        </p:tgtEl>
                                      </p:cBhvr>
                                    </p:animEffect>
                                    <p:anim calcmode="lin" valueType="num">
                                      <p:cBhvr>
                                        <p:cTn id="68" dur="1000" fill="hold"/>
                                        <p:tgtEl>
                                          <p:spTgt spid="36"/>
                                        </p:tgtEl>
                                        <p:attrNameLst>
                                          <p:attrName>ppt_x</p:attrName>
                                        </p:attrNameLst>
                                      </p:cBhvr>
                                      <p:tavLst>
                                        <p:tav tm="0">
                                          <p:val>
                                            <p:strVal val="#ppt_x"/>
                                          </p:val>
                                        </p:tav>
                                        <p:tav tm="100000">
                                          <p:val>
                                            <p:strVal val="#ppt_x"/>
                                          </p:val>
                                        </p:tav>
                                      </p:tavLst>
                                    </p:anim>
                                    <p:anim calcmode="lin" valueType="num">
                                      <p:cBhvr>
                                        <p:cTn id="6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5689" t="7719" r="5274"/>
          <a:stretch/>
        </p:blipFill>
        <p:spPr>
          <a:xfrm rot="5400000" flipV="1">
            <a:off x="-1433286" y="1418768"/>
            <a:ext cx="6872516" cy="4005943"/>
          </a:xfrm>
          <a:prstGeom prst="rect">
            <a:avLst/>
          </a:prstGeom>
        </p:spPr>
      </p:pic>
      <p:sp>
        <p:nvSpPr>
          <p:cNvPr id="4" name="文本框 3"/>
          <p:cNvSpPr txBox="1"/>
          <p:nvPr/>
        </p:nvSpPr>
        <p:spPr>
          <a:xfrm>
            <a:off x="5501224" y="3968820"/>
            <a:ext cx="4288353"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smtClean="0">
                <a:ln>
                  <a:noFill/>
                </a:ln>
                <a:solidFill>
                  <a:schemeClr val="tx1">
                    <a:lumMod val="75000"/>
                    <a:lumOff val="25000"/>
                  </a:schemeClr>
                </a:solidFill>
                <a:effectLst/>
                <a:uLnTx/>
                <a:uFillTx/>
                <a:latin typeface="+mn-ea"/>
                <a:cs typeface="经典综艺体简" panose="02010609000101010101" pitchFamily="49" charset="-122"/>
              </a:rPr>
              <a:t>标题文字添加此处</a:t>
            </a:r>
          </a:p>
        </p:txBody>
      </p:sp>
      <p:sp>
        <p:nvSpPr>
          <p:cNvPr id="5" name="文本框 4"/>
          <p:cNvSpPr txBox="1"/>
          <p:nvPr/>
        </p:nvSpPr>
        <p:spPr>
          <a:xfrm>
            <a:off x="4553858" y="4734762"/>
            <a:ext cx="6183086" cy="60939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微软雅黑"/>
                <a:cs typeface="+mn-cs"/>
              </a:rPr>
              <a:t>The user can demonstrate on a projector or </a:t>
            </a: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Century Gothic" panose="020B0502020202020204" pitchFamily="34" charset="0"/>
                <a:ea typeface="微软雅黑"/>
                <a:cs typeface="+mn-cs"/>
              </a:rPr>
              <a:t>computer or </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微软雅黑"/>
                <a:cs typeface="+mn-cs"/>
              </a:rPr>
              <a:t>print </a:t>
            </a: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Century Gothic" panose="020B0502020202020204" pitchFamily="34" charset="0"/>
                <a:ea typeface="微软雅黑"/>
                <a:cs typeface="+mn-cs"/>
              </a:rPr>
              <a:t>the </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微软雅黑"/>
                <a:cs typeface="+mn-cs"/>
              </a:rPr>
              <a:t>it into a film to be used in a wider field</a:t>
            </a:r>
          </a:p>
        </p:txBody>
      </p:sp>
      <p:grpSp>
        <p:nvGrpSpPr>
          <p:cNvPr id="11" name="组合 10"/>
          <p:cNvGrpSpPr/>
          <p:nvPr/>
        </p:nvGrpSpPr>
        <p:grpSpPr>
          <a:xfrm>
            <a:off x="5985254" y="1567424"/>
            <a:ext cx="2853945" cy="1888501"/>
            <a:chOff x="3127754" y="1243574"/>
            <a:chExt cx="2853945" cy="1888501"/>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7754" y="1243574"/>
              <a:ext cx="2853945" cy="1888501"/>
            </a:xfrm>
            <a:prstGeom prst="rect">
              <a:avLst/>
            </a:prstGeom>
            <a:effectLst>
              <a:outerShdw blurRad="241300" sx="102000" sy="102000" algn="ctr" rotWithShape="0">
                <a:prstClr val="black">
                  <a:alpha val="40000"/>
                </a:prstClr>
              </a:outerShdw>
            </a:effectLst>
          </p:spPr>
        </p:pic>
        <p:sp>
          <p:nvSpPr>
            <p:cNvPr id="10" name="文本框 9"/>
            <p:cNvSpPr txBox="1"/>
            <p:nvPr/>
          </p:nvSpPr>
          <p:spPr>
            <a:xfrm>
              <a:off x="4225886" y="1824297"/>
              <a:ext cx="1124027" cy="1107996"/>
            </a:xfrm>
            <a:prstGeom prst="rect">
              <a:avLst/>
            </a:prstGeom>
            <a:noFill/>
            <a:effectLst>
              <a:outerShdw blurRad="241300" sx="102000" sy="102000" algn="ctr" rotWithShape="0">
                <a:prstClr val="black">
                  <a:alpha val="40000"/>
                </a:prstClr>
              </a:outerShdw>
            </a:effectLst>
          </p:spPr>
          <p:txBody>
            <a:bodyPr wrap="none" rtlCol="0">
              <a:spAutoFit/>
              <a:scene3d>
                <a:camera prst="orthographicFront"/>
                <a:lightRig rig="threePt" dir="t"/>
              </a:scene3d>
              <a:sp3d contourW="12700"/>
            </a:bodyPr>
            <a:lstStyle/>
            <a:p>
              <a:pPr algn="ctr"/>
              <a:r>
                <a:rPr lang="en-US" altLang="zh-CN" sz="6600" i="1" dirty="0" smtClean="0">
                  <a:solidFill>
                    <a:schemeClr val="bg1"/>
                  </a:solidFill>
                  <a:effectLst>
                    <a:outerShdw blurRad="292100" sx="102000" sy="102000" algn="ctr" rotWithShape="0">
                      <a:prstClr val="black">
                        <a:alpha val="40000"/>
                      </a:prstClr>
                    </a:outerShdw>
                  </a:effectLst>
                  <a:latin typeface="Century Gothic" panose="020B0502020202020204" pitchFamily="34" charset="0"/>
                  <a:ea typeface="+mj-ea"/>
                </a:rPr>
                <a:t>03</a:t>
              </a:r>
              <a:endParaRPr lang="zh-CN" altLang="en-US" sz="6600" i="1" dirty="0">
                <a:solidFill>
                  <a:schemeClr val="bg1"/>
                </a:solidFill>
                <a:effectLst>
                  <a:outerShdw blurRad="292100" sx="102000" sy="102000" algn="ctr" rotWithShape="0">
                    <a:prstClr val="black">
                      <a:alpha val="40000"/>
                    </a:prstClr>
                  </a:outerShdw>
                </a:effectLst>
                <a:latin typeface="Century Gothic" panose="020B0502020202020204" pitchFamily="34" charset="0"/>
                <a:ea typeface="+mj-ea"/>
              </a:endParaRPr>
            </a:p>
          </p:txBody>
        </p:sp>
      </p:grpSp>
    </p:spTree>
    <p:extLst>
      <p:ext uri="{BB962C8B-B14F-4D97-AF65-F5344CB8AC3E}">
        <p14:creationId xmlns:p14="http://schemas.microsoft.com/office/powerpoint/2010/main" val="232068512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60780" y="1851026"/>
            <a:ext cx="2814497" cy="3787774"/>
            <a:chOff x="1560780" y="1851026"/>
            <a:chExt cx="2814497" cy="3787774"/>
          </a:xfrm>
        </p:grpSpPr>
        <p:sp>
          <p:nvSpPr>
            <p:cNvPr id="6" name="Rectangle: Rounded Corners 41"/>
            <p:cNvSpPr/>
            <p:nvPr/>
          </p:nvSpPr>
          <p:spPr>
            <a:xfrm>
              <a:off x="1560780" y="1851026"/>
              <a:ext cx="2814497" cy="3787774"/>
            </a:xfrm>
            <a:prstGeom prst="roundRect">
              <a:avLst>
                <a:gd name="adj" fmla="val 5000"/>
              </a:avLst>
            </a:prstGeom>
            <a:solidFill>
              <a:schemeClr val="accent1"/>
            </a:solidFill>
            <a:ln>
              <a:noFill/>
            </a:ln>
            <a:effectLst>
              <a:outerShdw blurRad="228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Rectangle 15"/>
            <p:cNvSpPr/>
            <p:nvPr/>
          </p:nvSpPr>
          <p:spPr bwMode="auto">
            <a:xfrm>
              <a:off x="1891793" y="4681200"/>
              <a:ext cx="2162429" cy="446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endParaRPr>
            </a:p>
          </p:txBody>
        </p:sp>
        <p:sp>
          <p:nvSpPr>
            <p:cNvPr id="11" name="Freeform: Shape 49"/>
            <p:cNvSpPr>
              <a:spLocks/>
            </p:cNvSpPr>
            <p:nvPr/>
          </p:nvSpPr>
          <p:spPr bwMode="auto">
            <a:xfrm>
              <a:off x="2642030" y="2309017"/>
              <a:ext cx="661953" cy="661953"/>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sp>
          <p:nvSpPr>
            <p:cNvPr id="29" name="矩形 28">
              <a:extLst>
                <a:ext uri="{FF2B5EF4-FFF2-40B4-BE49-F238E27FC236}">
                  <a16:creationId xmlns:a16="http://schemas.microsoft.com/office/drawing/2014/main" xmlns="" id="{E3EB1709-6D20-4440-8800-976CC5E9712E}"/>
                </a:ext>
              </a:extLst>
            </p:cNvPr>
            <p:cNvSpPr/>
            <p:nvPr/>
          </p:nvSpPr>
          <p:spPr>
            <a:xfrm>
              <a:off x="1809998" y="3184252"/>
              <a:ext cx="2348502" cy="15964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0" name="矩形 29">
              <a:extLst>
                <a:ext uri="{FF2B5EF4-FFF2-40B4-BE49-F238E27FC236}">
                  <a16:creationId xmlns:a16="http://schemas.microsoft.com/office/drawing/2014/main" xmlns="" id="{CBCE2F27-1948-4AAF-B7D2-B7B4F23C2784}"/>
                </a:ext>
              </a:extLst>
            </p:cNvPr>
            <p:cNvSpPr/>
            <p:nvPr/>
          </p:nvSpPr>
          <p:spPr>
            <a:xfrm>
              <a:off x="1891793" y="4706600"/>
              <a:ext cx="2185385"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grpSp>
      <p:grpSp>
        <p:nvGrpSpPr>
          <p:cNvPr id="8" name="组合 7"/>
          <p:cNvGrpSpPr/>
          <p:nvPr/>
        </p:nvGrpSpPr>
        <p:grpSpPr>
          <a:xfrm>
            <a:off x="4663634" y="1851026"/>
            <a:ext cx="2814497" cy="3787774"/>
            <a:chOff x="4663634" y="1851026"/>
            <a:chExt cx="2814497" cy="3787774"/>
          </a:xfrm>
        </p:grpSpPr>
        <p:sp>
          <p:nvSpPr>
            <p:cNvPr id="5" name="Rectangle: Rounded Corners 53"/>
            <p:cNvSpPr/>
            <p:nvPr/>
          </p:nvSpPr>
          <p:spPr>
            <a:xfrm>
              <a:off x="4663634" y="1851026"/>
              <a:ext cx="2814497" cy="3787774"/>
            </a:xfrm>
            <a:prstGeom prst="roundRect">
              <a:avLst>
                <a:gd name="adj" fmla="val 5000"/>
              </a:avLst>
            </a:prstGeom>
            <a:solidFill>
              <a:schemeClr val="accent2"/>
            </a:solidFill>
            <a:ln>
              <a:noFill/>
            </a:ln>
            <a:effectLst>
              <a:outerShdw blurRad="228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Freeform: Shape 50"/>
            <p:cNvSpPr>
              <a:spLocks/>
            </p:cNvSpPr>
            <p:nvPr/>
          </p:nvSpPr>
          <p:spPr bwMode="auto">
            <a:xfrm>
              <a:off x="5754842" y="2309017"/>
              <a:ext cx="661953" cy="661953"/>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sp>
          <p:nvSpPr>
            <p:cNvPr id="13" name="Rectangle 54"/>
            <p:cNvSpPr/>
            <p:nvPr/>
          </p:nvSpPr>
          <p:spPr bwMode="auto">
            <a:xfrm>
              <a:off x="5004606" y="4681200"/>
              <a:ext cx="2162429" cy="446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endParaRPr>
            </a:p>
          </p:txBody>
        </p:sp>
        <p:sp>
          <p:nvSpPr>
            <p:cNvPr id="31" name="矩形 30">
              <a:extLst>
                <a:ext uri="{FF2B5EF4-FFF2-40B4-BE49-F238E27FC236}">
                  <a16:creationId xmlns:a16="http://schemas.microsoft.com/office/drawing/2014/main" xmlns="" id="{CBCE2F27-1948-4AAF-B7D2-B7B4F23C2784}"/>
                </a:ext>
              </a:extLst>
            </p:cNvPr>
            <p:cNvSpPr/>
            <p:nvPr/>
          </p:nvSpPr>
          <p:spPr>
            <a:xfrm>
              <a:off x="5005744" y="4706600"/>
              <a:ext cx="2185385"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33" name="矩形 32">
              <a:extLst>
                <a:ext uri="{FF2B5EF4-FFF2-40B4-BE49-F238E27FC236}">
                  <a16:creationId xmlns:a16="http://schemas.microsoft.com/office/drawing/2014/main" xmlns="" id="{E3EB1709-6D20-4440-8800-976CC5E9712E}"/>
                </a:ext>
              </a:extLst>
            </p:cNvPr>
            <p:cNvSpPr/>
            <p:nvPr/>
          </p:nvSpPr>
          <p:spPr>
            <a:xfrm>
              <a:off x="4897141" y="3184252"/>
              <a:ext cx="2348502" cy="15964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grpSp>
        <p:nvGrpSpPr>
          <p:cNvPr id="9" name="组合 8"/>
          <p:cNvGrpSpPr/>
          <p:nvPr/>
        </p:nvGrpSpPr>
        <p:grpSpPr>
          <a:xfrm>
            <a:off x="7816725" y="1851026"/>
            <a:ext cx="2814497" cy="3787774"/>
            <a:chOff x="7816725" y="1851026"/>
            <a:chExt cx="2814497" cy="3787774"/>
          </a:xfrm>
        </p:grpSpPr>
        <p:sp>
          <p:nvSpPr>
            <p:cNvPr id="4" name="Rectangle: Rounded Corners 60"/>
            <p:cNvSpPr/>
            <p:nvPr/>
          </p:nvSpPr>
          <p:spPr>
            <a:xfrm>
              <a:off x="7816725" y="1851026"/>
              <a:ext cx="2814497" cy="3787774"/>
            </a:xfrm>
            <a:prstGeom prst="roundRect">
              <a:avLst>
                <a:gd name="adj" fmla="val 5000"/>
              </a:avLst>
            </a:prstGeom>
            <a:solidFill>
              <a:schemeClr val="tx1">
                <a:lumMod val="50000"/>
                <a:lumOff val="50000"/>
              </a:schemeClr>
            </a:solidFill>
            <a:ln>
              <a:noFill/>
            </a:ln>
            <a:effectLst>
              <a:outerShdw blurRad="228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Freeform: Shape 48"/>
            <p:cNvSpPr>
              <a:spLocks/>
            </p:cNvSpPr>
            <p:nvPr/>
          </p:nvSpPr>
          <p:spPr bwMode="auto">
            <a:xfrm>
              <a:off x="8907934" y="2309017"/>
              <a:ext cx="661953" cy="66195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sp>
          <p:nvSpPr>
            <p:cNvPr id="16" name="Rectangle 61"/>
            <p:cNvSpPr/>
            <p:nvPr/>
          </p:nvSpPr>
          <p:spPr bwMode="auto">
            <a:xfrm>
              <a:off x="8157697" y="4681200"/>
              <a:ext cx="2162429" cy="446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endParaRPr>
            </a:p>
          </p:txBody>
        </p:sp>
        <p:sp>
          <p:nvSpPr>
            <p:cNvPr id="32" name="矩形 31">
              <a:extLst>
                <a:ext uri="{FF2B5EF4-FFF2-40B4-BE49-F238E27FC236}">
                  <a16:creationId xmlns:a16="http://schemas.microsoft.com/office/drawing/2014/main" xmlns="" id="{CBCE2F27-1948-4AAF-B7D2-B7B4F23C2784}"/>
                </a:ext>
              </a:extLst>
            </p:cNvPr>
            <p:cNvSpPr/>
            <p:nvPr/>
          </p:nvSpPr>
          <p:spPr>
            <a:xfrm>
              <a:off x="8146216" y="4706600"/>
              <a:ext cx="2185385"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34" name="矩形 33">
              <a:extLst>
                <a:ext uri="{FF2B5EF4-FFF2-40B4-BE49-F238E27FC236}">
                  <a16:creationId xmlns:a16="http://schemas.microsoft.com/office/drawing/2014/main" xmlns="" id="{E3EB1709-6D20-4440-8800-976CC5E9712E}"/>
                </a:ext>
              </a:extLst>
            </p:cNvPr>
            <p:cNvSpPr/>
            <p:nvPr/>
          </p:nvSpPr>
          <p:spPr>
            <a:xfrm>
              <a:off x="8056460" y="3184252"/>
              <a:ext cx="2348502" cy="15964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pic>
        <p:nvPicPr>
          <p:cNvPr id="38" name="图片 37"/>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39" name="图片 38"/>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40" name="组合 39"/>
          <p:cNvGrpSpPr/>
          <p:nvPr/>
        </p:nvGrpSpPr>
        <p:grpSpPr>
          <a:xfrm>
            <a:off x="1195529" y="485297"/>
            <a:ext cx="3780202" cy="770416"/>
            <a:chOff x="1949291" y="371073"/>
            <a:chExt cx="3780202" cy="770416"/>
          </a:xfrm>
        </p:grpSpPr>
        <p:sp>
          <p:nvSpPr>
            <p:cNvPr id="41" name="文本框 40"/>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latin typeface="Century Gothic" panose="020B0502020202020204" pitchFamily="34" charset="0"/>
                </a:rPr>
                <a:t>章节标题</a:t>
              </a:r>
              <a:r>
                <a:rPr lang="zh-CN" altLang="en-US" sz="2800" b="1" dirty="0" smtClean="0">
                  <a:solidFill>
                    <a:schemeClr val="accent1"/>
                  </a:solidFill>
                  <a:latin typeface="Century Gothic" panose="020B0502020202020204" pitchFamily="34" charset="0"/>
                </a:rPr>
                <a:t>文字添加</a:t>
              </a:r>
              <a:endParaRPr lang="zh-CN" altLang="en-US" sz="2800" b="1" dirty="0">
                <a:solidFill>
                  <a:schemeClr val="accent1"/>
                </a:solidFill>
                <a:latin typeface="Century Gothic" panose="020B0502020202020204" pitchFamily="34" charset="0"/>
              </a:endParaRPr>
            </a:p>
          </p:txBody>
        </p:sp>
        <p:sp>
          <p:nvSpPr>
            <p:cNvPr id="42" name="文本框 41"/>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smtClean="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500044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258c27ce-6c72-42e1-9113-954333f6c652">
            <a:extLst>
              <a:ext uri="{FF2B5EF4-FFF2-40B4-BE49-F238E27FC236}">
                <a16:creationId xmlns:a16="http://schemas.microsoft.com/office/drawing/2014/main" xmlns="" id="{AEFD0FF8-BE37-478D-AE6E-091ED5C1C6DD}"/>
              </a:ext>
            </a:extLst>
          </p:cNvPr>
          <p:cNvGrpSpPr>
            <a:grpSpLocks noChangeAspect="1"/>
          </p:cNvGrpSpPr>
          <p:nvPr/>
        </p:nvGrpSpPr>
        <p:grpSpPr>
          <a:xfrm>
            <a:off x="3596894" y="2699658"/>
            <a:ext cx="4871211" cy="2692530"/>
            <a:chOff x="3205077" y="2225159"/>
            <a:chExt cx="5758839" cy="3183160"/>
          </a:xfrm>
        </p:grpSpPr>
        <p:cxnSp>
          <p:nvCxnSpPr>
            <p:cNvPr id="7" name="连接符: 肘形 102">
              <a:extLst>
                <a:ext uri="{FF2B5EF4-FFF2-40B4-BE49-F238E27FC236}">
                  <a16:creationId xmlns:a16="http://schemas.microsoft.com/office/drawing/2014/main" xmlns="" id="{97FB95A8-AE50-4F32-94CB-3A52584E3D04}"/>
                </a:ext>
              </a:extLst>
            </p:cNvPr>
            <p:cNvCxnSpPr>
              <a:cxnSpLocks/>
            </p:cNvCxnSpPr>
            <p:nvPr/>
          </p:nvCxnSpPr>
          <p:spPr>
            <a:xfrm rot="5400000" flipH="1" flipV="1">
              <a:off x="4830890" y="773874"/>
              <a:ext cx="1583157" cy="4834784"/>
            </a:xfrm>
            <a:prstGeom prst="bentConnector2">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8" name="连接符: 肘形 104">
              <a:extLst>
                <a:ext uri="{FF2B5EF4-FFF2-40B4-BE49-F238E27FC236}">
                  <a16:creationId xmlns:a16="http://schemas.microsoft.com/office/drawing/2014/main" xmlns="" id="{87330C0F-9E24-4A26-A1D4-35340F12F274}"/>
                </a:ext>
              </a:extLst>
            </p:cNvPr>
            <p:cNvCxnSpPr>
              <a:cxnSpLocks/>
            </p:cNvCxnSpPr>
            <p:nvPr/>
          </p:nvCxnSpPr>
          <p:spPr>
            <a:xfrm rot="5400000">
              <a:off x="5488934" y="1754220"/>
              <a:ext cx="2084598" cy="4865366"/>
            </a:xfrm>
            <a:prstGeom prst="bentConnector2">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1" name="箭头: V 形 117">
              <a:extLst>
                <a:ext uri="{FF2B5EF4-FFF2-40B4-BE49-F238E27FC236}">
                  <a16:creationId xmlns:a16="http://schemas.microsoft.com/office/drawing/2014/main" xmlns="" id="{B3E2E2A2-1E07-4961-B3F8-F2AC97FB8DA3}"/>
                </a:ext>
              </a:extLst>
            </p:cNvPr>
            <p:cNvSpPr/>
            <p:nvPr/>
          </p:nvSpPr>
          <p:spPr>
            <a:xfrm>
              <a:off x="5849771" y="2225159"/>
              <a:ext cx="265778" cy="337785"/>
            </a:xfrm>
            <a:prstGeom prst="chevron">
              <a:avLst>
                <a:gd name="adj" fmla="val 68953"/>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箭头: V 形 118">
              <a:extLst>
                <a:ext uri="{FF2B5EF4-FFF2-40B4-BE49-F238E27FC236}">
                  <a16:creationId xmlns:a16="http://schemas.microsoft.com/office/drawing/2014/main" xmlns="" id="{C9ACFD0E-4A4C-4664-950D-5C723F18CA65}"/>
                </a:ext>
              </a:extLst>
            </p:cNvPr>
            <p:cNvSpPr/>
            <p:nvPr/>
          </p:nvSpPr>
          <p:spPr>
            <a:xfrm flipH="1">
              <a:off x="5849771" y="5070534"/>
              <a:ext cx="265778" cy="337785"/>
            </a:xfrm>
            <a:prstGeom prst="chevron">
              <a:avLst>
                <a:gd name="adj" fmla="val 68953"/>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8" name="组合 27"/>
          <p:cNvGrpSpPr/>
          <p:nvPr/>
        </p:nvGrpSpPr>
        <p:grpSpPr>
          <a:xfrm>
            <a:off x="8756415" y="3701003"/>
            <a:ext cx="2618024" cy="1051310"/>
            <a:chOff x="1273698" y="2191660"/>
            <a:chExt cx="2618024" cy="1051310"/>
          </a:xfrm>
        </p:grpSpPr>
        <p:sp>
          <p:nvSpPr>
            <p:cNvPr id="29" name="矩形 28"/>
            <p:cNvSpPr/>
            <p:nvPr/>
          </p:nvSpPr>
          <p:spPr>
            <a:xfrm>
              <a:off x="1273698" y="2485841"/>
              <a:ext cx="2618024" cy="7571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用户可以在投影仪或者计算机上进行演示也可以将演示文稿打印出来制作成胶片以便应用到更</a:t>
              </a:r>
              <a:r>
                <a:rPr lang="zh-CN" altLang="en-US" sz="1200" dirty="0" smtClean="0">
                  <a:solidFill>
                    <a:schemeClr val="tx1">
                      <a:lumMod val="65000"/>
                      <a:lumOff val="35000"/>
                    </a:schemeClr>
                  </a:solidFill>
                  <a:latin typeface="+mn-ea"/>
                </a:rPr>
                <a:t>广泛</a:t>
              </a:r>
              <a:endParaRPr lang="zh-CN" altLang="en-US" sz="1200" dirty="0">
                <a:solidFill>
                  <a:schemeClr val="tx1">
                    <a:lumMod val="65000"/>
                    <a:lumOff val="35000"/>
                  </a:schemeClr>
                </a:solidFill>
                <a:latin typeface="+mn-ea"/>
              </a:endParaRPr>
            </a:p>
          </p:txBody>
        </p:sp>
        <p:sp>
          <p:nvSpPr>
            <p:cNvPr id="30" name="矩形 29"/>
            <p:cNvSpPr/>
            <p:nvPr/>
          </p:nvSpPr>
          <p:spPr>
            <a:xfrm>
              <a:off x="1273698" y="2191660"/>
              <a:ext cx="192857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75000"/>
                      <a:lumOff val="25000"/>
                    </a:schemeClr>
                  </a:solidFill>
                  <a:latin typeface="+mn-ea"/>
                </a:rPr>
                <a:t>标题文字添加</a:t>
              </a:r>
            </a:p>
          </p:txBody>
        </p:sp>
      </p:grpSp>
      <p:grpSp>
        <p:nvGrpSpPr>
          <p:cNvPr id="31" name="组合 30"/>
          <p:cNvGrpSpPr/>
          <p:nvPr/>
        </p:nvGrpSpPr>
        <p:grpSpPr>
          <a:xfrm>
            <a:off x="702590" y="2923483"/>
            <a:ext cx="2618024" cy="1051310"/>
            <a:chOff x="1273698" y="2191660"/>
            <a:chExt cx="2618024" cy="1051310"/>
          </a:xfrm>
        </p:grpSpPr>
        <p:sp>
          <p:nvSpPr>
            <p:cNvPr id="32" name="矩形 31"/>
            <p:cNvSpPr/>
            <p:nvPr/>
          </p:nvSpPr>
          <p:spPr>
            <a:xfrm>
              <a:off x="1273698" y="2485841"/>
              <a:ext cx="2618024" cy="7571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用户可以在投影仪或者计算机上进行演示也可以将演示文稿打印出来制作成胶片以便应用到更</a:t>
              </a:r>
              <a:r>
                <a:rPr lang="zh-CN" altLang="en-US" sz="1200" dirty="0" smtClean="0">
                  <a:solidFill>
                    <a:schemeClr val="tx1">
                      <a:lumMod val="65000"/>
                      <a:lumOff val="35000"/>
                    </a:schemeClr>
                  </a:solidFill>
                  <a:latin typeface="+mn-ea"/>
                </a:rPr>
                <a:t>广泛</a:t>
              </a:r>
              <a:endParaRPr lang="zh-CN" altLang="en-US" sz="1200" dirty="0">
                <a:solidFill>
                  <a:schemeClr val="tx1">
                    <a:lumMod val="65000"/>
                    <a:lumOff val="35000"/>
                  </a:schemeClr>
                </a:solidFill>
                <a:latin typeface="+mn-ea"/>
              </a:endParaRPr>
            </a:p>
          </p:txBody>
        </p:sp>
        <p:sp>
          <p:nvSpPr>
            <p:cNvPr id="33" name="矩形 32"/>
            <p:cNvSpPr/>
            <p:nvPr/>
          </p:nvSpPr>
          <p:spPr>
            <a:xfrm>
              <a:off x="1963150" y="2191660"/>
              <a:ext cx="1928572" cy="36279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latin typeface="+mn-ea"/>
                </a:rPr>
                <a:t>标题文字添加</a:t>
              </a:r>
            </a:p>
          </p:txBody>
        </p:sp>
      </p:grpSp>
      <p:grpSp>
        <p:nvGrpSpPr>
          <p:cNvPr id="34" name="组合 33"/>
          <p:cNvGrpSpPr/>
          <p:nvPr/>
        </p:nvGrpSpPr>
        <p:grpSpPr>
          <a:xfrm>
            <a:off x="4786988" y="3423738"/>
            <a:ext cx="2618024" cy="1051310"/>
            <a:chOff x="1273698" y="2191660"/>
            <a:chExt cx="2618024" cy="1051310"/>
          </a:xfrm>
        </p:grpSpPr>
        <p:sp>
          <p:nvSpPr>
            <p:cNvPr id="35" name="矩形 34"/>
            <p:cNvSpPr/>
            <p:nvPr/>
          </p:nvSpPr>
          <p:spPr>
            <a:xfrm>
              <a:off x="1273698" y="2485841"/>
              <a:ext cx="2618024" cy="7571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用户可以在投影仪或者计算机上进行演示也可以将演示文稿打印出来制作成胶片以便应用到更</a:t>
              </a:r>
              <a:r>
                <a:rPr lang="zh-CN" altLang="en-US" sz="1200" dirty="0" smtClean="0">
                  <a:solidFill>
                    <a:schemeClr val="tx1">
                      <a:lumMod val="65000"/>
                      <a:lumOff val="35000"/>
                    </a:schemeClr>
                  </a:solidFill>
                  <a:latin typeface="+mn-ea"/>
                </a:rPr>
                <a:t>广泛</a:t>
              </a:r>
              <a:endParaRPr lang="zh-CN" altLang="en-US" sz="1200" dirty="0">
                <a:solidFill>
                  <a:schemeClr val="tx1">
                    <a:lumMod val="65000"/>
                    <a:lumOff val="35000"/>
                  </a:schemeClr>
                </a:solidFill>
                <a:latin typeface="+mn-ea"/>
              </a:endParaRPr>
            </a:p>
          </p:txBody>
        </p:sp>
        <p:sp>
          <p:nvSpPr>
            <p:cNvPr id="36" name="矩形 35"/>
            <p:cNvSpPr/>
            <p:nvPr/>
          </p:nvSpPr>
          <p:spPr>
            <a:xfrm>
              <a:off x="1618424" y="2191660"/>
              <a:ext cx="192857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latin typeface="+mn-ea"/>
                </a:rPr>
                <a:t>标题文字添加</a:t>
              </a:r>
            </a:p>
          </p:txBody>
        </p:sp>
      </p:grpSp>
      <p:pic>
        <p:nvPicPr>
          <p:cNvPr id="41" name="图片占位符 40"/>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703" r="16703"/>
          <a:stretch>
            <a:fillRect/>
          </a:stretch>
        </p:blipFill>
        <p:spPr>
          <a:ln w="25400">
            <a:solidFill>
              <a:schemeClr val="accent1"/>
            </a:solidFill>
          </a:ln>
          <a:effectLst>
            <a:outerShdw blurRad="215900" dist="38100" dir="2700000" algn="tl" rotWithShape="0">
              <a:prstClr val="black">
                <a:alpha val="40000"/>
              </a:prstClr>
            </a:outerShdw>
          </a:effectLst>
        </p:spPr>
      </p:pic>
      <p:pic>
        <p:nvPicPr>
          <p:cNvPr id="42" name="图片占位符 41"/>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630" r="16630"/>
          <a:stretch>
            <a:fillRect/>
          </a:stretch>
        </p:blipFill>
        <p:spPr>
          <a:ln w="25400">
            <a:solidFill>
              <a:schemeClr val="accent1"/>
            </a:solidFill>
          </a:ln>
          <a:effectLst>
            <a:outerShdw blurRad="215900" dist="38100" dir="2700000" algn="tl" rotWithShape="0">
              <a:prstClr val="black">
                <a:alpha val="40000"/>
              </a:prstClr>
            </a:outerShdw>
          </a:effectLst>
        </p:spPr>
      </p:pic>
      <p:pic>
        <p:nvPicPr>
          <p:cNvPr id="39" name="图片 38"/>
          <p:cNvPicPr>
            <a:picLocks noChangeAspect="1"/>
          </p:cNvPicPr>
          <p:nvPr/>
        </p:nvPicPr>
        <p:blipFill rotWithShape="1">
          <a:blip r:embed="rId5">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40" name="图片 39"/>
          <p:cNvPicPr>
            <a:picLocks noChangeAspect="1"/>
          </p:cNvPicPr>
          <p:nvPr/>
        </p:nvPicPr>
        <p:blipFill rotWithShape="1">
          <a:blip r:embed="rId5">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43" name="组合 42"/>
          <p:cNvGrpSpPr/>
          <p:nvPr/>
        </p:nvGrpSpPr>
        <p:grpSpPr>
          <a:xfrm>
            <a:off x="1195529" y="485297"/>
            <a:ext cx="3780202" cy="770416"/>
            <a:chOff x="1949291" y="371073"/>
            <a:chExt cx="3780202" cy="770416"/>
          </a:xfrm>
        </p:grpSpPr>
        <p:sp>
          <p:nvSpPr>
            <p:cNvPr id="44" name="文本框 43"/>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latin typeface="Century Gothic" panose="020B0502020202020204" pitchFamily="34" charset="0"/>
                </a:rPr>
                <a:t>章节标题</a:t>
              </a:r>
              <a:r>
                <a:rPr lang="zh-CN" altLang="en-US" sz="2800" b="1" dirty="0" smtClean="0">
                  <a:solidFill>
                    <a:schemeClr val="accent1"/>
                  </a:solidFill>
                  <a:latin typeface="Century Gothic" panose="020B0502020202020204" pitchFamily="34" charset="0"/>
                </a:rPr>
                <a:t>文字添加</a:t>
              </a:r>
              <a:endParaRPr lang="zh-CN" altLang="en-US" sz="2800" b="1" dirty="0">
                <a:solidFill>
                  <a:schemeClr val="accent1"/>
                </a:solidFill>
                <a:latin typeface="Century Gothic" panose="020B0502020202020204" pitchFamily="34" charset="0"/>
              </a:endParaRPr>
            </a:p>
          </p:txBody>
        </p:sp>
        <p:sp>
          <p:nvSpPr>
            <p:cNvPr id="45" name="文本框 44"/>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smtClean="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210443512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anim calcmode="lin" valueType="num">
                                      <p:cBhvr>
                                        <p:cTn id="10" dur="500" fill="hold"/>
                                        <p:tgtEl>
                                          <p:spTgt spid="42"/>
                                        </p:tgtEl>
                                        <p:attrNameLst>
                                          <p:attrName>ppt_x</p:attrName>
                                        </p:attrNameLst>
                                      </p:cBhvr>
                                      <p:tavLst>
                                        <p:tav tm="0">
                                          <p:val>
                                            <p:fltVal val="0.5"/>
                                          </p:val>
                                        </p:tav>
                                        <p:tav tm="100000">
                                          <p:val>
                                            <p:strVal val="#ppt_x"/>
                                          </p:val>
                                        </p:tav>
                                      </p:tavLst>
                                    </p:anim>
                                    <p:anim calcmode="lin" valueType="num">
                                      <p:cBhvr>
                                        <p:cTn id="11" dur="500" fill="hold"/>
                                        <p:tgtEl>
                                          <p:spTgt spid="42"/>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anim calcmode="lin" valueType="num">
                                      <p:cBhvr>
                                        <p:cTn id="17" dur="500" fill="hold"/>
                                        <p:tgtEl>
                                          <p:spTgt spid="3"/>
                                        </p:tgtEl>
                                        <p:attrNameLst>
                                          <p:attrName>ppt_x</p:attrName>
                                        </p:attrNameLst>
                                      </p:cBhvr>
                                      <p:tavLst>
                                        <p:tav tm="0">
                                          <p:val>
                                            <p:fltVal val="0.5"/>
                                          </p:val>
                                        </p:tav>
                                        <p:tav tm="100000">
                                          <p:val>
                                            <p:strVal val="#ppt_x"/>
                                          </p:val>
                                        </p:tav>
                                      </p:tavLst>
                                    </p:anim>
                                    <p:anim calcmode="lin" valueType="num">
                                      <p:cBhvr>
                                        <p:cTn id="18" dur="500" fill="hold"/>
                                        <p:tgtEl>
                                          <p:spTgt spid="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p:cTn id="21" dur="500" fill="hold"/>
                                        <p:tgtEl>
                                          <p:spTgt spid="41"/>
                                        </p:tgtEl>
                                        <p:attrNameLst>
                                          <p:attrName>ppt_w</p:attrName>
                                        </p:attrNameLst>
                                      </p:cBhvr>
                                      <p:tavLst>
                                        <p:tav tm="0">
                                          <p:val>
                                            <p:fltVal val="0"/>
                                          </p:val>
                                        </p:tav>
                                        <p:tav tm="100000">
                                          <p:val>
                                            <p:strVal val="#ppt_w"/>
                                          </p:val>
                                        </p:tav>
                                      </p:tavLst>
                                    </p:anim>
                                    <p:anim calcmode="lin" valueType="num">
                                      <p:cBhvr>
                                        <p:cTn id="22" dur="500" fill="hold"/>
                                        <p:tgtEl>
                                          <p:spTgt spid="41"/>
                                        </p:tgtEl>
                                        <p:attrNameLst>
                                          <p:attrName>ppt_h</p:attrName>
                                        </p:attrNameLst>
                                      </p:cBhvr>
                                      <p:tavLst>
                                        <p:tav tm="0">
                                          <p:val>
                                            <p:fltVal val="0"/>
                                          </p:val>
                                        </p:tav>
                                        <p:tav tm="100000">
                                          <p:val>
                                            <p:strVal val="#ppt_h"/>
                                          </p:val>
                                        </p:tav>
                                      </p:tavLst>
                                    </p:anim>
                                    <p:animEffect transition="in" filter="fade">
                                      <p:cBhvr>
                                        <p:cTn id="23" dur="500"/>
                                        <p:tgtEl>
                                          <p:spTgt spid="41"/>
                                        </p:tgtEl>
                                      </p:cBhvr>
                                    </p:animEffect>
                                    <p:anim calcmode="lin" valueType="num">
                                      <p:cBhvr>
                                        <p:cTn id="24" dur="500" fill="hold"/>
                                        <p:tgtEl>
                                          <p:spTgt spid="41"/>
                                        </p:tgtEl>
                                        <p:attrNameLst>
                                          <p:attrName>ppt_x</p:attrName>
                                        </p:attrNameLst>
                                      </p:cBhvr>
                                      <p:tavLst>
                                        <p:tav tm="0">
                                          <p:val>
                                            <p:fltVal val="0.5"/>
                                          </p:val>
                                        </p:tav>
                                        <p:tav tm="100000">
                                          <p:val>
                                            <p:strVal val="#ppt_x"/>
                                          </p:val>
                                        </p:tav>
                                      </p:tavLst>
                                    </p:anim>
                                    <p:anim calcmode="lin" valueType="num">
                                      <p:cBhvr>
                                        <p:cTn id="25" dur="500" fill="hold"/>
                                        <p:tgtEl>
                                          <p:spTgt spid="41"/>
                                        </p:tgtEl>
                                        <p:attrNameLst>
                                          <p:attrName>ppt_y</p:attrName>
                                        </p:attrNameLst>
                                      </p:cBhvr>
                                      <p:tavLst>
                                        <p:tav tm="0">
                                          <p:val>
                                            <p:fltVal val="0.5"/>
                                          </p:val>
                                        </p:tav>
                                        <p:tav tm="100000">
                                          <p:val>
                                            <p:strVal val="#ppt_y"/>
                                          </p:val>
                                        </p:tav>
                                      </p:tavLst>
                                    </p:anim>
                                  </p:childTnLst>
                                </p:cTn>
                              </p:par>
                            </p:childTnLst>
                          </p:cTn>
                        </p:par>
                        <p:par>
                          <p:cTn id="26" fill="hold">
                            <p:stCondLst>
                              <p:cond delay="500"/>
                            </p:stCondLst>
                            <p:childTnLst>
                              <p:par>
                                <p:cTn id="27" presetID="53" presetClass="entr" presetSubtype="16"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p:cTn id="29" dur="500" fill="hold"/>
                                        <p:tgtEl>
                                          <p:spTgt spid="34"/>
                                        </p:tgtEl>
                                        <p:attrNameLst>
                                          <p:attrName>ppt_w</p:attrName>
                                        </p:attrNameLst>
                                      </p:cBhvr>
                                      <p:tavLst>
                                        <p:tav tm="0">
                                          <p:val>
                                            <p:fltVal val="0"/>
                                          </p:val>
                                        </p:tav>
                                        <p:tav tm="100000">
                                          <p:val>
                                            <p:strVal val="#ppt_w"/>
                                          </p:val>
                                        </p:tav>
                                      </p:tavLst>
                                    </p:anim>
                                    <p:anim calcmode="lin" valueType="num">
                                      <p:cBhvr>
                                        <p:cTn id="30" dur="500" fill="hold"/>
                                        <p:tgtEl>
                                          <p:spTgt spid="34"/>
                                        </p:tgtEl>
                                        <p:attrNameLst>
                                          <p:attrName>ppt_h</p:attrName>
                                        </p:attrNameLst>
                                      </p:cBhvr>
                                      <p:tavLst>
                                        <p:tav tm="0">
                                          <p:val>
                                            <p:fltVal val="0"/>
                                          </p:val>
                                        </p:tav>
                                        <p:tav tm="100000">
                                          <p:val>
                                            <p:strVal val="#ppt_h"/>
                                          </p:val>
                                        </p:tav>
                                      </p:tavLst>
                                    </p:anim>
                                    <p:animEffect transition="in" filter="fade">
                                      <p:cBhvr>
                                        <p:cTn id="31" dur="500"/>
                                        <p:tgtEl>
                                          <p:spTgt spid="34"/>
                                        </p:tgtEl>
                                      </p:cBhvr>
                                    </p:animEffect>
                                  </p:childTnLst>
                                </p:cTn>
                              </p:par>
                            </p:childTnLst>
                          </p:cTn>
                        </p:par>
                        <p:par>
                          <p:cTn id="32" fill="hold">
                            <p:stCondLst>
                              <p:cond delay="1000"/>
                            </p:stCondLst>
                            <p:childTnLst>
                              <p:par>
                                <p:cTn id="33" presetID="2" presetClass="entr" presetSubtype="8"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0-#ppt_w/2"/>
                                          </p:val>
                                        </p:tav>
                                        <p:tav tm="100000">
                                          <p:val>
                                            <p:strVal val="#ppt_x"/>
                                          </p:val>
                                        </p:tav>
                                      </p:tavLst>
                                    </p:anim>
                                    <p:anim calcmode="lin" valueType="num">
                                      <p:cBhvr additive="base">
                                        <p:cTn id="36" dur="500" fill="hold"/>
                                        <p:tgtEl>
                                          <p:spTgt spid="31"/>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1+#ppt_w/2"/>
                                          </p:val>
                                        </p:tav>
                                        <p:tav tm="100000">
                                          <p:val>
                                            <p:strVal val="#ppt_x"/>
                                          </p:val>
                                        </p:tav>
                                      </p:tavLst>
                                    </p:anim>
                                    <p:anim calcmode="lin" valueType="num">
                                      <p:cBhvr additive="base">
                                        <p:cTn id="40"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625414" y="1996701"/>
            <a:ext cx="1800201" cy="3672408"/>
            <a:chOff x="1625414" y="1953159"/>
            <a:chExt cx="1800201" cy="3672408"/>
          </a:xfrm>
          <a:effectLst>
            <a:outerShdw blurRad="304800" dist="38100" dir="2700000" algn="tl" rotWithShape="0">
              <a:prstClr val="black">
                <a:alpha val="40000"/>
              </a:prstClr>
            </a:outerShdw>
          </a:effectLst>
        </p:grpSpPr>
        <p:grpSp>
          <p:nvGrpSpPr>
            <p:cNvPr id="9" name="组合 8"/>
            <p:cNvGrpSpPr/>
            <p:nvPr/>
          </p:nvGrpSpPr>
          <p:grpSpPr>
            <a:xfrm>
              <a:off x="1625414" y="1953159"/>
              <a:ext cx="1800200" cy="3672408"/>
              <a:chOff x="2013251" y="2257328"/>
              <a:chExt cx="1800200" cy="3672408"/>
            </a:xfrm>
          </p:grpSpPr>
          <p:sp>
            <p:nvSpPr>
              <p:cNvPr id="4" name="Pentagon 78"/>
              <p:cNvSpPr/>
              <p:nvPr/>
            </p:nvSpPr>
            <p:spPr>
              <a:xfrm rot="5400000">
                <a:off x="1257167" y="3013412"/>
                <a:ext cx="3312368" cy="1800200"/>
              </a:xfrm>
              <a:prstGeom prst="homePlate">
                <a:avLst>
                  <a:gd name="adj" fmla="val 31766"/>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6"/>
              <p:cNvSpPr/>
              <p:nvPr/>
            </p:nvSpPr>
            <p:spPr>
              <a:xfrm>
                <a:off x="2013251" y="4129536"/>
                <a:ext cx="1800200" cy="1800200"/>
              </a:xfrm>
              <a:prstGeom prst="ellips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79"/>
              <p:cNvSpPr txBox="1"/>
              <p:nvPr/>
            </p:nvSpPr>
            <p:spPr>
              <a:xfrm>
                <a:off x="2538889" y="4213650"/>
                <a:ext cx="748924" cy="1107996"/>
              </a:xfrm>
              <a:prstGeom prst="rect">
                <a:avLst/>
              </a:prstGeom>
              <a:noFill/>
            </p:spPr>
            <p:txBody>
              <a:bodyPr wrap="none" rtlCol="0">
                <a:spAutoFit/>
              </a:bodyPr>
              <a:lstStyle/>
              <a:p>
                <a:pPr algn="ctr"/>
                <a:r>
                  <a:rPr lang="en-US" sz="6600" b="1" dirty="0" smtClean="0">
                    <a:solidFill>
                      <a:schemeClr val="accent1"/>
                    </a:solidFill>
                  </a:rPr>
                  <a:t>S</a:t>
                </a:r>
                <a:endParaRPr lang="en-US" sz="6600" b="1" dirty="0">
                  <a:solidFill>
                    <a:schemeClr val="accent1"/>
                  </a:solidFill>
                </a:endParaRPr>
              </a:p>
            </p:txBody>
          </p:sp>
        </p:grpSp>
        <p:sp>
          <p:nvSpPr>
            <p:cNvPr id="57" name="矩形 56">
              <a:extLst>
                <a:ext uri="{FF2B5EF4-FFF2-40B4-BE49-F238E27FC236}">
                  <a16:creationId xmlns:a16="http://schemas.microsoft.com/office/drawing/2014/main" xmlns="" id="{E3EB1709-6D20-4440-8800-976CC5E9712E}"/>
                </a:ext>
              </a:extLst>
            </p:cNvPr>
            <p:cNvSpPr/>
            <p:nvPr/>
          </p:nvSpPr>
          <p:spPr>
            <a:xfrm>
              <a:off x="1679964" y="2351828"/>
              <a:ext cx="1691099"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a:t>
              </a:r>
              <a:r>
                <a:rPr lang="zh-CN" altLang="en-US" sz="1400" dirty="0" smtClean="0">
                  <a:solidFill>
                    <a:schemeClr val="bg1"/>
                  </a:solidFill>
                </a:rPr>
                <a:t>制作</a:t>
              </a:r>
              <a:endParaRPr lang="zh-CN" altLang="en-US" sz="1400" dirty="0">
                <a:solidFill>
                  <a:schemeClr val="bg1"/>
                </a:solidFill>
              </a:endParaRPr>
            </a:p>
          </p:txBody>
        </p:sp>
        <p:sp>
          <p:nvSpPr>
            <p:cNvPr id="58" name="矩形 57">
              <a:extLst>
                <a:ext uri="{FF2B5EF4-FFF2-40B4-BE49-F238E27FC236}">
                  <a16:creationId xmlns:a16="http://schemas.microsoft.com/office/drawing/2014/main" xmlns="" id="{CBCE2F27-1948-4AAF-B7D2-B7B4F23C2784}"/>
                </a:ext>
              </a:extLst>
            </p:cNvPr>
            <p:cNvSpPr/>
            <p:nvPr/>
          </p:nvSpPr>
          <p:spPr>
            <a:xfrm>
              <a:off x="1639913" y="4867645"/>
              <a:ext cx="1785702"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grpSp>
      <p:grpSp>
        <p:nvGrpSpPr>
          <p:cNvPr id="16" name="组合 15"/>
          <p:cNvGrpSpPr/>
          <p:nvPr/>
        </p:nvGrpSpPr>
        <p:grpSpPr>
          <a:xfrm>
            <a:off x="4005738" y="1996701"/>
            <a:ext cx="1800200" cy="3672408"/>
            <a:chOff x="4005738" y="1953159"/>
            <a:chExt cx="1800200" cy="3672408"/>
          </a:xfrm>
          <a:effectLst>
            <a:outerShdw blurRad="304800" dist="38100" dir="2700000" algn="tl" rotWithShape="0">
              <a:prstClr val="black">
                <a:alpha val="40000"/>
              </a:prstClr>
            </a:outerShdw>
          </a:effectLst>
        </p:grpSpPr>
        <p:grpSp>
          <p:nvGrpSpPr>
            <p:cNvPr id="5" name="组合 4"/>
            <p:cNvGrpSpPr/>
            <p:nvPr/>
          </p:nvGrpSpPr>
          <p:grpSpPr>
            <a:xfrm>
              <a:off x="4005738" y="1953159"/>
              <a:ext cx="1800200" cy="3672408"/>
              <a:chOff x="4135017" y="2257328"/>
              <a:chExt cx="1800200" cy="3672408"/>
            </a:xfrm>
          </p:grpSpPr>
          <p:sp>
            <p:nvSpPr>
              <p:cNvPr id="11" name="Pentagon 143"/>
              <p:cNvSpPr/>
              <p:nvPr/>
            </p:nvSpPr>
            <p:spPr>
              <a:xfrm rot="5400000">
                <a:off x="3378933" y="3013412"/>
                <a:ext cx="3312368" cy="1800200"/>
              </a:xfrm>
              <a:prstGeom prst="homePlate">
                <a:avLst>
                  <a:gd name="adj" fmla="val 31766"/>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7"/>
              <p:cNvSpPr/>
              <p:nvPr/>
            </p:nvSpPr>
            <p:spPr>
              <a:xfrm>
                <a:off x="4135017" y="4129536"/>
                <a:ext cx="1800200" cy="1800200"/>
              </a:xfrm>
              <a:prstGeom prst="ellips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45"/>
              <p:cNvSpPr txBox="1"/>
              <p:nvPr/>
            </p:nvSpPr>
            <p:spPr>
              <a:xfrm>
                <a:off x="4543636" y="4213650"/>
                <a:ext cx="982962" cy="1107996"/>
              </a:xfrm>
              <a:prstGeom prst="rect">
                <a:avLst/>
              </a:prstGeom>
              <a:noFill/>
            </p:spPr>
            <p:txBody>
              <a:bodyPr wrap="none" rtlCol="0">
                <a:spAutoFit/>
              </a:bodyPr>
              <a:lstStyle/>
              <a:p>
                <a:pPr algn="ctr"/>
                <a:r>
                  <a:rPr lang="en-US" sz="6600" b="1" dirty="0" smtClean="0">
                    <a:solidFill>
                      <a:schemeClr val="accent2"/>
                    </a:solidFill>
                  </a:rPr>
                  <a:t>W</a:t>
                </a:r>
                <a:endParaRPr lang="en-US" sz="6600" b="1" dirty="0">
                  <a:solidFill>
                    <a:schemeClr val="accent2"/>
                  </a:solidFill>
                </a:endParaRPr>
              </a:p>
            </p:txBody>
          </p:sp>
        </p:grpSp>
        <p:sp>
          <p:nvSpPr>
            <p:cNvPr id="59" name="矩形 58">
              <a:extLst>
                <a:ext uri="{FF2B5EF4-FFF2-40B4-BE49-F238E27FC236}">
                  <a16:creationId xmlns:a16="http://schemas.microsoft.com/office/drawing/2014/main" xmlns="" id="{CBCE2F27-1948-4AAF-B7D2-B7B4F23C2784}"/>
                </a:ext>
              </a:extLst>
            </p:cNvPr>
            <p:cNvSpPr/>
            <p:nvPr/>
          </p:nvSpPr>
          <p:spPr>
            <a:xfrm>
              <a:off x="4013733" y="4867645"/>
              <a:ext cx="1785702"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63" name="矩形 62">
              <a:extLst>
                <a:ext uri="{FF2B5EF4-FFF2-40B4-BE49-F238E27FC236}">
                  <a16:creationId xmlns:a16="http://schemas.microsoft.com/office/drawing/2014/main" xmlns="" id="{E3EB1709-6D20-4440-8800-976CC5E9712E}"/>
                </a:ext>
              </a:extLst>
            </p:cNvPr>
            <p:cNvSpPr/>
            <p:nvPr/>
          </p:nvSpPr>
          <p:spPr>
            <a:xfrm>
              <a:off x="4057200" y="2351828"/>
              <a:ext cx="1691099"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a:t>
              </a:r>
              <a:r>
                <a:rPr lang="zh-CN" altLang="en-US" sz="1400" dirty="0" smtClean="0">
                  <a:solidFill>
                    <a:schemeClr val="bg1"/>
                  </a:solidFill>
                </a:rPr>
                <a:t>制作</a:t>
              </a:r>
              <a:endParaRPr lang="zh-CN" altLang="en-US" sz="1400" dirty="0">
                <a:solidFill>
                  <a:schemeClr val="bg1"/>
                </a:solidFill>
              </a:endParaRPr>
            </a:p>
          </p:txBody>
        </p:sp>
      </p:grpSp>
      <p:grpSp>
        <p:nvGrpSpPr>
          <p:cNvPr id="17" name="组合 16"/>
          <p:cNvGrpSpPr/>
          <p:nvPr/>
        </p:nvGrpSpPr>
        <p:grpSpPr>
          <a:xfrm>
            <a:off x="6386062" y="1996701"/>
            <a:ext cx="1800200" cy="3672408"/>
            <a:chOff x="6386062" y="1953159"/>
            <a:chExt cx="1800200" cy="3672408"/>
          </a:xfrm>
          <a:effectLst>
            <a:outerShdw blurRad="304800" dist="38100" dir="2700000" algn="tl" rotWithShape="0">
              <a:prstClr val="black">
                <a:alpha val="40000"/>
              </a:prstClr>
            </a:outerShdw>
          </a:effectLst>
        </p:grpSpPr>
        <p:grpSp>
          <p:nvGrpSpPr>
            <p:cNvPr id="3" name="组合 2"/>
            <p:cNvGrpSpPr/>
            <p:nvPr/>
          </p:nvGrpSpPr>
          <p:grpSpPr>
            <a:xfrm>
              <a:off x="6386062" y="1953159"/>
              <a:ext cx="1800200" cy="3672408"/>
              <a:chOff x="6256783" y="2257328"/>
              <a:chExt cx="1800200" cy="3672408"/>
            </a:xfrm>
          </p:grpSpPr>
          <p:sp>
            <p:nvSpPr>
              <p:cNvPr id="18" name="Pentagon 150"/>
              <p:cNvSpPr/>
              <p:nvPr/>
            </p:nvSpPr>
            <p:spPr>
              <a:xfrm rot="5400000">
                <a:off x="5500699" y="3013412"/>
                <a:ext cx="3312368" cy="1800200"/>
              </a:xfrm>
              <a:prstGeom prst="homePlate">
                <a:avLst>
                  <a:gd name="adj" fmla="val 31766"/>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154"/>
              <p:cNvSpPr/>
              <p:nvPr/>
            </p:nvSpPr>
            <p:spPr>
              <a:xfrm>
                <a:off x="6256783" y="4129536"/>
                <a:ext cx="1800200" cy="1800200"/>
              </a:xfrm>
              <a:prstGeom prst="ellips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52"/>
              <p:cNvSpPr txBox="1"/>
              <p:nvPr/>
            </p:nvSpPr>
            <p:spPr>
              <a:xfrm>
                <a:off x="6735133" y="4213650"/>
                <a:ext cx="843501" cy="1107996"/>
              </a:xfrm>
              <a:prstGeom prst="rect">
                <a:avLst/>
              </a:prstGeom>
              <a:noFill/>
            </p:spPr>
            <p:txBody>
              <a:bodyPr wrap="none" rtlCol="0">
                <a:spAutoFit/>
              </a:bodyPr>
              <a:lstStyle/>
              <a:p>
                <a:pPr algn="ctr"/>
                <a:r>
                  <a:rPr lang="en-US" sz="6600" b="1" dirty="0" smtClean="0">
                    <a:solidFill>
                      <a:schemeClr val="accent3"/>
                    </a:solidFill>
                  </a:rPr>
                  <a:t>O</a:t>
                </a:r>
                <a:endParaRPr lang="en-US" sz="6600" b="1" dirty="0">
                  <a:solidFill>
                    <a:schemeClr val="accent3"/>
                  </a:solidFill>
                </a:endParaRPr>
              </a:p>
            </p:txBody>
          </p:sp>
        </p:grpSp>
        <p:sp>
          <p:nvSpPr>
            <p:cNvPr id="60" name="矩形 59">
              <a:extLst>
                <a:ext uri="{FF2B5EF4-FFF2-40B4-BE49-F238E27FC236}">
                  <a16:creationId xmlns:a16="http://schemas.microsoft.com/office/drawing/2014/main" xmlns="" id="{CBCE2F27-1948-4AAF-B7D2-B7B4F23C2784}"/>
                </a:ext>
              </a:extLst>
            </p:cNvPr>
            <p:cNvSpPr/>
            <p:nvPr/>
          </p:nvSpPr>
          <p:spPr>
            <a:xfrm>
              <a:off x="6387553" y="4867645"/>
              <a:ext cx="1785702"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64" name="矩形 63">
              <a:extLst>
                <a:ext uri="{FF2B5EF4-FFF2-40B4-BE49-F238E27FC236}">
                  <a16:creationId xmlns:a16="http://schemas.microsoft.com/office/drawing/2014/main" xmlns="" id="{E3EB1709-6D20-4440-8800-976CC5E9712E}"/>
                </a:ext>
              </a:extLst>
            </p:cNvPr>
            <p:cNvSpPr/>
            <p:nvPr/>
          </p:nvSpPr>
          <p:spPr>
            <a:xfrm>
              <a:off x="6434854" y="2351828"/>
              <a:ext cx="1691099"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a:t>
              </a:r>
              <a:r>
                <a:rPr lang="zh-CN" altLang="en-US" sz="1400" dirty="0" smtClean="0">
                  <a:solidFill>
                    <a:schemeClr val="bg1"/>
                  </a:solidFill>
                </a:rPr>
                <a:t>制作</a:t>
              </a:r>
              <a:endParaRPr lang="zh-CN" altLang="en-US" sz="1400" dirty="0">
                <a:solidFill>
                  <a:schemeClr val="bg1"/>
                </a:solidFill>
              </a:endParaRPr>
            </a:p>
          </p:txBody>
        </p:sp>
      </p:grpSp>
      <p:grpSp>
        <p:nvGrpSpPr>
          <p:cNvPr id="19" name="组合 18"/>
          <p:cNvGrpSpPr/>
          <p:nvPr/>
        </p:nvGrpSpPr>
        <p:grpSpPr>
          <a:xfrm>
            <a:off x="8761373" y="1996701"/>
            <a:ext cx="1805213" cy="3672408"/>
            <a:chOff x="8761373" y="1953159"/>
            <a:chExt cx="1805213" cy="3672408"/>
          </a:xfrm>
          <a:effectLst>
            <a:outerShdw blurRad="304800" dist="38100" dir="2700000" algn="tl" rotWithShape="0">
              <a:prstClr val="black">
                <a:alpha val="40000"/>
              </a:prstClr>
            </a:outerShdw>
          </a:effectLst>
        </p:grpSpPr>
        <p:grpSp>
          <p:nvGrpSpPr>
            <p:cNvPr id="2" name="组合 1"/>
            <p:cNvGrpSpPr/>
            <p:nvPr/>
          </p:nvGrpSpPr>
          <p:grpSpPr>
            <a:xfrm>
              <a:off x="8766386" y="1953159"/>
              <a:ext cx="1800200" cy="3672408"/>
              <a:chOff x="8378550" y="2257328"/>
              <a:chExt cx="1800200" cy="3672408"/>
            </a:xfrm>
          </p:grpSpPr>
          <p:sp>
            <p:nvSpPr>
              <p:cNvPr id="25" name="Pentagon 157"/>
              <p:cNvSpPr/>
              <p:nvPr/>
            </p:nvSpPr>
            <p:spPr>
              <a:xfrm rot="5400000">
                <a:off x="7622466" y="3013412"/>
                <a:ext cx="3312368" cy="1800200"/>
              </a:xfrm>
              <a:prstGeom prst="homePlate">
                <a:avLst>
                  <a:gd name="adj" fmla="val 31766"/>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161"/>
              <p:cNvSpPr/>
              <p:nvPr/>
            </p:nvSpPr>
            <p:spPr>
              <a:xfrm>
                <a:off x="8378550" y="4129536"/>
                <a:ext cx="1800200" cy="1800200"/>
              </a:xfrm>
              <a:prstGeom prst="ellips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159"/>
              <p:cNvSpPr txBox="1"/>
              <p:nvPr/>
            </p:nvSpPr>
            <p:spPr>
              <a:xfrm>
                <a:off x="8927432" y="4213650"/>
                <a:ext cx="702436" cy="1107996"/>
              </a:xfrm>
              <a:prstGeom prst="rect">
                <a:avLst/>
              </a:prstGeom>
              <a:noFill/>
            </p:spPr>
            <p:txBody>
              <a:bodyPr wrap="none" rtlCol="0">
                <a:spAutoFit/>
              </a:bodyPr>
              <a:lstStyle/>
              <a:p>
                <a:pPr algn="ctr"/>
                <a:r>
                  <a:rPr lang="en-US" sz="6600" b="1" dirty="0" smtClean="0">
                    <a:solidFill>
                      <a:schemeClr val="accent4"/>
                    </a:solidFill>
                  </a:rPr>
                  <a:t>T</a:t>
                </a:r>
                <a:endParaRPr lang="en-US" sz="6600" b="1" dirty="0">
                  <a:solidFill>
                    <a:schemeClr val="accent4"/>
                  </a:solidFill>
                </a:endParaRPr>
              </a:p>
            </p:txBody>
          </p:sp>
        </p:grpSp>
        <p:sp>
          <p:nvSpPr>
            <p:cNvPr id="61" name="矩形 60">
              <a:extLst>
                <a:ext uri="{FF2B5EF4-FFF2-40B4-BE49-F238E27FC236}">
                  <a16:creationId xmlns:a16="http://schemas.microsoft.com/office/drawing/2014/main" xmlns="" id="{CBCE2F27-1948-4AAF-B7D2-B7B4F23C2784}"/>
                </a:ext>
              </a:extLst>
            </p:cNvPr>
            <p:cNvSpPr/>
            <p:nvPr/>
          </p:nvSpPr>
          <p:spPr>
            <a:xfrm>
              <a:off x="8761373" y="4867645"/>
              <a:ext cx="1785702"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65" name="矩形 64">
              <a:extLst>
                <a:ext uri="{FF2B5EF4-FFF2-40B4-BE49-F238E27FC236}">
                  <a16:creationId xmlns:a16="http://schemas.microsoft.com/office/drawing/2014/main" xmlns="" id="{E3EB1709-6D20-4440-8800-976CC5E9712E}"/>
                </a:ext>
              </a:extLst>
            </p:cNvPr>
            <p:cNvSpPr/>
            <p:nvPr/>
          </p:nvSpPr>
          <p:spPr>
            <a:xfrm>
              <a:off x="8820936" y="2351828"/>
              <a:ext cx="1691099"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a:t>
              </a:r>
              <a:r>
                <a:rPr lang="zh-CN" altLang="en-US" sz="1400" dirty="0" smtClean="0">
                  <a:solidFill>
                    <a:schemeClr val="bg1"/>
                  </a:solidFill>
                </a:rPr>
                <a:t>制作</a:t>
              </a:r>
              <a:endParaRPr lang="zh-CN" altLang="en-US" sz="1400" dirty="0">
                <a:solidFill>
                  <a:schemeClr val="bg1"/>
                </a:solidFill>
              </a:endParaRPr>
            </a:p>
          </p:txBody>
        </p:sp>
      </p:grpSp>
      <p:pic>
        <p:nvPicPr>
          <p:cNvPr id="41" name="图片 40"/>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42" name="图片 41"/>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43" name="组合 42"/>
          <p:cNvGrpSpPr/>
          <p:nvPr/>
        </p:nvGrpSpPr>
        <p:grpSpPr>
          <a:xfrm>
            <a:off x="1195529" y="485297"/>
            <a:ext cx="3780202" cy="770416"/>
            <a:chOff x="1949291" y="371073"/>
            <a:chExt cx="3780202" cy="770416"/>
          </a:xfrm>
        </p:grpSpPr>
        <p:sp>
          <p:nvSpPr>
            <p:cNvPr id="44" name="文本框 43"/>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latin typeface="Century Gothic" panose="020B0502020202020204" pitchFamily="34" charset="0"/>
                </a:rPr>
                <a:t>章节标题</a:t>
              </a:r>
              <a:r>
                <a:rPr lang="zh-CN" altLang="en-US" sz="2800" b="1" dirty="0" smtClean="0">
                  <a:solidFill>
                    <a:schemeClr val="accent1"/>
                  </a:solidFill>
                  <a:latin typeface="Century Gothic" panose="020B0502020202020204" pitchFamily="34" charset="0"/>
                </a:rPr>
                <a:t>文字添加</a:t>
              </a:r>
              <a:endParaRPr lang="zh-CN" altLang="en-US" sz="2800" b="1" dirty="0">
                <a:solidFill>
                  <a:schemeClr val="accent1"/>
                </a:solidFill>
                <a:latin typeface="Century Gothic" panose="020B0502020202020204" pitchFamily="34" charset="0"/>
              </a:endParaRPr>
            </a:p>
          </p:txBody>
        </p:sp>
        <p:sp>
          <p:nvSpPr>
            <p:cNvPr id="45" name="文本框 44"/>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smtClean="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31250797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1406525" y="2051613"/>
            <a:ext cx="9134475" cy="2448716"/>
            <a:chOff x="1317625" y="1873813"/>
            <a:chExt cx="9134475" cy="2448716"/>
          </a:xfrm>
        </p:grpSpPr>
        <p:grpSp>
          <p:nvGrpSpPr>
            <p:cNvPr id="42" name="组合 41"/>
            <p:cNvGrpSpPr/>
            <p:nvPr/>
          </p:nvGrpSpPr>
          <p:grpSpPr>
            <a:xfrm>
              <a:off x="1317625" y="1873813"/>
              <a:ext cx="384855" cy="2448716"/>
              <a:chOff x="1317625" y="1873813"/>
              <a:chExt cx="384855" cy="2448716"/>
            </a:xfrm>
          </p:grpSpPr>
          <p:sp>
            <p:nvSpPr>
              <p:cNvPr id="26" name="TextBox 13"/>
              <p:cNvSpPr txBox="1"/>
              <p:nvPr/>
            </p:nvSpPr>
            <p:spPr>
              <a:xfrm>
                <a:off x="1317625" y="1873813"/>
                <a:ext cx="384855" cy="242535"/>
              </a:xfrm>
              <a:prstGeom prst="rect">
                <a:avLst/>
              </a:prstGeom>
              <a:noFill/>
            </p:spPr>
            <p:txBody>
              <a:bodyPr wrap="none">
                <a:normAutofit fontScale="92500" lnSpcReduction="10000"/>
                <a:scene3d>
                  <a:camera prst="orthographicFront"/>
                  <a:lightRig rig="threePt" dir="t"/>
                </a:scene3d>
                <a:sp3d contourW="12700"/>
              </a:bodyPr>
              <a:lstStyle/>
              <a:p>
                <a:pPr algn="r"/>
                <a:r>
                  <a:rPr lang="en-US" sz="1200">
                    <a:solidFill>
                      <a:schemeClr val="tx1">
                        <a:lumMod val="65000"/>
                        <a:lumOff val="35000"/>
                      </a:schemeClr>
                    </a:solidFill>
                  </a:rPr>
                  <a:t>100</a:t>
                </a:r>
              </a:p>
            </p:txBody>
          </p:sp>
          <p:sp>
            <p:nvSpPr>
              <p:cNvPr id="28" name="TextBox 15"/>
              <p:cNvSpPr txBox="1"/>
              <p:nvPr/>
            </p:nvSpPr>
            <p:spPr>
              <a:xfrm>
                <a:off x="1466401" y="4079994"/>
                <a:ext cx="236079" cy="242535"/>
              </a:xfrm>
              <a:prstGeom prst="rect">
                <a:avLst/>
              </a:prstGeom>
              <a:noFill/>
            </p:spPr>
            <p:txBody>
              <a:bodyPr wrap="none">
                <a:normAutofit fontScale="92500" lnSpcReduction="10000"/>
                <a:scene3d>
                  <a:camera prst="orthographicFront"/>
                  <a:lightRig rig="threePt" dir="t"/>
                </a:scene3d>
                <a:sp3d contourW="12700"/>
              </a:bodyPr>
              <a:lstStyle/>
              <a:p>
                <a:pPr algn="r"/>
                <a:r>
                  <a:rPr lang="en-US" sz="1200">
                    <a:solidFill>
                      <a:schemeClr val="tx1">
                        <a:lumMod val="65000"/>
                        <a:lumOff val="35000"/>
                      </a:schemeClr>
                    </a:solidFill>
                  </a:rPr>
                  <a:t>0</a:t>
                </a:r>
              </a:p>
            </p:txBody>
          </p:sp>
          <p:sp>
            <p:nvSpPr>
              <p:cNvPr id="30" name="TextBox 17"/>
              <p:cNvSpPr txBox="1"/>
              <p:nvPr/>
            </p:nvSpPr>
            <p:spPr>
              <a:xfrm>
                <a:off x="1392014" y="2976903"/>
                <a:ext cx="310466" cy="242535"/>
              </a:xfrm>
              <a:prstGeom prst="rect">
                <a:avLst/>
              </a:prstGeom>
              <a:noFill/>
            </p:spPr>
            <p:txBody>
              <a:bodyPr wrap="none">
                <a:noAutofit/>
                <a:scene3d>
                  <a:camera prst="orthographicFront"/>
                  <a:lightRig rig="threePt" dir="t"/>
                </a:scene3d>
                <a:sp3d contourW="12700"/>
              </a:bodyPr>
              <a:lstStyle/>
              <a:p>
                <a:pPr algn="r"/>
                <a:r>
                  <a:rPr lang="en-US" sz="1200">
                    <a:solidFill>
                      <a:schemeClr val="tx1">
                        <a:lumMod val="65000"/>
                        <a:lumOff val="35000"/>
                      </a:schemeClr>
                    </a:solidFill>
                  </a:rPr>
                  <a:t>50</a:t>
                </a:r>
              </a:p>
            </p:txBody>
          </p:sp>
          <p:sp>
            <p:nvSpPr>
              <p:cNvPr id="32" name="TextBox 19"/>
              <p:cNvSpPr txBox="1"/>
              <p:nvPr/>
            </p:nvSpPr>
            <p:spPr>
              <a:xfrm>
                <a:off x="1392014" y="2425358"/>
                <a:ext cx="310466" cy="242535"/>
              </a:xfrm>
              <a:prstGeom prst="rect">
                <a:avLst/>
              </a:prstGeom>
              <a:noFill/>
            </p:spPr>
            <p:txBody>
              <a:bodyPr wrap="none">
                <a:noAutofit/>
                <a:scene3d>
                  <a:camera prst="orthographicFront"/>
                  <a:lightRig rig="threePt" dir="t"/>
                </a:scene3d>
                <a:sp3d contourW="12700"/>
              </a:bodyPr>
              <a:lstStyle/>
              <a:p>
                <a:pPr algn="r"/>
                <a:r>
                  <a:rPr lang="en-US" sz="1200">
                    <a:solidFill>
                      <a:schemeClr val="tx1">
                        <a:lumMod val="65000"/>
                        <a:lumOff val="35000"/>
                      </a:schemeClr>
                    </a:solidFill>
                  </a:rPr>
                  <a:t>75</a:t>
                </a:r>
              </a:p>
            </p:txBody>
          </p:sp>
          <p:sp>
            <p:nvSpPr>
              <p:cNvPr id="34" name="TextBox 21"/>
              <p:cNvSpPr txBox="1"/>
              <p:nvPr/>
            </p:nvSpPr>
            <p:spPr>
              <a:xfrm>
                <a:off x="1392014" y="3528448"/>
                <a:ext cx="310466" cy="242535"/>
              </a:xfrm>
              <a:prstGeom prst="rect">
                <a:avLst/>
              </a:prstGeom>
              <a:noFill/>
            </p:spPr>
            <p:txBody>
              <a:bodyPr wrap="none">
                <a:noAutofit/>
                <a:scene3d>
                  <a:camera prst="orthographicFront"/>
                  <a:lightRig rig="threePt" dir="t"/>
                </a:scene3d>
                <a:sp3d contourW="12700"/>
              </a:bodyPr>
              <a:lstStyle/>
              <a:p>
                <a:pPr algn="r"/>
                <a:r>
                  <a:rPr lang="en-US" sz="1200">
                    <a:solidFill>
                      <a:schemeClr val="tx1">
                        <a:lumMod val="65000"/>
                        <a:lumOff val="35000"/>
                      </a:schemeClr>
                    </a:solidFill>
                  </a:rPr>
                  <a:t>25</a:t>
                </a:r>
              </a:p>
            </p:txBody>
          </p:sp>
        </p:grpSp>
        <p:cxnSp>
          <p:nvCxnSpPr>
            <p:cNvPr id="37" name="直接连接符 36"/>
            <p:cNvCxnSpPr/>
            <p:nvPr/>
          </p:nvCxnSpPr>
          <p:spPr>
            <a:xfrm>
              <a:off x="1879600" y="4208229"/>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879600" y="365350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879600" y="309878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879600" y="254406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879600" y="198934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Rectangle: Rounded Corners 29"/>
            <p:cNvSpPr/>
            <p:nvPr/>
          </p:nvSpPr>
          <p:spPr>
            <a:xfrm>
              <a:off x="3080533" y="3201210"/>
              <a:ext cx="323555" cy="996029"/>
            </a:xfrm>
            <a:prstGeom prst="rect">
              <a:avLst/>
            </a:prstGeom>
            <a:solidFill>
              <a:schemeClr val="accent2"/>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7" name="Rectangle: Rounded Corners 30"/>
            <p:cNvSpPr/>
            <p:nvPr/>
          </p:nvSpPr>
          <p:spPr>
            <a:xfrm>
              <a:off x="3658765" y="2501706"/>
              <a:ext cx="323555" cy="1695533"/>
            </a:xfrm>
            <a:prstGeom prst="rect">
              <a:avLst/>
            </a:prstGeom>
            <a:solidFill>
              <a:schemeClr val="accent1"/>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8" name="Rectangle: Rounded Corners 31"/>
            <p:cNvSpPr/>
            <p:nvPr/>
          </p:nvSpPr>
          <p:spPr>
            <a:xfrm>
              <a:off x="4232435" y="3050291"/>
              <a:ext cx="323555" cy="1146948"/>
            </a:xfrm>
            <a:prstGeom prst="rect">
              <a:avLst/>
            </a:prstGeom>
            <a:solidFill>
              <a:schemeClr val="accent2"/>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9" name="Rectangle: Rounded Corners 32"/>
            <p:cNvSpPr/>
            <p:nvPr/>
          </p:nvSpPr>
          <p:spPr>
            <a:xfrm>
              <a:off x="4849341" y="2848032"/>
              <a:ext cx="323555" cy="1349207"/>
            </a:xfrm>
            <a:prstGeom prst="rect">
              <a:avLst/>
            </a:prstGeom>
            <a:solidFill>
              <a:schemeClr val="accent1"/>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0" name="Rectangle: Rounded Corners 33"/>
            <p:cNvSpPr/>
            <p:nvPr/>
          </p:nvSpPr>
          <p:spPr>
            <a:xfrm>
              <a:off x="5472050" y="2501705"/>
              <a:ext cx="323555" cy="1695534"/>
            </a:xfrm>
            <a:prstGeom prst="rect">
              <a:avLst/>
            </a:prstGeom>
            <a:solidFill>
              <a:schemeClr val="accent2"/>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1" name="Rectangle: Rounded Corners 34"/>
            <p:cNvSpPr/>
            <p:nvPr/>
          </p:nvSpPr>
          <p:spPr>
            <a:xfrm>
              <a:off x="6109588" y="2279314"/>
              <a:ext cx="323555" cy="1917925"/>
            </a:xfrm>
            <a:prstGeom prst="rect">
              <a:avLst/>
            </a:prstGeom>
            <a:solidFill>
              <a:schemeClr val="accent1"/>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2" name="Rectangle: Rounded Corners 35"/>
            <p:cNvSpPr/>
            <p:nvPr/>
          </p:nvSpPr>
          <p:spPr>
            <a:xfrm>
              <a:off x="6704275" y="2848032"/>
              <a:ext cx="323555" cy="1349207"/>
            </a:xfrm>
            <a:prstGeom prst="rect">
              <a:avLst/>
            </a:prstGeom>
            <a:solidFill>
              <a:schemeClr val="accent2"/>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3" name="Rectangle: Rounded Corners 36"/>
            <p:cNvSpPr/>
            <p:nvPr/>
          </p:nvSpPr>
          <p:spPr>
            <a:xfrm>
              <a:off x="7321190" y="3050291"/>
              <a:ext cx="323555" cy="1146948"/>
            </a:xfrm>
            <a:prstGeom prst="rect">
              <a:avLst/>
            </a:prstGeom>
            <a:solidFill>
              <a:schemeClr val="accent1"/>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4" name="Rectangle: Rounded Corners 37"/>
            <p:cNvSpPr/>
            <p:nvPr/>
          </p:nvSpPr>
          <p:spPr>
            <a:xfrm>
              <a:off x="7943614" y="3201210"/>
              <a:ext cx="323555" cy="996029"/>
            </a:xfrm>
            <a:prstGeom prst="rect">
              <a:avLst/>
            </a:prstGeom>
            <a:solidFill>
              <a:schemeClr val="accent2"/>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5" name="Rectangle: Rounded Corners 38"/>
            <p:cNvSpPr/>
            <p:nvPr/>
          </p:nvSpPr>
          <p:spPr>
            <a:xfrm>
              <a:off x="8542756" y="2848032"/>
              <a:ext cx="323555" cy="1349207"/>
            </a:xfrm>
            <a:prstGeom prst="rect">
              <a:avLst/>
            </a:prstGeom>
            <a:solidFill>
              <a:schemeClr val="accent1"/>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6" name="Rectangle: Rounded Corners 39"/>
            <p:cNvSpPr/>
            <p:nvPr/>
          </p:nvSpPr>
          <p:spPr>
            <a:xfrm>
              <a:off x="9150645" y="2279314"/>
              <a:ext cx="323555" cy="1917925"/>
            </a:xfrm>
            <a:prstGeom prst="rect">
              <a:avLst/>
            </a:prstGeom>
            <a:solidFill>
              <a:schemeClr val="accent2"/>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grpSp>
        <p:nvGrpSpPr>
          <p:cNvPr id="47" name="组合 46"/>
          <p:cNvGrpSpPr/>
          <p:nvPr/>
        </p:nvGrpSpPr>
        <p:grpSpPr>
          <a:xfrm>
            <a:off x="1392014" y="4777274"/>
            <a:ext cx="9339486" cy="959647"/>
            <a:chOff x="874712" y="3331538"/>
            <a:chExt cx="9339486" cy="959647"/>
          </a:xfrm>
        </p:grpSpPr>
        <p:sp>
          <p:nvSpPr>
            <p:cNvPr id="48" name="矩形 47">
              <a:extLst>
                <a:ext uri="{FF2B5EF4-FFF2-40B4-BE49-F238E27FC236}">
                  <a16:creationId xmlns:a16="http://schemas.microsoft.com/office/drawing/2014/main" xmlns="" id="{E3EB1709-6D20-4440-8800-976CC5E9712E}"/>
                </a:ext>
              </a:extLst>
            </p:cNvPr>
            <p:cNvSpPr/>
            <p:nvPr/>
          </p:nvSpPr>
          <p:spPr>
            <a:xfrm>
              <a:off x="874712" y="3677812"/>
              <a:ext cx="9339486" cy="613373"/>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65000"/>
                      <a:lumOff val="35000"/>
                    </a:schemeClr>
                  </a:solidFill>
                </a:rPr>
                <a:t>用户可以在投影仪或者计算机上进行演示也可以将演示文稿打印出来制作成胶片以便应用到更广泛的领域</a:t>
              </a:r>
              <a:r>
                <a:rPr lang="zh-CN" altLang="en-US" sz="1200" dirty="0" smtClean="0">
                  <a:solidFill>
                    <a:schemeClr val="tx1">
                      <a:lumMod val="65000"/>
                      <a:lumOff val="35000"/>
                    </a:schemeClr>
                  </a:solidFill>
                </a:rPr>
                <a:t>中用户可以在投影仪或者计算机上进行演示也可以将演示文稿打印出来制作成胶片以便应用到更广泛的领域中</a:t>
              </a:r>
            </a:p>
          </p:txBody>
        </p:sp>
        <p:sp>
          <p:nvSpPr>
            <p:cNvPr id="49" name="矩形 48">
              <a:extLst>
                <a:ext uri="{FF2B5EF4-FFF2-40B4-BE49-F238E27FC236}">
                  <a16:creationId xmlns:a16="http://schemas.microsoft.com/office/drawing/2014/main" xmlns="" id="{CBCE2F27-1948-4AAF-B7D2-B7B4F23C2784}"/>
                </a:ext>
              </a:extLst>
            </p:cNvPr>
            <p:cNvSpPr/>
            <p:nvPr/>
          </p:nvSpPr>
          <p:spPr>
            <a:xfrm>
              <a:off x="874712" y="3331538"/>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pic>
        <p:nvPicPr>
          <p:cNvPr id="35" name="图片 34"/>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grpSp>
        <p:nvGrpSpPr>
          <p:cNvPr id="36" name="组合 35"/>
          <p:cNvGrpSpPr/>
          <p:nvPr/>
        </p:nvGrpSpPr>
        <p:grpSpPr>
          <a:xfrm>
            <a:off x="1195529" y="485297"/>
            <a:ext cx="3780202" cy="770416"/>
            <a:chOff x="1949291" y="371073"/>
            <a:chExt cx="3780202" cy="770416"/>
          </a:xfrm>
        </p:grpSpPr>
        <p:sp>
          <p:nvSpPr>
            <p:cNvPr id="51" name="文本框 50"/>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latin typeface="Century Gothic" panose="020B0502020202020204" pitchFamily="34" charset="0"/>
                </a:rPr>
                <a:t>章节标题</a:t>
              </a:r>
              <a:r>
                <a:rPr lang="zh-CN" altLang="en-US" sz="2800" b="1" dirty="0" smtClean="0">
                  <a:solidFill>
                    <a:schemeClr val="accent1"/>
                  </a:solidFill>
                  <a:latin typeface="Century Gothic" panose="020B0502020202020204" pitchFamily="34" charset="0"/>
                </a:rPr>
                <a:t>文字添加</a:t>
              </a:r>
              <a:endParaRPr lang="zh-CN" altLang="en-US" sz="2800" b="1" dirty="0">
                <a:solidFill>
                  <a:schemeClr val="accent1"/>
                </a:solidFill>
                <a:latin typeface="Century Gothic" panose="020B0502020202020204" pitchFamily="34" charset="0"/>
              </a:endParaRPr>
            </a:p>
          </p:txBody>
        </p:sp>
        <p:sp>
          <p:nvSpPr>
            <p:cNvPr id="52" name="文本框 51"/>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smtClean="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89036213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右 42"/>
          <p:cNvSpPr/>
          <p:nvPr/>
        </p:nvSpPr>
        <p:spPr>
          <a:xfrm>
            <a:off x="4511906" y="4031643"/>
            <a:ext cx="901598" cy="236992"/>
          </a:xfrm>
          <a:prstGeom prst="rightArrow">
            <a:avLst>
              <a:gd name="adj1" fmla="val 37211"/>
              <a:gd name="adj2" fmla="val 54329"/>
            </a:avLst>
          </a:prstGeom>
          <a:gradFill>
            <a:gsLst>
              <a:gs pos="0">
                <a:srgbClr val="F2F4F8"/>
              </a:gs>
              <a:gs pos="100000">
                <a:schemeClr val="bg1">
                  <a:lumMod val="85000"/>
                </a:schemeClr>
              </a:gs>
            </a:gsLst>
            <a:lin ang="299999"/>
          </a:gradFill>
          <a:ln w="25400">
            <a:solidFill>
              <a:srgbClr val="000000">
                <a:alpha val="0"/>
              </a:srgbClr>
            </a:solidFill>
            <a:miter lim="400000"/>
          </a:ln>
        </p:spPr>
        <p:txBody>
          <a:bodyPr anchor="ctr"/>
          <a:lstStyle/>
          <a:p>
            <a:pPr algn="ctr"/>
            <a:endParaRPr/>
          </a:p>
        </p:txBody>
      </p:sp>
      <p:sp>
        <p:nvSpPr>
          <p:cNvPr id="5" name="箭头: 右 43"/>
          <p:cNvSpPr/>
          <p:nvPr/>
        </p:nvSpPr>
        <p:spPr>
          <a:xfrm>
            <a:off x="6212062" y="4639578"/>
            <a:ext cx="901598" cy="236992"/>
          </a:xfrm>
          <a:prstGeom prst="rightArrow">
            <a:avLst>
              <a:gd name="adj1" fmla="val 37211"/>
              <a:gd name="adj2" fmla="val 54329"/>
            </a:avLst>
          </a:prstGeom>
          <a:gradFill>
            <a:gsLst>
              <a:gs pos="0">
                <a:srgbClr val="F2F4F8"/>
              </a:gs>
              <a:gs pos="100000">
                <a:schemeClr val="bg1">
                  <a:lumMod val="85000"/>
                </a:schemeClr>
              </a:gs>
            </a:gsLst>
            <a:lin ang="299999"/>
          </a:gradFill>
          <a:ln w="25400">
            <a:solidFill>
              <a:srgbClr val="000000">
                <a:alpha val="0"/>
              </a:srgbClr>
            </a:solidFill>
            <a:miter lim="400000"/>
          </a:ln>
        </p:spPr>
        <p:txBody>
          <a:bodyPr anchor="ctr"/>
          <a:lstStyle/>
          <a:p>
            <a:pPr algn="ctr"/>
            <a:endParaRPr/>
          </a:p>
        </p:txBody>
      </p:sp>
      <p:sp>
        <p:nvSpPr>
          <p:cNvPr id="6" name="箭头: 右 44"/>
          <p:cNvSpPr/>
          <p:nvPr/>
        </p:nvSpPr>
        <p:spPr>
          <a:xfrm>
            <a:off x="7999802" y="4031643"/>
            <a:ext cx="901598" cy="236992"/>
          </a:xfrm>
          <a:prstGeom prst="rightArrow">
            <a:avLst>
              <a:gd name="adj1" fmla="val 37211"/>
              <a:gd name="adj2" fmla="val 54329"/>
            </a:avLst>
          </a:prstGeom>
          <a:gradFill>
            <a:gsLst>
              <a:gs pos="0">
                <a:srgbClr val="F2F4F8"/>
              </a:gs>
              <a:gs pos="100000">
                <a:schemeClr val="bg1">
                  <a:lumMod val="85000"/>
                </a:schemeClr>
              </a:gs>
            </a:gsLst>
            <a:lin ang="299999"/>
          </a:gradFill>
          <a:ln w="25400">
            <a:solidFill>
              <a:srgbClr val="000000">
                <a:alpha val="0"/>
              </a:srgbClr>
            </a:solidFill>
            <a:miter lim="400000"/>
          </a:ln>
        </p:spPr>
        <p:txBody>
          <a:bodyPr anchor="ctr"/>
          <a:lstStyle/>
          <a:p>
            <a:pPr algn="ctr"/>
            <a:endParaRPr/>
          </a:p>
        </p:txBody>
      </p:sp>
      <p:sp>
        <p:nvSpPr>
          <p:cNvPr id="7" name="箭头: 右 45"/>
          <p:cNvSpPr/>
          <p:nvPr/>
        </p:nvSpPr>
        <p:spPr>
          <a:xfrm>
            <a:off x="2724166" y="4639578"/>
            <a:ext cx="901598" cy="236992"/>
          </a:xfrm>
          <a:prstGeom prst="rightArrow">
            <a:avLst>
              <a:gd name="adj1" fmla="val 37211"/>
              <a:gd name="adj2" fmla="val 54329"/>
            </a:avLst>
          </a:prstGeom>
          <a:gradFill>
            <a:gsLst>
              <a:gs pos="0">
                <a:srgbClr val="F2F4F8"/>
              </a:gs>
              <a:gs pos="100000">
                <a:schemeClr val="bg1">
                  <a:lumMod val="85000"/>
                </a:schemeClr>
              </a:gs>
            </a:gsLst>
            <a:lin ang="299999"/>
          </a:gradFill>
          <a:ln w="25400">
            <a:solidFill>
              <a:srgbClr val="000000">
                <a:alpha val="0"/>
              </a:srgbClr>
            </a:solidFill>
            <a:miter lim="400000"/>
          </a:ln>
        </p:spPr>
        <p:txBody>
          <a:bodyPr anchor="ctr"/>
          <a:lstStyle/>
          <a:p>
            <a:pPr algn="ctr"/>
            <a:endParaRPr/>
          </a:p>
        </p:txBody>
      </p:sp>
      <p:sp>
        <p:nvSpPr>
          <p:cNvPr id="8" name="矩形: 圆角 46"/>
          <p:cNvSpPr/>
          <p:nvPr/>
        </p:nvSpPr>
        <p:spPr>
          <a:xfrm rot="18900000">
            <a:off x="2076449" y="3941763"/>
            <a:ext cx="1073182" cy="1073184"/>
          </a:xfrm>
          <a:prstGeom prst="roundRect">
            <a:avLst/>
          </a:prstGeom>
          <a:solidFill>
            <a:schemeClr val="accent1"/>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9" name="矩形: 圆角 47"/>
          <p:cNvSpPr/>
          <p:nvPr/>
        </p:nvSpPr>
        <p:spPr>
          <a:xfrm rot="18900000">
            <a:off x="3817930" y="3941763"/>
            <a:ext cx="1073182" cy="1073184"/>
          </a:xfrm>
          <a:prstGeom prst="roundRect">
            <a:avLst/>
          </a:prstGeom>
          <a:solidFill>
            <a:schemeClr val="accent2"/>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0" name="矩形: 圆角 48"/>
          <p:cNvSpPr/>
          <p:nvPr/>
        </p:nvSpPr>
        <p:spPr>
          <a:xfrm rot="18900000">
            <a:off x="5559411" y="3941763"/>
            <a:ext cx="1073182" cy="1073184"/>
          </a:xfrm>
          <a:prstGeom prst="roundRect">
            <a:avLst/>
          </a:prstGeom>
          <a:solidFill>
            <a:schemeClr val="accent1"/>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1" name="矩形: 圆角 49"/>
          <p:cNvSpPr/>
          <p:nvPr/>
        </p:nvSpPr>
        <p:spPr>
          <a:xfrm rot="18900000">
            <a:off x="7300891" y="3941763"/>
            <a:ext cx="1073182" cy="1073184"/>
          </a:xfrm>
          <a:prstGeom prst="roundRect">
            <a:avLst/>
          </a:prstGeom>
          <a:solidFill>
            <a:schemeClr val="accent2"/>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2" name="矩形: 圆角 50"/>
          <p:cNvSpPr/>
          <p:nvPr/>
        </p:nvSpPr>
        <p:spPr>
          <a:xfrm rot="18900000">
            <a:off x="9042369" y="3941763"/>
            <a:ext cx="1073182" cy="1073184"/>
          </a:xfrm>
          <a:prstGeom prst="roundRect">
            <a:avLst/>
          </a:prstGeom>
          <a:solidFill>
            <a:schemeClr val="accent1"/>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5" name="任意多边形: 形状 51"/>
          <p:cNvSpPr/>
          <p:nvPr/>
        </p:nvSpPr>
        <p:spPr>
          <a:xfrm>
            <a:off x="7657127" y="4275124"/>
            <a:ext cx="365858" cy="36585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w="12700" cap="flat">
            <a:no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4" name="任意多边形: 形状 52"/>
          <p:cNvSpPr/>
          <p:nvPr/>
        </p:nvSpPr>
        <p:spPr>
          <a:xfrm>
            <a:off x="2413068" y="4315644"/>
            <a:ext cx="391218" cy="290199"/>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w="12700" cap="flat">
            <a:noFill/>
            <a:miter lim="400000"/>
          </a:ln>
          <a:effectLst/>
        </p:spPr>
        <p:txBody>
          <a:bodyPr anchor="ctr"/>
          <a:lstStyle/>
          <a:p>
            <a:pPr algn="ctr"/>
            <a:endParaRPr/>
          </a:p>
        </p:txBody>
      </p:sp>
      <p:sp>
        <p:nvSpPr>
          <p:cNvPr id="36" name="任意多边形: 形状 53"/>
          <p:cNvSpPr/>
          <p:nvPr/>
        </p:nvSpPr>
        <p:spPr>
          <a:xfrm>
            <a:off x="9396135" y="4301722"/>
            <a:ext cx="365858" cy="333323"/>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w="12700" cap="flat">
            <a:no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2" name="任意多边形: 形状 54"/>
          <p:cNvSpPr/>
          <p:nvPr/>
        </p:nvSpPr>
        <p:spPr>
          <a:xfrm>
            <a:off x="4174599" y="4265373"/>
            <a:ext cx="354966" cy="365901"/>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bg1"/>
          </a:solidFill>
          <a:ln w="12700" cap="flat">
            <a:no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4" name="任意多边形: 形状 55"/>
          <p:cNvSpPr/>
          <p:nvPr/>
        </p:nvSpPr>
        <p:spPr>
          <a:xfrm>
            <a:off x="5906088" y="4286260"/>
            <a:ext cx="365893" cy="365891"/>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w="12700" cap="flat">
            <a:no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2" name="矩形 21">
            <a:extLst>
              <a:ext uri="{FF2B5EF4-FFF2-40B4-BE49-F238E27FC236}">
                <a16:creationId xmlns:a16="http://schemas.microsoft.com/office/drawing/2014/main" xmlns="" id="{E3EB1709-6D20-4440-8800-976CC5E9712E}"/>
              </a:ext>
            </a:extLst>
          </p:cNvPr>
          <p:cNvSpPr/>
          <p:nvPr/>
        </p:nvSpPr>
        <p:spPr>
          <a:xfrm>
            <a:off x="1375542" y="2079819"/>
            <a:ext cx="9444857" cy="700192"/>
          </a:xfrm>
          <a:prstGeom prst="rect">
            <a:avLst/>
          </a:prstGeom>
        </p:spPr>
        <p:txBody>
          <a:bodyPr wrap="square">
            <a:spAutoFit/>
            <a:scene3d>
              <a:camera prst="orthographicFront"/>
              <a:lightRig rig="threePt" dir="t"/>
            </a:scene3d>
            <a:sp3d contourW="12700"/>
          </a:bodyPr>
          <a:lstStyle/>
          <a:p>
            <a:pPr>
              <a:lnSpc>
                <a:spcPct val="15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a:t>
            </a:r>
            <a:r>
              <a:rPr lang="zh-CN" altLang="en-US" sz="1400" dirty="0" smtClean="0">
                <a:solidFill>
                  <a:schemeClr val="tx1">
                    <a:lumMod val="65000"/>
                    <a:lumOff val="35000"/>
                  </a:schemeClr>
                </a:solidFill>
              </a:rPr>
              <a:t>中</a:t>
            </a:r>
            <a:endParaRPr lang="zh-CN" altLang="en-US" sz="1400" dirty="0">
              <a:solidFill>
                <a:schemeClr val="tx1">
                  <a:lumMod val="65000"/>
                  <a:lumOff val="35000"/>
                </a:schemeClr>
              </a:solidFill>
            </a:endParaRPr>
          </a:p>
        </p:txBody>
      </p:sp>
      <p:sp>
        <p:nvSpPr>
          <p:cNvPr id="24" name="矩形 23">
            <a:extLst>
              <a:ext uri="{FF2B5EF4-FFF2-40B4-BE49-F238E27FC236}">
                <a16:creationId xmlns:a16="http://schemas.microsoft.com/office/drawing/2014/main" xmlns="" id="{CBCE2F27-1948-4AAF-B7D2-B7B4F23C2784}"/>
              </a:ext>
            </a:extLst>
          </p:cNvPr>
          <p:cNvSpPr/>
          <p:nvPr/>
        </p:nvSpPr>
        <p:spPr>
          <a:xfrm>
            <a:off x="1866885" y="5223659"/>
            <a:ext cx="1517710"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25" name="矩形 24">
            <a:extLst>
              <a:ext uri="{FF2B5EF4-FFF2-40B4-BE49-F238E27FC236}">
                <a16:creationId xmlns:a16="http://schemas.microsoft.com/office/drawing/2014/main" xmlns="" id="{CBCE2F27-1948-4AAF-B7D2-B7B4F23C2784}"/>
              </a:ext>
            </a:extLst>
          </p:cNvPr>
          <p:cNvSpPr/>
          <p:nvPr/>
        </p:nvSpPr>
        <p:spPr>
          <a:xfrm>
            <a:off x="5337144" y="5223659"/>
            <a:ext cx="1517710"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26" name="矩形 25">
            <a:extLst>
              <a:ext uri="{FF2B5EF4-FFF2-40B4-BE49-F238E27FC236}">
                <a16:creationId xmlns:a16="http://schemas.microsoft.com/office/drawing/2014/main" xmlns="" id="{CBCE2F27-1948-4AAF-B7D2-B7B4F23C2784}"/>
              </a:ext>
            </a:extLst>
          </p:cNvPr>
          <p:cNvSpPr/>
          <p:nvPr/>
        </p:nvSpPr>
        <p:spPr>
          <a:xfrm>
            <a:off x="8820103" y="5223659"/>
            <a:ext cx="1517710"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27" name="矩形 26">
            <a:extLst>
              <a:ext uri="{FF2B5EF4-FFF2-40B4-BE49-F238E27FC236}">
                <a16:creationId xmlns:a16="http://schemas.microsoft.com/office/drawing/2014/main" xmlns="" id="{CBCE2F27-1948-4AAF-B7D2-B7B4F23C2784}"/>
              </a:ext>
            </a:extLst>
          </p:cNvPr>
          <p:cNvSpPr/>
          <p:nvPr/>
        </p:nvSpPr>
        <p:spPr>
          <a:xfrm>
            <a:off x="3600364" y="3385154"/>
            <a:ext cx="1517710"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28" name="矩形 27">
            <a:extLst>
              <a:ext uri="{FF2B5EF4-FFF2-40B4-BE49-F238E27FC236}">
                <a16:creationId xmlns:a16="http://schemas.microsoft.com/office/drawing/2014/main" xmlns="" id="{CBCE2F27-1948-4AAF-B7D2-B7B4F23C2784}"/>
              </a:ext>
            </a:extLst>
          </p:cNvPr>
          <p:cNvSpPr/>
          <p:nvPr/>
        </p:nvSpPr>
        <p:spPr>
          <a:xfrm>
            <a:off x="7080221" y="3385154"/>
            <a:ext cx="1517710"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pic>
        <p:nvPicPr>
          <p:cNvPr id="37" name="图片 36"/>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44" name="图片 43"/>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45" name="组合 44"/>
          <p:cNvGrpSpPr/>
          <p:nvPr/>
        </p:nvGrpSpPr>
        <p:grpSpPr>
          <a:xfrm>
            <a:off x="1195529" y="485297"/>
            <a:ext cx="3780202" cy="770416"/>
            <a:chOff x="1949291" y="371073"/>
            <a:chExt cx="3780202" cy="770416"/>
          </a:xfrm>
        </p:grpSpPr>
        <p:sp>
          <p:nvSpPr>
            <p:cNvPr id="46" name="文本框 45"/>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latin typeface="Century Gothic" panose="020B0502020202020204" pitchFamily="34" charset="0"/>
                </a:rPr>
                <a:t>章节标题</a:t>
              </a:r>
              <a:r>
                <a:rPr lang="zh-CN" altLang="en-US" sz="2800" b="1" dirty="0" smtClean="0">
                  <a:solidFill>
                    <a:schemeClr val="accent1"/>
                  </a:solidFill>
                  <a:latin typeface="Century Gothic" panose="020B0502020202020204" pitchFamily="34" charset="0"/>
                </a:rPr>
                <a:t>文字添加</a:t>
              </a:r>
              <a:endParaRPr lang="zh-CN" altLang="en-US" sz="2800" b="1" dirty="0">
                <a:solidFill>
                  <a:schemeClr val="accent1"/>
                </a:solidFill>
                <a:latin typeface="Century Gothic" panose="020B0502020202020204" pitchFamily="34" charset="0"/>
              </a:endParaRPr>
            </a:p>
          </p:txBody>
        </p:sp>
        <p:sp>
          <p:nvSpPr>
            <p:cNvPr id="47" name="文本框 46"/>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smtClean="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275836869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Effect transition="in" filter="fade">
                                      <p:cBhvr>
                                        <p:cTn id="38" dur="500"/>
                                        <p:tgtEl>
                                          <p:spTgt spid="3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childTnLst>
                                </p:cTn>
                              </p:par>
                            </p:childTnLst>
                          </p:cTn>
                        </p:par>
                        <p:par>
                          <p:cTn id="59" fill="hold">
                            <p:stCondLst>
                              <p:cond delay="1000"/>
                            </p:stCondLst>
                            <p:childTnLst>
                              <p:par>
                                <p:cTn id="60" presetID="22" presetClass="entr" presetSubtype="8" fill="hold" grpId="0"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left)">
                                      <p:cBhvr>
                                        <p:cTn id="62" dur="500"/>
                                        <p:tgtEl>
                                          <p:spTgt spid="5"/>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wipe(left)">
                                      <p:cBhvr>
                                        <p:cTn id="68" dur="500"/>
                                        <p:tgtEl>
                                          <p:spTgt spid="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wipe(left)">
                                      <p:cBhvr>
                                        <p:cTn id="71" dur="500"/>
                                        <p:tgtEl>
                                          <p:spTgt spid="6"/>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500"/>
                                        <p:tgtEl>
                                          <p:spTgt spid="27"/>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500"/>
                                        <p:tgtEl>
                                          <p:spTgt spid="25"/>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500"/>
                                        <p:tgtEl>
                                          <p:spTgt spid="2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35" grpId="0" animBg="1"/>
      <p:bldP spid="14" grpId="0" animBg="1"/>
      <p:bldP spid="36" grpId="0" animBg="1"/>
      <p:bldP spid="32" grpId="0" animBg="1"/>
      <p:bldP spid="34" grpId="0" animBg="1"/>
      <p:bldP spid="22" grpId="0"/>
      <p:bldP spid="24" grpId="0"/>
      <p:bldP spid="25" grpId="0"/>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5689" t="7719" r="5274"/>
          <a:stretch/>
        </p:blipFill>
        <p:spPr>
          <a:xfrm rot="10800000" flipV="1">
            <a:off x="5319484" y="0"/>
            <a:ext cx="6872516" cy="4005943"/>
          </a:xfrm>
          <a:prstGeom prst="rect">
            <a:avLst/>
          </a:prstGeom>
        </p:spPr>
      </p:pic>
      <p:sp>
        <p:nvSpPr>
          <p:cNvPr id="4" name="文本框 3"/>
          <p:cNvSpPr txBox="1"/>
          <p:nvPr/>
        </p:nvSpPr>
        <p:spPr>
          <a:xfrm>
            <a:off x="2377024" y="4159320"/>
            <a:ext cx="4288353"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smtClean="0">
                <a:ln>
                  <a:noFill/>
                </a:ln>
                <a:solidFill>
                  <a:schemeClr val="tx1">
                    <a:lumMod val="75000"/>
                    <a:lumOff val="25000"/>
                  </a:schemeClr>
                </a:solidFill>
                <a:effectLst/>
                <a:uLnTx/>
                <a:uFillTx/>
                <a:latin typeface="+mn-ea"/>
                <a:cs typeface="经典综艺体简" panose="02010609000101010101" pitchFamily="49" charset="-122"/>
              </a:rPr>
              <a:t>标题文字添加此处</a:t>
            </a:r>
          </a:p>
        </p:txBody>
      </p:sp>
      <p:sp>
        <p:nvSpPr>
          <p:cNvPr id="5" name="文本框 4"/>
          <p:cNvSpPr txBox="1"/>
          <p:nvPr/>
        </p:nvSpPr>
        <p:spPr>
          <a:xfrm>
            <a:off x="1429658" y="4925262"/>
            <a:ext cx="6183086" cy="60939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微软雅黑"/>
                <a:cs typeface="+mn-cs"/>
              </a:rPr>
              <a:t>The user can demonstrate on a projector or </a:t>
            </a: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Century Gothic" panose="020B0502020202020204" pitchFamily="34" charset="0"/>
                <a:ea typeface="微软雅黑"/>
                <a:cs typeface="+mn-cs"/>
              </a:rPr>
              <a:t>computer or </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微软雅黑"/>
                <a:cs typeface="+mn-cs"/>
              </a:rPr>
              <a:t>print </a:t>
            </a: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Century Gothic" panose="020B0502020202020204" pitchFamily="34" charset="0"/>
                <a:ea typeface="微软雅黑"/>
                <a:cs typeface="+mn-cs"/>
              </a:rPr>
              <a:t>the </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微软雅黑"/>
                <a:cs typeface="+mn-cs"/>
              </a:rPr>
              <a:t>it into a film to be used in a wider field</a:t>
            </a:r>
          </a:p>
        </p:txBody>
      </p:sp>
      <p:grpSp>
        <p:nvGrpSpPr>
          <p:cNvPr id="11" name="组合 10"/>
          <p:cNvGrpSpPr/>
          <p:nvPr/>
        </p:nvGrpSpPr>
        <p:grpSpPr>
          <a:xfrm>
            <a:off x="2861054" y="1757924"/>
            <a:ext cx="2853945" cy="1888501"/>
            <a:chOff x="3127754" y="1243574"/>
            <a:chExt cx="2853945" cy="1888501"/>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7754" y="1243574"/>
              <a:ext cx="2853945" cy="1888501"/>
            </a:xfrm>
            <a:prstGeom prst="rect">
              <a:avLst/>
            </a:prstGeom>
            <a:effectLst>
              <a:outerShdw blurRad="241300" sx="102000" sy="102000" algn="ctr" rotWithShape="0">
                <a:prstClr val="black">
                  <a:alpha val="40000"/>
                </a:prstClr>
              </a:outerShdw>
            </a:effectLst>
          </p:spPr>
        </p:pic>
        <p:sp>
          <p:nvSpPr>
            <p:cNvPr id="10" name="文本框 9"/>
            <p:cNvSpPr txBox="1"/>
            <p:nvPr/>
          </p:nvSpPr>
          <p:spPr>
            <a:xfrm>
              <a:off x="4225886" y="1824297"/>
              <a:ext cx="1124027" cy="1107996"/>
            </a:xfrm>
            <a:prstGeom prst="rect">
              <a:avLst/>
            </a:prstGeom>
            <a:noFill/>
            <a:effectLst>
              <a:outerShdw blurRad="241300" sx="102000" sy="102000" algn="ctr" rotWithShape="0">
                <a:prstClr val="black">
                  <a:alpha val="40000"/>
                </a:prstClr>
              </a:outerShdw>
            </a:effectLst>
          </p:spPr>
          <p:txBody>
            <a:bodyPr wrap="none" rtlCol="0">
              <a:spAutoFit/>
              <a:scene3d>
                <a:camera prst="orthographicFront"/>
                <a:lightRig rig="threePt" dir="t"/>
              </a:scene3d>
              <a:sp3d contourW="12700"/>
            </a:bodyPr>
            <a:lstStyle/>
            <a:p>
              <a:pPr algn="ctr"/>
              <a:r>
                <a:rPr lang="en-US" altLang="zh-CN" sz="6600" i="1" dirty="0" smtClean="0">
                  <a:solidFill>
                    <a:schemeClr val="bg1"/>
                  </a:solidFill>
                  <a:effectLst>
                    <a:outerShdw blurRad="292100" sx="102000" sy="102000" algn="ctr" rotWithShape="0">
                      <a:prstClr val="black">
                        <a:alpha val="40000"/>
                      </a:prstClr>
                    </a:outerShdw>
                  </a:effectLst>
                  <a:latin typeface="Century Gothic" panose="020B0502020202020204" pitchFamily="34" charset="0"/>
                  <a:ea typeface="+mj-ea"/>
                </a:rPr>
                <a:t>04</a:t>
              </a:r>
              <a:endParaRPr lang="zh-CN" altLang="en-US" sz="6600" i="1" dirty="0">
                <a:solidFill>
                  <a:schemeClr val="bg1"/>
                </a:solidFill>
                <a:effectLst>
                  <a:outerShdw blurRad="292100" sx="102000" sy="102000" algn="ctr" rotWithShape="0">
                    <a:prstClr val="black">
                      <a:alpha val="40000"/>
                    </a:prstClr>
                  </a:outerShdw>
                </a:effectLst>
                <a:latin typeface="Century Gothic" panose="020B0502020202020204" pitchFamily="34" charset="0"/>
                <a:ea typeface="+mj-ea"/>
              </a:endParaRPr>
            </a:p>
          </p:txBody>
        </p:sp>
      </p:grpSp>
    </p:spTree>
    <p:extLst>
      <p:ext uri="{BB962C8B-B14F-4D97-AF65-F5344CB8AC3E}">
        <p14:creationId xmlns:p14="http://schemas.microsoft.com/office/powerpoint/2010/main" val="196813188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6435638" cy="3541486"/>
          </a:xfrm>
          <a:prstGeom prst="rect">
            <a:avLst/>
          </a:prstGeom>
        </p:spPr>
      </p:pic>
      <p:grpSp>
        <p:nvGrpSpPr>
          <p:cNvPr id="4" name="组合 3"/>
          <p:cNvGrpSpPr/>
          <p:nvPr/>
        </p:nvGrpSpPr>
        <p:grpSpPr>
          <a:xfrm>
            <a:off x="7259913" y="2056053"/>
            <a:ext cx="3273653" cy="683366"/>
            <a:chOff x="7234513" y="1250270"/>
            <a:chExt cx="3273653" cy="683366"/>
          </a:xfrm>
        </p:grpSpPr>
        <p:sp>
          <p:nvSpPr>
            <p:cNvPr id="5" name="文本框 4"/>
            <p:cNvSpPr txBox="1"/>
            <p:nvPr/>
          </p:nvSpPr>
          <p:spPr>
            <a:xfrm>
              <a:off x="7234513" y="1250270"/>
              <a:ext cx="2646878" cy="461665"/>
            </a:xfrm>
            <a:prstGeom prst="rect">
              <a:avLst/>
            </a:prstGeom>
            <a:noFill/>
          </p:spPr>
          <p:txBody>
            <a:bodyPr wrap="none" rtlCol="0">
              <a:spAutoFit/>
              <a:scene3d>
                <a:camera prst="orthographicFront"/>
                <a:lightRig rig="threePt" dir="t"/>
              </a:scene3d>
              <a:sp3d contourW="12700"/>
            </a:bodyPr>
            <a:lstStyle/>
            <a:p>
              <a:r>
                <a:rPr lang="zh-CN" altLang="en-US" sz="2400" b="1" dirty="0" smtClean="0">
                  <a:solidFill>
                    <a:schemeClr val="tx1">
                      <a:lumMod val="75000"/>
                      <a:lumOff val="25000"/>
                    </a:schemeClr>
                  </a:solidFill>
                  <a:latin typeface="Century Gothic" panose="020B0502020202020204" pitchFamily="34" charset="0"/>
                </a:rPr>
                <a:t>章节标题文字添加</a:t>
              </a:r>
              <a:endParaRPr lang="zh-CN" altLang="en-US" sz="2400" b="1" dirty="0">
                <a:solidFill>
                  <a:schemeClr val="tx1">
                    <a:lumMod val="75000"/>
                    <a:lumOff val="25000"/>
                  </a:schemeClr>
                </a:solidFill>
                <a:latin typeface="Century Gothic" panose="020B0502020202020204" pitchFamily="34" charset="0"/>
              </a:endParaRPr>
            </a:p>
          </p:txBody>
        </p:sp>
        <p:sp>
          <p:nvSpPr>
            <p:cNvPr id="6" name="文本框 5"/>
            <p:cNvSpPr txBox="1"/>
            <p:nvPr/>
          </p:nvSpPr>
          <p:spPr>
            <a:xfrm>
              <a:off x="7234513" y="1656637"/>
              <a:ext cx="3273653" cy="276999"/>
            </a:xfrm>
            <a:prstGeom prst="rect">
              <a:avLst/>
            </a:prstGeom>
            <a:noFill/>
          </p:spPr>
          <p:txBody>
            <a:bodyPr wrap="none" rtlCol="0">
              <a:spAutoFit/>
              <a:scene3d>
                <a:camera prst="orthographicFront"/>
                <a:lightRig rig="threePt" dir="t"/>
              </a:scene3d>
              <a:sp3d contourW="12700"/>
            </a:bodyPr>
            <a:lstStyle/>
            <a:p>
              <a:r>
                <a:rPr lang="en-US" altLang="zh-CN" sz="1200" dirty="0" smtClean="0">
                  <a:solidFill>
                    <a:schemeClr val="bg1">
                      <a:lumMod val="50000"/>
                    </a:schemeClr>
                  </a:solidFill>
                  <a:latin typeface="Century Gothic" panose="020B0502020202020204" pitchFamily="34" charset="0"/>
                </a:rPr>
                <a:t>ZHANG JIE BIAO TI WEN ZI TIAN JIA CI CHU</a:t>
              </a:r>
              <a:endParaRPr lang="zh-CN" altLang="en-US" sz="1200" dirty="0">
                <a:solidFill>
                  <a:schemeClr val="bg1">
                    <a:lumMod val="50000"/>
                  </a:schemeClr>
                </a:solidFill>
                <a:latin typeface="Century Gothic" panose="020B0502020202020204" pitchFamily="34" charset="0"/>
              </a:endParaRPr>
            </a:p>
          </p:txBody>
        </p:sp>
      </p:grpSp>
      <p:pic>
        <p:nvPicPr>
          <p:cNvPr id="8" name="图片 7"/>
          <p:cNvPicPr>
            <a:picLocks noChangeAspect="1"/>
          </p:cNvPicPr>
          <p:nvPr/>
        </p:nvPicPr>
        <p:blipFill>
          <a:blip r:embed="rId4"/>
          <a:stretch>
            <a:fillRect/>
          </a:stretch>
        </p:blipFill>
        <p:spPr>
          <a:xfrm>
            <a:off x="6211830" y="2121918"/>
            <a:ext cx="799372" cy="470968"/>
          </a:xfrm>
          <a:prstGeom prst="rect">
            <a:avLst/>
          </a:prstGeom>
          <a:effectLst>
            <a:outerShdw blurRad="203200" sx="102000" sy="102000" algn="ctr" rotWithShape="0">
              <a:prstClr val="black">
                <a:alpha val="40000"/>
              </a:prstClr>
            </a:outerShdw>
          </a:effectLst>
        </p:spPr>
      </p:pic>
      <p:grpSp>
        <p:nvGrpSpPr>
          <p:cNvPr id="11" name="组合 10"/>
          <p:cNvGrpSpPr/>
          <p:nvPr/>
        </p:nvGrpSpPr>
        <p:grpSpPr>
          <a:xfrm>
            <a:off x="7259913" y="3030715"/>
            <a:ext cx="3273653" cy="683366"/>
            <a:chOff x="7234513" y="1250270"/>
            <a:chExt cx="3273653" cy="683366"/>
          </a:xfrm>
        </p:grpSpPr>
        <p:sp>
          <p:nvSpPr>
            <p:cNvPr id="13" name="文本框 12"/>
            <p:cNvSpPr txBox="1"/>
            <p:nvPr/>
          </p:nvSpPr>
          <p:spPr>
            <a:xfrm>
              <a:off x="7234513" y="1250270"/>
              <a:ext cx="2646878" cy="461665"/>
            </a:xfrm>
            <a:prstGeom prst="rect">
              <a:avLst/>
            </a:prstGeom>
            <a:noFill/>
          </p:spPr>
          <p:txBody>
            <a:bodyPr wrap="none" rtlCol="0">
              <a:spAutoFit/>
              <a:scene3d>
                <a:camera prst="orthographicFront"/>
                <a:lightRig rig="threePt" dir="t"/>
              </a:scene3d>
              <a:sp3d contourW="12700"/>
            </a:bodyPr>
            <a:lstStyle/>
            <a:p>
              <a:r>
                <a:rPr lang="zh-CN" altLang="en-US" sz="2400" b="1" dirty="0" smtClean="0">
                  <a:solidFill>
                    <a:schemeClr val="tx1">
                      <a:lumMod val="75000"/>
                      <a:lumOff val="25000"/>
                    </a:schemeClr>
                  </a:solidFill>
                  <a:latin typeface="Century Gothic" panose="020B0502020202020204" pitchFamily="34" charset="0"/>
                </a:rPr>
                <a:t>章节标题文字添加</a:t>
              </a:r>
              <a:endParaRPr lang="zh-CN" altLang="en-US" sz="2400" b="1" dirty="0">
                <a:solidFill>
                  <a:schemeClr val="tx1">
                    <a:lumMod val="75000"/>
                    <a:lumOff val="25000"/>
                  </a:schemeClr>
                </a:solidFill>
                <a:latin typeface="Century Gothic" panose="020B0502020202020204" pitchFamily="34" charset="0"/>
              </a:endParaRPr>
            </a:p>
          </p:txBody>
        </p:sp>
        <p:sp>
          <p:nvSpPr>
            <p:cNvPr id="14" name="文本框 13"/>
            <p:cNvSpPr txBox="1"/>
            <p:nvPr/>
          </p:nvSpPr>
          <p:spPr>
            <a:xfrm>
              <a:off x="7234513" y="1656637"/>
              <a:ext cx="3273653" cy="276999"/>
            </a:xfrm>
            <a:prstGeom prst="rect">
              <a:avLst/>
            </a:prstGeom>
            <a:noFill/>
          </p:spPr>
          <p:txBody>
            <a:bodyPr wrap="none" rtlCol="0">
              <a:spAutoFit/>
              <a:scene3d>
                <a:camera prst="orthographicFront"/>
                <a:lightRig rig="threePt" dir="t"/>
              </a:scene3d>
              <a:sp3d contourW="12700"/>
            </a:bodyPr>
            <a:lstStyle/>
            <a:p>
              <a:r>
                <a:rPr lang="en-US" altLang="zh-CN" sz="1200" dirty="0" smtClean="0">
                  <a:solidFill>
                    <a:schemeClr val="bg1">
                      <a:lumMod val="50000"/>
                    </a:schemeClr>
                  </a:solidFill>
                  <a:latin typeface="Century Gothic" panose="020B0502020202020204" pitchFamily="34" charset="0"/>
                </a:rPr>
                <a:t>ZHANG JIE BIAO TI WEN ZI TIAN JIA CI CHU</a:t>
              </a:r>
              <a:endParaRPr lang="zh-CN" altLang="en-US" sz="1200" dirty="0">
                <a:solidFill>
                  <a:schemeClr val="bg1">
                    <a:lumMod val="50000"/>
                  </a:schemeClr>
                </a:solidFill>
                <a:latin typeface="Century Gothic" panose="020B0502020202020204" pitchFamily="34" charset="0"/>
              </a:endParaRPr>
            </a:p>
          </p:txBody>
        </p:sp>
      </p:grpSp>
      <p:pic>
        <p:nvPicPr>
          <p:cNvPr id="12" name="图片 11"/>
          <p:cNvPicPr>
            <a:picLocks noChangeAspect="1"/>
          </p:cNvPicPr>
          <p:nvPr/>
        </p:nvPicPr>
        <p:blipFill>
          <a:blip r:embed="rId4"/>
          <a:stretch>
            <a:fillRect/>
          </a:stretch>
        </p:blipFill>
        <p:spPr>
          <a:xfrm>
            <a:off x="6211830" y="3096580"/>
            <a:ext cx="799372" cy="470968"/>
          </a:xfrm>
          <a:prstGeom prst="rect">
            <a:avLst/>
          </a:prstGeom>
          <a:effectLst>
            <a:outerShdw blurRad="203200" sx="102000" sy="102000" algn="ctr" rotWithShape="0">
              <a:prstClr val="black">
                <a:alpha val="40000"/>
              </a:prstClr>
            </a:outerShdw>
          </a:effectLst>
        </p:spPr>
      </p:pic>
      <p:grpSp>
        <p:nvGrpSpPr>
          <p:cNvPr id="16" name="组合 15"/>
          <p:cNvGrpSpPr/>
          <p:nvPr/>
        </p:nvGrpSpPr>
        <p:grpSpPr>
          <a:xfrm>
            <a:off x="7259913" y="4005377"/>
            <a:ext cx="3273653" cy="683366"/>
            <a:chOff x="7234513" y="1250270"/>
            <a:chExt cx="3273653" cy="683366"/>
          </a:xfrm>
        </p:grpSpPr>
        <p:sp>
          <p:nvSpPr>
            <p:cNvPr id="18" name="文本框 17"/>
            <p:cNvSpPr txBox="1"/>
            <p:nvPr/>
          </p:nvSpPr>
          <p:spPr>
            <a:xfrm>
              <a:off x="7234513" y="1250270"/>
              <a:ext cx="2646878" cy="461665"/>
            </a:xfrm>
            <a:prstGeom prst="rect">
              <a:avLst/>
            </a:prstGeom>
            <a:noFill/>
          </p:spPr>
          <p:txBody>
            <a:bodyPr wrap="none" rtlCol="0">
              <a:spAutoFit/>
              <a:scene3d>
                <a:camera prst="orthographicFront"/>
                <a:lightRig rig="threePt" dir="t"/>
              </a:scene3d>
              <a:sp3d contourW="12700"/>
            </a:bodyPr>
            <a:lstStyle/>
            <a:p>
              <a:r>
                <a:rPr lang="zh-CN" altLang="en-US" sz="2400" b="1" dirty="0" smtClean="0">
                  <a:solidFill>
                    <a:schemeClr val="tx1">
                      <a:lumMod val="75000"/>
                      <a:lumOff val="25000"/>
                    </a:schemeClr>
                  </a:solidFill>
                  <a:latin typeface="Century Gothic" panose="020B0502020202020204" pitchFamily="34" charset="0"/>
                </a:rPr>
                <a:t>章节标题文字添加</a:t>
              </a:r>
              <a:endParaRPr lang="zh-CN" altLang="en-US" sz="2400" b="1" dirty="0">
                <a:solidFill>
                  <a:schemeClr val="tx1">
                    <a:lumMod val="75000"/>
                    <a:lumOff val="25000"/>
                  </a:schemeClr>
                </a:solidFill>
                <a:latin typeface="Century Gothic" panose="020B0502020202020204" pitchFamily="34" charset="0"/>
              </a:endParaRPr>
            </a:p>
          </p:txBody>
        </p:sp>
        <p:sp>
          <p:nvSpPr>
            <p:cNvPr id="19" name="文本框 18"/>
            <p:cNvSpPr txBox="1"/>
            <p:nvPr/>
          </p:nvSpPr>
          <p:spPr>
            <a:xfrm>
              <a:off x="7234513" y="1656637"/>
              <a:ext cx="3273653" cy="276999"/>
            </a:xfrm>
            <a:prstGeom prst="rect">
              <a:avLst/>
            </a:prstGeom>
            <a:noFill/>
          </p:spPr>
          <p:txBody>
            <a:bodyPr wrap="none" rtlCol="0">
              <a:spAutoFit/>
              <a:scene3d>
                <a:camera prst="orthographicFront"/>
                <a:lightRig rig="threePt" dir="t"/>
              </a:scene3d>
              <a:sp3d contourW="12700"/>
            </a:bodyPr>
            <a:lstStyle/>
            <a:p>
              <a:r>
                <a:rPr lang="en-US" altLang="zh-CN" sz="1200" dirty="0" smtClean="0">
                  <a:solidFill>
                    <a:schemeClr val="bg1">
                      <a:lumMod val="50000"/>
                    </a:schemeClr>
                  </a:solidFill>
                  <a:latin typeface="Century Gothic" panose="020B0502020202020204" pitchFamily="34" charset="0"/>
                </a:rPr>
                <a:t>ZHANG JIE BIAO TI WEN ZI TIAN JIA CI CHU</a:t>
              </a:r>
              <a:endParaRPr lang="zh-CN" altLang="en-US" sz="1200" dirty="0">
                <a:solidFill>
                  <a:schemeClr val="bg1">
                    <a:lumMod val="50000"/>
                  </a:schemeClr>
                </a:solidFill>
                <a:latin typeface="Century Gothic" panose="020B0502020202020204" pitchFamily="34" charset="0"/>
              </a:endParaRPr>
            </a:p>
          </p:txBody>
        </p:sp>
      </p:grpSp>
      <p:pic>
        <p:nvPicPr>
          <p:cNvPr id="17" name="图片 16"/>
          <p:cNvPicPr>
            <a:picLocks noChangeAspect="1"/>
          </p:cNvPicPr>
          <p:nvPr/>
        </p:nvPicPr>
        <p:blipFill>
          <a:blip r:embed="rId4"/>
          <a:stretch>
            <a:fillRect/>
          </a:stretch>
        </p:blipFill>
        <p:spPr>
          <a:xfrm>
            <a:off x="6211830" y="4071242"/>
            <a:ext cx="799372" cy="470968"/>
          </a:xfrm>
          <a:prstGeom prst="rect">
            <a:avLst/>
          </a:prstGeom>
          <a:effectLst>
            <a:outerShdw blurRad="203200" sx="102000" sy="102000" algn="ctr" rotWithShape="0">
              <a:prstClr val="black">
                <a:alpha val="40000"/>
              </a:prstClr>
            </a:outerShdw>
          </a:effectLst>
        </p:spPr>
      </p:pic>
      <p:grpSp>
        <p:nvGrpSpPr>
          <p:cNvPr id="21" name="组合 20"/>
          <p:cNvGrpSpPr/>
          <p:nvPr/>
        </p:nvGrpSpPr>
        <p:grpSpPr>
          <a:xfrm>
            <a:off x="7259913" y="4980038"/>
            <a:ext cx="3273653" cy="683366"/>
            <a:chOff x="7234513" y="1250270"/>
            <a:chExt cx="3273653" cy="683366"/>
          </a:xfrm>
        </p:grpSpPr>
        <p:sp>
          <p:nvSpPr>
            <p:cNvPr id="23" name="文本框 22"/>
            <p:cNvSpPr txBox="1"/>
            <p:nvPr/>
          </p:nvSpPr>
          <p:spPr>
            <a:xfrm>
              <a:off x="7234513" y="1250270"/>
              <a:ext cx="2646878" cy="461665"/>
            </a:xfrm>
            <a:prstGeom prst="rect">
              <a:avLst/>
            </a:prstGeom>
            <a:noFill/>
          </p:spPr>
          <p:txBody>
            <a:bodyPr wrap="none" rtlCol="0">
              <a:spAutoFit/>
              <a:scene3d>
                <a:camera prst="orthographicFront"/>
                <a:lightRig rig="threePt" dir="t"/>
              </a:scene3d>
              <a:sp3d contourW="12700"/>
            </a:bodyPr>
            <a:lstStyle/>
            <a:p>
              <a:r>
                <a:rPr lang="zh-CN" altLang="en-US" sz="2400" b="1" dirty="0" smtClean="0">
                  <a:solidFill>
                    <a:schemeClr val="tx1">
                      <a:lumMod val="75000"/>
                      <a:lumOff val="25000"/>
                    </a:schemeClr>
                  </a:solidFill>
                  <a:latin typeface="Century Gothic" panose="020B0502020202020204" pitchFamily="34" charset="0"/>
                </a:rPr>
                <a:t>章节标题文字添加</a:t>
              </a:r>
              <a:endParaRPr lang="zh-CN" altLang="en-US" sz="2400" b="1" dirty="0">
                <a:solidFill>
                  <a:schemeClr val="tx1">
                    <a:lumMod val="75000"/>
                    <a:lumOff val="25000"/>
                  </a:schemeClr>
                </a:solidFill>
                <a:latin typeface="Century Gothic" panose="020B0502020202020204" pitchFamily="34" charset="0"/>
              </a:endParaRPr>
            </a:p>
          </p:txBody>
        </p:sp>
        <p:sp>
          <p:nvSpPr>
            <p:cNvPr id="24" name="文本框 23"/>
            <p:cNvSpPr txBox="1"/>
            <p:nvPr/>
          </p:nvSpPr>
          <p:spPr>
            <a:xfrm>
              <a:off x="7234513" y="1656637"/>
              <a:ext cx="3273653" cy="276999"/>
            </a:xfrm>
            <a:prstGeom prst="rect">
              <a:avLst/>
            </a:prstGeom>
            <a:noFill/>
          </p:spPr>
          <p:txBody>
            <a:bodyPr wrap="none" rtlCol="0">
              <a:spAutoFit/>
              <a:scene3d>
                <a:camera prst="orthographicFront"/>
                <a:lightRig rig="threePt" dir="t"/>
              </a:scene3d>
              <a:sp3d contourW="12700"/>
            </a:bodyPr>
            <a:lstStyle/>
            <a:p>
              <a:r>
                <a:rPr lang="en-US" altLang="zh-CN" sz="1200" dirty="0" smtClean="0">
                  <a:solidFill>
                    <a:schemeClr val="bg1">
                      <a:lumMod val="50000"/>
                    </a:schemeClr>
                  </a:solidFill>
                  <a:latin typeface="Century Gothic" panose="020B0502020202020204" pitchFamily="34" charset="0"/>
                </a:rPr>
                <a:t>ZHANG JIE BIAO TI WEN ZI TIAN JIA CI CHU</a:t>
              </a:r>
              <a:endParaRPr lang="zh-CN" altLang="en-US" sz="1200" dirty="0">
                <a:solidFill>
                  <a:schemeClr val="bg1">
                    <a:lumMod val="50000"/>
                  </a:schemeClr>
                </a:solidFill>
                <a:latin typeface="Century Gothic" panose="020B0502020202020204" pitchFamily="34" charset="0"/>
              </a:endParaRPr>
            </a:p>
          </p:txBody>
        </p:sp>
      </p:grpSp>
      <p:pic>
        <p:nvPicPr>
          <p:cNvPr id="22" name="图片 21"/>
          <p:cNvPicPr>
            <a:picLocks noChangeAspect="1"/>
          </p:cNvPicPr>
          <p:nvPr/>
        </p:nvPicPr>
        <p:blipFill>
          <a:blip r:embed="rId4"/>
          <a:stretch>
            <a:fillRect/>
          </a:stretch>
        </p:blipFill>
        <p:spPr>
          <a:xfrm>
            <a:off x="6211830" y="5045903"/>
            <a:ext cx="799372" cy="470968"/>
          </a:xfrm>
          <a:prstGeom prst="rect">
            <a:avLst/>
          </a:prstGeom>
          <a:effectLst>
            <a:outerShdw blurRad="203200" sx="102000" sy="102000" algn="ctr" rotWithShape="0">
              <a:prstClr val="black">
                <a:alpha val="40000"/>
              </a:prstClr>
            </a:outerShdw>
          </a:effectLst>
        </p:spPr>
      </p:pic>
      <p:sp>
        <p:nvSpPr>
          <p:cNvPr id="25" name="文本框 24"/>
          <p:cNvSpPr txBox="1"/>
          <p:nvPr/>
        </p:nvSpPr>
        <p:spPr>
          <a:xfrm>
            <a:off x="6464494" y="2146657"/>
            <a:ext cx="383438" cy="307777"/>
          </a:xfrm>
          <a:prstGeom prst="rect">
            <a:avLst/>
          </a:prstGeom>
          <a:noFill/>
        </p:spPr>
        <p:txBody>
          <a:bodyPr wrap="none" rtlCol="0">
            <a:spAutoFit/>
          </a:bodyPr>
          <a:lstStyle/>
          <a:p>
            <a:pPr algn="ctr"/>
            <a:r>
              <a:rPr lang="en-US" altLang="zh-CN" sz="1400" i="1" dirty="0" smtClean="0">
                <a:solidFill>
                  <a:schemeClr val="bg1"/>
                </a:solidFill>
                <a:latin typeface="Century Gothic" panose="020B0502020202020204" pitchFamily="34" charset="0"/>
              </a:rPr>
              <a:t>01</a:t>
            </a:r>
            <a:endParaRPr lang="zh-CN" altLang="en-US" sz="1400" i="1" dirty="0">
              <a:solidFill>
                <a:schemeClr val="bg1"/>
              </a:solidFill>
              <a:latin typeface="Century Gothic" panose="020B0502020202020204" pitchFamily="34" charset="0"/>
            </a:endParaRPr>
          </a:p>
        </p:txBody>
      </p:sp>
      <p:sp>
        <p:nvSpPr>
          <p:cNvPr id="26" name="文本框 25"/>
          <p:cNvSpPr txBox="1"/>
          <p:nvPr/>
        </p:nvSpPr>
        <p:spPr>
          <a:xfrm>
            <a:off x="6464494" y="3130190"/>
            <a:ext cx="383438" cy="307777"/>
          </a:xfrm>
          <a:prstGeom prst="rect">
            <a:avLst/>
          </a:prstGeom>
          <a:noFill/>
        </p:spPr>
        <p:txBody>
          <a:bodyPr wrap="none" rtlCol="0">
            <a:spAutoFit/>
          </a:bodyPr>
          <a:lstStyle/>
          <a:p>
            <a:pPr algn="ctr"/>
            <a:r>
              <a:rPr lang="en-US" altLang="zh-CN" sz="1400" i="1" dirty="0" smtClean="0">
                <a:solidFill>
                  <a:schemeClr val="bg1"/>
                </a:solidFill>
                <a:latin typeface="Century Gothic" panose="020B0502020202020204" pitchFamily="34" charset="0"/>
              </a:rPr>
              <a:t>02</a:t>
            </a:r>
            <a:endParaRPr lang="zh-CN" altLang="en-US" sz="1400" i="1" dirty="0">
              <a:solidFill>
                <a:schemeClr val="bg1"/>
              </a:solidFill>
              <a:latin typeface="Century Gothic" panose="020B0502020202020204" pitchFamily="34" charset="0"/>
            </a:endParaRPr>
          </a:p>
        </p:txBody>
      </p:sp>
      <p:sp>
        <p:nvSpPr>
          <p:cNvPr id="27" name="文本框 26"/>
          <p:cNvSpPr txBox="1"/>
          <p:nvPr/>
        </p:nvSpPr>
        <p:spPr>
          <a:xfrm>
            <a:off x="6464494" y="4113723"/>
            <a:ext cx="383438" cy="307777"/>
          </a:xfrm>
          <a:prstGeom prst="rect">
            <a:avLst/>
          </a:prstGeom>
          <a:noFill/>
        </p:spPr>
        <p:txBody>
          <a:bodyPr wrap="none" rtlCol="0">
            <a:spAutoFit/>
          </a:bodyPr>
          <a:lstStyle/>
          <a:p>
            <a:pPr algn="ctr"/>
            <a:r>
              <a:rPr lang="en-US" altLang="zh-CN" sz="1400" i="1" dirty="0" smtClean="0">
                <a:solidFill>
                  <a:schemeClr val="bg1"/>
                </a:solidFill>
                <a:latin typeface="Century Gothic" panose="020B0502020202020204" pitchFamily="34" charset="0"/>
              </a:rPr>
              <a:t>03</a:t>
            </a:r>
            <a:endParaRPr lang="zh-CN" altLang="en-US" sz="1400" i="1" dirty="0">
              <a:solidFill>
                <a:schemeClr val="bg1"/>
              </a:solidFill>
              <a:latin typeface="Century Gothic" panose="020B0502020202020204" pitchFamily="34" charset="0"/>
            </a:endParaRPr>
          </a:p>
        </p:txBody>
      </p:sp>
      <p:sp>
        <p:nvSpPr>
          <p:cNvPr id="28" name="文本框 27"/>
          <p:cNvSpPr txBox="1"/>
          <p:nvPr/>
        </p:nvSpPr>
        <p:spPr>
          <a:xfrm>
            <a:off x="6464494" y="5097256"/>
            <a:ext cx="383438" cy="307777"/>
          </a:xfrm>
          <a:prstGeom prst="rect">
            <a:avLst/>
          </a:prstGeom>
          <a:noFill/>
        </p:spPr>
        <p:txBody>
          <a:bodyPr wrap="none" rtlCol="0">
            <a:spAutoFit/>
          </a:bodyPr>
          <a:lstStyle/>
          <a:p>
            <a:pPr algn="ctr"/>
            <a:r>
              <a:rPr lang="en-US" altLang="zh-CN" sz="1400" i="1" dirty="0" smtClean="0">
                <a:solidFill>
                  <a:schemeClr val="bg1"/>
                </a:solidFill>
                <a:latin typeface="Century Gothic" panose="020B0502020202020204" pitchFamily="34" charset="0"/>
              </a:rPr>
              <a:t>04</a:t>
            </a:r>
            <a:endParaRPr lang="zh-CN" altLang="en-US" sz="1400" i="1" dirty="0">
              <a:solidFill>
                <a:schemeClr val="bg1"/>
              </a:solidFill>
              <a:latin typeface="Century Gothic" panose="020B0502020202020204" pitchFamily="34" charset="0"/>
            </a:endParaRPr>
          </a:p>
        </p:txBody>
      </p:sp>
      <p:grpSp>
        <p:nvGrpSpPr>
          <p:cNvPr id="32" name="组合 31"/>
          <p:cNvGrpSpPr/>
          <p:nvPr/>
        </p:nvGrpSpPr>
        <p:grpSpPr>
          <a:xfrm>
            <a:off x="1832713" y="2840754"/>
            <a:ext cx="3031599" cy="1718050"/>
            <a:chOff x="1832713" y="2840754"/>
            <a:chExt cx="3031599" cy="1718050"/>
          </a:xfrm>
        </p:grpSpPr>
        <p:sp>
          <p:nvSpPr>
            <p:cNvPr id="29" name="文本框 28"/>
            <p:cNvSpPr txBox="1"/>
            <p:nvPr/>
          </p:nvSpPr>
          <p:spPr>
            <a:xfrm>
              <a:off x="1832713" y="3789363"/>
              <a:ext cx="3031599" cy="769441"/>
            </a:xfrm>
            <a:prstGeom prst="rect">
              <a:avLst/>
            </a:prstGeom>
            <a:noFill/>
          </p:spPr>
          <p:txBody>
            <a:bodyPr wrap="none" rtlCol="0">
              <a:spAutoFit/>
            </a:bodyPr>
            <a:lstStyle/>
            <a:p>
              <a:pPr algn="ctr"/>
              <a:r>
                <a:rPr lang="en-US" altLang="zh-CN" sz="4400" i="1" dirty="0" smtClean="0">
                  <a:solidFill>
                    <a:schemeClr val="tx1">
                      <a:lumMod val="75000"/>
                      <a:lumOff val="25000"/>
                    </a:schemeClr>
                  </a:solidFill>
                  <a:latin typeface="Century Gothic" panose="020B0502020202020204" pitchFamily="34" charset="0"/>
                </a:rPr>
                <a:t>CONTENTS</a:t>
              </a:r>
              <a:endParaRPr lang="zh-CN" altLang="en-US" sz="4400" i="1" dirty="0">
                <a:solidFill>
                  <a:schemeClr val="tx1">
                    <a:lumMod val="75000"/>
                    <a:lumOff val="25000"/>
                  </a:schemeClr>
                </a:solidFill>
                <a:latin typeface="Century Gothic" panose="020B0502020202020204" pitchFamily="34" charset="0"/>
              </a:endParaRPr>
            </a:p>
          </p:txBody>
        </p:sp>
        <p:sp>
          <p:nvSpPr>
            <p:cNvPr id="31" name="文本框 30"/>
            <p:cNvSpPr txBox="1"/>
            <p:nvPr/>
          </p:nvSpPr>
          <p:spPr>
            <a:xfrm>
              <a:off x="2466701" y="2840754"/>
              <a:ext cx="1763624" cy="923330"/>
            </a:xfrm>
            <a:prstGeom prst="rect">
              <a:avLst/>
            </a:prstGeom>
            <a:noFill/>
          </p:spPr>
          <p:txBody>
            <a:bodyPr wrap="none" rtlCol="0">
              <a:spAutoFit/>
              <a:scene3d>
                <a:camera prst="orthographicFront"/>
                <a:lightRig rig="threePt" dir="t"/>
              </a:scene3d>
              <a:sp3d contourW="12700"/>
            </a:bodyPr>
            <a:lstStyle/>
            <a:p>
              <a:pPr algn="ctr"/>
              <a:r>
                <a:rPr lang="zh-CN" altLang="en-US" sz="5400" b="1" dirty="0" smtClean="0">
                  <a:solidFill>
                    <a:schemeClr val="tx1">
                      <a:lumMod val="75000"/>
                      <a:lumOff val="25000"/>
                    </a:schemeClr>
                  </a:solidFill>
                  <a:latin typeface="Century Gothic" panose="020B0502020202020204" pitchFamily="34" charset="0"/>
                </a:rPr>
                <a:t>目 录</a:t>
              </a:r>
              <a:endParaRPr lang="zh-CN" altLang="en-US" sz="5400" b="1" dirty="0">
                <a:solidFill>
                  <a:schemeClr val="tx1">
                    <a:lumMod val="75000"/>
                    <a:lumOff val="25000"/>
                  </a:schemeClr>
                </a:solidFill>
                <a:latin typeface="Century Gothic" panose="020B0502020202020204" pitchFamily="34" charset="0"/>
              </a:endParaRPr>
            </a:p>
          </p:txBody>
        </p:sp>
      </p:grpSp>
    </p:spTree>
    <p:extLst>
      <p:ext uri="{BB962C8B-B14F-4D97-AF65-F5344CB8AC3E}">
        <p14:creationId xmlns:p14="http://schemas.microsoft.com/office/powerpoint/2010/main" val="50618379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53" presetClass="entr" presetSubtype="16"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par>
                                <p:cTn id="31" presetID="53" presetClass="entr" presetSubtype="16"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ppt_w</p:attrName>
                                        </p:attrNameLst>
                                      </p:cBhvr>
                                      <p:tavLst>
                                        <p:tav tm="0">
                                          <p:val>
                                            <p:fltVal val="0"/>
                                          </p:val>
                                        </p:tav>
                                        <p:tav tm="100000">
                                          <p:val>
                                            <p:strVal val="#ppt_w"/>
                                          </p:val>
                                        </p:tav>
                                      </p:tavLst>
                                    </p:anim>
                                    <p:anim calcmode="lin" valueType="num">
                                      <p:cBhvr>
                                        <p:cTn id="39" dur="500" fill="hold"/>
                                        <p:tgtEl>
                                          <p:spTgt spid="25"/>
                                        </p:tgtEl>
                                        <p:attrNameLst>
                                          <p:attrName>ppt_h</p:attrName>
                                        </p:attrNameLst>
                                      </p:cBhvr>
                                      <p:tavLst>
                                        <p:tav tm="0">
                                          <p:val>
                                            <p:fltVal val="0"/>
                                          </p:val>
                                        </p:tav>
                                        <p:tav tm="100000">
                                          <p:val>
                                            <p:strVal val="#ppt_h"/>
                                          </p:val>
                                        </p:tav>
                                      </p:tavLst>
                                    </p:anim>
                                    <p:animEffect transition="in" filter="fade">
                                      <p:cBhvr>
                                        <p:cTn id="40" dur="500"/>
                                        <p:tgtEl>
                                          <p:spTgt spid="25"/>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Effect transition="in" filter="fade">
                                      <p:cBhvr>
                                        <p:cTn id="50" dur="500"/>
                                        <p:tgtEl>
                                          <p:spTgt spid="2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2000"/>
                            </p:stCondLst>
                            <p:childTnLst>
                              <p:par>
                                <p:cTn id="57" presetID="2" presetClass="entr" presetSubtype="2"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1+#ppt_w/2"/>
                                          </p:val>
                                        </p:tav>
                                        <p:tav tm="100000">
                                          <p:val>
                                            <p:strVal val="#ppt_x"/>
                                          </p:val>
                                        </p:tav>
                                      </p:tavLst>
                                    </p:anim>
                                    <p:anim calcmode="lin" valueType="num">
                                      <p:cBhvr additive="base">
                                        <p:cTn id="60" dur="500" fill="hold"/>
                                        <p:tgtEl>
                                          <p:spTgt spid="4"/>
                                        </p:tgtEl>
                                        <p:attrNameLst>
                                          <p:attrName>ppt_y</p:attrName>
                                        </p:attrNameLst>
                                      </p:cBhvr>
                                      <p:tavLst>
                                        <p:tav tm="0">
                                          <p:val>
                                            <p:strVal val="#ppt_y"/>
                                          </p:val>
                                        </p:tav>
                                        <p:tav tm="100000">
                                          <p:val>
                                            <p:strVal val="#ppt_y"/>
                                          </p:val>
                                        </p:tav>
                                      </p:tavLst>
                                    </p:anim>
                                  </p:childTnLst>
                                </p:cTn>
                              </p:par>
                            </p:childTnLst>
                          </p:cTn>
                        </p:par>
                        <p:par>
                          <p:cTn id="61" fill="hold">
                            <p:stCondLst>
                              <p:cond delay="2500"/>
                            </p:stCondLst>
                            <p:childTnLst>
                              <p:par>
                                <p:cTn id="62" presetID="2" presetClass="entr" presetSubtype="2"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additive="base">
                                        <p:cTn id="64" dur="500" fill="hold"/>
                                        <p:tgtEl>
                                          <p:spTgt spid="11"/>
                                        </p:tgtEl>
                                        <p:attrNameLst>
                                          <p:attrName>ppt_x</p:attrName>
                                        </p:attrNameLst>
                                      </p:cBhvr>
                                      <p:tavLst>
                                        <p:tav tm="0">
                                          <p:val>
                                            <p:strVal val="1+#ppt_w/2"/>
                                          </p:val>
                                        </p:tav>
                                        <p:tav tm="100000">
                                          <p:val>
                                            <p:strVal val="#ppt_x"/>
                                          </p:val>
                                        </p:tav>
                                      </p:tavLst>
                                    </p:anim>
                                    <p:anim calcmode="lin" valueType="num">
                                      <p:cBhvr additive="base">
                                        <p:cTn id="65" dur="500" fill="hold"/>
                                        <p:tgtEl>
                                          <p:spTgt spid="11"/>
                                        </p:tgtEl>
                                        <p:attrNameLst>
                                          <p:attrName>ppt_y</p:attrName>
                                        </p:attrNameLst>
                                      </p:cBhvr>
                                      <p:tavLst>
                                        <p:tav tm="0">
                                          <p:val>
                                            <p:strVal val="#ppt_y"/>
                                          </p:val>
                                        </p:tav>
                                        <p:tav tm="100000">
                                          <p:val>
                                            <p:strVal val="#ppt_y"/>
                                          </p:val>
                                        </p:tav>
                                      </p:tavLst>
                                    </p:anim>
                                  </p:childTnLst>
                                </p:cTn>
                              </p:par>
                            </p:childTnLst>
                          </p:cTn>
                        </p:par>
                        <p:par>
                          <p:cTn id="66" fill="hold">
                            <p:stCondLst>
                              <p:cond delay="3000"/>
                            </p:stCondLst>
                            <p:childTnLst>
                              <p:par>
                                <p:cTn id="67" presetID="2" presetClass="entr" presetSubtype="2" fill="hold"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1+#ppt_w/2"/>
                                          </p:val>
                                        </p:tav>
                                        <p:tav tm="100000">
                                          <p:val>
                                            <p:strVal val="#ppt_x"/>
                                          </p:val>
                                        </p:tav>
                                      </p:tavLst>
                                    </p:anim>
                                    <p:anim calcmode="lin" valueType="num">
                                      <p:cBhvr additive="base">
                                        <p:cTn id="70" dur="500" fill="hold"/>
                                        <p:tgtEl>
                                          <p:spTgt spid="16"/>
                                        </p:tgtEl>
                                        <p:attrNameLst>
                                          <p:attrName>ppt_y</p:attrName>
                                        </p:attrNameLst>
                                      </p:cBhvr>
                                      <p:tavLst>
                                        <p:tav tm="0">
                                          <p:val>
                                            <p:strVal val="#ppt_y"/>
                                          </p:val>
                                        </p:tav>
                                        <p:tav tm="100000">
                                          <p:val>
                                            <p:strVal val="#ppt_y"/>
                                          </p:val>
                                        </p:tav>
                                      </p:tavLst>
                                    </p:anim>
                                  </p:childTnLst>
                                </p:cTn>
                              </p:par>
                            </p:childTnLst>
                          </p:cTn>
                        </p:par>
                        <p:par>
                          <p:cTn id="71" fill="hold">
                            <p:stCondLst>
                              <p:cond delay="3500"/>
                            </p:stCondLst>
                            <p:childTnLst>
                              <p:par>
                                <p:cTn id="72" presetID="2" presetClass="entr" presetSubtype="2" fill="hold" nodeType="after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fill="hold"/>
                                        <p:tgtEl>
                                          <p:spTgt spid="21"/>
                                        </p:tgtEl>
                                        <p:attrNameLst>
                                          <p:attrName>ppt_x</p:attrName>
                                        </p:attrNameLst>
                                      </p:cBhvr>
                                      <p:tavLst>
                                        <p:tav tm="0">
                                          <p:val>
                                            <p:strVal val="1+#ppt_w/2"/>
                                          </p:val>
                                        </p:tav>
                                        <p:tav tm="100000">
                                          <p:val>
                                            <p:strVal val="#ppt_x"/>
                                          </p:val>
                                        </p:tav>
                                      </p:tavLst>
                                    </p:anim>
                                    <p:anim calcmode="lin" valueType="num">
                                      <p:cBhvr additive="base">
                                        <p:cTn id="75"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nvSpPr>
        <p:spPr bwMode="auto">
          <a:xfrm>
            <a:off x="8142409" y="2015815"/>
            <a:ext cx="1862718" cy="1909212"/>
          </a:xfrm>
          <a:prstGeom prst="octagon">
            <a:avLst/>
          </a:prstGeom>
          <a:solidFill>
            <a:schemeClr val="tx1">
              <a:lumMod val="50000"/>
              <a:lumOff val="50000"/>
            </a:schemeClr>
          </a:solidFill>
          <a:ln w="14288" cap="flat">
            <a:noFill/>
            <a:prstDash val="solid"/>
            <a:miter lim="800000"/>
            <a:headEnd/>
            <a:tailEnd/>
          </a:ln>
          <a:effectLst>
            <a:outerShdw blurRad="2921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7" name="椭圆 14"/>
          <p:cNvSpPr/>
          <p:nvPr/>
        </p:nvSpPr>
        <p:spPr bwMode="auto">
          <a:xfrm>
            <a:off x="5164640" y="2015816"/>
            <a:ext cx="1862718" cy="1909212"/>
          </a:xfrm>
          <a:prstGeom prst="octagon">
            <a:avLst/>
          </a:prstGeom>
          <a:solidFill>
            <a:schemeClr val="accent2"/>
          </a:solidFill>
          <a:ln w="14288" cap="flat">
            <a:noFill/>
            <a:prstDash val="solid"/>
            <a:miter lim="800000"/>
            <a:headEnd/>
            <a:tailEnd/>
          </a:ln>
          <a:effectLst>
            <a:outerShdw blurRad="2921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8" name="椭圆 14"/>
          <p:cNvSpPr/>
          <p:nvPr/>
        </p:nvSpPr>
        <p:spPr bwMode="auto">
          <a:xfrm>
            <a:off x="2186871" y="2004968"/>
            <a:ext cx="1862718" cy="1909212"/>
          </a:xfrm>
          <a:prstGeom prst="octagon">
            <a:avLst/>
          </a:prstGeom>
          <a:solidFill>
            <a:schemeClr val="accent1"/>
          </a:solidFill>
          <a:ln w="14288" cap="flat">
            <a:noFill/>
            <a:prstDash val="solid"/>
            <a:miter lim="800000"/>
            <a:headEnd/>
            <a:tailEnd/>
          </a:ln>
          <a:effectLst>
            <a:outerShdw blurRad="2921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noEditPoints="1"/>
          </p:cNvSpPr>
          <p:nvPr/>
        </p:nvSpPr>
        <p:spPr bwMode="auto">
          <a:xfrm>
            <a:off x="5831010" y="2546116"/>
            <a:ext cx="529976" cy="875950"/>
          </a:xfrm>
          <a:custGeom>
            <a:avLst/>
            <a:gdLst>
              <a:gd name="T0" fmla="*/ 220 w 237"/>
              <a:gd name="T1" fmla="*/ 0 h 393"/>
              <a:gd name="T2" fmla="*/ 16 w 237"/>
              <a:gd name="T3" fmla="*/ 0 h 393"/>
              <a:gd name="T4" fmla="*/ 0 w 237"/>
              <a:gd name="T5" fmla="*/ 17 h 393"/>
              <a:gd name="T6" fmla="*/ 0 w 237"/>
              <a:gd name="T7" fmla="*/ 377 h 393"/>
              <a:gd name="T8" fmla="*/ 16 w 237"/>
              <a:gd name="T9" fmla="*/ 393 h 393"/>
              <a:gd name="T10" fmla="*/ 220 w 237"/>
              <a:gd name="T11" fmla="*/ 393 h 393"/>
              <a:gd name="T12" fmla="*/ 237 w 237"/>
              <a:gd name="T13" fmla="*/ 377 h 393"/>
              <a:gd name="T14" fmla="*/ 237 w 237"/>
              <a:gd name="T15" fmla="*/ 17 h 393"/>
              <a:gd name="T16" fmla="*/ 220 w 237"/>
              <a:gd name="T17" fmla="*/ 0 h 393"/>
              <a:gd name="T18" fmla="*/ 99 w 237"/>
              <a:gd name="T19" fmla="*/ 11 h 393"/>
              <a:gd name="T20" fmla="*/ 138 w 237"/>
              <a:gd name="T21" fmla="*/ 11 h 393"/>
              <a:gd name="T22" fmla="*/ 143 w 237"/>
              <a:gd name="T23" fmla="*/ 16 h 393"/>
              <a:gd name="T24" fmla="*/ 138 w 237"/>
              <a:gd name="T25" fmla="*/ 21 h 393"/>
              <a:gd name="T26" fmla="*/ 99 w 237"/>
              <a:gd name="T27" fmla="*/ 21 h 393"/>
              <a:gd name="T28" fmla="*/ 94 w 237"/>
              <a:gd name="T29" fmla="*/ 16 h 393"/>
              <a:gd name="T30" fmla="*/ 99 w 237"/>
              <a:gd name="T31" fmla="*/ 11 h 393"/>
              <a:gd name="T32" fmla="*/ 118 w 237"/>
              <a:gd name="T33" fmla="*/ 383 h 393"/>
              <a:gd name="T34" fmla="*/ 96 w 237"/>
              <a:gd name="T35" fmla="*/ 360 h 393"/>
              <a:gd name="T36" fmla="*/ 118 w 237"/>
              <a:gd name="T37" fmla="*/ 338 h 393"/>
              <a:gd name="T38" fmla="*/ 141 w 237"/>
              <a:gd name="T39" fmla="*/ 360 h 393"/>
              <a:gd name="T40" fmla="*/ 118 w 237"/>
              <a:gd name="T41" fmla="*/ 383 h 393"/>
              <a:gd name="T42" fmla="*/ 227 w 237"/>
              <a:gd name="T43" fmla="*/ 311 h 393"/>
              <a:gd name="T44" fmla="*/ 209 w 237"/>
              <a:gd name="T45" fmla="*/ 327 h 393"/>
              <a:gd name="T46" fmla="*/ 27 w 237"/>
              <a:gd name="T47" fmla="*/ 327 h 393"/>
              <a:gd name="T48" fmla="*/ 10 w 237"/>
              <a:gd name="T49" fmla="*/ 311 h 393"/>
              <a:gd name="T50" fmla="*/ 10 w 237"/>
              <a:gd name="T51" fmla="*/ 53 h 393"/>
              <a:gd name="T52" fmla="*/ 27 w 237"/>
              <a:gd name="T53" fmla="*/ 37 h 393"/>
              <a:gd name="T54" fmla="*/ 209 w 237"/>
              <a:gd name="T55" fmla="*/ 37 h 393"/>
              <a:gd name="T56" fmla="*/ 227 w 237"/>
              <a:gd name="T57" fmla="*/ 53 h 393"/>
              <a:gd name="T58" fmla="*/ 227 w 237"/>
              <a:gd name="T59" fmla="*/ 31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p:cNvGrpSpPr>
            <a:grpSpLocks noChangeAspect="1"/>
          </p:cNvGrpSpPr>
          <p:nvPr/>
        </p:nvGrpSpPr>
        <p:grpSpPr>
          <a:xfrm>
            <a:off x="2586215" y="2482909"/>
            <a:ext cx="1098678" cy="844574"/>
            <a:chOff x="8204201" y="339725"/>
            <a:chExt cx="954087" cy="733425"/>
          </a:xfrm>
          <a:solidFill>
            <a:schemeClr val="bg1"/>
          </a:solidFill>
        </p:grpSpPr>
        <p:sp>
          <p:nvSpPr>
            <p:cNvPr id="21" name="Freeform 6"/>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a:grpSpLocks noChangeAspect="1"/>
          </p:cNvGrpSpPr>
          <p:nvPr/>
        </p:nvGrpSpPr>
        <p:grpSpPr>
          <a:xfrm>
            <a:off x="8615672" y="2521127"/>
            <a:ext cx="916190" cy="784428"/>
            <a:chOff x="2162176" y="-104775"/>
            <a:chExt cx="1655763" cy="1417638"/>
          </a:xfrm>
          <a:solidFill>
            <a:schemeClr val="bg1"/>
          </a:solidFill>
        </p:grpSpPr>
        <p:sp>
          <p:nvSpPr>
            <p:cNvPr id="24"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5"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52" name="组合 51"/>
          <p:cNvGrpSpPr/>
          <p:nvPr/>
        </p:nvGrpSpPr>
        <p:grpSpPr>
          <a:xfrm>
            <a:off x="1997241" y="4373472"/>
            <a:ext cx="2241975" cy="1220554"/>
            <a:chOff x="2113543" y="3325188"/>
            <a:chExt cx="2241975" cy="1220554"/>
          </a:xfrm>
        </p:grpSpPr>
        <p:sp>
          <p:nvSpPr>
            <p:cNvPr id="53" name="矩形 52">
              <a:extLst>
                <a:ext uri="{FF2B5EF4-FFF2-40B4-BE49-F238E27FC236}">
                  <a16:creationId xmlns:a16="http://schemas.microsoft.com/office/drawing/2014/main" xmlns="" id="{E3EB1709-6D20-4440-8800-976CC5E9712E}"/>
                </a:ext>
              </a:extLst>
            </p:cNvPr>
            <p:cNvSpPr/>
            <p:nvPr/>
          </p:nvSpPr>
          <p:spPr>
            <a:xfrm>
              <a:off x="2113544" y="3677812"/>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a:t>
              </a:r>
              <a:r>
                <a:rPr lang="zh-CN" altLang="en-US" sz="1400" dirty="0" smtClean="0">
                  <a:solidFill>
                    <a:schemeClr val="tx1">
                      <a:lumMod val="65000"/>
                      <a:lumOff val="35000"/>
                    </a:schemeClr>
                  </a:solidFill>
                </a:rPr>
                <a:t>成</a:t>
              </a:r>
              <a:endParaRPr lang="zh-CN" altLang="en-US" sz="1400" dirty="0">
                <a:solidFill>
                  <a:schemeClr val="tx1">
                    <a:lumMod val="65000"/>
                    <a:lumOff val="35000"/>
                  </a:schemeClr>
                </a:solidFill>
              </a:endParaRPr>
            </a:p>
          </p:txBody>
        </p:sp>
        <p:sp>
          <p:nvSpPr>
            <p:cNvPr id="54" name="矩形 53">
              <a:extLst>
                <a:ext uri="{FF2B5EF4-FFF2-40B4-BE49-F238E27FC236}">
                  <a16:creationId xmlns:a16="http://schemas.microsoft.com/office/drawing/2014/main" xmlns="" id="{CBCE2F27-1948-4AAF-B7D2-B7B4F23C2784}"/>
                </a:ext>
              </a:extLst>
            </p:cNvPr>
            <p:cNvSpPr/>
            <p:nvPr/>
          </p:nvSpPr>
          <p:spPr>
            <a:xfrm>
              <a:off x="2113543"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grpSp>
      <p:grpSp>
        <p:nvGrpSpPr>
          <p:cNvPr id="55" name="组合 54"/>
          <p:cNvGrpSpPr/>
          <p:nvPr/>
        </p:nvGrpSpPr>
        <p:grpSpPr>
          <a:xfrm>
            <a:off x="4975010" y="4373472"/>
            <a:ext cx="2241975" cy="1220554"/>
            <a:chOff x="2113543" y="3325188"/>
            <a:chExt cx="2241975" cy="1220554"/>
          </a:xfrm>
        </p:grpSpPr>
        <p:sp>
          <p:nvSpPr>
            <p:cNvPr id="56" name="矩形 55">
              <a:extLst>
                <a:ext uri="{FF2B5EF4-FFF2-40B4-BE49-F238E27FC236}">
                  <a16:creationId xmlns:a16="http://schemas.microsoft.com/office/drawing/2014/main" xmlns="" id="{E3EB1709-6D20-4440-8800-976CC5E9712E}"/>
                </a:ext>
              </a:extLst>
            </p:cNvPr>
            <p:cNvSpPr/>
            <p:nvPr/>
          </p:nvSpPr>
          <p:spPr>
            <a:xfrm>
              <a:off x="2113544" y="3677812"/>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a:t>
              </a:r>
              <a:r>
                <a:rPr lang="zh-CN" altLang="en-US" sz="1400" dirty="0" smtClean="0">
                  <a:solidFill>
                    <a:schemeClr val="tx1">
                      <a:lumMod val="65000"/>
                      <a:lumOff val="35000"/>
                    </a:schemeClr>
                  </a:solidFill>
                </a:rPr>
                <a:t>成</a:t>
              </a:r>
              <a:endParaRPr lang="zh-CN" altLang="en-US" sz="1400" dirty="0">
                <a:solidFill>
                  <a:schemeClr val="tx1">
                    <a:lumMod val="65000"/>
                    <a:lumOff val="35000"/>
                  </a:schemeClr>
                </a:solidFill>
              </a:endParaRPr>
            </a:p>
          </p:txBody>
        </p:sp>
        <p:sp>
          <p:nvSpPr>
            <p:cNvPr id="57" name="矩形 56">
              <a:extLst>
                <a:ext uri="{FF2B5EF4-FFF2-40B4-BE49-F238E27FC236}">
                  <a16:creationId xmlns:a16="http://schemas.microsoft.com/office/drawing/2014/main" xmlns="" id="{CBCE2F27-1948-4AAF-B7D2-B7B4F23C2784}"/>
                </a:ext>
              </a:extLst>
            </p:cNvPr>
            <p:cNvSpPr/>
            <p:nvPr/>
          </p:nvSpPr>
          <p:spPr>
            <a:xfrm>
              <a:off x="2113543"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grpSp>
      <p:grpSp>
        <p:nvGrpSpPr>
          <p:cNvPr id="58" name="组合 57"/>
          <p:cNvGrpSpPr/>
          <p:nvPr/>
        </p:nvGrpSpPr>
        <p:grpSpPr>
          <a:xfrm>
            <a:off x="7952779" y="4373472"/>
            <a:ext cx="2241975" cy="1220554"/>
            <a:chOff x="2113543" y="3325188"/>
            <a:chExt cx="2241975" cy="1220554"/>
          </a:xfrm>
        </p:grpSpPr>
        <p:sp>
          <p:nvSpPr>
            <p:cNvPr id="59" name="矩形 58">
              <a:extLst>
                <a:ext uri="{FF2B5EF4-FFF2-40B4-BE49-F238E27FC236}">
                  <a16:creationId xmlns:a16="http://schemas.microsoft.com/office/drawing/2014/main" xmlns="" id="{E3EB1709-6D20-4440-8800-976CC5E9712E}"/>
                </a:ext>
              </a:extLst>
            </p:cNvPr>
            <p:cNvSpPr/>
            <p:nvPr/>
          </p:nvSpPr>
          <p:spPr>
            <a:xfrm>
              <a:off x="2113544" y="3677812"/>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a:t>
              </a:r>
              <a:r>
                <a:rPr lang="zh-CN" altLang="en-US" sz="1400" dirty="0" smtClean="0">
                  <a:solidFill>
                    <a:schemeClr val="tx1">
                      <a:lumMod val="65000"/>
                      <a:lumOff val="35000"/>
                    </a:schemeClr>
                  </a:solidFill>
                </a:rPr>
                <a:t>成</a:t>
              </a:r>
              <a:endParaRPr lang="zh-CN" altLang="en-US" sz="1400" dirty="0">
                <a:solidFill>
                  <a:schemeClr val="tx1">
                    <a:lumMod val="65000"/>
                    <a:lumOff val="35000"/>
                  </a:schemeClr>
                </a:solidFill>
              </a:endParaRPr>
            </a:p>
          </p:txBody>
        </p:sp>
        <p:sp>
          <p:nvSpPr>
            <p:cNvPr id="60" name="矩形 59">
              <a:extLst>
                <a:ext uri="{FF2B5EF4-FFF2-40B4-BE49-F238E27FC236}">
                  <a16:creationId xmlns:a16="http://schemas.microsoft.com/office/drawing/2014/main" xmlns="" id="{CBCE2F27-1948-4AAF-B7D2-B7B4F23C2784}"/>
                </a:ext>
              </a:extLst>
            </p:cNvPr>
            <p:cNvSpPr/>
            <p:nvPr/>
          </p:nvSpPr>
          <p:spPr>
            <a:xfrm>
              <a:off x="2113543"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grpSp>
      <p:pic>
        <p:nvPicPr>
          <p:cNvPr id="31" name="图片 30"/>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32" name="图片 31"/>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33" name="组合 32"/>
          <p:cNvGrpSpPr/>
          <p:nvPr/>
        </p:nvGrpSpPr>
        <p:grpSpPr>
          <a:xfrm>
            <a:off x="1195529" y="485297"/>
            <a:ext cx="3780202" cy="770416"/>
            <a:chOff x="1949291" y="371073"/>
            <a:chExt cx="3780202" cy="770416"/>
          </a:xfrm>
        </p:grpSpPr>
        <p:sp>
          <p:nvSpPr>
            <p:cNvPr id="34" name="文本框 33"/>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latin typeface="Century Gothic" panose="020B0502020202020204" pitchFamily="34" charset="0"/>
                </a:rPr>
                <a:t>章节标题</a:t>
              </a:r>
              <a:r>
                <a:rPr lang="zh-CN" altLang="en-US" sz="2800" b="1" dirty="0" smtClean="0">
                  <a:solidFill>
                    <a:schemeClr val="accent1"/>
                  </a:solidFill>
                  <a:latin typeface="Century Gothic" panose="020B0502020202020204" pitchFamily="34" charset="0"/>
                </a:rPr>
                <a:t>文字添加</a:t>
              </a:r>
              <a:endParaRPr lang="zh-CN" altLang="en-US" sz="2800" b="1" dirty="0">
                <a:solidFill>
                  <a:schemeClr val="accent1"/>
                </a:solidFill>
                <a:latin typeface="Century Gothic" panose="020B0502020202020204" pitchFamily="34" charset="0"/>
              </a:endParaRPr>
            </a:p>
          </p:txBody>
        </p:sp>
        <p:sp>
          <p:nvSpPr>
            <p:cNvPr id="35" name="文本框 34"/>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smtClean="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
        <p:nvSpPr>
          <p:cNvPr id="36" name="椭圆 14"/>
          <p:cNvSpPr/>
          <p:nvPr/>
        </p:nvSpPr>
        <p:spPr bwMode="auto">
          <a:xfrm>
            <a:off x="8305082" y="2171700"/>
            <a:ext cx="1537372" cy="1575746"/>
          </a:xfrm>
          <a:prstGeom prst="octagon">
            <a:avLst/>
          </a:prstGeom>
          <a:noFill/>
          <a:ln w="14288" cap="flat">
            <a:solidFill>
              <a:schemeClr val="bg1"/>
            </a:solidFill>
            <a:prstDash val="dash"/>
            <a:miter lim="800000"/>
            <a:headEnd/>
            <a:tailEnd/>
          </a:ln>
          <a:effectLst>
            <a:outerShdw blurRad="2921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7" name="椭圆 14"/>
          <p:cNvSpPr/>
          <p:nvPr/>
        </p:nvSpPr>
        <p:spPr bwMode="auto">
          <a:xfrm>
            <a:off x="5327313" y="2171701"/>
            <a:ext cx="1537372" cy="1575746"/>
          </a:xfrm>
          <a:prstGeom prst="octagon">
            <a:avLst/>
          </a:prstGeom>
          <a:noFill/>
          <a:ln w="14288" cap="flat">
            <a:solidFill>
              <a:schemeClr val="bg1"/>
            </a:solidFill>
            <a:prstDash val="dash"/>
            <a:miter lim="800000"/>
            <a:headEnd/>
            <a:tailEnd/>
          </a:ln>
          <a:effectLst>
            <a:outerShdw blurRad="2921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8" name="椭圆 14"/>
          <p:cNvSpPr/>
          <p:nvPr/>
        </p:nvSpPr>
        <p:spPr bwMode="auto">
          <a:xfrm>
            <a:off x="2349544" y="2160853"/>
            <a:ext cx="1537372" cy="1575746"/>
          </a:xfrm>
          <a:prstGeom prst="octagon">
            <a:avLst/>
          </a:prstGeom>
          <a:noFill/>
          <a:ln w="14288" cap="flat">
            <a:solidFill>
              <a:schemeClr val="bg1"/>
            </a:solidFill>
            <a:prstDash val="dash"/>
            <a:miter lim="800000"/>
            <a:headEnd/>
            <a:tailEnd/>
          </a:ln>
          <a:effectLst>
            <a:outerShdw blurRad="2921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60947065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21" presetClass="entr" presetSubtype="1"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heel(1)">
                                      <p:cBhvr>
                                        <p:cTn id="38" dur="2000"/>
                                        <p:tgtEl>
                                          <p:spTgt spid="38"/>
                                        </p:tgtEl>
                                      </p:cBhvr>
                                    </p:animEffect>
                                  </p:childTnLst>
                                </p:cTn>
                              </p:par>
                              <p:par>
                                <p:cTn id="39" presetID="21" presetClass="entr" presetSubtype="1"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heel(1)">
                                      <p:cBhvr>
                                        <p:cTn id="41" dur="2000"/>
                                        <p:tgtEl>
                                          <p:spTgt spid="37"/>
                                        </p:tgtEl>
                                      </p:cBhvr>
                                    </p:animEffect>
                                  </p:childTnLst>
                                </p:cTn>
                              </p:par>
                              <p:par>
                                <p:cTn id="42" presetID="21" presetClass="entr" presetSubtype="1"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heel(1)">
                                      <p:cBhvr>
                                        <p:cTn id="44" dur="2000"/>
                                        <p:tgtEl>
                                          <p:spTgt spid="36"/>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animEffect transition="in" filter="fade">
                                      <p:cBhvr>
                                        <p:cTn id="50" dur="500"/>
                                        <p:tgtEl>
                                          <p:spTgt spid="52"/>
                                        </p:tgtEl>
                                      </p:cBhvr>
                                    </p:animEffect>
                                  </p:childTnLst>
                                </p:cTn>
                              </p:par>
                              <p:par>
                                <p:cTn id="51" presetID="53" presetClass="entr" presetSubtype="16" fill="hold" nodeType="withEffect">
                                  <p:stCondLst>
                                    <p:cond delay="0"/>
                                  </p:stCondLst>
                                  <p:childTnLst>
                                    <p:set>
                                      <p:cBhvr>
                                        <p:cTn id="52" dur="1" fill="hold">
                                          <p:stCondLst>
                                            <p:cond delay="0"/>
                                          </p:stCondLst>
                                        </p:cTn>
                                        <p:tgtEl>
                                          <p:spTgt spid="55"/>
                                        </p:tgtEl>
                                        <p:attrNameLst>
                                          <p:attrName>style.visibility</p:attrName>
                                        </p:attrNameLst>
                                      </p:cBhvr>
                                      <p:to>
                                        <p:strVal val="visible"/>
                                      </p:to>
                                    </p:set>
                                    <p:anim calcmode="lin" valueType="num">
                                      <p:cBhvr>
                                        <p:cTn id="53" dur="500" fill="hold"/>
                                        <p:tgtEl>
                                          <p:spTgt spid="55"/>
                                        </p:tgtEl>
                                        <p:attrNameLst>
                                          <p:attrName>ppt_w</p:attrName>
                                        </p:attrNameLst>
                                      </p:cBhvr>
                                      <p:tavLst>
                                        <p:tav tm="0">
                                          <p:val>
                                            <p:fltVal val="0"/>
                                          </p:val>
                                        </p:tav>
                                        <p:tav tm="100000">
                                          <p:val>
                                            <p:strVal val="#ppt_w"/>
                                          </p:val>
                                        </p:tav>
                                      </p:tavLst>
                                    </p:anim>
                                    <p:anim calcmode="lin" valueType="num">
                                      <p:cBhvr>
                                        <p:cTn id="54" dur="500" fill="hold"/>
                                        <p:tgtEl>
                                          <p:spTgt spid="55"/>
                                        </p:tgtEl>
                                        <p:attrNameLst>
                                          <p:attrName>ppt_h</p:attrName>
                                        </p:attrNameLst>
                                      </p:cBhvr>
                                      <p:tavLst>
                                        <p:tav tm="0">
                                          <p:val>
                                            <p:fltVal val="0"/>
                                          </p:val>
                                        </p:tav>
                                        <p:tav tm="100000">
                                          <p:val>
                                            <p:strVal val="#ppt_h"/>
                                          </p:val>
                                        </p:tav>
                                      </p:tavLst>
                                    </p:anim>
                                    <p:animEffect transition="in" filter="fade">
                                      <p:cBhvr>
                                        <p:cTn id="55" dur="500"/>
                                        <p:tgtEl>
                                          <p:spTgt spid="55"/>
                                        </p:tgtEl>
                                      </p:cBhvr>
                                    </p:animEffect>
                                  </p:childTnLst>
                                </p:cTn>
                              </p:par>
                              <p:par>
                                <p:cTn id="56" presetID="53" presetClass="entr" presetSubtype="16" fill="hold" nodeType="withEffect">
                                  <p:stCondLst>
                                    <p:cond delay="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Effect transition="in" filter="fade">
                                      <p:cBhvr>
                                        <p:cTn id="6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8" grpId="0" animBg="1"/>
      <p:bldP spid="19" grpId="0" animBg="1"/>
      <p:bldP spid="36" grpId="0" animBg="1"/>
      <p:bldP spid="37" grpId="0" animBg="1"/>
      <p:bldP spid="3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2527161" y="2060155"/>
            <a:ext cx="3423697" cy="1051311"/>
            <a:chOff x="1273697" y="2191660"/>
            <a:chExt cx="3423697" cy="1051311"/>
          </a:xfrm>
        </p:grpSpPr>
        <p:sp>
          <p:nvSpPr>
            <p:cNvPr id="17" name="矩形 16"/>
            <p:cNvSpPr/>
            <p:nvPr/>
          </p:nvSpPr>
          <p:spPr>
            <a:xfrm>
              <a:off x="1273697" y="2485841"/>
              <a:ext cx="342369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用户可以在投影仪或者计算机上进行演示也可以将演示文稿打印出来制作成胶片以便应用到更</a:t>
              </a:r>
              <a:r>
                <a:rPr lang="zh-CN" altLang="en-US" sz="1200" dirty="0" smtClean="0">
                  <a:solidFill>
                    <a:schemeClr val="tx1">
                      <a:lumMod val="65000"/>
                      <a:lumOff val="35000"/>
                    </a:schemeClr>
                  </a:solidFill>
                  <a:latin typeface="+mn-ea"/>
                </a:rPr>
                <a:t>广泛用户可以在投影仪或者计算机上进行</a:t>
              </a:r>
              <a:endParaRPr lang="zh-CN" altLang="en-US" sz="1200" dirty="0">
                <a:solidFill>
                  <a:schemeClr val="tx1">
                    <a:lumMod val="65000"/>
                    <a:lumOff val="35000"/>
                  </a:schemeClr>
                </a:solidFill>
                <a:latin typeface="+mn-ea"/>
              </a:endParaRPr>
            </a:p>
          </p:txBody>
        </p:sp>
        <p:sp>
          <p:nvSpPr>
            <p:cNvPr id="18" name="矩形 17"/>
            <p:cNvSpPr/>
            <p:nvPr/>
          </p:nvSpPr>
          <p:spPr>
            <a:xfrm>
              <a:off x="1273698" y="2191660"/>
              <a:ext cx="192857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75000"/>
                      <a:lumOff val="25000"/>
                    </a:schemeClr>
                  </a:solidFill>
                  <a:latin typeface="+mn-ea"/>
                </a:rPr>
                <a:t>标题文字添加</a:t>
              </a:r>
            </a:p>
          </p:txBody>
        </p:sp>
      </p:grpSp>
      <p:grpSp>
        <p:nvGrpSpPr>
          <p:cNvPr id="19" name="组合 18"/>
          <p:cNvGrpSpPr/>
          <p:nvPr/>
        </p:nvGrpSpPr>
        <p:grpSpPr>
          <a:xfrm>
            <a:off x="2527161" y="4324251"/>
            <a:ext cx="3423697" cy="1051311"/>
            <a:chOff x="1273697" y="2191660"/>
            <a:chExt cx="3423697" cy="1051311"/>
          </a:xfrm>
        </p:grpSpPr>
        <p:sp>
          <p:nvSpPr>
            <p:cNvPr id="20" name="矩形 19"/>
            <p:cNvSpPr/>
            <p:nvPr/>
          </p:nvSpPr>
          <p:spPr>
            <a:xfrm>
              <a:off x="1273697" y="2485841"/>
              <a:ext cx="342369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用户可以在投影仪或者计算机上进行演示也可以将演示文稿打印出来制作成胶片以便应用到更</a:t>
              </a:r>
              <a:r>
                <a:rPr lang="zh-CN" altLang="en-US" sz="1200" dirty="0" smtClean="0">
                  <a:solidFill>
                    <a:schemeClr val="tx1">
                      <a:lumMod val="65000"/>
                      <a:lumOff val="35000"/>
                    </a:schemeClr>
                  </a:solidFill>
                  <a:latin typeface="+mn-ea"/>
                </a:rPr>
                <a:t>广泛用户可以在投影仪或者计算机上进行</a:t>
              </a:r>
              <a:endParaRPr lang="zh-CN" altLang="en-US" sz="1200" dirty="0">
                <a:solidFill>
                  <a:schemeClr val="tx1">
                    <a:lumMod val="65000"/>
                    <a:lumOff val="35000"/>
                  </a:schemeClr>
                </a:solidFill>
                <a:latin typeface="+mn-ea"/>
              </a:endParaRPr>
            </a:p>
          </p:txBody>
        </p:sp>
        <p:sp>
          <p:nvSpPr>
            <p:cNvPr id="21" name="矩形 20"/>
            <p:cNvSpPr/>
            <p:nvPr/>
          </p:nvSpPr>
          <p:spPr>
            <a:xfrm>
              <a:off x="1273698" y="2191660"/>
              <a:ext cx="192857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75000"/>
                      <a:lumOff val="25000"/>
                    </a:schemeClr>
                  </a:solidFill>
                  <a:latin typeface="+mn-ea"/>
                </a:rPr>
                <a:t>标题文字添加</a:t>
              </a:r>
            </a:p>
          </p:txBody>
        </p:sp>
      </p:grpSp>
      <p:grpSp>
        <p:nvGrpSpPr>
          <p:cNvPr id="22" name="组合 21"/>
          <p:cNvGrpSpPr/>
          <p:nvPr/>
        </p:nvGrpSpPr>
        <p:grpSpPr>
          <a:xfrm>
            <a:off x="7761511" y="2060155"/>
            <a:ext cx="3423697" cy="1051311"/>
            <a:chOff x="1273697" y="2191660"/>
            <a:chExt cx="3423697" cy="1051311"/>
          </a:xfrm>
        </p:grpSpPr>
        <p:sp>
          <p:nvSpPr>
            <p:cNvPr id="23" name="矩形 22"/>
            <p:cNvSpPr/>
            <p:nvPr/>
          </p:nvSpPr>
          <p:spPr>
            <a:xfrm>
              <a:off x="1273697" y="2485841"/>
              <a:ext cx="342369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用户可以在投影仪或者计算机上进行演示也可以将演示文稿打印出来制作成胶片以便应用到更</a:t>
              </a:r>
              <a:r>
                <a:rPr lang="zh-CN" altLang="en-US" sz="1200" dirty="0" smtClean="0">
                  <a:solidFill>
                    <a:schemeClr val="tx1">
                      <a:lumMod val="65000"/>
                      <a:lumOff val="35000"/>
                    </a:schemeClr>
                  </a:solidFill>
                  <a:latin typeface="+mn-ea"/>
                </a:rPr>
                <a:t>广泛用户可以在投影仪或者计算机上进行</a:t>
              </a:r>
              <a:endParaRPr lang="zh-CN" altLang="en-US" sz="1200" dirty="0">
                <a:solidFill>
                  <a:schemeClr val="tx1">
                    <a:lumMod val="65000"/>
                    <a:lumOff val="35000"/>
                  </a:schemeClr>
                </a:solidFill>
                <a:latin typeface="+mn-ea"/>
              </a:endParaRPr>
            </a:p>
          </p:txBody>
        </p:sp>
        <p:sp>
          <p:nvSpPr>
            <p:cNvPr id="24" name="矩形 23"/>
            <p:cNvSpPr/>
            <p:nvPr/>
          </p:nvSpPr>
          <p:spPr>
            <a:xfrm>
              <a:off x="1273698" y="2191660"/>
              <a:ext cx="192857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75000"/>
                      <a:lumOff val="25000"/>
                    </a:schemeClr>
                  </a:solidFill>
                  <a:latin typeface="+mn-ea"/>
                </a:rPr>
                <a:t>标题文字添加</a:t>
              </a:r>
            </a:p>
          </p:txBody>
        </p:sp>
      </p:grpSp>
      <p:grpSp>
        <p:nvGrpSpPr>
          <p:cNvPr id="25" name="组合 24"/>
          <p:cNvGrpSpPr/>
          <p:nvPr/>
        </p:nvGrpSpPr>
        <p:grpSpPr>
          <a:xfrm>
            <a:off x="7761511" y="4324251"/>
            <a:ext cx="3423697" cy="1051311"/>
            <a:chOff x="1273697" y="2191660"/>
            <a:chExt cx="3423697" cy="1051311"/>
          </a:xfrm>
        </p:grpSpPr>
        <p:sp>
          <p:nvSpPr>
            <p:cNvPr id="26" name="矩形 25"/>
            <p:cNvSpPr/>
            <p:nvPr/>
          </p:nvSpPr>
          <p:spPr>
            <a:xfrm>
              <a:off x="1273697" y="2485841"/>
              <a:ext cx="342369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用户可以在投影仪或者计算机上进行演示也可以将演示文稿打印出来制作成胶片以便应用到更</a:t>
              </a:r>
              <a:r>
                <a:rPr lang="zh-CN" altLang="en-US" sz="1200" dirty="0" smtClean="0">
                  <a:solidFill>
                    <a:schemeClr val="tx1">
                      <a:lumMod val="65000"/>
                      <a:lumOff val="35000"/>
                    </a:schemeClr>
                  </a:solidFill>
                  <a:latin typeface="+mn-ea"/>
                </a:rPr>
                <a:t>广泛用户可以在投影仪或者计算机上进行</a:t>
              </a:r>
              <a:endParaRPr lang="zh-CN" altLang="en-US" sz="1200" dirty="0">
                <a:solidFill>
                  <a:schemeClr val="tx1">
                    <a:lumMod val="65000"/>
                    <a:lumOff val="35000"/>
                  </a:schemeClr>
                </a:solidFill>
                <a:latin typeface="+mn-ea"/>
              </a:endParaRPr>
            </a:p>
          </p:txBody>
        </p:sp>
        <p:sp>
          <p:nvSpPr>
            <p:cNvPr id="27" name="矩形 26"/>
            <p:cNvSpPr/>
            <p:nvPr/>
          </p:nvSpPr>
          <p:spPr>
            <a:xfrm>
              <a:off x="1273698" y="2191660"/>
              <a:ext cx="192857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75000"/>
                      <a:lumOff val="25000"/>
                    </a:schemeClr>
                  </a:solidFill>
                  <a:latin typeface="+mn-ea"/>
                </a:rPr>
                <a:t>标题文字添加</a:t>
              </a:r>
            </a:p>
          </p:txBody>
        </p:sp>
      </p:grpSp>
      <p:pic>
        <p:nvPicPr>
          <p:cNvPr id="36" name="图片占位符 3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67" r="16667"/>
          <a:stretch>
            <a:fillRect/>
          </a:stretch>
        </p:blipFill>
        <p:spPr>
          <a:ln w="50800">
            <a:solidFill>
              <a:schemeClr val="accent1"/>
            </a:solidFill>
          </a:ln>
          <a:effectLst>
            <a:outerShdw blurRad="215900" dist="38100" dir="2700000" algn="tl" rotWithShape="0">
              <a:prstClr val="black">
                <a:alpha val="40000"/>
              </a:prstClr>
            </a:outerShdw>
          </a:effectLst>
        </p:spPr>
      </p:pic>
      <p:pic>
        <p:nvPicPr>
          <p:cNvPr id="39" name="图片占位符 38"/>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8842" r="18842"/>
          <a:stretch>
            <a:fillRect/>
          </a:stretch>
        </p:blipFill>
        <p:spPr>
          <a:ln w="50800">
            <a:solidFill>
              <a:schemeClr val="accent1"/>
            </a:solidFill>
          </a:ln>
          <a:effectLst>
            <a:outerShdw blurRad="215900" dist="38100" dir="2700000" algn="tl" rotWithShape="0">
              <a:prstClr val="black">
                <a:alpha val="40000"/>
              </a:prstClr>
            </a:outerShdw>
          </a:effectLst>
        </p:spPr>
      </p:pic>
      <p:pic>
        <p:nvPicPr>
          <p:cNvPr id="37" name="图片占位符 36"/>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6962" r="16962"/>
          <a:stretch>
            <a:fillRect/>
          </a:stretch>
        </p:blipFill>
        <p:spPr>
          <a:ln w="50800">
            <a:solidFill>
              <a:schemeClr val="accent1"/>
            </a:solidFill>
          </a:ln>
          <a:effectLst>
            <a:outerShdw blurRad="215900" dist="38100" dir="2700000" algn="tl" rotWithShape="0">
              <a:prstClr val="black">
                <a:alpha val="40000"/>
              </a:prstClr>
            </a:outerShdw>
          </a:effectLst>
        </p:spPr>
      </p:pic>
      <p:pic>
        <p:nvPicPr>
          <p:cNvPr id="38" name="图片占位符 37"/>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6670" r="16670"/>
          <a:stretch>
            <a:fillRect/>
          </a:stretch>
        </p:blipFill>
        <p:spPr>
          <a:ln w="50800">
            <a:solidFill>
              <a:schemeClr val="accent1"/>
            </a:solidFill>
          </a:ln>
          <a:effectLst>
            <a:outerShdw blurRad="215900" dist="38100" dir="2700000" algn="tl" rotWithShape="0">
              <a:prstClr val="black">
                <a:alpha val="40000"/>
              </a:prstClr>
            </a:outerShdw>
          </a:effectLst>
        </p:spPr>
      </p:pic>
      <p:pic>
        <p:nvPicPr>
          <p:cNvPr id="32" name="图片 31"/>
          <p:cNvPicPr>
            <a:picLocks noChangeAspect="1"/>
          </p:cNvPicPr>
          <p:nvPr/>
        </p:nvPicPr>
        <p:blipFill rotWithShape="1">
          <a:blip r:embed="rId7">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33" name="图片 32"/>
          <p:cNvPicPr>
            <a:picLocks noChangeAspect="1"/>
          </p:cNvPicPr>
          <p:nvPr/>
        </p:nvPicPr>
        <p:blipFill rotWithShape="1">
          <a:blip r:embed="rId7">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34" name="组合 33"/>
          <p:cNvGrpSpPr/>
          <p:nvPr/>
        </p:nvGrpSpPr>
        <p:grpSpPr>
          <a:xfrm>
            <a:off x="1195529" y="485297"/>
            <a:ext cx="3780202" cy="770416"/>
            <a:chOff x="1949291" y="371073"/>
            <a:chExt cx="3780202" cy="770416"/>
          </a:xfrm>
        </p:grpSpPr>
        <p:sp>
          <p:nvSpPr>
            <p:cNvPr id="35" name="文本框 34"/>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latin typeface="Century Gothic" panose="020B0502020202020204" pitchFamily="34" charset="0"/>
                </a:rPr>
                <a:t>章节标题</a:t>
              </a:r>
              <a:r>
                <a:rPr lang="zh-CN" altLang="en-US" sz="2800" b="1" dirty="0" smtClean="0">
                  <a:solidFill>
                    <a:schemeClr val="accent1"/>
                  </a:solidFill>
                  <a:latin typeface="Century Gothic" panose="020B0502020202020204" pitchFamily="34" charset="0"/>
                </a:rPr>
                <a:t>文字添加</a:t>
              </a:r>
              <a:endParaRPr lang="zh-CN" altLang="en-US" sz="2800" b="1" dirty="0">
                <a:solidFill>
                  <a:schemeClr val="accent1"/>
                </a:solidFill>
                <a:latin typeface="Century Gothic" panose="020B0502020202020204" pitchFamily="34" charset="0"/>
              </a:endParaRPr>
            </a:p>
          </p:txBody>
        </p:sp>
        <p:sp>
          <p:nvSpPr>
            <p:cNvPr id="40" name="文本框 39"/>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smtClean="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133938582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000" fill="hold"/>
                                        <p:tgtEl>
                                          <p:spTgt spid="37"/>
                                        </p:tgtEl>
                                        <p:attrNameLst>
                                          <p:attrName>ppt_x</p:attrName>
                                        </p:attrNameLst>
                                      </p:cBhvr>
                                      <p:tavLst>
                                        <p:tav tm="0">
                                          <p:val>
                                            <p:strVal val="1+#ppt_w/2"/>
                                          </p:val>
                                        </p:tav>
                                        <p:tav tm="100000">
                                          <p:val>
                                            <p:strVal val="#ppt_x"/>
                                          </p:val>
                                        </p:tav>
                                      </p:tavLst>
                                    </p:anim>
                                    <p:anim calcmode="lin" valueType="num">
                                      <p:cBhvr additive="base">
                                        <p:cTn id="8" dur="1000" fill="hold"/>
                                        <p:tgtEl>
                                          <p:spTgt spid="37"/>
                                        </p:tgtEl>
                                        <p:attrNameLst>
                                          <p:attrName>ppt_y</p:attrName>
                                        </p:attrNameLst>
                                      </p:cBhvr>
                                      <p:tavLst>
                                        <p:tav tm="0">
                                          <p:val>
                                            <p:strVal val="0-#ppt_h/2"/>
                                          </p:val>
                                        </p:tav>
                                        <p:tav tm="100000">
                                          <p:val>
                                            <p:strVal val="#ppt_y"/>
                                          </p:val>
                                        </p:tav>
                                      </p:tavLst>
                                    </p:anim>
                                  </p:childTnLst>
                                </p:cTn>
                              </p:par>
                              <p:par>
                                <p:cTn id="9" presetID="2" presetClass="entr" presetSubtype="3" decel="100000"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1000" fill="hold"/>
                                        <p:tgtEl>
                                          <p:spTgt spid="36"/>
                                        </p:tgtEl>
                                        <p:attrNameLst>
                                          <p:attrName>ppt_x</p:attrName>
                                        </p:attrNameLst>
                                      </p:cBhvr>
                                      <p:tavLst>
                                        <p:tav tm="0">
                                          <p:val>
                                            <p:strVal val="1+#ppt_w/2"/>
                                          </p:val>
                                        </p:tav>
                                        <p:tav tm="100000">
                                          <p:val>
                                            <p:strVal val="#ppt_x"/>
                                          </p:val>
                                        </p:tav>
                                      </p:tavLst>
                                    </p:anim>
                                    <p:anim calcmode="lin" valueType="num">
                                      <p:cBhvr additive="base">
                                        <p:cTn id="12" dur="1000" fill="hold"/>
                                        <p:tgtEl>
                                          <p:spTgt spid="36"/>
                                        </p:tgtEl>
                                        <p:attrNameLst>
                                          <p:attrName>ppt_y</p:attrName>
                                        </p:attrNameLst>
                                      </p:cBhvr>
                                      <p:tavLst>
                                        <p:tav tm="0">
                                          <p:val>
                                            <p:strVal val="0-#ppt_h/2"/>
                                          </p:val>
                                        </p:tav>
                                        <p:tav tm="100000">
                                          <p:val>
                                            <p:strVal val="#ppt_y"/>
                                          </p:val>
                                        </p:tav>
                                      </p:tavLst>
                                    </p:anim>
                                  </p:childTnLst>
                                </p:cTn>
                              </p:par>
                              <p:par>
                                <p:cTn id="13" presetID="2" presetClass="entr" presetSubtype="3" decel="100000" fill="hold"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1000" fill="hold"/>
                                        <p:tgtEl>
                                          <p:spTgt spid="39"/>
                                        </p:tgtEl>
                                        <p:attrNameLst>
                                          <p:attrName>ppt_x</p:attrName>
                                        </p:attrNameLst>
                                      </p:cBhvr>
                                      <p:tavLst>
                                        <p:tav tm="0">
                                          <p:val>
                                            <p:strVal val="1+#ppt_w/2"/>
                                          </p:val>
                                        </p:tav>
                                        <p:tav tm="100000">
                                          <p:val>
                                            <p:strVal val="#ppt_x"/>
                                          </p:val>
                                        </p:tav>
                                      </p:tavLst>
                                    </p:anim>
                                    <p:anim calcmode="lin" valueType="num">
                                      <p:cBhvr additive="base">
                                        <p:cTn id="16" dur="1000" fill="hold"/>
                                        <p:tgtEl>
                                          <p:spTgt spid="39"/>
                                        </p:tgtEl>
                                        <p:attrNameLst>
                                          <p:attrName>ppt_y</p:attrName>
                                        </p:attrNameLst>
                                      </p:cBhvr>
                                      <p:tavLst>
                                        <p:tav tm="0">
                                          <p:val>
                                            <p:strVal val="0-#ppt_h/2"/>
                                          </p:val>
                                        </p:tav>
                                        <p:tav tm="100000">
                                          <p:val>
                                            <p:strVal val="#ppt_y"/>
                                          </p:val>
                                        </p:tav>
                                      </p:tavLst>
                                    </p:anim>
                                  </p:childTnLst>
                                </p:cTn>
                              </p:par>
                              <p:par>
                                <p:cTn id="17" presetID="2" presetClass="entr" presetSubtype="3" decel="10000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1000" fill="hold"/>
                                        <p:tgtEl>
                                          <p:spTgt spid="38"/>
                                        </p:tgtEl>
                                        <p:attrNameLst>
                                          <p:attrName>ppt_x</p:attrName>
                                        </p:attrNameLst>
                                      </p:cBhvr>
                                      <p:tavLst>
                                        <p:tav tm="0">
                                          <p:val>
                                            <p:strVal val="1+#ppt_w/2"/>
                                          </p:val>
                                        </p:tav>
                                        <p:tav tm="100000">
                                          <p:val>
                                            <p:strVal val="#ppt_x"/>
                                          </p:val>
                                        </p:tav>
                                      </p:tavLst>
                                    </p:anim>
                                    <p:anim calcmode="lin" valueType="num">
                                      <p:cBhvr additive="base">
                                        <p:cTn id="20" dur="1000" fill="hold"/>
                                        <p:tgtEl>
                                          <p:spTgt spid="38"/>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12" presetClass="entr" presetSubtype="8"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ppt_x</p:attrName>
                                        </p:attrNameLst>
                                      </p:cBhvr>
                                      <p:tavLst>
                                        <p:tav tm="0">
                                          <p:val>
                                            <p:strVal val="#ppt_x-#ppt_w*1.125000"/>
                                          </p:val>
                                        </p:tav>
                                        <p:tav tm="100000">
                                          <p:val>
                                            <p:strVal val="#ppt_x"/>
                                          </p:val>
                                        </p:tav>
                                      </p:tavLst>
                                    </p:anim>
                                    <p:animEffect transition="in" filter="wipe(right)">
                                      <p:cBhvr>
                                        <p:cTn id="25" dur="500"/>
                                        <p:tgtEl>
                                          <p:spTgt spid="16"/>
                                        </p:tgtEl>
                                      </p:cBhvr>
                                    </p:animEffect>
                                  </p:childTnLst>
                                </p:cTn>
                              </p:par>
                            </p:childTnLst>
                          </p:cTn>
                        </p:par>
                        <p:par>
                          <p:cTn id="26" fill="hold">
                            <p:stCondLst>
                              <p:cond delay="1500"/>
                            </p:stCondLst>
                            <p:childTnLst>
                              <p:par>
                                <p:cTn id="27" presetID="12" presetClass="entr" presetSubtype="8"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p:tgtEl>
                                          <p:spTgt spid="22"/>
                                        </p:tgtEl>
                                        <p:attrNameLst>
                                          <p:attrName>ppt_x</p:attrName>
                                        </p:attrNameLst>
                                      </p:cBhvr>
                                      <p:tavLst>
                                        <p:tav tm="0">
                                          <p:val>
                                            <p:strVal val="#ppt_x-#ppt_w*1.125000"/>
                                          </p:val>
                                        </p:tav>
                                        <p:tav tm="100000">
                                          <p:val>
                                            <p:strVal val="#ppt_x"/>
                                          </p:val>
                                        </p:tav>
                                      </p:tavLst>
                                    </p:anim>
                                    <p:animEffect transition="in" filter="wipe(right)">
                                      <p:cBhvr>
                                        <p:cTn id="30" dur="500"/>
                                        <p:tgtEl>
                                          <p:spTgt spid="22"/>
                                        </p:tgtEl>
                                      </p:cBhvr>
                                    </p:animEffect>
                                  </p:childTnLst>
                                </p:cTn>
                              </p:par>
                            </p:childTnLst>
                          </p:cTn>
                        </p:par>
                        <p:par>
                          <p:cTn id="31" fill="hold">
                            <p:stCondLst>
                              <p:cond delay="2000"/>
                            </p:stCondLst>
                            <p:childTnLst>
                              <p:par>
                                <p:cTn id="32" presetID="12" presetClass="entr" presetSubtype="8"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p:tgtEl>
                                          <p:spTgt spid="19"/>
                                        </p:tgtEl>
                                        <p:attrNameLst>
                                          <p:attrName>ppt_x</p:attrName>
                                        </p:attrNameLst>
                                      </p:cBhvr>
                                      <p:tavLst>
                                        <p:tav tm="0">
                                          <p:val>
                                            <p:strVal val="#ppt_x-#ppt_w*1.125000"/>
                                          </p:val>
                                        </p:tav>
                                        <p:tav tm="100000">
                                          <p:val>
                                            <p:strVal val="#ppt_x"/>
                                          </p:val>
                                        </p:tav>
                                      </p:tavLst>
                                    </p:anim>
                                    <p:animEffect transition="in" filter="wipe(right)">
                                      <p:cBhvr>
                                        <p:cTn id="35" dur="500"/>
                                        <p:tgtEl>
                                          <p:spTgt spid="19"/>
                                        </p:tgtEl>
                                      </p:cBhvr>
                                    </p:animEffect>
                                  </p:childTnLst>
                                </p:cTn>
                              </p:par>
                            </p:childTnLst>
                          </p:cTn>
                        </p:par>
                        <p:par>
                          <p:cTn id="36" fill="hold">
                            <p:stCondLst>
                              <p:cond delay="2500"/>
                            </p:stCondLst>
                            <p:childTnLst>
                              <p:par>
                                <p:cTn id="37" presetID="12" presetClass="entr" presetSubtype="8"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p:tgtEl>
                                          <p:spTgt spid="25"/>
                                        </p:tgtEl>
                                        <p:attrNameLst>
                                          <p:attrName>ppt_x</p:attrName>
                                        </p:attrNameLst>
                                      </p:cBhvr>
                                      <p:tavLst>
                                        <p:tav tm="0">
                                          <p:val>
                                            <p:strVal val="#ppt_x-#ppt_w*1.125000"/>
                                          </p:val>
                                        </p:tav>
                                        <p:tav tm="100000">
                                          <p:val>
                                            <p:strVal val="#ppt_x"/>
                                          </p:val>
                                        </p:tav>
                                      </p:tavLst>
                                    </p:anim>
                                    <p:animEffect transition="in" filter="wipe(right)">
                                      <p:cBhvr>
                                        <p:cTn id="4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6096001" y="2535462"/>
            <a:ext cx="0" cy="4284438"/>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5614222" y="1602061"/>
            <a:ext cx="963562" cy="963214"/>
            <a:chOff x="5614222" y="1602061"/>
            <a:chExt cx="963562" cy="963214"/>
          </a:xfrm>
          <a:effectLst>
            <a:outerShdw blurRad="292100" dist="38100" dir="2700000" algn="tl" rotWithShape="0">
              <a:prstClr val="black">
                <a:alpha val="40000"/>
              </a:prstClr>
            </a:outerShdw>
          </a:effectLst>
        </p:grpSpPr>
        <p:sp>
          <p:nvSpPr>
            <p:cNvPr id="29" name="圆角矩形 28"/>
            <p:cNvSpPr/>
            <p:nvPr/>
          </p:nvSpPr>
          <p:spPr>
            <a:xfrm rot="2700000">
              <a:off x="5614396" y="1601887"/>
              <a:ext cx="963214" cy="9635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46" name="Freeform 150"/>
            <p:cNvSpPr>
              <a:spLocks noEditPoints="1"/>
            </p:cNvSpPr>
            <p:nvPr/>
          </p:nvSpPr>
          <p:spPr bwMode="auto">
            <a:xfrm>
              <a:off x="5869765" y="1866915"/>
              <a:ext cx="516419" cy="494144"/>
            </a:xfrm>
            <a:custGeom>
              <a:avLst/>
              <a:gdLst>
                <a:gd name="T0" fmla="*/ 38 w 100"/>
                <a:gd name="T1" fmla="*/ 14 h 96"/>
                <a:gd name="T2" fmla="*/ 45 w 100"/>
                <a:gd name="T3" fmla="*/ 14 h 96"/>
                <a:gd name="T4" fmla="*/ 45 w 100"/>
                <a:gd name="T5" fmla="*/ 96 h 96"/>
                <a:gd name="T6" fmla="*/ 38 w 100"/>
                <a:gd name="T7" fmla="*/ 96 h 96"/>
                <a:gd name="T8" fmla="*/ 38 w 100"/>
                <a:gd name="T9" fmla="*/ 14 h 96"/>
                <a:gd name="T10" fmla="*/ 47 w 100"/>
                <a:gd name="T11" fmla="*/ 43 h 96"/>
                <a:gd name="T12" fmla="*/ 77 w 100"/>
                <a:gd name="T13" fmla="*/ 43 h 96"/>
                <a:gd name="T14" fmla="*/ 83 w 100"/>
                <a:gd name="T15" fmla="*/ 49 h 96"/>
                <a:gd name="T16" fmla="*/ 77 w 100"/>
                <a:gd name="T17" fmla="*/ 57 h 96"/>
                <a:gd name="T18" fmla="*/ 47 w 100"/>
                <a:gd name="T19" fmla="*/ 57 h 96"/>
                <a:gd name="T20" fmla="*/ 47 w 100"/>
                <a:gd name="T21" fmla="*/ 43 h 96"/>
                <a:gd name="T22" fmla="*/ 36 w 100"/>
                <a:gd name="T23" fmla="*/ 30 h 96"/>
                <a:gd name="T24" fmla="*/ 7 w 100"/>
                <a:gd name="T25" fmla="*/ 30 h 96"/>
                <a:gd name="T26" fmla="*/ 0 w 100"/>
                <a:gd name="T27" fmla="*/ 37 h 96"/>
                <a:gd name="T28" fmla="*/ 7 w 100"/>
                <a:gd name="T29" fmla="*/ 45 h 96"/>
                <a:gd name="T30" fmla="*/ 36 w 100"/>
                <a:gd name="T31" fmla="*/ 45 h 96"/>
                <a:gd name="T32" fmla="*/ 36 w 100"/>
                <a:gd name="T33" fmla="*/ 30 h 96"/>
                <a:gd name="T34" fmla="*/ 47 w 100"/>
                <a:gd name="T35" fmla="*/ 16 h 96"/>
                <a:gd name="T36" fmla="*/ 91 w 100"/>
                <a:gd name="T37" fmla="*/ 16 h 96"/>
                <a:gd name="T38" fmla="*/ 100 w 100"/>
                <a:gd name="T39" fmla="*/ 23 h 96"/>
                <a:gd name="T40" fmla="*/ 91 w 100"/>
                <a:gd name="T41" fmla="*/ 31 h 96"/>
                <a:gd name="T42" fmla="*/ 47 w 100"/>
                <a:gd name="T43" fmla="*/ 31 h 96"/>
                <a:gd name="T44" fmla="*/ 47 w 100"/>
                <a:gd name="T45" fmla="*/ 16 h 96"/>
                <a:gd name="T46" fmla="*/ 42 w 100"/>
                <a:gd name="T47" fmla="*/ 0 h 96"/>
                <a:gd name="T48" fmla="*/ 48 w 100"/>
                <a:gd name="T49" fmla="*/ 6 h 96"/>
                <a:gd name="T50" fmla="*/ 42 w 100"/>
                <a:gd name="T51" fmla="*/ 13 h 96"/>
                <a:gd name="T52" fmla="*/ 35 w 100"/>
                <a:gd name="T53" fmla="*/ 6 h 96"/>
                <a:gd name="T54" fmla="*/ 42 w 100"/>
                <a:gd name="T5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0" h="96">
                  <a:moveTo>
                    <a:pt x="38" y="14"/>
                  </a:moveTo>
                  <a:cubicBezTo>
                    <a:pt x="45" y="14"/>
                    <a:pt x="45" y="14"/>
                    <a:pt x="45" y="14"/>
                  </a:cubicBezTo>
                  <a:cubicBezTo>
                    <a:pt x="45" y="96"/>
                    <a:pt x="45" y="96"/>
                    <a:pt x="45" y="96"/>
                  </a:cubicBezTo>
                  <a:cubicBezTo>
                    <a:pt x="38" y="96"/>
                    <a:pt x="38" y="96"/>
                    <a:pt x="38" y="96"/>
                  </a:cubicBezTo>
                  <a:cubicBezTo>
                    <a:pt x="38" y="14"/>
                    <a:pt x="38" y="14"/>
                    <a:pt x="38" y="14"/>
                  </a:cubicBezTo>
                  <a:close/>
                  <a:moveTo>
                    <a:pt x="47" y="43"/>
                  </a:moveTo>
                  <a:cubicBezTo>
                    <a:pt x="77" y="43"/>
                    <a:pt x="77" y="43"/>
                    <a:pt x="77" y="43"/>
                  </a:cubicBezTo>
                  <a:cubicBezTo>
                    <a:pt x="83" y="49"/>
                    <a:pt x="83" y="49"/>
                    <a:pt x="83" y="49"/>
                  </a:cubicBezTo>
                  <a:cubicBezTo>
                    <a:pt x="77" y="57"/>
                    <a:pt x="77" y="57"/>
                    <a:pt x="77" y="57"/>
                  </a:cubicBezTo>
                  <a:cubicBezTo>
                    <a:pt x="47" y="57"/>
                    <a:pt x="47" y="57"/>
                    <a:pt x="47" y="57"/>
                  </a:cubicBezTo>
                  <a:cubicBezTo>
                    <a:pt x="47" y="43"/>
                    <a:pt x="47" y="43"/>
                    <a:pt x="47" y="43"/>
                  </a:cubicBezTo>
                  <a:close/>
                  <a:moveTo>
                    <a:pt x="36" y="30"/>
                  </a:moveTo>
                  <a:cubicBezTo>
                    <a:pt x="7" y="30"/>
                    <a:pt x="7" y="30"/>
                    <a:pt x="7" y="30"/>
                  </a:cubicBezTo>
                  <a:cubicBezTo>
                    <a:pt x="0" y="37"/>
                    <a:pt x="0" y="37"/>
                    <a:pt x="0" y="37"/>
                  </a:cubicBezTo>
                  <a:cubicBezTo>
                    <a:pt x="7" y="45"/>
                    <a:pt x="7" y="45"/>
                    <a:pt x="7" y="45"/>
                  </a:cubicBezTo>
                  <a:cubicBezTo>
                    <a:pt x="36" y="45"/>
                    <a:pt x="36" y="45"/>
                    <a:pt x="36" y="45"/>
                  </a:cubicBezTo>
                  <a:cubicBezTo>
                    <a:pt x="36" y="30"/>
                    <a:pt x="36" y="30"/>
                    <a:pt x="36" y="30"/>
                  </a:cubicBezTo>
                  <a:close/>
                  <a:moveTo>
                    <a:pt x="47" y="16"/>
                  </a:moveTo>
                  <a:cubicBezTo>
                    <a:pt x="91" y="16"/>
                    <a:pt x="91" y="16"/>
                    <a:pt x="91" y="16"/>
                  </a:cubicBezTo>
                  <a:cubicBezTo>
                    <a:pt x="100" y="23"/>
                    <a:pt x="100" y="23"/>
                    <a:pt x="100" y="23"/>
                  </a:cubicBezTo>
                  <a:cubicBezTo>
                    <a:pt x="91" y="31"/>
                    <a:pt x="91" y="31"/>
                    <a:pt x="91" y="31"/>
                  </a:cubicBezTo>
                  <a:cubicBezTo>
                    <a:pt x="47" y="31"/>
                    <a:pt x="47" y="31"/>
                    <a:pt x="47" y="31"/>
                  </a:cubicBezTo>
                  <a:cubicBezTo>
                    <a:pt x="47" y="16"/>
                    <a:pt x="47" y="16"/>
                    <a:pt x="47" y="16"/>
                  </a:cubicBezTo>
                  <a:close/>
                  <a:moveTo>
                    <a:pt x="42" y="0"/>
                  </a:moveTo>
                  <a:cubicBezTo>
                    <a:pt x="45" y="0"/>
                    <a:pt x="48" y="3"/>
                    <a:pt x="48" y="6"/>
                  </a:cubicBezTo>
                  <a:cubicBezTo>
                    <a:pt x="48" y="10"/>
                    <a:pt x="45" y="13"/>
                    <a:pt x="42" y="13"/>
                  </a:cubicBezTo>
                  <a:cubicBezTo>
                    <a:pt x="38" y="13"/>
                    <a:pt x="35" y="10"/>
                    <a:pt x="35" y="6"/>
                  </a:cubicBezTo>
                  <a:cubicBezTo>
                    <a:pt x="35" y="3"/>
                    <a:pt x="38" y="0"/>
                    <a:pt x="42" y="0"/>
                  </a:cubicBezTo>
                  <a:close/>
                </a:path>
              </a:pathLst>
            </a:custGeom>
            <a:solidFill>
              <a:schemeClr val="bg1"/>
            </a:solidFill>
            <a:ln>
              <a:noFill/>
            </a:ln>
            <a:extLst/>
          </p:spPr>
          <p:txBody>
            <a:bodyPr vert="horz" wrap="square" lIns="91419" tIns="45709" rIns="91419" bIns="45709" numCol="1" anchor="t" anchorCtr="0" compatLnSpc="1">
              <a:prstTxWarp prst="textNoShape">
                <a:avLst/>
              </a:prstTxWarp>
            </a:bodyPr>
            <a:lstStyle/>
            <a:p>
              <a:pPr defTabSz="914217"/>
              <a:endParaRPr lang="zh-CN" altLang="en-US">
                <a:solidFill>
                  <a:prstClr val="black"/>
                </a:solidFill>
              </a:endParaRPr>
            </a:p>
          </p:txBody>
        </p:sp>
      </p:grpSp>
      <p:grpSp>
        <p:nvGrpSpPr>
          <p:cNvPr id="37" name="组合 36"/>
          <p:cNvGrpSpPr/>
          <p:nvPr/>
        </p:nvGrpSpPr>
        <p:grpSpPr>
          <a:xfrm>
            <a:off x="5614229" y="4964694"/>
            <a:ext cx="963562" cy="963214"/>
            <a:chOff x="5614229" y="4964694"/>
            <a:chExt cx="963562" cy="963214"/>
          </a:xfrm>
          <a:effectLst>
            <a:outerShdw blurRad="292100" dist="38100" dir="2700000" algn="tl" rotWithShape="0">
              <a:prstClr val="black">
                <a:alpha val="40000"/>
              </a:prstClr>
            </a:outerShdw>
          </a:effectLst>
        </p:grpSpPr>
        <p:sp>
          <p:nvSpPr>
            <p:cNvPr id="31" name="圆角矩形 30"/>
            <p:cNvSpPr/>
            <p:nvPr/>
          </p:nvSpPr>
          <p:spPr>
            <a:xfrm rot="2700000">
              <a:off x="5614403" y="4964520"/>
              <a:ext cx="963214" cy="9635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48" name="Freeform 141"/>
            <p:cNvSpPr>
              <a:spLocks noEditPoints="1"/>
            </p:cNvSpPr>
            <p:nvPr/>
          </p:nvSpPr>
          <p:spPr bwMode="auto">
            <a:xfrm>
              <a:off x="6000354" y="5263220"/>
              <a:ext cx="255256" cy="366162"/>
            </a:xfrm>
            <a:custGeom>
              <a:avLst/>
              <a:gdLst>
                <a:gd name="T0" fmla="*/ 24 w 45"/>
                <a:gd name="T1" fmla="*/ 9 h 64"/>
                <a:gd name="T2" fmla="*/ 38 w 45"/>
                <a:gd name="T3" fmla="*/ 17 h 64"/>
                <a:gd name="T4" fmla="*/ 39 w 45"/>
                <a:gd name="T5" fmla="*/ 14 h 64"/>
                <a:gd name="T6" fmla="*/ 39 w 45"/>
                <a:gd name="T7" fmla="*/ 13 h 64"/>
                <a:gd name="T8" fmla="*/ 38 w 45"/>
                <a:gd name="T9" fmla="*/ 11 h 64"/>
                <a:gd name="T10" fmla="*/ 28 w 45"/>
                <a:gd name="T11" fmla="*/ 6 h 64"/>
                <a:gd name="T12" fmla="*/ 27 w 45"/>
                <a:gd name="T13" fmla="*/ 5 h 64"/>
                <a:gd name="T14" fmla="*/ 25 w 45"/>
                <a:gd name="T15" fmla="*/ 6 h 64"/>
                <a:gd name="T16" fmla="*/ 24 w 45"/>
                <a:gd name="T17" fmla="*/ 9 h 64"/>
                <a:gd name="T18" fmla="*/ 21 w 45"/>
                <a:gd name="T19" fmla="*/ 14 h 64"/>
                <a:gd name="T20" fmla="*/ 24 w 45"/>
                <a:gd name="T21" fmla="*/ 16 h 64"/>
                <a:gd name="T22" fmla="*/ 13 w 45"/>
                <a:gd name="T23" fmla="*/ 36 h 64"/>
                <a:gd name="T24" fmla="*/ 10 w 45"/>
                <a:gd name="T25" fmla="*/ 34 h 64"/>
                <a:gd name="T26" fmla="*/ 21 w 45"/>
                <a:gd name="T27" fmla="*/ 14 h 64"/>
                <a:gd name="T28" fmla="*/ 6 w 45"/>
                <a:gd name="T29" fmla="*/ 39 h 64"/>
                <a:gd name="T30" fmla="*/ 6 w 45"/>
                <a:gd name="T31" fmla="*/ 50 h 64"/>
                <a:gd name="T32" fmla="*/ 11 w 45"/>
                <a:gd name="T33" fmla="*/ 53 h 64"/>
                <a:gd name="T34" fmla="*/ 21 w 45"/>
                <a:gd name="T35" fmla="*/ 47 h 64"/>
                <a:gd name="T36" fmla="*/ 12 w 45"/>
                <a:gd name="T37" fmla="*/ 44 h 64"/>
                <a:gd name="T38" fmla="*/ 6 w 45"/>
                <a:gd name="T39" fmla="*/ 39 h 64"/>
                <a:gd name="T40" fmla="*/ 24 w 45"/>
                <a:gd name="T41" fmla="*/ 51 h 64"/>
                <a:gd name="T42" fmla="*/ 4 w 45"/>
                <a:gd name="T43" fmla="*/ 64 h 64"/>
                <a:gd name="T44" fmla="*/ 0 w 45"/>
                <a:gd name="T45" fmla="*/ 62 h 64"/>
                <a:gd name="T46" fmla="*/ 1 w 45"/>
                <a:gd name="T47" fmla="*/ 38 h 64"/>
                <a:gd name="T48" fmla="*/ 3 w 45"/>
                <a:gd name="T49" fmla="*/ 36 h 64"/>
                <a:gd name="T50" fmla="*/ 15 w 45"/>
                <a:gd name="T51" fmla="*/ 15 h 64"/>
                <a:gd name="T52" fmla="*/ 20 w 45"/>
                <a:gd name="T53" fmla="*/ 6 h 64"/>
                <a:gd name="T54" fmla="*/ 21 w 45"/>
                <a:gd name="T55" fmla="*/ 4 h 64"/>
                <a:gd name="T56" fmla="*/ 25 w 45"/>
                <a:gd name="T57" fmla="*/ 0 h 64"/>
                <a:gd name="T58" fmla="*/ 31 w 45"/>
                <a:gd name="T59" fmla="*/ 1 h 64"/>
                <a:gd name="T60" fmla="*/ 41 w 45"/>
                <a:gd name="T61" fmla="*/ 7 h 64"/>
                <a:gd name="T62" fmla="*/ 44 w 45"/>
                <a:gd name="T63" fmla="*/ 11 h 64"/>
                <a:gd name="T64" fmla="*/ 43 w 45"/>
                <a:gd name="T65" fmla="*/ 17 h 64"/>
                <a:gd name="T66" fmla="*/ 24 w 45"/>
                <a:gd name="T67" fmla="*/ 5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64">
                  <a:moveTo>
                    <a:pt x="24" y="9"/>
                  </a:moveTo>
                  <a:cubicBezTo>
                    <a:pt x="38" y="17"/>
                    <a:pt x="38" y="17"/>
                    <a:pt x="38" y="17"/>
                  </a:cubicBezTo>
                  <a:cubicBezTo>
                    <a:pt x="39" y="14"/>
                    <a:pt x="39" y="14"/>
                    <a:pt x="39" y="14"/>
                  </a:cubicBezTo>
                  <a:cubicBezTo>
                    <a:pt x="39" y="14"/>
                    <a:pt x="39" y="13"/>
                    <a:pt x="39" y="13"/>
                  </a:cubicBezTo>
                  <a:cubicBezTo>
                    <a:pt x="39" y="12"/>
                    <a:pt x="39" y="12"/>
                    <a:pt x="38" y="11"/>
                  </a:cubicBezTo>
                  <a:cubicBezTo>
                    <a:pt x="28" y="6"/>
                    <a:pt x="28" y="6"/>
                    <a:pt x="28" y="6"/>
                  </a:cubicBezTo>
                  <a:cubicBezTo>
                    <a:pt x="28" y="5"/>
                    <a:pt x="27" y="5"/>
                    <a:pt x="27" y="5"/>
                  </a:cubicBezTo>
                  <a:cubicBezTo>
                    <a:pt x="26" y="6"/>
                    <a:pt x="26" y="6"/>
                    <a:pt x="25" y="6"/>
                  </a:cubicBezTo>
                  <a:cubicBezTo>
                    <a:pt x="24" y="9"/>
                    <a:pt x="24" y="9"/>
                    <a:pt x="24" y="9"/>
                  </a:cubicBezTo>
                  <a:close/>
                  <a:moveTo>
                    <a:pt x="21" y="14"/>
                  </a:moveTo>
                  <a:cubicBezTo>
                    <a:pt x="24" y="16"/>
                    <a:pt x="24" y="16"/>
                    <a:pt x="24" y="16"/>
                  </a:cubicBezTo>
                  <a:cubicBezTo>
                    <a:pt x="13" y="36"/>
                    <a:pt x="13" y="36"/>
                    <a:pt x="13" y="36"/>
                  </a:cubicBezTo>
                  <a:cubicBezTo>
                    <a:pt x="10" y="34"/>
                    <a:pt x="10" y="34"/>
                    <a:pt x="10" y="34"/>
                  </a:cubicBezTo>
                  <a:cubicBezTo>
                    <a:pt x="21" y="14"/>
                    <a:pt x="21" y="14"/>
                    <a:pt x="21" y="14"/>
                  </a:cubicBezTo>
                  <a:close/>
                  <a:moveTo>
                    <a:pt x="6" y="39"/>
                  </a:moveTo>
                  <a:cubicBezTo>
                    <a:pt x="6" y="50"/>
                    <a:pt x="6" y="50"/>
                    <a:pt x="6" y="50"/>
                  </a:cubicBezTo>
                  <a:cubicBezTo>
                    <a:pt x="11" y="53"/>
                    <a:pt x="11" y="53"/>
                    <a:pt x="11" y="53"/>
                  </a:cubicBezTo>
                  <a:cubicBezTo>
                    <a:pt x="21" y="47"/>
                    <a:pt x="21" y="47"/>
                    <a:pt x="21" y="47"/>
                  </a:cubicBezTo>
                  <a:cubicBezTo>
                    <a:pt x="19" y="45"/>
                    <a:pt x="16" y="44"/>
                    <a:pt x="12" y="44"/>
                  </a:cubicBezTo>
                  <a:cubicBezTo>
                    <a:pt x="11" y="42"/>
                    <a:pt x="9" y="40"/>
                    <a:pt x="6" y="39"/>
                  </a:cubicBezTo>
                  <a:close/>
                  <a:moveTo>
                    <a:pt x="24" y="51"/>
                  </a:moveTo>
                  <a:cubicBezTo>
                    <a:pt x="4" y="64"/>
                    <a:pt x="4" y="64"/>
                    <a:pt x="4" y="64"/>
                  </a:cubicBezTo>
                  <a:cubicBezTo>
                    <a:pt x="0" y="62"/>
                    <a:pt x="0" y="62"/>
                    <a:pt x="0" y="62"/>
                  </a:cubicBezTo>
                  <a:cubicBezTo>
                    <a:pt x="1" y="38"/>
                    <a:pt x="1" y="38"/>
                    <a:pt x="1" y="38"/>
                  </a:cubicBezTo>
                  <a:cubicBezTo>
                    <a:pt x="3" y="36"/>
                    <a:pt x="3" y="36"/>
                    <a:pt x="3" y="36"/>
                  </a:cubicBezTo>
                  <a:cubicBezTo>
                    <a:pt x="15" y="15"/>
                    <a:pt x="15" y="15"/>
                    <a:pt x="15" y="15"/>
                  </a:cubicBezTo>
                  <a:cubicBezTo>
                    <a:pt x="20" y="6"/>
                    <a:pt x="20" y="6"/>
                    <a:pt x="20" y="6"/>
                  </a:cubicBezTo>
                  <a:cubicBezTo>
                    <a:pt x="21" y="4"/>
                    <a:pt x="21" y="4"/>
                    <a:pt x="21" y="4"/>
                  </a:cubicBezTo>
                  <a:cubicBezTo>
                    <a:pt x="22" y="2"/>
                    <a:pt x="24" y="1"/>
                    <a:pt x="25" y="0"/>
                  </a:cubicBezTo>
                  <a:cubicBezTo>
                    <a:pt x="27" y="0"/>
                    <a:pt x="29" y="0"/>
                    <a:pt x="31" y="1"/>
                  </a:cubicBezTo>
                  <a:cubicBezTo>
                    <a:pt x="41" y="7"/>
                    <a:pt x="41" y="7"/>
                    <a:pt x="41" y="7"/>
                  </a:cubicBezTo>
                  <a:cubicBezTo>
                    <a:pt x="43" y="8"/>
                    <a:pt x="44" y="9"/>
                    <a:pt x="44" y="11"/>
                  </a:cubicBezTo>
                  <a:cubicBezTo>
                    <a:pt x="45" y="13"/>
                    <a:pt x="44" y="15"/>
                    <a:pt x="43" y="17"/>
                  </a:cubicBezTo>
                  <a:cubicBezTo>
                    <a:pt x="37" y="28"/>
                    <a:pt x="30" y="39"/>
                    <a:pt x="24" y="51"/>
                  </a:cubicBezTo>
                  <a:close/>
                </a:path>
              </a:pathLst>
            </a:custGeom>
            <a:solidFill>
              <a:schemeClr val="bg1"/>
            </a:solidFill>
            <a:ln>
              <a:noFill/>
            </a:ln>
            <a:extLst/>
          </p:spPr>
          <p:txBody>
            <a:bodyPr vert="horz" wrap="square" lIns="91419" tIns="45709" rIns="91419" bIns="45709" numCol="1" anchor="t" anchorCtr="0" compatLnSpc="1">
              <a:prstTxWarp prst="textNoShape">
                <a:avLst/>
              </a:prstTxWarp>
            </a:bodyPr>
            <a:lstStyle/>
            <a:p>
              <a:pPr defTabSz="914217"/>
              <a:endParaRPr lang="zh-CN" altLang="en-US">
                <a:solidFill>
                  <a:prstClr val="black"/>
                </a:solidFill>
              </a:endParaRPr>
            </a:p>
          </p:txBody>
        </p:sp>
      </p:grpSp>
      <p:grpSp>
        <p:nvGrpSpPr>
          <p:cNvPr id="27" name="组合 26"/>
          <p:cNvGrpSpPr/>
          <p:nvPr/>
        </p:nvGrpSpPr>
        <p:grpSpPr>
          <a:xfrm>
            <a:off x="5614230" y="3283370"/>
            <a:ext cx="963562" cy="963214"/>
            <a:chOff x="5614230" y="3283370"/>
            <a:chExt cx="963562" cy="963214"/>
          </a:xfrm>
          <a:effectLst>
            <a:outerShdw blurRad="292100" dist="38100" dir="2700000" algn="tl" rotWithShape="0">
              <a:prstClr val="black">
                <a:alpha val="40000"/>
              </a:prstClr>
            </a:outerShdw>
          </a:effectLst>
        </p:grpSpPr>
        <p:sp>
          <p:nvSpPr>
            <p:cNvPr id="30" name="圆角矩形 29"/>
            <p:cNvSpPr/>
            <p:nvPr/>
          </p:nvSpPr>
          <p:spPr>
            <a:xfrm rot="2700000">
              <a:off x="5614404" y="3283196"/>
              <a:ext cx="963214" cy="96356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50" name="Freeform 345"/>
            <p:cNvSpPr>
              <a:spLocks noEditPoints="1"/>
            </p:cNvSpPr>
            <p:nvPr/>
          </p:nvSpPr>
          <p:spPr bwMode="auto">
            <a:xfrm>
              <a:off x="5886727" y="3629209"/>
              <a:ext cx="455939" cy="326500"/>
            </a:xfrm>
            <a:custGeom>
              <a:avLst/>
              <a:gdLst>
                <a:gd name="T0" fmla="*/ 38 w 77"/>
                <a:gd name="T1" fmla="*/ 4 h 55"/>
                <a:gd name="T2" fmla="*/ 41 w 77"/>
                <a:gd name="T3" fmla="*/ 5 h 55"/>
                <a:gd name="T4" fmla="*/ 63 w 77"/>
                <a:gd name="T5" fmla="*/ 0 h 55"/>
                <a:gd name="T6" fmla="*/ 63 w 77"/>
                <a:gd name="T7" fmla="*/ 0 h 55"/>
                <a:gd name="T8" fmla="*/ 63 w 77"/>
                <a:gd name="T9" fmla="*/ 0 h 55"/>
                <a:gd name="T10" fmla="*/ 65 w 77"/>
                <a:gd name="T11" fmla="*/ 5 h 55"/>
                <a:gd name="T12" fmla="*/ 69 w 77"/>
                <a:gd name="T13" fmla="*/ 16 h 55"/>
                <a:gd name="T14" fmla="*/ 74 w 77"/>
                <a:gd name="T15" fmla="*/ 26 h 55"/>
                <a:gd name="T16" fmla="*/ 77 w 77"/>
                <a:gd name="T17" fmla="*/ 26 h 55"/>
                <a:gd name="T18" fmla="*/ 63 w 77"/>
                <a:gd name="T19" fmla="*/ 35 h 55"/>
                <a:gd name="T20" fmla="*/ 49 w 77"/>
                <a:gd name="T21" fmla="*/ 26 h 55"/>
                <a:gd name="T22" fmla="*/ 53 w 77"/>
                <a:gd name="T23" fmla="*/ 26 h 55"/>
                <a:gd name="T24" fmla="*/ 57 w 77"/>
                <a:gd name="T25" fmla="*/ 16 h 55"/>
                <a:gd name="T26" fmla="*/ 58 w 77"/>
                <a:gd name="T27" fmla="*/ 12 h 55"/>
                <a:gd name="T28" fmla="*/ 46 w 77"/>
                <a:gd name="T29" fmla="*/ 19 h 55"/>
                <a:gd name="T30" fmla="*/ 38 w 77"/>
                <a:gd name="T31" fmla="*/ 24 h 55"/>
                <a:gd name="T32" fmla="*/ 35 w 77"/>
                <a:gd name="T33" fmla="*/ 23 h 55"/>
                <a:gd name="T34" fmla="*/ 17 w 77"/>
                <a:gd name="T35" fmla="*/ 27 h 55"/>
                <a:gd name="T36" fmla="*/ 20 w 77"/>
                <a:gd name="T37" fmla="*/ 35 h 55"/>
                <a:gd name="T38" fmla="*/ 23 w 77"/>
                <a:gd name="T39" fmla="*/ 45 h 55"/>
                <a:gd name="T40" fmla="*/ 26 w 77"/>
                <a:gd name="T41" fmla="*/ 45 h 55"/>
                <a:gd name="T42" fmla="*/ 25 w 77"/>
                <a:gd name="T43" fmla="*/ 49 h 55"/>
                <a:gd name="T44" fmla="*/ 25 w 77"/>
                <a:gd name="T45" fmla="*/ 49 h 55"/>
                <a:gd name="T46" fmla="*/ 25 w 77"/>
                <a:gd name="T47" fmla="*/ 49 h 55"/>
                <a:gd name="T48" fmla="*/ 13 w 77"/>
                <a:gd name="T49" fmla="*/ 55 h 55"/>
                <a:gd name="T50" fmla="*/ 0 w 77"/>
                <a:gd name="T51" fmla="*/ 45 h 55"/>
                <a:gd name="T52" fmla="*/ 3 w 77"/>
                <a:gd name="T53" fmla="*/ 45 h 55"/>
                <a:gd name="T54" fmla="*/ 7 w 77"/>
                <a:gd name="T55" fmla="*/ 35 h 55"/>
                <a:gd name="T56" fmla="*/ 11 w 77"/>
                <a:gd name="T57" fmla="*/ 25 h 55"/>
                <a:gd name="T58" fmla="*/ 9 w 77"/>
                <a:gd name="T59" fmla="*/ 20 h 55"/>
                <a:gd name="T60" fmla="*/ 29 w 77"/>
                <a:gd name="T61" fmla="*/ 9 h 55"/>
                <a:gd name="T62" fmla="*/ 38 w 77"/>
                <a:gd name="T63" fmla="*/ 4 h 55"/>
                <a:gd name="T64" fmla="*/ 38 w 77"/>
                <a:gd name="T65" fmla="*/ 10 h 55"/>
                <a:gd name="T66" fmla="*/ 34 w 77"/>
                <a:gd name="T67" fmla="*/ 14 h 55"/>
                <a:gd name="T68" fmla="*/ 38 w 77"/>
                <a:gd name="T69" fmla="*/ 18 h 55"/>
                <a:gd name="T70" fmla="*/ 42 w 77"/>
                <a:gd name="T71" fmla="*/ 14 h 55"/>
                <a:gd name="T72" fmla="*/ 38 w 77"/>
                <a:gd name="T73" fmla="*/ 10 h 55"/>
                <a:gd name="T74" fmla="*/ 65 w 77"/>
                <a:gd name="T75" fmla="*/ 17 h 55"/>
                <a:gd name="T76" fmla="*/ 63 w 77"/>
                <a:gd name="T77" fmla="*/ 11 h 55"/>
                <a:gd name="T78" fmla="*/ 61 w 77"/>
                <a:gd name="T79" fmla="*/ 17 h 55"/>
                <a:gd name="T80" fmla="*/ 58 w 77"/>
                <a:gd name="T81" fmla="*/ 25 h 55"/>
                <a:gd name="T82" fmla="*/ 63 w 77"/>
                <a:gd name="T83" fmla="*/ 25 h 55"/>
                <a:gd name="T84" fmla="*/ 69 w 77"/>
                <a:gd name="T85" fmla="*/ 25 h 55"/>
                <a:gd name="T86" fmla="*/ 65 w 77"/>
                <a:gd name="T87" fmla="*/ 17 h 55"/>
                <a:gd name="T88" fmla="*/ 15 w 77"/>
                <a:gd name="T89" fmla="*/ 37 h 55"/>
                <a:gd name="T90" fmla="*/ 13 w 77"/>
                <a:gd name="T91" fmla="*/ 31 h 55"/>
                <a:gd name="T92" fmla="*/ 11 w 77"/>
                <a:gd name="T93" fmla="*/ 37 h 55"/>
                <a:gd name="T94" fmla="*/ 8 w 77"/>
                <a:gd name="T95" fmla="*/ 45 h 55"/>
                <a:gd name="T96" fmla="*/ 13 w 77"/>
                <a:gd name="T97" fmla="*/ 45 h 55"/>
                <a:gd name="T98" fmla="*/ 19 w 77"/>
                <a:gd name="T99" fmla="*/ 45 h 55"/>
                <a:gd name="T100" fmla="*/ 15 w 77"/>
                <a:gd name="T101"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 h="55">
                  <a:moveTo>
                    <a:pt x="38" y="4"/>
                  </a:moveTo>
                  <a:cubicBezTo>
                    <a:pt x="39" y="4"/>
                    <a:pt x="40" y="5"/>
                    <a:pt x="41" y="5"/>
                  </a:cubicBezTo>
                  <a:cubicBezTo>
                    <a:pt x="63" y="0"/>
                    <a:pt x="63" y="0"/>
                    <a:pt x="63" y="0"/>
                  </a:cubicBezTo>
                  <a:cubicBezTo>
                    <a:pt x="63" y="0"/>
                    <a:pt x="63" y="0"/>
                    <a:pt x="63" y="0"/>
                  </a:cubicBezTo>
                  <a:cubicBezTo>
                    <a:pt x="63" y="0"/>
                    <a:pt x="63" y="0"/>
                    <a:pt x="63" y="0"/>
                  </a:cubicBezTo>
                  <a:cubicBezTo>
                    <a:pt x="65" y="5"/>
                    <a:pt x="65" y="5"/>
                    <a:pt x="65" y="5"/>
                  </a:cubicBezTo>
                  <a:cubicBezTo>
                    <a:pt x="69" y="16"/>
                    <a:pt x="69" y="16"/>
                    <a:pt x="69" y="16"/>
                  </a:cubicBezTo>
                  <a:cubicBezTo>
                    <a:pt x="74" y="26"/>
                    <a:pt x="74" y="26"/>
                    <a:pt x="74" y="26"/>
                  </a:cubicBezTo>
                  <a:cubicBezTo>
                    <a:pt x="77" y="26"/>
                    <a:pt x="77" y="26"/>
                    <a:pt x="77" y="26"/>
                  </a:cubicBezTo>
                  <a:cubicBezTo>
                    <a:pt x="76" y="31"/>
                    <a:pt x="70" y="35"/>
                    <a:pt x="63" y="35"/>
                  </a:cubicBezTo>
                  <a:cubicBezTo>
                    <a:pt x="56" y="35"/>
                    <a:pt x="50" y="31"/>
                    <a:pt x="49" y="26"/>
                  </a:cubicBezTo>
                  <a:cubicBezTo>
                    <a:pt x="53" y="26"/>
                    <a:pt x="53" y="26"/>
                    <a:pt x="53" y="26"/>
                  </a:cubicBezTo>
                  <a:cubicBezTo>
                    <a:pt x="57" y="16"/>
                    <a:pt x="57" y="16"/>
                    <a:pt x="57" y="16"/>
                  </a:cubicBezTo>
                  <a:cubicBezTo>
                    <a:pt x="58" y="12"/>
                    <a:pt x="58" y="12"/>
                    <a:pt x="58" y="12"/>
                  </a:cubicBezTo>
                  <a:cubicBezTo>
                    <a:pt x="46" y="19"/>
                    <a:pt x="46" y="19"/>
                    <a:pt x="46" y="19"/>
                  </a:cubicBezTo>
                  <a:cubicBezTo>
                    <a:pt x="44" y="22"/>
                    <a:pt x="41" y="24"/>
                    <a:pt x="38" y="24"/>
                  </a:cubicBezTo>
                  <a:cubicBezTo>
                    <a:pt x="37" y="24"/>
                    <a:pt x="36" y="24"/>
                    <a:pt x="35" y="23"/>
                  </a:cubicBezTo>
                  <a:cubicBezTo>
                    <a:pt x="17" y="27"/>
                    <a:pt x="17" y="27"/>
                    <a:pt x="17" y="27"/>
                  </a:cubicBezTo>
                  <a:cubicBezTo>
                    <a:pt x="20" y="35"/>
                    <a:pt x="20" y="35"/>
                    <a:pt x="20" y="35"/>
                  </a:cubicBezTo>
                  <a:cubicBezTo>
                    <a:pt x="23" y="45"/>
                    <a:pt x="23" y="45"/>
                    <a:pt x="23" y="45"/>
                  </a:cubicBezTo>
                  <a:cubicBezTo>
                    <a:pt x="26" y="45"/>
                    <a:pt x="26" y="45"/>
                    <a:pt x="26" y="45"/>
                  </a:cubicBezTo>
                  <a:cubicBezTo>
                    <a:pt x="26" y="47"/>
                    <a:pt x="25" y="48"/>
                    <a:pt x="25" y="49"/>
                  </a:cubicBezTo>
                  <a:cubicBezTo>
                    <a:pt x="25" y="49"/>
                    <a:pt x="25" y="49"/>
                    <a:pt x="25" y="49"/>
                  </a:cubicBezTo>
                  <a:cubicBezTo>
                    <a:pt x="25" y="49"/>
                    <a:pt x="25" y="49"/>
                    <a:pt x="25" y="49"/>
                  </a:cubicBezTo>
                  <a:cubicBezTo>
                    <a:pt x="23" y="52"/>
                    <a:pt x="18" y="55"/>
                    <a:pt x="13" y="55"/>
                  </a:cubicBezTo>
                  <a:cubicBezTo>
                    <a:pt x="7" y="55"/>
                    <a:pt x="1" y="50"/>
                    <a:pt x="0" y="45"/>
                  </a:cubicBezTo>
                  <a:cubicBezTo>
                    <a:pt x="3" y="45"/>
                    <a:pt x="3" y="45"/>
                    <a:pt x="3" y="45"/>
                  </a:cubicBezTo>
                  <a:cubicBezTo>
                    <a:pt x="7" y="35"/>
                    <a:pt x="7" y="35"/>
                    <a:pt x="7" y="35"/>
                  </a:cubicBezTo>
                  <a:cubicBezTo>
                    <a:pt x="11" y="25"/>
                    <a:pt x="11" y="25"/>
                    <a:pt x="11" y="25"/>
                  </a:cubicBezTo>
                  <a:cubicBezTo>
                    <a:pt x="9" y="20"/>
                    <a:pt x="9" y="20"/>
                    <a:pt x="9" y="20"/>
                  </a:cubicBezTo>
                  <a:cubicBezTo>
                    <a:pt x="29" y="9"/>
                    <a:pt x="29" y="9"/>
                    <a:pt x="29" y="9"/>
                  </a:cubicBezTo>
                  <a:cubicBezTo>
                    <a:pt x="31" y="6"/>
                    <a:pt x="34" y="4"/>
                    <a:pt x="38" y="4"/>
                  </a:cubicBezTo>
                  <a:close/>
                  <a:moveTo>
                    <a:pt x="38" y="10"/>
                  </a:moveTo>
                  <a:cubicBezTo>
                    <a:pt x="35" y="10"/>
                    <a:pt x="34" y="12"/>
                    <a:pt x="34" y="14"/>
                  </a:cubicBezTo>
                  <a:cubicBezTo>
                    <a:pt x="34" y="16"/>
                    <a:pt x="35" y="18"/>
                    <a:pt x="38" y="18"/>
                  </a:cubicBezTo>
                  <a:cubicBezTo>
                    <a:pt x="40" y="18"/>
                    <a:pt x="42" y="16"/>
                    <a:pt x="42" y="14"/>
                  </a:cubicBezTo>
                  <a:cubicBezTo>
                    <a:pt x="42" y="12"/>
                    <a:pt x="40" y="10"/>
                    <a:pt x="38" y="10"/>
                  </a:cubicBezTo>
                  <a:close/>
                  <a:moveTo>
                    <a:pt x="65" y="17"/>
                  </a:moveTo>
                  <a:cubicBezTo>
                    <a:pt x="63" y="11"/>
                    <a:pt x="63" y="11"/>
                    <a:pt x="63" y="11"/>
                  </a:cubicBezTo>
                  <a:cubicBezTo>
                    <a:pt x="61" y="17"/>
                    <a:pt x="61" y="17"/>
                    <a:pt x="61" y="17"/>
                  </a:cubicBezTo>
                  <a:cubicBezTo>
                    <a:pt x="58" y="25"/>
                    <a:pt x="58" y="25"/>
                    <a:pt x="58" y="25"/>
                  </a:cubicBezTo>
                  <a:cubicBezTo>
                    <a:pt x="63" y="25"/>
                    <a:pt x="63" y="25"/>
                    <a:pt x="63" y="25"/>
                  </a:cubicBezTo>
                  <a:cubicBezTo>
                    <a:pt x="69" y="25"/>
                    <a:pt x="69" y="25"/>
                    <a:pt x="69" y="25"/>
                  </a:cubicBezTo>
                  <a:cubicBezTo>
                    <a:pt x="65" y="17"/>
                    <a:pt x="65" y="17"/>
                    <a:pt x="65" y="17"/>
                  </a:cubicBezTo>
                  <a:close/>
                  <a:moveTo>
                    <a:pt x="15" y="37"/>
                  </a:moveTo>
                  <a:cubicBezTo>
                    <a:pt x="13" y="31"/>
                    <a:pt x="13" y="31"/>
                    <a:pt x="13" y="31"/>
                  </a:cubicBezTo>
                  <a:cubicBezTo>
                    <a:pt x="11" y="37"/>
                    <a:pt x="11" y="37"/>
                    <a:pt x="11" y="37"/>
                  </a:cubicBezTo>
                  <a:cubicBezTo>
                    <a:pt x="8" y="45"/>
                    <a:pt x="8" y="45"/>
                    <a:pt x="8" y="45"/>
                  </a:cubicBezTo>
                  <a:cubicBezTo>
                    <a:pt x="13" y="45"/>
                    <a:pt x="13" y="45"/>
                    <a:pt x="13" y="45"/>
                  </a:cubicBezTo>
                  <a:cubicBezTo>
                    <a:pt x="19" y="45"/>
                    <a:pt x="19" y="45"/>
                    <a:pt x="19" y="45"/>
                  </a:cubicBezTo>
                  <a:lnTo>
                    <a:pt x="15" y="37"/>
                  </a:lnTo>
                  <a:close/>
                </a:path>
              </a:pathLst>
            </a:custGeom>
            <a:solidFill>
              <a:schemeClr val="bg1"/>
            </a:solidFill>
            <a:ln>
              <a:noFill/>
            </a:ln>
            <a:extLst/>
          </p:spPr>
          <p:txBody>
            <a:bodyPr vert="horz" wrap="square" lIns="91419" tIns="45709" rIns="91419" bIns="45709" numCol="1" anchor="t" anchorCtr="0" compatLnSpc="1">
              <a:prstTxWarp prst="textNoShape">
                <a:avLst/>
              </a:prstTxWarp>
            </a:bodyPr>
            <a:lstStyle/>
            <a:p>
              <a:pPr defTabSz="914217"/>
              <a:endParaRPr lang="zh-CN" altLang="en-US">
                <a:solidFill>
                  <a:prstClr val="black"/>
                </a:solidFill>
              </a:endParaRPr>
            </a:p>
          </p:txBody>
        </p:sp>
      </p:grpSp>
      <p:sp>
        <p:nvSpPr>
          <p:cNvPr id="3" name="灯片编号占位符 2"/>
          <p:cNvSpPr>
            <a:spLocks noGrp="1"/>
          </p:cNvSpPr>
          <p:nvPr>
            <p:ph type="sldNum" sz="quarter" idx="4"/>
          </p:nvPr>
        </p:nvSpPr>
        <p:spPr/>
        <p:txBody>
          <a:bodyPr/>
          <a:lstStyle/>
          <a:p>
            <a:fld id="{B8795048-91B6-49DA-A9A5-3C4B5CC254B5}" type="slidenum">
              <a:rPr lang="zh-CN" altLang="en-US" smtClean="0"/>
              <a:pPr/>
              <a:t>22</a:t>
            </a:fld>
            <a:endParaRPr lang="zh-CN" altLang="en-US"/>
          </a:p>
        </p:txBody>
      </p:sp>
      <p:grpSp>
        <p:nvGrpSpPr>
          <p:cNvPr id="51" name="组合 50"/>
          <p:cNvGrpSpPr/>
          <p:nvPr/>
        </p:nvGrpSpPr>
        <p:grpSpPr>
          <a:xfrm>
            <a:off x="6826941" y="1632976"/>
            <a:ext cx="3847886" cy="962022"/>
            <a:chOff x="874713" y="3325188"/>
            <a:chExt cx="3847886" cy="962022"/>
          </a:xfrm>
        </p:grpSpPr>
        <p:sp>
          <p:nvSpPr>
            <p:cNvPr id="52" name="矩形 51">
              <a:extLst>
                <a:ext uri="{FF2B5EF4-FFF2-40B4-BE49-F238E27FC236}">
                  <a16:creationId xmlns:a16="http://schemas.microsoft.com/office/drawing/2014/main" xmlns="" id="{E3EB1709-6D20-4440-8800-976CC5E9712E}"/>
                </a:ext>
              </a:extLst>
            </p:cNvPr>
            <p:cNvSpPr/>
            <p:nvPr/>
          </p:nvSpPr>
          <p:spPr>
            <a:xfrm>
              <a:off x="874713" y="3677812"/>
              <a:ext cx="384788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a:t>
              </a:r>
              <a:r>
                <a:rPr lang="zh-CN" altLang="en-US" sz="1400" dirty="0" smtClean="0">
                  <a:solidFill>
                    <a:schemeClr val="tx1">
                      <a:lumMod val="65000"/>
                      <a:lumOff val="35000"/>
                    </a:schemeClr>
                  </a:solidFill>
                </a:rPr>
                <a:t>胶片</a:t>
              </a:r>
              <a:endParaRPr lang="zh-CN" altLang="en-US" sz="1400" dirty="0">
                <a:solidFill>
                  <a:schemeClr val="tx1">
                    <a:lumMod val="65000"/>
                    <a:lumOff val="35000"/>
                  </a:schemeClr>
                </a:solidFill>
              </a:endParaRPr>
            </a:p>
          </p:txBody>
        </p:sp>
        <p:sp>
          <p:nvSpPr>
            <p:cNvPr id="53" name="矩形 52">
              <a:extLst>
                <a:ext uri="{FF2B5EF4-FFF2-40B4-BE49-F238E27FC236}">
                  <a16:creationId xmlns:a16="http://schemas.microsoft.com/office/drawing/2014/main" xmlns=""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grpSp>
      <p:grpSp>
        <p:nvGrpSpPr>
          <p:cNvPr id="54" name="组合 53"/>
          <p:cNvGrpSpPr/>
          <p:nvPr/>
        </p:nvGrpSpPr>
        <p:grpSpPr>
          <a:xfrm>
            <a:off x="6826941" y="4966060"/>
            <a:ext cx="3847886" cy="962022"/>
            <a:chOff x="874713" y="3325188"/>
            <a:chExt cx="3847886" cy="962022"/>
          </a:xfrm>
        </p:grpSpPr>
        <p:sp>
          <p:nvSpPr>
            <p:cNvPr id="55" name="矩形 54">
              <a:extLst>
                <a:ext uri="{FF2B5EF4-FFF2-40B4-BE49-F238E27FC236}">
                  <a16:creationId xmlns:a16="http://schemas.microsoft.com/office/drawing/2014/main" xmlns="" id="{E3EB1709-6D20-4440-8800-976CC5E9712E}"/>
                </a:ext>
              </a:extLst>
            </p:cNvPr>
            <p:cNvSpPr/>
            <p:nvPr/>
          </p:nvSpPr>
          <p:spPr>
            <a:xfrm>
              <a:off x="874713" y="3677812"/>
              <a:ext cx="384788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a:t>
              </a:r>
              <a:r>
                <a:rPr lang="zh-CN" altLang="en-US" sz="1400" dirty="0" smtClean="0">
                  <a:solidFill>
                    <a:schemeClr val="tx1">
                      <a:lumMod val="65000"/>
                      <a:lumOff val="35000"/>
                    </a:schemeClr>
                  </a:solidFill>
                </a:rPr>
                <a:t>胶片</a:t>
              </a:r>
              <a:endParaRPr lang="zh-CN" altLang="en-US" sz="1400" dirty="0">
                <a:solidFill>
                  <a:schemeClr val="tx1">
                    <a:lumMod val="65000"/>
                    <a:lumOff val="35000"/>
                  </a:schemeClr>
                </a:solidFill>
              </a:endParaRPr>
            </a:p>
          </p:txBody>
        </p:sp>
        <p:sp>
          <p:nvSpPr>
            <p:cNvPr id="56" name="矩形 55">
              <a:extLst>
                <a:ext uri="{FF2B5EF4-FFF2-40B4-BE49-F238E27FC236}">
                  <a16:creationId xmlns:a16="http://schemas.microsoft.com/office/drawing/2014/main" xmlns=""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grpSp>
      <p:grpSp>
        <p:nvGrpSpPr>
          <p:cNvPr id="57" name="组合 56"/>
          <p:cNvGrpSpPr/>
          <p:nvPr/>
        </p:nvGrpSpPr>
        <p:grpSpPr>
          <a:xfrm>
            <a:off x="1478664" y="3283196"/>
            <a:ext cx="3847886" cy="962022"/>
            <a:chOff x="874713" y="3325188"/>
            <a:chExt cx="3847886" cy="962022"/>
          </a:xfrm>
        </p:grpSpPr>
        <p:sp>
          <p:nvSpPr>
            <p:cNvPr id="58" name="矩形 57">
              <a:extLst>
                <a:ext uri="{FF2B5EF4-FFF2-40B4-BE49-F238E27FC236}">
                  <a16:creationId xmlns:a16="http://schemas.microsoft.com/office/drawing/2014/main" xmlns="" id="{E3EB1709-6D20-4440-8800-976CC5E9712E}"/>
                </a:ext>
              </a:extLst>
            </p:cNvPr>
            <p:cNvSpPr/>
            <p:nvPr/>
          </p:nvSpPr>
          <p:spPr>
            <a:xfrm>
              <a:off x="874713" y="3677812"/>
              <a:ext cx="3847886"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用户可以在投影仪或者计算机上进行演示也可以将演示文稿打印出来制作成</a:t>
              </a:r>
              <a:r>
                <a:rPr lang="zh-CN" altLang="en-US" sz="1400" dirty="0" smtClean="0">
                  <a:solidFill>
                    <a:schemeClr val="tx1">
                      <a:lumMod val="65000"/>
                      <a:lumOff val="35000"/>
                    </a:schemeClr>
                  </a:solidFill>
                </a:rPr>
                <a:t>胶片</a:t>
              </a:r>
              <a:endParaRPr lang="zh-CN" altLang="en-US" sz="1400" dirty="0">
                <a:solidFill>
                  <a:schemeClr val="tx1">
                    <a:lumMod val="65000"/>
                    <a:lumOff val="35000"/>
                  </a:schemeClr>
                </a:solidFill>
              </a:endParaRPr>
            </a:p>
          </p:txBody>
        </p:sp>
        <p:sp>
          <p:nvSpPr>
            <p:cNvPr id="59" name="矩形 58">
              <a:extLst>
                <a:ext uri="{FF2B5EF4-FFF2-40B4-BE49-F238E27FC236}">
                  <a16:creationId xmlns:a16="http://schemas.microsoft.com/office/drawing/2014/main" xmlns="" id="{CBCE2F27-1948-4AAF-B7D2-B7B4F23C2784}"/>
                </a:ext>
              </a:extLst>
            </p:cNvPr>
            <p:cNvSpPr/>
            <p:nvPr/>
          </p:nvSpPr>
          <p:spPr>
            <a:xfrm>
              <a:off x="2480625" y="3325188"/>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标题文字添加</a:t>
              </a:r>
            </a:p>
          </p:txBody>
        </p:sp>
      </p:grpSp>
      <p:pic>
        <p:nvPicPr>
          <p:cNvPr id="28" name="图片 27"/>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grpSp>
        <p:nvGrpSpPr>
          <p:cNvPr id="33" name="组合 32"/>
          <p:cNvGrpSpPr/>
          <p:nvPr/>
        </p:nvGrpSpPr>
        <p:grpSpPr>
          <a:xfrm>
            <a:off x="1195529" y="485297"/>
            <a:ext cx="3780202" cy="770416"/>
            <a:chOff x="1949291" y="371073"/>
            <a:chExt cx="3780202" cy="770416"/>
          </a:xfrm>
        </p:grpSpPr>
        <p:sp>
          <p:nvSpPr>
            <p:cNvPr id="34" name="文本框 33"/>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latin typeface="Century Gothic" panose="020B0502020202020204" pitchFamily="34" charset="0"/>
                </a:rPr>
                <a:t>章节标题</a:t>
              </a:r>
              <a:r>
                <a:rPr lang="zh-CN" altLang="en-US" sz="2800" b="1" dirty="0" smtClean="0">
                  <a:solidFill>
                    <a:schemeClr val="accent1"/>
                  </a:solidFill>
                  <a:latin typeface="Century Gothic" panose="020B0502020202020204" pitchFamily="34" charset="0"/>
                </a:rPr>
                <a:t>文字添加</a:t>
              </a:r>
              <a:endParaRPr lang="zh-CN" altLang="en-US" sz="2800" b="1" dirty="0">
                <a:solidFill>
                  <a:schemeClr val="accent1"/>
                </a:solidFill>
                <a:latin typeface="Century Gothic" panose="020B0502020202020204" pitchFamily="34" charset="0"/>
              </a:endParaRPr>
            </a:p>
          </p:txBody>
        </p:sp>
        <p:sp>
          <p:nvSpPr>
            <p:cNvPr id="35" name="文本框 34"/>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smtClean="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9439215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ppt_x"/>
                                          </p:val>
                                        </p:tav>
                                        <p:tav tm="100000">
                                          <p:val>
                                            <p:strVal val="#ppt_x"/>
                                          </p:val>
                                        </p:tav>
                                      </p:tavLst>
                                    </p:anim>
                                    <p:anim calcmode="lin" valueType="num">
                                      <p:cBhvr additive="base">
                                        <p:cTn id="16" dur="500" fill="hold"/>
                                        <p:tgtEl>
                                          <p:spTgt spid="3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up)">
                                      <p:cBhvr>
                                        <p:cTn id="20" dur="500"/>
                                        <p:tgtEl>
                                          <p:spTgt spid="40"/>
                                        </p:tgtEl>
                                      </p:cBhvr>
                                    </p:animEffect>
                                  </p:childTnLst>
                                </p:cTn>
                              </p:par>
                            </p:childTnLst>
                          </p:cTn>
                        </p:par>
                        <p:par>
                          <p:cTn id="21" fill="hold">
                            <p:stCondLst>
                              <p:cond delay="1000"/>
                            </p:stCondLst>
                            <p:childTnLst>
                              <p:par>
                                <p:cTn id="22" presetID="12" presetClass="entr" presetSubtype="8" fill="hold" nodeType="after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500"/>
                                        <p:tgtEl>
                                          <p:spTgt spid="51"/>
                                        </p:tgtEl>
                                        <p:attrNameLst>
                                          <p:attrName>ppt_x</p:attrName>
                                        </p:attrNameLst>
                                      </p:cBhvr>
                                      <p:tavLst>
                                        <p:tav tm="0">
                                          <p:val>
                                            <p:strVal val="#ppt_x-#ppt_w*1.125000"/>
                                          </p:val>
                                        </p:tav>
                                        <p:tav tm="100000">
                                          <p:val>
                                            <p:strVal val="#ppt_x"/>
                                          </p:val>
                                        </p:tav>
                                      </p:tavLst>
                                    </p:anim>
                                    <p:animEffect transition="in" filter="wipe(right)">
                                      <p:cBhvr>
                                        <p:cTn id="25" dur="500"/>
                                        <p:tgtEl>
                                          <p:spTgt spid="51"/>
                                        </p:tgtEl>
                                      </p:cBhvr>
                                    </p:animEffect>
                                  </p:childTnLst>
                                </p:cTn>
                              </p:par>
                            </p:childTnLst>
                          </p:cTn>
                        </p:par>
                        <p:par>
                          <p:cTn id="26" fill="hold">
                            <p:stCondLst>
                              <p:cond delay="1500"/>
                            </p:stCondLst>
                            <p:childTnLst>
                              <p:par>
                                <p:cTn id="27" presetID="12" presetClass="entr" presetSubtype="2"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500"/>
                                        <p:tgtEl>
                                          <p:spTgt spid="57"/>
                                        </p:tgtEl>
                                        <p:attrNameLst>
                                          <p:attrName>ppt_x</p:attrName>
                                        </p:attrNameLst>
                                      </p:cBhvr>
                                      <p:tavLst>
                                        <p:tav tm="0">
                                          <p:val>
                                            <p:strVal val="#ppt_x+#ppt_w*1.125000"/>
                                          </p:val>
                                        </p:tav>
                                        <p:tav tm="100000">
                                          <p:val>
                                            <p:strVal val="#ppt_x"/>
                                          </p:val>
                                        </p:tav>
                                      </p:tavLst>
                                    </p:anim>
                                    <p:animEffect transition="in" filter="wipe(left)">
                                      <p:cBhvr>
                                        <p:cTn id="30" dur="500"/>
                                        <p:tgtEl>
                                          <p:spTgt spid="57"/>
                                        </p:tgtEl>
                                      </p:cBhvr>
                                    </p:animEffect>
                                  </p:childTnLst>
                                </p:cTn>
                              </p:par>
                            </p:childTnLst>
                          </p:cTn>
                        </p:par>
                        <p:par>
                          <p:cTn id="31" fill="hold">
                            <p:stCondLst>
                              <p:cond delay="2000"/>
                            </p:stCondLst>
                            <p:childTnLst>
                              <p:par>
                                <p:cTn id="32" presetID="12" presetClass="entr" presetSubtype="8" fill="hold" nodeType="afterEffect">
                                  <p:stCondLst>
                                    <p:cond delay="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500"/>
                                        <p:tgtEl>
                                          <p:spTgt spid="54"/>
                                        </p:tgtEl>
                                        <p:attrNameLst>
                                          <p:attrName>ppt_x</p:attrName>
                                        </p:attrNameLst>
                                      </p:cBhvr>
                                      <p:tavLst>
                                        <p:tav tm="0">
                                          <p:val>
                                            <p:strVal val="#ppt_x-#ppt_w*1.125000"/>
                                          </p:val>
                                        </p:tav>
                                        <p:tav tm="100000">
                                          <p:val>
                                            <p:strVal val="#ppt_x"/>
                                          </p:val>
                                        </p:tav>
                                      </p:tavLst>
                                    </p:anim>
                                    <p:animEffect transition="in" filter="wipe(right)">
                                      <p:cBhvr>
                                        <p:cTn id="3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flipH="1">
            <a:off x="6083312" y="-130621"/>
            <a:ext cx="18779" cy="4447975"/>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614230" y="931996"/>
            <a:ext cx="963562" cy="963214"/>
            <a:chOff x="5614045" y="931988"/>
            <a:chExt cx="963910" cy="963214"/>
          </a:xfrm>
          <a:effectLst>
            <a:outerShdw blurRad="292100" dist="38100" dir="2700000" algn="tl" rotWithShape="0">
              <a:prstClr val="black">
                <a:alpha val="40000"/>
              </a:prstClr>
            </a:outerShdw>
          </a:effectLst>
        </p:grpSpPr>
        <p:sp>
          <p:nvSpPr>
            <p:cNvPr id="3" name="圆角矩形 2"/>
            <p:cNvSpPr/>
            <p:nvPr/>
          </p:nvSpPr>
          <p:spPr>
            <a:xfrm rot="2700000">
              <a:off x="5614393" y="931640"/>
              <a:ext cx="963214" cy="96391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0" name="Freeform 5"/>
            <p:cNvSpPr>
              <a:spLocks noEditPoints="1"/>
            </p:cNvSpPr>
            <p:nvPr/>
          </p:nvSpPr>
          <p:spPr bwMode="auto">
            <a:xfrm>
              <a:off x="5898098" y="1185890"/>
              <a:ext cx="432106" cy="393550"/>
            </a:xfrm>
            <a:custGeom>
              <a:avLst/>
              <a:gdLst>
                <a:gd name="T0" fmla="*/ 8 w 62"/>
                <a:gd name="T1" fmla="*/ 35 h 73"/>
                <a:gd name="T2" fmla="*/ 53 w 62"/>
                <a:gd name="T3" fmla="*/ 35 h 73"/>
                <a:gd name="T4" fmla="*/ 53 w 62"/>
                <a:gd name="T5" fmla="*/ 73 h 73"/>
                <a:gd name="T6" fmla="*/ 46 w 62"/>
                <a:gd name="T7" fmla="*/ 73 h 73"/>
                <a:gd name="T8" fmla="*/ 46 w 62"/>
                <a:gd name="T9" fmla="*/ 46 h 73"/>
                <a:gd name="T10" fmla="*/ 45 w 62"/>
                <a:gd name="T11" fmla="*/ 45 h 73"/>
                <a:gd name="T12" fmla="*/ 34 w 62"/>
                <a:gd name="T13" fmla="*/ 45 h 73"/>
                <a:gd name="T14" fmla="*/ 33 w 62"/>
                <a:gd name="T15" fmla="*/ 46 h 73"/>
                <a:gd name="T16" fmla="*/ 33 w 62"/>
                <a:gd name="T17" fmla="*/ 73 h 73"/>
                <a:gd name="T18" fmla="*/ 8 w 62"/>
                <a:gd name="T19" fmla="*/ 73 h 73"/>
                <a:gd name="T20" fmla="*/ 8 w 62"/>
                <a:gd name="T21" fmla="*/ 35 h 73"/>
                <a:gd name="T22" fmla="*/ 34 w 62"/>
                <a:gd name="T23" fmla="*/ 2 h 73"/>
                <a:gd name="T24" fmla="*/ 47 w 62"/>
                <a:gd name="T25" fmla="*/ 15 h 73"/>
                <a:gd name="T26" fmla="*/ 60 w 62"/>
                <a:gd name="T27" fmla="*/ 27 h 73"/>
                <a:gd name="T28" fmla="*/ 57 w 62"/>
                <a:gd name="T29" fmla="*/ 30 h 73"/>
                <a:gd name="T30" fmla="*/ 31 w 62"/>
                <a:gd name="T31" fmla="*/ 30 h 73"/>
                <a:gd name="T32" fmla="*/ 3 w 62"/>
                <a:gd name="T33" fmla="*/ 30 h 73"/>
                <a:gd name="T34" fmla="*/ 2 w 62"/>
                <a:gd name="T35" fmla="*/ 27 h 73"/>
                <a:gd name="T36" fmla="*/ 14 w 62"/>
                <a:gd name="T37" fmla="*/ 15 h 73"/>
                <a:gd name="T38" fmla="*/ 28 w 62"/>
                <a:gd name="T39" fmla="*/ 2 h 73"/>
                <a:gd name="T40" fmla="*/ 34 w 62"/>
                <a:gd name="T41" fmla="*/ 2 h 73"/>
                <a:gd name="T42" fmla="*/ 15 w 62"/>
                <a:gd name="T43" fmla="*/ 45 h 73"/>
                <a:gd name="T44" fmla="*/ 15 w 62"/>
                <a:gd name="T45" fmla="*/ 57 h 73"/>
                <a:gd name="T46" fmla="*/ 20 w 62"/>
                <a:gd name="T47" fmla="*/ 57 h 73"/>
                <a:gd name="T48" fmla="*/ 20 w 62"/>
                <a:gd name="T49" fmla="*/ 45 h 73"/>
                <a:gd name="T50" fmla="*/ 15 w 62"/>
                <a:gd name="T51" fmla="*/ 45 h 73"/>
                <a:gd name="T52" fmla="*/ 22 w 62"/>
                <a:gd name="T53" fmla="*/ 45 h 73"/>
                <a:gd name="T54" fmla="*/ 22 w 62"/>
                <a:gd name="T55" fmla="*/ 57 h 73"/>
                <a:gd name="T56" fmla="*/ 27 w 62"/>
                <a:gd name="T57" fmla="*/ 57 h 73"/>
                <a:gd name="T58" fmla="*/ 27 w 62"/>
                <a:gd name="T59" fmla="*/ 45 h 73"/>
                <a:gd name="T60" fmla="*/ 22 w 62"/>
                <a:gd name="T61" fmla="*/ 4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 h="73">
                  <a:moveTo>
                    <a:pt x="8" y="35"/>
                  </a:moveTo>
                  <a:cubicBezTo>
                    <a:pt x="53" y="35"/>
                    <a:pt x="53" y="35"/>
                    <a:pt x="53" y="35"/>
                  </a:cubicBezTo>
                  <a:cubicBezTo>
                    <a:pt x="53" y="73"/>
                    <a:pt x="53" y="73"/>
                    <a:pt x="53" y="73"/>
                  </a:cubicBezTo>
                  <a:cubicBezTo>
                    <a:pt x="46" y="73"/>
                    <a:pt x="46" y="73"/>
                    <a:pt x="46" y="73"/>
                  </a:cubicBezTo>
                  <a:cubicBezTo>
                    <a:pt x="46" y="46"/>
                    <a:pt x="46" y="46"/>
                    <a:pt x="46" y="46"/>
                  </a:cubicBezTo>
                  <a:cubicBezTo>
                    <a:pt x="46" y="45"/>
                    <a:pt x="45" y="45"/>
                    <a:pt x="45" y="45"/>
                  </a:cubicBezTo>
                  <a:cubicBezTo>
                    <a:pt x="34" y="45"/>
                    <a:pt x="34" y="45"/>
                    <a:pt x="34" y="45"/>
                  </a:cubicBezTo>
                  <a:cubicBezTo>
                    <a:pt x="34" y="45"/>
                    <a:pt x="33" y="45"/>
                    <a:pt x="33" y="46"/>
                  </a:cubicBezTo>
                  <a:cubicBezTo>
                    <a:pt x="33" y="73"/>
                    <a:pt x="33" y="73"/>
                    <a:pt x="33" y="73"/>
                  </a:cubicBezTo>
                  <a:cubicBezTo>
                    <a:pt x="8" y="73"/>
                    <a:pt x="8" y="73"/>
                    <a:pt x="8" y="73"/>
                  </a:cubicBezTo>
                  <a:cubicBezTo>
                    <a:pt x="8" y="35"/>
                    <a:pt x="8" y="35"/>
                    <a:pt x="8" y="35"/>
                  </a:cubicBezTo>
                  <a:close/>
                  <a:moveTo>
                    <a:pt x="34" y="2"/>
                  </a:moveTo>
                  <a:cubicBezTo>
                    <a:pt x="38" y="6"/>
                    <a:pt x="43" y="10"/>
                    <a:pt x="47" y="15"/>
                  </a:cubicBezTo>
                  <a:cubicBezTo>
                    <a:pt x="51" y="19"/>
                    <a:pt x="56" y="23"/>
                    <a:pt x="60" y="27"/>
                  </a:cubicBezTo>
                  <a:cubicBezTo>
                    <a:pt x="62" y="29"/>
                    <a:pt x="60" y="30"/>
                    <a:pt x="57" y="30"/>
                  </a:cubicBezTo>
                  <a:cubicBezTo>
                    <a:pt x="49" y="30"/>
                    <a:pt x="40" y="30"/>
                    <a:pt x="31" y="30"/>
                  </a:cubicBezTo>
                  <a:cubicBezTo>
                    <a:pt x="22" y="30"/>
                    <a:pt x="12" y="30"/>
                    <a:pt x="3" y="30"/>
                  </a:cubicBezTo>
                  <a:cubicBezTo>
                    <a:pt x="1" y="30"/>
                    <a:pt x="0" y="29"/>
                    <a:pt x="2" y="27"/>
                  </a:cubicBezTo>
                  <a:cubicBezTo>
                    <a:pt x="6" y="23"/>
                    <a:pt x="10" y="19"/>
                    <a:pt x="14" y="15"/>
                  </a:cubicBezTo>
                  <a:cubicBezTo>
                    <a:pt x="19" y="10"/>
                    <a:pt x="23" y="6"/>
                    <a:pt x="28" y="2"/>
                  </a:cubicBezTo>
                  <a:cubicBezTo>
                    <a:pt x="30" y="0"/>
                    <a:pt x="32" y="0"/>
                    <a:pt x="34" y="2"/>
                  </a:cubicBezTo>
                  <a:close/>
                  <a:moveTo>
                    <a:pt x="15" y="45"/>
                  </a:moveTo>
                  <a:cubicBezTo>
                    <a:pt x="15" y="57"/>
                    <a:pt x="15" y="57"/>
                    <a:pt x="15" y="57"/>
                  </a:cubicBezTo>
                  <a:cubicBezTo>
                    <a:pt x="20" y="57"/>
                    <a:pt x="20" y="57"/>
                    <a:pt x="20" y="57"/>
                  </a:cubicBezTo>
                  <a:cubicBezTo>
                    <a:pt x="20" y="45"/>
                    <a:pt x="20" y="45"/>
                    <a:pt x="20" y="45"/>
                  </a:cubicBezTo>
                  <a:cubicBezTo>
                    <a:pt x="15" y="45"/>
                    <a:pt x="15" y="45"/>
                    <a:pt x="15" y="45"/>
                  </a:cubicBezTo>
                  <a:close/>
                  <a:moveTo>
                    <a:pt x="22" y="45"/>
                  </a:moveTo>
                  <a:cubicBezTo>
                    <a:pt x="22" y="57"/>
                    <a:pt x="22" y="57"/>
                    <a:pt x="22" y="57"/>
                  </a:cubicBezTo>
                  <a:cubicBezTo>
                    <a:pt x="27" y="57"/>
                    <a:pt x="27" y="57"/>
                    <a:pt x="27" y="57"/>
                  </a:cubicBezTo>
                  <a:cubicBezTo>
                    <a:pt x="27" y="45"/>
                    <a:pt x="27" y="45"/>
                    <a:pt x="27" y="45"/>
                  </a:cubicBezTo>
                  <a:lnTo>
                    <a:pt x="22" y="45"/>
                  </a:lnTo>
                  <a:close/>
                </a:path>
              </a:pathLst>
            </a:custGeom>
            <a:solidFill>
              <a:schemeClr val="bg1"/>
            </a:solidFill>
            <a:ln>
              <a:noFill/>
            </a:ln>
            <a:extLst/>
          </p:spPr>
          <p:txBody>
            <a:bodyPr vert="horz" wrap="square" lIns="91419" tIns="45709" rIns="91419" bIns="45709" numCol="1" anchor="t" anchorCtr="0" compatLnSpc="1">
              <a:prstTxWarp prst="textNoShape">
                <a:avLst/>
              </a:prstTxWarp>
            </a:bodyPr>
            <a:lstStyle/>
            <a:p>
              <a:pPr defTabSz="914217"/>
              <a:endParaRPr lang="zh-CN" altLang="en-US">
                <a:solidFill>
                  <a:prstClr val="white"/>
                </a:solidFill>
              </a:endParaRPr>
            </a:p>
          </p:txBody>
        </p:sp>
      </p:grpSp>
      <p:grpSp>
        <p:nvGrpSpPr>
          <p:cNvPr id="11" name="组合 10"/>
          <p:cNvGrpSpPr/>
          <p:nvPr/>
        </p:nvGrpSpPr>
        <p:grpSpPr>
          <a:xfrm>
            <a:off x="5614231" y="2613304"/>
            <a:ext cx="963562" cy="963214"/>
            <a:chOff x="5614045" y="2613304"/>
            <a:chExt cx="963910" cy="963214"/>
          </a:xfrm>
          <a:effectLst>
            <a:outerShdw blurRad="292100" dist="38100" dir="2700000" algn="tl" rotWithShape="0">
              <a:prstClr val="black">
                <a:alpha val="40000"/>
              </a:prstClr>
            </a:outerShdw>
          </a:effectLst>
        </p:grpSpPr>
        <p:sp>
          <p:nvSpPr>
            <p:cNvPr id="4" name="圆角矩形 3"/>
            <p:cNvSpPr/>
            <p:nvPr/>
          </p:nvSpPr>
          <p:spPr>
            <a:xfrm rot="2700000">
              <a:off x="5614393" y="2612956"/>
              <a:ext cx="963214" cy="96391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1" name="Freeform 229"/>
            <p:cNvSpPr>
              <a:spLocks noEditPoints="1"/>
            </p:cNvSpPr>
            <p:nvPr/>
          </p:nvSpPr>
          <p:spPr bwMode="auto">
            <a:xfrm>
              <a:off x="5926092" y="2869547"/>
              <a:ext cx="415606" cy="450728"/>
            </a:xfrm>
            <a:custGeom>
              <a:avLst/>
              <a:gdLst>
                <a:gd name="T0" fmla="*/ 57 w 60"/>
                <a:gd name="T1" fmla="*/ 41 h 65"/>
                <a:gd name="T2" fmla="*/ 59 w 60"/>
                <a:gd name="T3" fmla="*/ 38 h 65"/>
                <a:gd name="T4" fmla="*/ 57 w 60"/>
                <a:gd name="T5" fmla="*/ 33 h 65"/>
                <a:gd name="T6" fmla="*/ 49 w 60"/>
                <a:gd name="T7" fmla="*/ 29 h 65"/>
                <a:gd name="T8" fmla="*/ 44 w 60"/>
                <a:gd name="T9" fmla="*/ 31 h 65"/>
                <a:gd name="T10" fmla="*/ 43 w 60"/>
                <a:gd name="T11" fmla="*/ 34 h 65"/>
                <a:gd name="T12" fmla="*/ 57 w 60"/>
                <a:gd name="T13" fmla="*/ 41 h 65"/>
                <a:gd name="T14" fmla="*/ 3 w 60"/>
                <a:gd name="T15" fmla="*/ 39 h 65"/>
                <a:gd name="T16" fmla="*/ 16 w 60"/>
                <a:gd name="T17" fmla="*/ 34 h 65"/>
                <a:gd name="T18" fmla="*/ 19 w 60"/>
                <a:gd name="T19" fmla="*/ 31 h 65"/>
                <a:gd name="T20" fmla="*/ 26 w 60"/>
                <a:gd name="T21" fmla="*/ 45 h 65"/>
                <a:gd name="T22" fmla="*/ 32 w 60"/>
                <a:gd name="T23" fmla="*/ 31 h 65"/>
                <a:gd name="T24" fmla="*/ 35 w 60"/>
                <a:gd name="T25" fmla="*/ 34 h 65"/>
                <a:gd name="T26" fmla="*/ 37 w 60"/>
                <a:gd name="T27" fmla="*/ 35 h 65"/>
                <a:gd name="T28" fmla="*/ 37 w 60"/>
                <a:gd name="T29" fmla="*/ 36 h 65"/>
                <a:gd name="T30" fmla="*/ 30 w 60"/>
                <a:gd name="T31" fmla="*/ 50 h 65"/>
                <a:gd name="T32" fmla="*/ 31 w 60"/>
                <a:gd name="T33" fmla="*/ 58 h 65"/>
                <a:gd name="T34" fmla="*/ 1 w 60"/>
                <a:gd name="T35" fmla="*/ 58 h 65"/>
                <a:gd name="T36" fmla="*/ 3 w 60"/>
                <a:gd name="T37" fmla="*/ 39 h 65"/>
                <a:gd name="T38" fmla="*/ 16 w 60"/>
                <a:gd name="T39" fmla="*/ 22 h 65"/>
                <a:gd name="T40" fmla="*/ 17 w 60"/>
                <a:gd name="T41" fmla="*/ 11 h 65"/>
                <a:gd name="T42" fmla="*/ 34 w 60"/>
                <a:gd name="T43" fmla="*/ 11 h 65"/>
                <a:gd name="T44" fmla="*/ 35 w 60"/>
                <a:gd name="T45" fmla="*/ 22 h 65"/>
                <a:gd name="T46" fmla="*/ 38 w 60"/>
                <a:gd name="T47" fmla="*/ 18 h 65"/>
                <a:gd name="T48" fmla="*/ 37 w 60"/>
                <a:gd name="T49" fmla="*/ 6 h 65"/>
                <a:gd name="T50" fmla="*/ 15 w 60"/>
                <a:gd name="T51" fmla="*/ 5 h 65"/>
                <a:gd name="T52" fmla="*/ 13 w 60"/>
                <a:gd name="T53" fmla="*/ 20 h 65"/>
                <a:gd name="T54" fmla="*/ 16 w 60"/>
                <a:gd name="T55" fmla="*/ 22 h 65"/>
                <a:gd name="T56" fmla="*/ 46 w 60"/>
                <a:gd name="T57" fmla="*/ 37 h 65"/>
                <a:gd name="T58" fmla="*/ 53 w 60"/>
                <a:gd name="T59" fmla="*/ 41 h 65"/>
                <a:gd name="T60" fmla="*/ 56 w 60"/>
                <a:gd name="T61" fmla="*/ 43 h 65"/>
                <a:gd name="T62" fmla="*/ 49 w 60"/>
                <a:gd name="T63" fmla="*/ 57 h 65"/>
                <a:gd name="T64" fmla="*/ 45 w 60"/>
                <a:gd name="T65" fmla="*/ 55 h 65"/>
                <a:gd name="T66" fmla="*/ 39 w 60"/>
                <a:gd name="T67" fmla="*/ 53 h 65"/>
                <a:gd name="T68" fmla="*/ 44 w 60"/>
                <a:gd name="T69" fmla="*/ 43 h 65"/>
                <a:gd name="T70" fmla="*/ 43 w 60"/>
                <a:gd name="T71" fmla="*/ 42 h 65"/>
                <a:gd name="T72" fmla="*/ 37 w 60"/>
                <a:gd name="T73" fmla="*/ 52 h 65"/>
                <a:gd name="T74" fmla="*/ 34 w 60"/>
                <a:gd name="T75" fmla="*/ 50 h 65"/>
                <a:gd name="T76" fmla="*/ 42 w 60"/>
                <a:gd name="T77" fmla="*/ 35 h 65"/>
                <a:gd name="T78" fmla="*/ 46 w 60"/>
                <a:gd name="T79" fmla="*/ 37 h 65"/>
                <a:gd name="T80" fmla="*/ 35 w 60"/>
                <a:gd name="T81" fmla="*/ 57 h 65"/>
                <a:gd name="T82" fmla="*/ 35 w 60"/>
                <a:gd name="T83" fmla="*/ 64 h 65"/>
                <a:gd name="T84" fmla="*/ 38 w 60"/>
                <a:gd name="T85" fmla="*/ 65 h 65"/>
                <a:gd name="T86" fmla="*/ 44 w 60"/>
                <a:gd name="T87" fmla="*/ 62 h 65"/>
                <a:gd name="T88" fmla="*/ 35 w 60"/>
                <a:gd name="T89"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65">
                  <a:moveTo>
                    <a:pt x="57" y="41"/>
                  </a:moveTo>
                  <a:cubicBezTo>
                    <a:pt x="59" y="38"/>
                    <a:pt x="59" y="38"/>
                    <a:pt x="59" y="38"/>
                  </a:cubicBezTo>
                  <a:cubicBezTo>
                    <a:pt x="60" y="36"/>
                    <a:pt x="59" y="34"/>
                    <a:pt x="57" y="33"/>
                  </a:cubicBezTo>
                  <a:cubicBezTo>
                    <a:pt x="49" y="29"/>
                    <a:pt x="49" y="29"/>
                    <a:pt x="49" y="29"/>
                  </a:cubicBezTo>
                  <a:cubicBezTo>
                    <a:pt x="47" y="28"/>
                    <a:pt x="45" y="29"/>
                    <a:pt x="44" y="31"/>
                  </a:cubicBezTo>
                  <a:cubicBezTo>
                    <a:pt x="43" y="34"/>
                    <a:pt x="43" y="34"/>
                    <a:pt x="43" y="34"/>
                  </a:cubicBezTo>
                  <a:cubicBezTo>
                    <a:pt x="57" y="41"/>
                    <a:pt x="57" y="41"/>
                    <a:pt x="57" y="41"/>
                  </a:cubicBezTo>
                  <a:close/>
                  <a:moveTo>
                    <a:pt x="3" y="39"/>
                  </a:moveTo>
                  <a:cubicBezTo>
                    <a:pt x="7" y="37"/>
                    <a:pt x="11" y="36"/>
                    <a:pt x="16" y="34"/>
                  </a:cubicBezTo>
                  <a:cubicBezTo>
                    <a:pt x="17" y="33"/>
                    <a:pt x="18" y="32"/>
                    <a:pt x="19" y="31"/>
                  </a:cubicBezTo>
                  <a:cubicBezTo>
                    <a:pt x="26" y="45"/>
                    <a:pt x="26" y="45"/>
                    <a:pt x="26" y="45"/>
                  </a:cubicBezTo>
                  <a:cubicBezTo>
                    <a:pt x="32" y="31"/>
                    <a:pt x="32" y="31"/>
                    <a:pt x="32" y="31"/>
                  </a:cubicBezTo>
                  <a:cubicBezTo>
                    <a:pt x="33" y="32"/>
                    <a:pt x="34" y="33"/>
                    <a:pt x="35" y="34"/>
                  </a:cubicBezTo>
                  <a:cubicBezTo>
                    <a:pt x="37" y="35"/>
                    <a:pt x="37" y="35"/>
                    <a:pt x="37" y="35"/>
                  </a:cubicBezTo>
                  <a:cubicBezTo>
                    <a:pt x="37" y="36"/>
                    <a:pt x="37" y="36"/>
                    <a:pt x="37" y="36"/>
                  </a:cubicBezTo>
                  <a:cubicBezTo>
                    <a:pt x="35" y="40"/>
                    <a:pt x="32" y="45"/>
                    <a:pt x="30" y="50"/>
                  </a:cubicBezTo>
                  <a:cubicBezTo>
                    <a:pt x="31" y="58"/>
                    <a:pt x="31" y="58"/>
                    <a:pt x="31" y="58"/>
                  </a:cubicBezTo>
                  <a:cubicBezTo>
                    <a:pt x="1" y="58"/>
                    <a:pt x="1" y="58"/>
                    <a:pt x="1" y="58"/>
                  </a:cubicBezTo>
                  <a:cubicBezTo>
                    <a:pt x="0" y="49"/>
                    <a:pt x="1" y="42"/>
                    <a:pt x="3" y="39"/>
                  </a:cubicBezTo>
                  <a:close/>
                  <a:moveTo>
                    <a:pt x="16" y="22"/>
                  </a:moveTo>
                  <a:cubicBezTo>
                    <a:pt x="16" y="18"/>
                    <a:pt x="16" y="15"/>
                    <a:pt x="17" y="11"/>
                  </a:cubicBezTo>
                  <a:cubicBezTo>
                    <a:pt x="22" y="8"/>
                    <a:pt x="27" y="13"/>
                    <a:pt x="34" y="11"/>
                  </a:cubicBezTo>
                  <a:cubicBezTo>
                    <a:pt x="35" y="15"/>
                    <a:pt x="35" y="18"/>
                    <a:pt x="35" y="22"/>
                  </a:cubicBezTo>
                  <a:cubicBezTo>
                    <a:pt x="35" y="22"/>
                    <a:pt x="38" y="20"/>
                    <a:pt x="38" y="18"/>
                  </a:cubicBezTo>
                  <a:cubicBezTo>
                    <a:pt x="38" y="16"/>
                    <a:pt x="38" y="7"/>
                    <a:pt x="37" y="6"/>
                  </a:cubicBezTo>
                  <a:cubicBezTo>
                    <a:pt x="33" y="0"/>
                    <a:pt x="19" y="0"/>
                    <a:pt x="15" y="5"/>
                  </a:cubicBezTo>
                  <a:cubicBezTo>
                    <a:pt x="14" y="6"/>
                    <a:pt x="12" y="18"/>
                    <a:pt x="13" y="20"/>
                  </a:cubicBezTo>
                  <a:cubicBezTo>
                    <a:pt x="15" y="22"/>
                    <a:pt x="16" y="22"/>
                    <a:pt x="16" y="22"/>
                  </a:cubicBezTo>
                  <a:close/>
                  <a:moveTo>
                    <a:pt x="46" y="37"/>
                  </a:moveTo>
                  <a:cubicBezTo>
                    <a:pt x="53" y="41"/>
                    <a:pt x="53" y="41"/>
                    <a:pt x="53" y="41"/>
                  </a:cubicBezTo>
                  <a:cubicBezTo>
                    <a:pt x="56" y="43"/>
                    <a:pt x="56" y="43"/>
                    <a:pt x="56" y="43"/>
                  </a:cubicBezTo>
                  <a:cubicBezTo>
                    <a:pt x="49" y="57"/>
                    <a:pt x="49" y="57"/>
                    <a:pt x="49" y="57"/>
                  </a:cubicBezTo>
                  <a:cubicBezTo>
                    <a:pt x="47" y="59"/>
                    <a:pt x="46" y="58"/>
                    <a:pt x="45" y="55"/>
                  </a:cubicBezTo>
                  <a:cubicBezTo>
                    <a:pt x="42" y="56"/>
                    <a:pt x="40" y="55"/>
                    <a:pt x="39" y="53"/>
                  </a:cubicBezTo>
                  <a:cubicBezTo>
                    <a:pt x="44" y="43"/>
                    <a:pt x="44" y="43"/>
                    <a:pt x="44" y="43"/>
                  </a:cubicBezTo>
                  <a:cubicBezTo>
                    <a:pt x="43" y="42"/>
                    <a:pt x="43" y="42"/>
                    <a:pt x="43" y="42"/>
                  </a:cubicBezTo>
                  <a:cubicBezTo>
                    <a:pt x="37" y="52"/>
                    <a:pt x="37" y="52"/>
                    <a:pt x="37" y="52"/>
                  </a:cubicBezTo>
                  <a:cubicBezTo>
                    <a:pt x="36" y="53"/>
                    <a:pt x="35" y="52"/>
                    <a:pt x="34" y="50"/>
                  </a:cubicBezTo>
                  <a:cubicBezTo>
                    <a:pt x="37" y="45"/>
                    <a:pt x="39" y="40"/>
                    <a:pt x="42" y="35"/>
                  </a:cubicBezTo>
                  <a:cubicBezTo>
                    <a:pt x="46" y="37"/>
                    <a:pt x="46" y="37"/>
                    <a:pt x="46" y="37"/>
                  </a:cubicBezTo>
                  <a:close/>
                  <a:moveTo>
                    <a:pt x="35" y="57"/>
                  </a:moveTo>
                  <a:cubicBezTo>
                    <a:pt x="35" y="64"/>
                    <a:pt x="35" y="64"/>
                    <a:pt x="35" y="64"/>
                  </a:cubicBezTo>
                  <a:cubicBezTo>
                    <a:pt x="38" y="65"/>
                    <a:pt x="38" y="65"/>
                    <a:pt x="38" y="65"/>
                  </a:cubicBezTo>
                  <a:cubicBezTo>
                    <a:pt x="44" y="62"/>
                    <a:pt x="44" y="62"/>
                    <a:pt x="44" y="62"/>
                  </a:cubicBezTo>
                  <a:lnTo>
                    <a:pt x="35" y="57"/>
                  </a:lnTo>
                  <a:close/>
                </a:path>
              </a:pathLst>
            </a:custGeom>
            <a:solidFill>
              <a:schemeClr val="bg1"/>
            </a:solidFill>
            <a:ln>
              <a:noFill/>
            </a:ln>
            <a:extLst/>
          </p:spPr>
          <p:txBody>
            <a:bodyPr vert="horz" wrap="square" lIns="91419" tIns="45709" rIns="91419" bIns="45709" numCol="1" anchor="t" anchorCtr="0" compatLnSpc="1">
              <a:prstTxWarp prst="textNoShape">
                <a:avLst/>
              </a:prstTxWarp>
            </a:bodyPr>
            <a:lstStyle/>
            <a:p>
              <a:pPr defTabSz="914217"/>
              <a:endParaRPr lang="zh-CN" altLang="en-US">
                <a:solidFill>
                  <a:prstClr val="white"/>
                </a:solidFill>
              </a:endParaRPr>
            </a:p>
          </p:txBody>
        </p:sp>
      </p:grpSp>
      <p:grpSp>
        <p:nvGrpSpPr>
          <p:cNvPr id="12" name="组合 11"/>
          <p:cNvGrpSpPr/>
          <p:nvPr/>
        </p:nvGrpSpPr>
        <p:grpSpPr>
          <a:xfrm>
            <a:off x="5614223" y="4294620"/>
            <a:ext cx="963562" cy="963214"/>
            <a:chOff x="5614045" y="4294620"/>
            <a:chExt cx="963910" cy="963214"/>
          </a:xfrm>
          <a:effectLst>
            <a:outerShdw blurRad="292100" dist="38100" dir="2700000" algn="tl" rotWithShape="0">
              <a:prstClr val="black">
                <a:alpha val="40000"/>
              </a:prstClr>
            </a:outerShdw>
          </a:effectLst>
        </p:grpSpPr>
        <p:sp>
          <p:nvSpPr>
            <p:cNvPr id="5" name="圆角矩形 4"/>
            <p:cNvSpPr/>
            <p:nvPr/>
          </p:nvSpPr>
          <p:spPr>
            <a:xfrm rot="2700000">
              <a:off x="5614393" y="4294272"/>
              <a:ext cx="963214" cy="96391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2" name="Freeform 407"/>
            <p:cNvSpPr>
              <a:spLocks noEditPoints="1"/>
            </p:cNvSpPr>
            <p:nvPr/>
          </p:nvSpPr>
          <p:spPr bwMode="auto">
            <a:xfrm>
              <a:off x="5956554" y="4547623"/>
              <a:ext cx="345186" cy="471934"/>
            </a:xfrm>
            <a:custGeom>
              <a:avLst/>
              <a:gdLst>
                <a:gd name="T0" fmla="*/ 26 w 54"/>
                <a:gd name="T1" fmla="*/ 59 h 74"/>
                <a:gd name="T2" fmla="*/ 37 w 54"/>
                <a:gd name="T3" fmla="*/ 56 h 74"/>
                <a:gd name="T4" fmla="*/ 26 w 54"/>
                <a:gd name="T5" fmla="*/ 55 h 74"/>
                <a:gd name="T6" fmla="*/ 16 w 54"/>
                <a:gd name="T7" fmla="*/ 53 h 74"/>
                <a:gd name="T8" fmla="*/ 35 w 54"/>
                <a:gd name="T9" fmla="*/ 52 h 74"/>
                <a:gd name="T10" fmla="*/ 37 w 54"/>
                <a:gd name="T11" fmla="*/ 50 h 74"/>
                <a:gd name="T12" fmla="*/ 11 w 54"/>
                <a:gd name="T13" fmla="*/ 48 h 74"/>
                <a:gd name="T14" fmla="*/ 12 w 54"/>
                <a:gd name="T15" fmla="*/ 51 h 74"/>
                <a:gd name="T16" fmla="*/ 12 w 54"/>
                <a:gd name="T17" fmla="*/ 53 h 74"/>
                <a:gd name="T18" fmla="*/ 12 w 54"/>
                <a:gd name="T19" fmla="*/ 58 h 74"/>
                <a:gd name="T20" fmla="*/ 12 w 54"/>
                <a:gd name="T21" fmla="*/ 60 h 74"/>
                <a:gd name="T22" fmla="*/ 12 w 54"/>
                <a:gd name="T23" fmla="*/ 65 h 74"/>
                <a:gd name="T24" fmla="*/ 35 w 54"/>
                <a:gd name="T25" fmla="*/ 65 h 74"/>
                <a:gd name="T26" fmla="*/ 36 w 54"/>
                <a:gd name="T27" fmla="*/ 61 h 74"/>
                <a:gd name="T28" fmla="*/ 16 w 54"/>
                <a:gd name="T29" fmla="*/ 61 h 74"/>
                <a:gd name="T30" fmla="*/ 16 w 54"/>
                <a:gd name="T31" fmla="*/ 32 h 74"/>
                <a:gd name="T32" fmla="*/ 18 w 54"/>
                <a:gd name="T33" fmla="*/ 25 h 74"/>
                <a:gd name="T34" fmla="*/ 17 w 54"/>
                <a:gd name="T35" fmla="*/ 23 h 74"/>
                <a:gd name="T36" fmla="*/ 6 w 54"/>
                <a:gd name="T37" fmla="*/ 18 h 74"/>
                <a:gd name="T38" fmla="*/ 16 w 54"/>
                <a:gd name="T39" fmla="*/ 32 h 74"/>
                <a:gd name="T40" fmla="*/ 21 w 54"/>
                <a:gd name="T41" fmla="*/ 33 h 74"/>
                <a:gd name="T42" fmla="*/ 19 w 54"/>
                <a:gd name="T43" fmla="*/ 37 h 74"/>
                <a:gd name="T44" fmla="*/ 6 w 54"/>
                <a:gd name="T45" fmla="*/ 29 h 74"/>
                <a:gd name="T46" fmla="*/ 0 w 54"/>
                <a:gd name="T47" fmla="*/ 14 h 74"/>
                <a:gd name="T48" fmla="*/ 18 w 54"/>
                <a:gd name="T49" fmla="*/ 17 h 74"/>
                <a:gd name="T50" fmla="*/ 20 w 54"/>
                <a:gd name="T51" fmla="*/ 12 h 74"/>
                <a:gd name="T52" fmla="*/ 50 w 54"/>
                <a:gd name="T53" fmla="*/ 1 h 74"/>
                <a:gd name="T54" fmla="*/ 53 w 54"/>
                <a:gd name="T55" fmla="*/ 4 h 74"/>
                <a:gd name="T56" fmla="*/ 29 w 54"/>
                <a:gd name="T57" fmla="*/ 37 h 74"/>
                <a:gd name="T58" fmla="*/ 40 w 54"/>
                <a:gd name="T59" fmla="*/ 41 h 74"/>
                <a:gd name="T60" fmla="*/ 38 w 54"/>
                <a:gd name="T61" fmla="*/ 47 h 74"/>
                <a:gd name="T62" fmla="*/ 40 w 54"/>
                <a:gd name="T63" fmla="*/ 50 h 74"/>
                <a:gd name="T64" fmla="*/ 38 w 54"/>
                <a:gd name="T65" fmla="*/ 53 h 74"/>
                <a:gd name="T66" fmla="*/ 41 w 54"/>
                <a:gd name="T67" fmla="*/ 56 h 74"/>
                <a:gd name="T68" fmla="*/ 38 w 54"/>
                <a:gd name="T69" fmla="*/ 59 h 74"/>
                <a:gd name="T70" fmla="*/ 40 w 54"/>
                <a:gd name="T71" fmla="*/ 62 h 74"/>
                <a:gd name="T72" fmla="*/ 38 w 54"/>
                <a:gd name="T73" fmla="*/ 66 h 74"/>
                <a:gd name="T74" fmla="*/ 37 w 54"/>
                <a:gd name="T75" fmla="*/ 67 h 74"/>
                <a:gd name="T76" fmla="*/ 23 w 54"/>
                <a:gd name="T77" fmla="*/ 74 h 74"/>
                <a:gd name="T78" fmla="*/ 10 w 54"/>
                <a:gd name="T79" fmla="*/ 67 h 74"/>
                <a:gd name="T80" fmla="*/ 9 w 54"/>
                <a:gd name="T81" fmla="*/ 67 h 74"/>
                <a:gd name="T82" fmla="*/ 6 w 54"/>
                <a:gd name="T83" fmla="*/ 62 h 74"/>
                <a:gd name="T84" fmla="*/ 9 w 54"/>
                <a:gd name="T85" fmla="*/ 59 h 74"/>
                <a:gd name="T86" fmla="*/ 6 w 54"/>
                <a:gd name="T87" fmla="*/ 54 h 74"/>
                <a:gd name="T88" fmla="*/ 9 w 54"/>
                <a:gd name="T89" fmla="*/ 52 h 74"/>
                <a:gd name="T90" fmla="*/ 6 w 54"/>
                <a:gd name="T91" fmla="*/ 48 h 74"/>
                <a:gd name="T92" fmla="*/ 9 w 54"/>
                <a:gd name="T93" fmla="*/ 46 h 74"/>
                <a:gd name="T94" fmla="*/ 8 w 54"/>
                <a:gd name="T95" fmla="*/ 41 h 74"/>
                <a:gd name="T96" fmla="*/ 24 w 54"/>
                <a:gd name="T97" fmla="*/ 37 h 74"/>
                <a:gd name="T98" fmla="*/ 24 w 54"/>
                <a:gd name="T99" fmla="*/ 20 h 74"/>
                <a:gd name="T100" fmla="*/ 44 w 54"/>
                <a:gd name="T101" fmla="*/ 7 h 74"/>
                <a:gd name="T102" fmla="*/ 25 w 54"/>
                <a:gd name="T103" fmla="*/ 15 h 74"/>
                <a:gd name="T104" fmla="*/ 30 w 54"/>
                <a:gd name="T105" fmla="*/ 30 h 74"/>
                <a:gd name="T106" fmla="*/ 46 w 54"/>
                <a:gd name="T107" fmla="*/ 7 h 74"/>
                <a:gd name="T108" fmla="*/ 44 w 54"/>
                <a:gd name="T109" fmla="*/ 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 h="74">
                  <a:moveTo>
                    <a:pt x="16" y="59"/>
                  </a:moveTo>
                  <a:cubicBezTo>
                    <a:pt x="20" y="59"/>
                    <a:pt x="23" y="59"/>
                    <a:pt x="26" y="59"/>
                  </a:cubicBezTo>
                  <a:cubicBezTo>
                    <a:pt x="29" y="59"/>
                    <a:pt x="32" y="59"/>
                    <a:pt x="36" y="58"/>
                  </a:cubicBezTo>
                  <a:cubicBezTo>
                    <a:pt x="37" y="56"/>
                    <a:pt x="37" y="56"/>
                    <a:pt x="37" y="56"/>
                  </a:cubicBezTo>
                  <a:cubicBezTo>
                    <a:pt x="36" y="54"/>
                    <a:pt x="36" y="54"/>
                    <a:pt x="36" y="54"/>
                  </a:cubicBezTo>
                  <a:cubicBezTo>
                    <a:pt x="33" y="55"/>
                    <a:pt x="29" y="55"/>
                    <a:pt x="26" y="55"/>
                  </a:cubicBezTo>
                  <a:cubicBezTo>
                    <a:pt x="23" y="55"/>
                    <a:pt x="19" y="55"/>
                    <a:pt x="16" y="55"/>
                  </a:cubicBezTo>
                  <a:cubicBezTo>
                    <a:pt x="16" y="53"/>
                    <a:pt x="16" y="53"/>
                    <a:pt x="16" y="53"/>
                  </a:cubicBezTo>
                  <a:cubicBezTo>
                    <a:pt x="20" y="53"/>
                    <a:pt x="23" y="53"/>
                    <a:pt x="26" y="53"/>
                  </a:cubicBezTo>
                  <a:cubicBezTo>
                    <a:pt x="29" y="53"/>
                    <a:pt x="32" y="53"/>
                    <a:pt x="35" y="52"/>
                  </a:cubicBezTo>
                  <a:cubicBezTo>
                    <a:pt x="35" y="52"/>
                    <a:pt x="35" y="52"/>
                    <a:pt x="35" y="52"/>
                  </a:cubicBezTo>
                  <a:cubicBezTo>
                    <a:pt x="37" y="50"/>
                    <a:pt x="37" y="50"/>
                    <a:pt x="37" y="50"/>
                  </a:cubicBezTo>
                  <a:cubicBezTo>
                    <a:pt x="36" y="48"/>
                    <a:pt x="36" y="48"/>
                    <a:pt x="36" y="48"/>
                  </a:cubicBezTo>
                  <a:cubicBezTo>
                    <a:pt x="11" y="48"/>
                    <a:pt x="11" y="48"/>
                    <a:pt x="11" y="48"/>
                  </a:cubicBezTo>
                  <a:cubicBezTo>
                    <a:pt x="10" y="49"/>
                    <a:pt x="10" y="49"/>
                    <a:pt x="10" y="49"/>
                  </a:cubicBezTo>
                  <a:cubicBezTo>
                    <a:pt x="12" y="51"/>
                    <a:pt x="12" y="51"/>
                    <a:pt x="12" y="51"/>
                  </a:cubicBezTo>
                  <a:cubicBezTo>
                    <a:pt x="13" y="53"/>
                    <a:pt x="13" y="53"/>
                    <a:pt x="13" y="53"/>
                  </a:cubicBezTo>
                  <a:cubicBezTo>
                    <a:pt x="12" y="53"/>
                    <a:pt x="12" y="53"/>
                    <a:pt x="12" y="53"/>
                  </a:cubicBezTo>
                  <a:cubicBezTo>
                    <a:pt x="10" y="55"/>
                    <a:pt x="10" y="55"/>
                    <a:pt x="10" y="55"/>
                  </a:cubicBezTo>
                  <a:cubicBezTo>
                    <a:pt x="12" y="58"/>
                    <a:pt x="12" y="58"/>
                    <a:pt x="12" y="58"/>
                  </a:cubicBezTo>
                  <a:cubicBezTo>
                    <a:pt x="12" y="59"/>
                    <a:pt x="12" y="59"/>
                    <a:pt x="12" y="59"/>
                  </a:cubicBezTo>
                  <a:cubicBezTo>
                    <a:pt x="12" y="60"/>
                    <a:pt x="12" y="60"/>
                    <a:pt x="12" y="60"/>
                  </a:cubicBezTo>
                  <a:cubicBezTo>
                    <a:pt x="10" y="62"/>
                    <a:pt x="10" y="62"/>
                    <a:pt x="10" y="62"/>
                  </a:cubicBezTo>
                  <a:cubicBezTo>
                    <a:pt x="12" y="65"/>
                    <a:pt x="12" y="65"/>
                    <a:pt x="12" y="65"/>
                  </a:cubicBezTo>
                  <a:cubicBezTo>
                    <a:pt x="15" y="66"/>
                    <a:pt x="19" y="67"/>
                    <a:pt x="23" y="67"/>
                  </a:cubicBezTo>
                  <a:cubicBezTo>
                    <a:pt x="27" y="67"/>
                    <a:pt x="31" y="66"/>
                    <a:pt x="35" y="65"/>
                  </a:cubicBezTo>
                  <a:cubicBezTo>
                    <a:pt x="37" y="62"/>
                    <a:pt x="37" y="62"/>
                    <a:pt x="37" y="62"/>
                  </a:cubicBezTo>
                  <a:cubicBezTo>
                    <a:pt x="36" y="61"/>
                    <a:pt x="36" y="61"/>
                    <a:pt x="36" y="61"/>
                  </a:cubicBezTo>
                  <a:cubicBezTo>
                    <a:pt x="32" y="61"/>
                    <a:pt x="29" y="61"/>
                    <a:pt x="26" y="61"/>
                  </a:cubicBezTo>
                  <a:cubicBezTo>
                    <a:pt x="23" y="61"/>
                    <a:pt x="19" y="61"/>
                    <a:pt x="16" y="61"/>
                  </a:cubicBezTo>
                  <a:cubicBezTo>
                    <a:pt x="16" y="59"/>
                    <a:pt x="16" y="59"/>
                    <a:pt x="16" y="59"/>
                  </a:cubicBezTo>
                  <a:close/>
                  <a:moveTo>
                    <a:pt x="16" y="32"/>
                  </a:moveTo>
                  <a:cubicBezTo>
                    <a:pt x="18" y="29"/>
                    <a:pt x="18" y="27"/>
                    <a:pt x="18" y="26"/>
                  </a:cubicBezTo>
                  <a:cubicBezTo>
                    <a:pt x="18" y="26"/>
                    <a:pt x="18" y="25"/>
                    <a:pt x="18" y="25"/>
                  </a:cubicBezTo>
                  <a:cubicBezTo>
                    <a:pt x="18" y="25"/>
                    <a:pt x="18" y="25"/>
                    <a:pt x="18" y="24"/>
                  </a:cubicBezTo>
                  <a:cubicBezTo>
                    <a:pt x="18" y="24"/>
                    <a:pt x="18" y="24"/>
                    <a:pt x="17" y="23"/>
                  </a:cubicBezTo>
                  <a:cubicBezTo>
                    <a:pt x="17" y="22"/>
                    <a:pt x="16" y="22"/>
                    <a:pt x="15" y="21"/>
                  </a:cubicBezTo>
                  <a:cubicBezTo>
                    <a:pt x="13" y="19"/>
                    <a:pt x="10" y="18"/>
                    <a:pt x="6" y="18"/>
                  </a:cubicBezTo>
                  <a:cubicBezTo>
                    <a:pt x="7" y="21"/>
                    <a:pt x="8" y="24"/>
                    <a:pt x="10" y="27"/>
                  </a:cubicBezTo>
                  <a:cubicBezTo>
                    <a:pt x="11" y="29"/>
                    <a:pt x="13" y="31"/>
                    <a:pt x="16" y="32"/>
                  </a:cubicBezTo>
                  <a:close/>
                  <a:moveTo>
                    <a:pt x="23" y="36"/>
                  </a:moveTo>
                  <a:cubicBezTo>
                    <a:pt x="23" y="35"/>
                    <a:pt x="22" y="34"/>
                    <a:pt x="21" y="33"/>
                  </a:cubicBezTo>
                  <a:cubicBezTo>
                    <a:pt x="21" y="34"/>
                    <a:pt x="20" y="35"/>
                    <a:pt x="19" y="36"/>
                  </a:cubicBezTo>
                  <a:cubicBezTo>
                    <a:pt x="19" y="37"/>
                    <a:pt x="19" y="37"/>
                    <a:pt x="19" y="37"/>
                  </a:cubicBezTo>
                  <a:cubicBezTo>
                    <a:pt x="18" y="37"/>
                    <a:pt x="18" y="37"/>
                    <a:pt x="18" y="37"/>
                  </a:cubicBezTo>
                  <a:cubicBezTo>
                    <a:pt x="12" y="36"/>
                    <a:pt x="8" y="33"/>
                    <a:pt x="6" y="29"/>
                  </a:cubicBezTo>
                  <a:cubicBezTo>
                    <a:pt x="3" y="25"/>
                    <a:pt x="2" y="20"/>
                    <a:pt x="1" y="16"/>
                  </a:cubicBezTo>
                  <a:cubicBezTo>
                    <a:pt x="0" y="14"/>
                    <a:pt x="0" y="14"/>
                    <a:pt x="0" y="14"/>
                  </a:cubicBezTo>
                  <a:cubicBezTo>
                    <a:pt x="3" y="13"/>
                    <a:pt x="3" y="13"/>
                    <a:pt x="3" y="13"/>
                  </a:cubicBezTo>
                  <a:cubicBezTo>
                    <a:pt x="8" y="13"/>
                    <a:pt x="14" y="14"/>
                    <a:pt x="18" y="17"/>
                  </a:cubicBezTo>
                  <a:cubicBezTo>
                    <a:pt x="18" y="17"/>
                    <a:pt x="18" y="17"/>
                    <a:pt x="18" y="17"/>
                  </a:cubicBezTo>
                  <a:cubicBezTo>
                    <a:pt x="18" y="15"/>
                    <a:pt x="19" y="14"/>
                    <a:pt x="20" y="12"/>
                  </a:cubicBezTo>
                  <a:cubicBezTo>
                    <a:pt x="22" y="10"/>
                    <a:pt x="23" y="8"/>
                    <a:pt x="26" y="6"/>
                  </a:cubicBezTo>
                  <a:cubicBezTo>
                    <a:pt x="32" y="2"/>
                    <a:pt x="41" y="0"/>
                    <a:pt x="50" y="1"/>
                  </a:cubicBezTo>
                  <a:cubicBezTo>
                    <a:pt x="54" y="1"/>
                    <a:pt x="54" y="1"/>
                    <a:pt x="54" y="1"/>
                  </a:cubicBezTo>
                  <a:cubicBezTo>
                    <a:pt x="53" y="4"/>
                    <a:pt x="53" y="4"/>
                    <a:pt x="53" y="4"/>
                  </a:cubicBezTo>
                  <a:cubicBezTo>
                    <a:pt x="52" y="11"/>
                    <a:pt x="49" y="19"/>
                    <a:pt x="45" y="25"/>
                  </a:cubicBezTo>
                  <a:cubicBezTo>
                    <a:pt x="41" y="31"/>
                    <a:pt x="36" y="36"/>
                    <a:pt x="29" y="37"/>
                  </a:cubicBezTo>
                  <a:cubicBezTo>
                    <a:pt x="29" y="39"/>
                    <a:pt x="29" y="40"/>
                    <a:pt x="29" y="41"/>
                  </a:cubicBezTo>
                  <a:cubicBezTo>
                    <a:pt x="40" y="41"/>
                    <a:pt x="40" y="41"/>
                    <a:pt x="40" y="41"/>
                  </a:cubicBezTo>
                  <a:cubicBezTo>
                    <a:pt x="39" y="42"/>
                    <a:pt x="39" y="43"/>
                    <a:pt x="39" y="44"/>
                  </a:cubicBezTo>
                  <a:cubicBezTo>
                    <a:pt x="38" y="47"/>
                    <a:pt x="38" y="47"/>
                    <a:pt x="38" y="47"/>
                  </a:cubicBezTo>
                  <a:cubicBezTo>
                    <a:pt x="40" y="49"/>
                    <a:pt x="40" y="49"/>
                    <a:pt x="40" y="49"/>
                  </a:cubicBezTo>
                  <a:cubicBezTo>
                    <a:pt x="40" y="50"/>
                    <a:pt x="40" y="50"/>
                    <a:pt x="40" y="50"/>
                  </a:cubicBezTo>
                  <a:cubicBezTo>
                    <a:pt x="40" y="51"/>
                    <a:pt x="40" y="51"/>
                    <a:pt x="40" y="51"/>
                  </a:cubicBezTo>
                  <a:cubicBezTo>
                    <a:pt x="38" y="53"/>
                    <a:pt x="38" y="53"/>
                    <a:pt x="38" y="53"/>
                  </a:cubicBezTo>
                  <a:cubicBezTo>
                    <a:pt x="40" y="55"/>
                    <a:pt x="40" y="55"/>
                    <a:pt x="40" y="55"/>
                  </a:cubicBezTo>
                  <a:cubicBezTo>
                    <a:pt x="41" y="56"/>
                    <a:pt x="41" y="56"/>
                    <a:pt x="41" y="56"/>
                  </a:cubicBezTo>
                  <a:cubicBezTo>
                    <a:pt x="40" y="56"/>
                    <a:pt x="40" y="56"/>
                    <a:pt x="40" y="56"/>
                  </a:cubicBezTo>
                  <a:cubicBezTo>
                    <a:pt x="38" y="59"/>
                    <a:pt x="38" y="59"/>
                    <a:pt x="38" y="59"/>
                  </a:cubicBezTo>
                  <a:cubicBezTo>
                    <a:pt x="40" y="61"/>
                    <a:pt x="40" y="61"/>
                    <a:pt x="40" y="61"/>
                  </a:cubicBezTo>
                  <a:cubicBezTo>
                    <a:pt x="40" y="62"/>
                    <a:pt x="40" y="62"/>
                    <a:pt x="40" y="62"/>
                  </a:cubicBezTo>
                  <a:cubicBezTo>
                    <a:pt x="40" y="62"/>
                    <a:pt x="40" y="62"/>
                    <a:pt x="40" y="62"/>
                  </a:cubicBezTo>
                  <a:cubicBezTo>
                    <a:pt x="38" y="66"/>
                    <a:pt x="38" y="66"/>
                    <a:pt x="38" y="66"/>
                  </a:cubicBezTo>
                  <a:cubicBezTo>
                    <a:pt x="38" y="67"/>
                    <a:pt x="38" y="67"/>
                    <a:pt x="38" y="67"/>
                  </a:cubicBezTo>
                  <a:cubicBezTo>
                    <a:pt x="37" y="67"/>
                    <a:pt x="37" y="67"/>
                    <a:pt x="37" y="67"/>
                  </a:cubicBezTo>
                  <a:cubicBezTo>
                    <a:pt x="35" y="68"/>
                    <a:pt x="33" y="69"/>
                    <a:pt x="31" y="69"/>
                  </a:cubicBezTo>
                  <a:cubicBezTo>
                    <a:pt x="29" y="72"/>
                    <a:pt x="27" y="74"/>
                    <a:pt x="23" y="74"/>
                  </a:cubicBezTo>
                  <a:cubicBezTo>
                    <a:pt x="20" y="74"/>
                    <a:pt x="17" y="72"/>
                    <a:pt x="16" y="69"/>
                  </a:cubicBezTo>
                  <a:cubicBezTo>
                    <a:pt x="14" y="69"/>
                    <a:pt x="12" y="68"/>
                    <a:pt x="10" y="67"/>
                  </a:cubicBezTo>
                  <a:cubicBezTo>
                    <a:pt x="10" y="67"/>
                    <a:pt x="10" y="67"/>
                    <a:pt x="10" y="67"/>
                  </a:cubicBezTo>
                  <a:cubicBezTo>
                    <a:pt x="9" y="67"/>
                    <a:pt x="9" y="67"/>
                    <a:pt x="9" y="67"/>
                  </a:cubicBezTo>
                  <a:cubicBezTo>
                    <a:pt x="7" y="63"/>
                    <a:pt x="7" y="63"/>
                    <a:pt x="7" y="63"/>
                  </a:cubicBezTo>
                  <a:cubicBezTo>
                    <a:pt x="6" y="62"/>
                    <a:pt x="6" y="62"/>
                    <a:pt x="6" y="62"/>
                  </a:cubicBezTo>
                  <a:cubicBezTo>
                    <a:pt x="7" y="61"/>
                    <a:pt x="7" y="61"/>
                    <a:pt x="7" y="61"/>
                  </a:cubicBezTo>
                  <a:cubicBezTo>
                    <a:pt x="9" y="59"/>
                    <a:pt x="9" y="59"/>
                    <a:pt x="9" y="59"/>
                  </a:cubicBezTo>
                  <a:cubicBezTo>
                    <a:pt x="6" y="55"/>
                    <a:pt x="6" y="55"/>
                    <a:pt x="6" y="55"/>
                  </a:cubicBezTo>
                  <a:cubicBezTo>
                    <a:pt x="6" y="54"/>
                    <a:pt x="6" y="54"/>
                    <a:pt x="6" y="54"/>
                  </a:cubicBezTo>
                  <a:cubicBezTo>
                    <a:pt x="7" y="53"/>
                    <a:pt x="7" y="53"/>
                    <a:pt x="7" y="53"/>
                  </a:cubicBezTo>
                  <a:cubicBezTo>
                    <a:pt x="9" y="52"/>
                    <a:pt x="9" y="52"/>
                    <a:pt x="9" y="52"/>
                  </a:cubicBezTo>
                  <a:cubicBezTo>
                    <a:pt x="7" y="49"/>
                    <a:pt x="7" y="49"/>
                    <a:pt x="7" y="49"/>
                  </a:cubicBezTo>
                  <a:cubicBezTo>
                    <a:pt x="6" y="48"/>
                    <a:pt x="6" y="48"/>
                    <a:pt x="6" y="48"/>
                  </a:cubicBezTo>
                  <a:cubicBezTo>
                    <a:pt x="7" y="47"/>
                    <a:pt x="7" y="47"/>
                    <a:pt x="7" y="47"/>
                  </a:cubicBezTo>
                  <a:cubicBezTo>
                    <a:pt x="9" y="46"/>
                    <a:pt x="9" y="46"/>
                    <a:pt x="9" y="46"/>
                  </a:cubicBezTo>
                  <a:cubicBezTo>
                    <a:pt x="8" y="44"/>
                    <a:pt x="8" y="44"/>
                    <a:pt x="8" y="44"/>
                  </a:cubicBezTo>
                  <a:cubicBezTo>
                    <a:pt x="8" y="43"/>
                    <a:pt x="8" y="42"/>
                    <a:pt x="8" y="41"/>
                  </a:cubicBezTo>
                  <a:cubicBezTo>
                    <a:pt x="24" y="41"/>
                    <a:pt x="24" y="41"/>
                    <a:pt x="24" y="41"/>
                  </a:cubicBezTo>
                  <a:cubicBezTo>
                    <a:pt x="24" y="40"/>
                    <a:pt x="24" y="39"/>
                    <a:pt x="24" y="37"/>
                  </a:cubicBezTo>
                  <a:cubicBezTo>
                    <a:pt x="23" y="36"/>
                    <a:pt x="23" y="36"/>
                    <a:pt x="23" y="36"/>
                  </a:cubicBezTo>
                  <a:close/>
                  <a:moveTo>
                    <a:pt x="24" y="20"/>
                  </a:moveTo>
                  <a:cubicBezTo>
                    <a:pt x="24" y="23"/>
                    <a:pt x="24" y="25"/>
                    <a:pt x="26" y="28"/>
                  </a:cubicBezTo>
                  <a:cubicBezTo>
                    <a:pt x="29" y="19"/>
                    <a:pt x="34" y="12"/>
                    <a:pt x="44" y="7"/>
                  </a:cubicBezTo>
                  <a:cubicBezTo>
                    <a:pt x="38" y="7"/>
                    <a:pt x="33" y="9"/>
                    <a:pt x="29" y="12"/>
                  </a:cubicBezTo>
                  <a:cubicBezTo>
                    <a:pt x="28" y="13"/>
                    <a:pt x="26" y="14"/>
                    <a:pt x="25" y="15"/>
                  </a:cubicBezTo>
                  <a:cubicBezTo>
                    <a:pt x="25" y="17"/>
                    <a:pt x="24" y="18"/>
                    <a:pt x="24" y="20"/>
                  </a:cubicBezTo>
                  <a:close/>
                  <a:moveTo>
                    <a:pt x="30" y="30"/>
                  </a:moveTo>
                  <a:cubicBezTo>
                    <a:pt x="34" y="29"/>
                    <a:pt x="37" y="26"/>
                    <a:pt x="40" y="22"/>
                  </a:cubicBezTo>
                  <a:cubicBezTo>
                    <a:pt x="43" y="17"/>
                    <a:pt x="45" y="12"/>
                    <a:pt x="46" y="7"/>
                  </a:cubicBezTo>
                  <a:cubicBezTo>
                    <a:pt x="45" y="7"/>
                    <a:pt x="45" y="7"/>
                    <a:pt x="44" y="7"/>
                  </a:cubicBezTo>
                  <a:cubicBezTo>
                    <a:pt x="44" y="8"/>
                    <a:pt x="44" y="8"/>
                    <a:pt x="44" y="8"/>
                  </a:cubicBezTo>
                  <a:cubicBezTo>
                    <a:pt x="37" y="12"/>
                    <a:pt x="32" y="21"/>
                    <a:pt x="30" y="30"/>
                  </a:cubicBezTo>
                  <a:close/>
                </a:path>
              </a:pathLst>
            </a:custGeom>
            <a:solidFill>
              <a:schemeClr val="bg1"/>
            </a:solidFill>
            <a:ln>
              <a:noFill/>
            </a:ln>
            <a:extLst/>
          </p:spPr>
          <p:txBody>
            <a:bodyPr vert="horz" wrap="square" lIns="91419" tIns="45709" rIns="91419" bIns="45709" numCol="1" anchor="t" anchorCtr="0" compatLnSpc="1">
              <a:prstTxWarp prst="textNoShape">
                <a:avLst/>
              </a:prstTxWarp>
            </a:bodyPr>
            <a:lstStyle/>
            <a:p>
              <a:pPr defTabSz="914217"/>
              <a:endParaRPr lang="zh-CN" altLang="en-US">
                <a:solidFill>
                  <a:prstClr val="white"/>
                </a:solidFill>
              </a:endParaRPr>
            </a:p>
          </p:txBody>
        </p:sp>
      </p:grpSp>
      <p:grpSp>
        <p:nvGrpSpPr>
          <p:cNvPr id="46" name="组合 45"/>
          <p:cNvGrpSpPr/>
          <p:nvPr/>
        </p:nvGrpSpPr>
        <p:grpSpPr>
          <a:xfrm>
            <a:off x="6826941" y="959876"/>
            <a:ext cx="3847886" cy="962022"/>
            <a:chOff x="874713" y="3325188"/>
            <a:chExt cx="3847886" cy="962022"/>
          </a:xfrm>
        </p:grpSpPr>
        <p:sp>
          <p:nvSpPr>
            <p:cNvPr id="47" name="矩形 46">
              <a:extLst>
                <a:ext uri="{FF2B5EF4-FFF2-40B4-BE49-F238E27FC236}">
                  <a16:creationId xmlns:a16="http://schemas.microsoft.com/office/drawing/2014/main" xmlns="" id="{E3EB1709-6D20-4440-8800-976CC5E9712E}"/>
                </a:ext>
              </a:extLst>
            </p:cNvPr>
            <p:cNvSpPr/>
            <p:nvPr/>
          </p:nvSpPr>
          <p:spPr>
            <a:xfrm>
              <a:off x="874713" y="3677812"/>
              <a:ext cx="384788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a:t>
              </a:r>
              <a:r>
                <a:rPr lang="zh-CN" altLang="en-US" sz="1400" dirty="0" smtClean="0">
                  <a:solidFill>
                    <a:schemeClr val="tx1">
                      <a:lumMod val="65000"/>
                      <a:lumOff val="35000"/>
                    </a:schemeClr>
                  </a:solidFill>
                </a:rPr>
                <a:t>胶片</a:t>
              </a:r>
              <a:endParaRPr lang="zh-CN" altLang="en-US" sz="1400" dirty="0">
                <a:solidFill>
                  <a:schemeClr val="tx1">
                    <a:lumMod val="65000"/>
                    <a:lumOff val="35000"/>
                  </a:schemeClr>
                </a:solidFill>
              </a:endParaRPr>
            </a:p>
          </p:txBody>
        </p:sp>
        <p:sp>
          <p:nvSpPr>
            <p:cNvPr id="48" name="矩形 47">
              <a:extLst>
                <a:ext uri="{FF2B5EF4-FFF2-40B4-BE49-F238E27FC236}">
                  <a16:creationId xmlns:a16="http://schemas.microsoft.com/office/drawing/2014/main" xmlns=""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grpSp>
      <p:grpSp>
        <p:nvGrpSpPr>
          <p:cNvPr id="49" name="组合 48"/>
          <p:cNvGrpSpPr/>
          <p:nvPr/>
        </p:nvGrpSpPr>
        <p:grpSpPr>
          <a:xfrm>
            <a:off x="6826941" y="4373534"/>
            <a:ext cx="3847886" cy="962022"/>
            <a:chOff x="874713" y="3325188"/>
            <a:chExt cx="3847886" cy="962022"/>
          </a:xfrm>
        </p:grpSpPr>
        <p:sp>
          <p:nvSpPr>
            <p:cNvPr id="50" name="矩形 49">
              <a:extLst>
                <a:ext uri="{FF2B5EF4-FFF2-40B4-BE49-F238E27FC236}">
                  <a16:creationId xmlns:a16="http://schemas.microsoft.com/office/drawing/2014/main" xmlns="" id="{E3EB1709-6D20-4440-8800-976CC5E9712E}"/>
                </a:ext>
              </a:extLst>
            </p:cNvPr>
            <p:cNvSpPr/>
            <p:nvPr/>
          </p:nvSpPr>
          <p:spPr>
            <a:xfrm>
              <a:off x="874713" y="3677812"/>
              <a:ext cx="384788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a:t>
              </a:r>
              <a:r>
                <a:rPr lang="zh-CN" altLang="en-US" sz="1400" dirty="0" smtClean="0">
                  <a:solidFill>
                    <a:schemeClr val="tx1">
                      <a:lumMod val="65000"/>
                      <a:lumOff val="35000"/>
                    </a:schemeClr>
                  </a:solidFill>
                </a:rPr>
                <a:t>胶片</a:t>
              </a:r>
              <a:endParaRPr lang="zh-CN" altLang="en-US" sz="1400" dirty="0">
                <a:solidFill>
                  <a:schemeClr val="tx1">
                    <a:lumMod val="65000"/>
                    <a:lumOff val="35000"/>
                  </a:schemeClr>
                </a:solidFill>
              </a:endParaRPr>
            </a:p>
          </p:txBody>
        </p:sp>
        <p:sp>
          <p:nvSpPr>
            <p:cNvPr id="51" name="矩形 50">
              <a:extLst>
                <a:ext uri="{FF2B5EF4-FFF2-40B4-BE49-F238E27FC236}">
                  <a16:creationId xmlns:a16="http://schemas.microsoft.com/office/drawing/2014/main" xmlns=""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grpSp>
      <p:grpSp>
        <p:nvGrpSpPr>
          <p:cNvPr id="52" name="组合 51"/>
          <p:cNvGrpSpPr/>
          <p:nvPr/>
        </p:nvGrpSpPr>
        <p:grpSpPr>
          <a:xfrm>
            <a:off x="1478664" y="2610096"/>
            <a:ext cx="3847886" cy="962022"/>
            <a:chOff x="874713" y="3325188"/>
            <a:chExt cx="3847886" cy="962022"/>
          </a:xfrm>
        </p:grpSpPr>
        <p:sp>
          <p:nvSpPr>
            <p:cNvPr id="53" name="矩形 52">
              <a:extLst>
                <a:ext uri="{FF2B5EF4-FFF2-40B4-BE49-F238E27FC236}">
                  <a16:creationId xmlns:a16="http://schemas.microsoft.com/office/drawing/2014/main" xmlns="" id="{E3EB1709-6D20-4440-8800-976CC5E9712E}"/>
                </a:ext>
              </a:extLst>
            </p:cNvPr>
            <p:cNvSpPr/>
            <p:nvPr/>
          </p:nvSpPr>
          <p:spPr>
            <a:xfrm>
              <a:off x="874713" y="3677812"/>
              <a:ext cx="3847886"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用户可以在投影仪或者计算机上进行演示也可以将演示文稿打印出来制作成</a:t>
              </a:r>
              <a:r>
                <a:rPr lang="zh-CN" altLang="en-US" sz="1400" dirty="0" smtClean="0">
                  <a:solidFill>
                    <a:schemeClr val="tx1">
                      <a:lumMod val="65000"/>
                      <a:lumOff val="35000"/>
                    </a:schemeClr>
                  </a:solidFill>
                </a:rPr>
                <a:t>胶片</a:t>
              </a:r>
              <a:endParaRPr lang="zh-CN" altLang="en-US" sz="1400" dirty="0">
                <a:solidFill>
                  <a:schemeClr val="tx1">
                    <a:lumMod val="65000"/>
                    <a:lumOff val="35000"/>
                  </a:schemeClr>
                </a:solidFill>
              </a:endParaRPr>
            </a:p>
          </p:txBody>
        </p:sp>
        <p:sp>
          <p:nvSpPr>
            <p:cNvPr id="54" name="矩形 53">
              <a:extLst>
                <a:ext uri="{FF2B5EF4-FFF2-40B4-BE49-F238E27FC236}">
                  <a16:creationId xmlns:a16="http://schemas.microsoft.com/office/drawing/2014/main" xmlns="" id="{CBCE2F27-1948-4AAF-B7D2-B7B4F23C2784}"/>
                </a:ext>
              </a:extLst>
            </p:cNvPr>
            <p:cNvSpPr/>
            <p:nvPr/>
          </p:nvSpPr>
          <p:spPr>
            <a:xfrm>
              <a:off x="2480625" y="3325188"/>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标题文字添加</a:t>
              </a:r>
            </a:p>
          </p:txBody>
        </p:sp>
      </p:grpSp>
      <p:pic>
        <p:nvPicPr>
          <p:cNvPr id="25" name="图片 24"/>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spTree>
    <p:extLst>
      <p:ext uri="{BB962C8B-B14F-4D97-AF65-F5344CB8AC3E}">
        <p14:creationId xmlns:p14="http://schemas.microsoft.com/office/powerpoint/2010/main" val="74127739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500"/>
                            </p:stCondLst>
                            <p:childTnLst>
                              <p:par>
                                <p:cTn id="21" presetID="1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p:tgtEl>
                                          <p:spTgt spid="46"/>
                                        </p:tgtEl>
                                        <p:attrNameLst>
                                          <p:attrName>ppt_x</p:attrName>
                                        </p:attrNameLst>
                                      </p:cBhvr>
                                      <p:tavLst>
                                        <p:tav tm="0">
                                          <p:val>
                                            <p:strVal val="#ppt_x-#ppt_w*1.125000"/>
                                          </p:val>
                                        </p:tav>
                                        <p:tav tm="100000">
                                          <p:val>
                                            <p:strVal val="#ppt_x"/>
                                          </p:val>
                                        </p:tav>
                                      </p:tavLst>
                                    </p:anim>
                                    <p:animEffect transition="in" filter="wipe(right)">
                                      <p:cBhvr>
                                        <p:cTn id="24" dur="500"/>
                                        <p:tgtEl>
                                          <p:spTgt spid="46"/>
                                        </p:tgtEl>
                                      </p:cBhvr>
                                    </p:animEffect>
                                  </p:childTnLst>
                                </p:cTn>
                              </p:par>
                            </p:childTnLst>
                          </p:cTn>
                        </p:par>
                        <p:par>
                          <p:cTn id="25" fill="hold">
                            <p:stCondLst>
                              <p:cond delay="1000"/>
                            </p:stCondLst>
                            <p:childTnLst>
                              <p:par>
                                <p:cTn id="26" presetID="12" presetClass="entr" presetSubtype="2" fill="hold" nodeType="afterEffect">
                                  <p:stCondLst>
                                    <p:cond delay="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p:tgtEl>
                                          <p:spTgt spid="52"/>
                                        </p:tgtEl>
                                        <p:attrNameLst>
                                          <p:attrName>ppt_x</p:attrName>
                                        </p:attrNameLst>
                                      </p:cBhvr>
                                      <p:tavLst>
                                        <p:tav tm="0">
                                          <p:val>
                                            <p:strVal val="#ppt_x+#ppt_w*1.125000"/>
                                          </p:val>
                                        </p:tav>
                                        <p:tav tm="100000">
                                          <p:val>
                                            <p:strVal val="#ppt_x"/>
                                          </p:val>
                                        </p:tav>
                                      </p:tavLst>
                                    </p:anim>
                                    <p:animEffect transition="in" filter="wipe(left)">
                                      <p:cBhvr>
                                        <p:cTn id="29" dur="500"/>
                                        <p:tgtEl>
                                          <p:spTgt spid="52"/>
                                        </p:tgtEl>
                                      </p:cBhvr>
                                    </p:animEffect>
                                  </p:childTnLst>
                                </p:cTn>
                              </p:par>
                            </p:childTnLst>
                          </p:cTn>
                        </p:par>
                        <p:par>
                          <p:cTn id="30" fill="hold">
                            <p:stCondLst>
                              <p:cond delay="1500"/>
                            </p:stCondLst>
                            <p:childTnLst>
                              <p:par>
                                <p:cTn id="31" presetID="12" presetClass="entr" presetSubtype="8" fill="hold" nodeType="after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500"/>
                                        <p:tgtEl>
                                          <p:spTgt spid="49"/>
                                        </p:tgtEl>
                                        <p:attrNameLst>
                                          <p:attrName>ppt_x</p:attrName>
                                        </p:attrNameLst>
                                      </p:cBhvr>
                                      <p:tavLst>
                                        <p:tav tm="0">
                                          <p:val>
                                            <p:strVal val="#ppt_x-#ppt_w*1.125000"/>
                                          </p:val>
                                        </p:tav>
                                        <p:tav tm="100000">
                                          <p:val>
                                            <p:strVal val="#ppt_x"/>
                                          </p:val>
                                        </p:tav>
                                      </p:tavLst>
                                    </p:anim>
                                    <p:animEffect transition="in" filter="wipe(right)">
                                      <p:cBhvr>
                                        <p:cTn id="3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480456" y="1798447"/>
            <a:ext cx="9231088" cy="3912566"/>
            <a:chOff x="1120017" y="2036119"/>
            <a:chExt cx="10081383" cy="3912566"/>
          </a:xfrm>
          <a:effectLst>
            <a:outerShdw blurRad="279400" dist="38100" dir="2700000" algn="tl" rotWithShape="0">
              <a:prstClr val="black">
                <a:alpha val="40000"/>
              </a:prstClr>
            </a:outerShdw>
          </a:effectLst>
        </p:grpSpPr>
        <p:sp>
          <p:nvSpPr>
            <p:cNvPr id="32" name="矩形 31"/>
            <p:cNvSpPr/>
            <p:nvPr/>
          </p:nvSpPr>
          <p:spPr>
            <a:xfrm>
              <a:off x="1120017" y="2966201"/>
              <a:ext cx="2899722" cy="26088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3" name="矩形 32"/>
            <p:cNvSpPr/>
            <p:nvPr/>
          </p:nvSpPr>
          <p:spPr>
            <a:xfrm>
              <a:off x="4401532" y="2704797"/>
              <a:ext cx="3518352" cy="32438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4" name="矩形 33"/>
            <p:cNvSpPr/>
            <p:nvPr/>
          </p:nvSpPr>
          <p:spPr>
            <a:xfrm>
              <a:off x="8301678" y="2966201"/>
              <a:ext cx="2899722" cy="26088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26" name="矩形 25"/>
            <p:cNvSpPr/>
            <p:nvPr/>
          </p:nvSpPr>
          <p:spPr>
            <a:xfrm>
              <a:off x="1120017" y="2438400"/>
              <a:ext cx="2899722" cy="6686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27" name="矩形 26"/>
            <p:cNvSpPr/>
            <p:nvPr/>
          </p:nvSpPr>
          <p:spPr>
            <a:xfrm>
              <a:off x="4401532" y="2036119"/>
              <a:ext cx="3518352" cy="6686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28" name="矩形 27"/>
            <p:cNvSpPr/>
            <p:nvPr/>
          </p:nvSpPr>
          <p:spPr>
            <a:xfrm>
              <a:off x="8301678" y="2438400"/>
              <a:ext cx="2899722" cy="66867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29" name="矩形 28"/>
            <p:cNvSpPr/>
            <p:nvPr/>
          </p:nvSpPr>
          <p:spPr>
            <a:xfrm>
              <a:off x="1120017" y="5441621"/>
              <a:ext cx="2899722" cy="13339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0" name="矩形 29"/>
            <p:cNvSpPr/>
            <p:nvPr/>
          </p:nvSpPr>
          <p:spPr>
            <a:xfrm>
              <a:off x="4401532" y="5815289"/>
              <a:ext cx="3518352" cy="1333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1" name="矩形 30"/>
            <p:cNvSpPr/>
            <p:nvPr/>
          </p:nvSpPr>
          <p:spPr>
            <a:xfrm>
              <a:off x="8301678" y="5441621"/>
              <a:ext cx="2899722" cy="13339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sp>
        <p:nvSpPr>
          <p:cNvPr id="2" name="灯片编号占位符 1"/>
          <p:cNvSpPr>
            <a:spLocks noGrp="1"/>
          </p:cNvSpPr>
          <p:nvPr>
            <p:ph type="sldNum" sz="quarter" idx="4"/>
          </p:nvPr>
        </p:nvSpPr>
        <p:spPr/>
        <p:txBody>
          <a:bodyPr/>
          <a:lstStyle/>
          <a:p>
            <a:fld id="{B8795048-91B6-49DA-A9A5-3C4B5CC254B5}" type="slidenum">
              <a:rPr lang="zh-CN" altLang="en-US" smtClean="0"/>
              <a:pPr/>
              <a:t>24</a:t>
            </a:fld>
            <a:endParaRPr lang="zh-CN" altLang="en-US"/>
          </a:p>
        </p:txBody>
      </p:sp>
      <p:grpSp>
        <p:nvGrpSpPr>
          <p:cNvPr id="51" name="组合 50"/>
          <p:cNvGrpSpPr/>
          <p:nvPr/>
        </p:nvGrpSpPr>
        <p:grpSpPr>
          <a:xfrm>
            <a:off x="4782846" y="2973034"/>
            <a:ext cx="2672054" cy="1716797"/>
            <a:chOff x="1202504" y="3350588"/>
            <a:chExt cx="2672054" cy="1716797"/>
          </a:xfrm>
        </p:grpSpPr>
        <p:sp>
          <p:nvSpPr>
            <p:cNvPr id="52" name="矩形 51">
              <a:extLst>
                <a:ext uri="{FF2B5EF4-FFF2-40B4-BE49-F238E27FC236}">
                  <a16:creationId xmlns:a16="http://schemas.microsoft.com/office/drawing/2014/main" xmlns="" id="{E3EB1709-6D20-4440-8800-976CC5E9712E}"/>
                </a:ext>
              </a:extLst>
            </p:cNvPr>
            <p:cNvSpPr/>
            <p:nvPr/>
          </p:nvSpPr>
          <p:spPr>
            <a:xfrm>
              <a:off x="1202504" y="3793190"/>
              <a:ext cx="2672054" cy="12741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53" name="矩形 52">
              <a:extLst>
                <a:ext uri="{FF2B5EF4-FFF2-40B4-BE49-F238E27FC236}">
                  <a16:creationId xmlns:a16="http://schemas.microsoft.com/office/drawing/2014/main" xmlns="" id="{CBCE2F27-1948-4AAF-B7D2-B7B4F23C2784}"/>
                </a:ext>
              </a:extLst>
            </p:cNvPr>
            <p:cNvSpPr/>
            <p:nvPr/>
          </p:nvSpPr>
          <p:spPr>
            <a:xfrm>
              <a:off x="1417544" y="3350588"/>
              <a:ext cx="2241974"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75000"/>
                      <a:lumOff val="25000"/>
                    </a:schemeClr>
                  </a:solidFill>
                </a:rPr>
                <a:t>标题文字添加</a:t>
              </a:r>
            </a:p>
          </p:txBody>
        </p:sp>
      </p:grpSp>
      <p:grpSp>
        <p:nvGrpSpPr>
          <p:cNvPr id="67" name="组合 66"/>
          <p:cNvGrpSpPr/>
          <p:nvPr/>
        </p:nvGrpSpPr>
        <p:grpSpPr>
          <a:xfrm>
            <a:off x="8243922" y="3100034"/>
            <a:ext cx="2241974" cy="1467464"/>
            <a:chOff x="1417544" y="3452188"/>
            <a:chExt cx="2241974" cy="1467464"/>
          </a:xfrm>
        </p:grpSpPr>
        <p:sp>
          <p:nvSpPr>
            <p:cNvPr id="68" name="矩形 67">
              <a:extLst>
                <a:ext uri="{FF2B5EF4-FFF2-40B4-BE49-F238E27FC236}">
                  <a16:creationId xmlns:a16="http://schemas.microsoft.com/office/drawing/2014/main" xmlns="" id="{E3EB1709-6D20-4440-8800-976CC5E9712E}"/>
                </a:ext>
              </a:extLst>
            </p:cNvPr>
            <p:cNvSpPr/>
            <p:nvPr/>
          </p:nvSpPr>
          <p:spPr>
            <a:xfrm>
              <a:off x="1417544" y="3793190"/>
              <a:ext cx="2241974"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a:t>
              </a:r>
              <a:r>
                <a:rPr lang="zh-CN" altLang="en-US" sz="1400" dirty="0" smtClean="0">
                  <a:solidFill>
                    <a:schemeClr val="tx1">
                      <a:lumMod val="65000"/>
                      <a:lumOff val="35000"/>
                    </a:schemeClr>
                  </a:solidFill>
                </a:rPr>
                <a:t>应的</a:t>
              </a:r>
              <a:r>
                <a:rPr lang="zh-CN" altLang="en-US" sz="1400" dirty="0">
                  <a:solidFill>
                    <a:schemeClr val="tx1">
                      <a:lumMod val="65000"/>
                      <a:lumOff val="35000"/>
                    </a:schemeClr>
                  </a:solidFill>
                </a:rPr>
                <a:t>领域中</a:t>
              </a:r>
            </a:p>
          </p:txBody>
        </p:sp>
        <p:sp>
          <p:nvSpPr>
            <p:cNvPr id="69" name="矩形 68">
              <a:extLst>
                <a:ext uri="{FF2B5EF4-FFF2-40B4-BE49-F238E27FC236}">
                  <a16:creationId xmlns:a16="http://schemas.microsoft.com/office/drawing/2014/main" xmlns="" id="{CBCE2F27-1948-4AAF-B7D2-B7B4F23C2784}"/>
                </a:ext>
              </a:extLst>
            </p:cNvPr>
            <p:cNvSpPr/>
            <p:nvPr/>
          </p:nvSpPr>
          <p:spPr>
            <a:xfrm>
              <a:off x="1417544" y="3452188"/>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grpSp>
      <p:grpSp>
        <p:nvGrpSpPr>
          <p:cNvPr id="70" name="组合 69"/>
          <p:cNvGrpSpPr/>
          <p:nvPr/>
        </p:nvGrpSpPr>
        <p:grpSpPr>
          <a:xfrm>
            <a:off x="1687044" y="3100034"/>
            <a:ext cx="2241974" cy="1467464"/>
            <a:chOff x="1417544" y="3452188"/>
            <a:chExt cx="2241974" cy="1467464"/>
          </a:xfrm>
        </p:grpSpPr>
        <p:sp>
          <p:nvSpPr>
            <p:cNvPr id="71" name="矩形 70">
              <a:extLst>
                <a:ext uri="{FF2B5EF4-FFF2-40B4-BE49-F238E27FC236}">
                  <a16:creationId xmlns:a16="http://schemas.microsoft.com/office/drawing/2014/main" xmlns="" id="{E3EB1709-6D20-4440-8800-976CC5E9712E}"/>
                </a:ext>
              </a:extLst>
            </p:cNvPr>
            <p:cNvSpPr/>
            <p:nvPr/>
          </p:nvSpPr>
          <p:spPr>
            <a:xfrm>
              <a:off x="1417544" y="3793190"/>
              <a:ext cx="2241974"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a:t>
              </a:r>
              <a:r>
                <a:rPr lang="zh-CN" altLang="en-US" sz="1400" dirty="0" smtClean="0">
                  <a:solidFill>
                    <a:schemeClr val="tx1">
                      <a:lumMod val="65000"/>
                      <a:lumOff val="35000"/>
                    </a:schemeClr>
                  </a:solidFill>
                </a:rPr>
                <a:t>应的</a:t>
              </a:r>
              <a:r>
                <a:rPr lang="zh-CN" altLang="en-US" sz="1400" dirty="0">
                  <a:solidFill>
                    <a:schemeClr val="tx1">
                      <a:lumMod val="65000"/>
                      <a:lumOff val="35000"/>
                    </a:schemeClr>
                  </a:solidFill>
                </a:rPr>
                <a:t>领域中</a:t>
              </a:r>
            </a:p>
          </p:txBody>
        </p:sp>
        <p:sp>
          <p:nvSpPr>
            <p:cNvPr id="72" name="矩形 71">
              <a:extLst>
                <a:ext uri="{FF2B5EF4-FFF2-40B4-BE49-F238E27FC236}">
                  <a16:creationId xmlns:a16="http://schemas.microsoft.com/office/drawing/2014/main" xmlns="" id="{CBCE2F27-1948-4AAF-B7D2-B7B4F23C2784}"/>
                </a:ext>
              </a:extLst>
            </p:cNvPr>
            <p:cNvSpPr/>
            <p:nvPr/>
          </p:nvSpPr>
          <p:spPr>
            <a:xfrm>
              <a:off x="1417544" y="3452188"/>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grpSp>
      <p:sp>
        <p:nvSpPr>
          <p:cNvPr id="73" name="矩形 72">
            <a:extLst>
              <a:ext uri="{FF2B5EF4-FFF2-40B4-BE49-F238E27FC236}">
                <a16:creationId xmlns:a16="http://schemas.microsoft.com/office/drawing/2014/main" xmlns="" id="{CBCE2F27-1948-4AAF-B7D2-B7B4F23C2784}"/>
              </a:ext>
            </a:extLst>
          </p:cNvPr>
          <p:cNvSpPr/>
          <p:nvPr/>
        </p:nvSpPr>
        <p:spPr>
          <a:xfrm>
            <a:off x="1687044" y="2280699"/>
            <a:ext cx="2241974"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smtClean="0">
                <a:solidFill>
                  <a:schemeClr val="bg1"/>
                </a:solidFill>
              </a:rPr>
              <a:t>01</a:t>
            </a:r>
            <a:endParaRPr lang="zh-CN" altLang="en-US" sz="2400" b="1" dirty="0">
              <a:solidFill>
                <a:schemeClr val="bg1"/>
              </a:solidFill>
            </a:endParaRPr>
          </a:p>
        </p:txBody>
      </p:sp>
      <p:sp>
        <p:nvSpPr>
          <p:cNvPr id="74" name="矩形 73">
            <a:extLst>
              <a:ext uri="{FF2B5EF4-FFF2-40B4-BE49-F238E27FC236}">
                <a16:creationId xmlns:a16="http://schemas.microsoft.com/office/drawing/2014/main" xmlns="" id="{CBCE2F27-1948-4AAF-B7D2-B7B4F23C2784}"/>
              </a:ext>
            </a:extLst>
          </p:cNvPr>
          <p:cNvSpPr/>
          <p:nvPr/>
        </p:nvSpPr>
        <p:spPr>
          <a:xfrm>
            <a:off x="4921686" y="1894813"/>
            <a:ext cx="2241974"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smtClean="0">
                <a:solidFill>
                  <a:schemeClr val="bg1"/>
                </a:solidFill>
              </a:rPr>
              <a:t>02</a:t>
            </a:r>
            <a:endParaRPr lang="zh-CN" altLang="en-US" sz="2400" b="1" dirty="0">
              <a:solidFill>
                <a:schemeClr val="bg1"/>
              </a:solidFill>
            </a:endParaRPr>
          </a:p>
        </p:txBody>
      </p:sp>
      <p:sp>
        <p:nvSpPr>
          <p:cNvPr id="75" name="矩形 74">
            <a:extLst>
              <a:ext uri="{FF2B5EF4-FFF2-40B4-BE49-F238E27FC236}">
                <a16:creationId xmlns:a16="http://schemas.microsoft.com/office/drawing/2014/main" xmlns="" id="{CBCE2F27-1948-4AAF-B7D2-B7B4F23C2784}"/>
              </a:ext>
            </a:extLst>
          </p:cNvPr>
          <p:cNvSpPr/>
          <p:nvPr/>
        </p:nvSpPr>
        <p:spPr>
          <a:xfrm>
            <a:off x="8209834" y="2280699"/>
            <a:ext cx="2241974"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smtClean="0">
                <a:solidFill>
                  <a:schemeClr val="bg1"/>
                </a:solidFill>
              </a:rPr>
              <a:t>03</a:t>
            </a:r>
            <a:endParaRPr lang="zh-CN" altLang="en-US" sz="2400" b="1" dirty="0">
              <a:solidFill>
                <a:schemeClr val="bg1"/>
              </a:solidFill>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pic>
        <p:nvPicPr>
          <p:cNvPr id="37" name="图片 36"/>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grpSp>
        <p:nvGrpSpPr>
          <p:cNvPr id="38" name="组合 37"/>
          <p:cNvGrpSpPr/>
          <p:nvPr/>
        </p:nvGrpSpPr>
        <p:grpSpPr>
          <a:xfrm>
            <a:off x="1195529" y="485297"/>
            <a:ext cx="3780202" cy="770416"/>
            <a:chOff x="1949291" y="371073"/>
            <a:chExt cx="3780202" cy="770416"/>
          </a:xfrm>
        </p:grpSpPr>
        <p:sp>
          <p:nvSpPr>
            <p:cNvPr id="39" name="文本框 38"/>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latin typeface="Century Gothic" panose="020B0502020202020204" pitchFamily="34" charset="0"/>
                </a:rPr>
                <a:t>章节标题</a:t>
              </a:r>
              <a:r>
                <a:rPr lang="zh-CN" altLang="en-US" sz="2800" b="1" dirty="0" smtClean="0">
                  <a:solidFill>
                    <a:schemeClr val="accent1"/>
                  </a:solidFill>
                  <a:latin typeface="Century Gothic" panose="020B0502020202020204" pitchFamily="34" charset="0"/>
                </a:rPr>
                <a:t>文字添加</a:t>
              </a:r>
              <a:endParaRPr lang="zh-CN" altLang="en-US" sz="2800" b="1" dirty="0">
                <a:solidFill>
                  <a:schemeClr val="accent1"/>
                </a:solidFill>
                <a:latin typeface="Century Gothic" panose="020B0502020202020204" pitchFamily="34" charset="0"/>
              </a:endParaRPr>
            </a:p>
          </p:txBody>
        </p:sp>
        <p:sp>
          <p:nvSpPr>
            <p:cNvPr id="40" name="文本框 39"/>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smtClean="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135153382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p:cTn id="13" dur="500" fill="hold"/>
                                        <p:tgtEl>
                                          <p:spTgt spid="70"/>
                                        </p:tgtEl>
                                        <p:attrNameLst>
                                          <p:attrName>ppt_w</p:attrName>
                                        </p:attrNameLst>
                                      </p:cBhvr>
                                      <p:tavLst>
                                        <p:tav tm="0">
                                          <p:val>
                                            <p:fltVal val="0"/>
                                          </p:val>
                                        </p:tav>
                                        <p:tav tm="100000">
                                          <p:val>
                                            <p:strVal val="#ppt_w"/>
                                          </p:val>
                                        </p:tav>
                                      </p:tavLst>
                                    </p:anim>
                                    <p:anim calcmode="lin" valueType="num">
                                      <p:cBhvr>
                                        <p:cTn id="14" dur="500" fill="hold"/>
                                        <p:tgtEl>
                                          <p:spTgt spid="70"/>
                                        </p:tgtEl>
                                        <p:attrNameLst>
                                          <p:attrName>ppt_h</p:attrName>
                                        </p:attrNameLst>
                                      </p:cBhvr>
                                      <p:tavLst>
                                        <p:tav tm="0">
                                          <p:val>
                                            <p:fltVal val="0"/>
                                          </p:val>
                                        </p:tav>
                                        <p:tav tm="100000">
                                          <p:val>
                                            <p:strVal val="#ppt_h"/>
                                          </p:val>
                                        </p:tav>
                                      </p:tavLst>
                                    </p:anim>
                                    <p:animEffect transition="in" filter="fade">
                                      <p:cBhvr>
                                        <p:cTn id="15" dur="500"/>
                                        <p:tgtEl>
                                          <p:spTgt spid="7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p:cTn id="19" dur="500" fill="hold"/>
                                        <p:tgtEl>
                                          <p:spTgt spid="51"/>
                                        </p:tgtEl>
                                        <p:attrNameLst>
                                          <p:attrName>ppt_w</p:attrName>
                                        </p:attrNameLst>
                                      </p:cBhvr>
                                      <p:tavLst>
                                        <p:tav tm="0">
                                          <p:val>
                                            <p:fltVal val="0"/>
                                          </p:val>
                                        </p:tav>
                                        <p:tav tm="100000">
                                          <p:val>
                                            <p:strVal val="#ppt_w"/>
                                          </p:val>
                                        </p:tav>
                                      </p:tavLst>
                                    </p:anim>
                                    <p:anim calcmode="lin" valueType="num">
                                      <p:cBhvr>
                                        <p:cTn id="20" dur="500" fill="hold"/>
                                        <p:tgtEl>
                                          <p:spTgt spid="51"/>
                                        </p:tgtEl>
                                        <p:attrNameLst>
                                          <p:attrName>ppt_h</p:attrName>
                                        </p:attrNameLst>
                                      </p:cBhvr>
                                      <p:tavLst>
                                        <p:tav tm="0">
                                          <p:val>
                                            <p:fltVal val="0"/>
                                          </p:val>
                                        </p:tav>
                                        <p:tav tm="100000">
                                          <p:val>
                                            <p:strVal val="#ppt_h"/>
                                          </p:val>
                                        </p:tav>
                                      </p:tavLst>
                                    </p:anim>
                                    <p:animEffect transition="in" filter="fade">
                                      <p:cBhvr>
                                        <p:cTn id="21" dur="500"/>
                                        <p:tgtEl>
                                          <p:spTgt spid="51"/>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67"/>
                                        </p:tgtEl>
                                        <p:attrNameLst>
                                          <p:attrName>style.visibility</p:attrName>
                                        </p:attrNameLst>
                                      </p:cBhvr>
                                      <p:to>
                                        <p:strVal val="visible"/>
                                      </p:to>
                                    </p:set>
                                    <p:anim calcmode="lin" valueType="num">
                                      <p:cBhvr>
                                        <p:cTn id="25" dur="500" fill="hold"/>
                                        <p:tgtEl>
                                          <p:spTgt spid="67"/>
                                        </p:tgtEl>
                                        <p:attrNameLst>
                                          <p:attrName>ppt_w</p:attrName>
                                        </p:attrNameLst>
                                      </p:cBhvr>
                                      <p:tavLst>
                                        <p:tav tm="0">
                                          <p:val>
                                            <p:fltVal val="0"/>
                                          </p:val>
                                        </p:tav>
                                        <p:tav tm="100000">
                                          <p:val>
                                            <p:strVal val="#ppt_w"/>
                                          </p:val>
                                        </p:tav>
                                      </p:tavLst>
                                    </p:anim>
                                    <p:anim calcmode="lin" valueType="num">
                                      <p:cBhvr>
                                        <p:cTn id="26" dur="500" fill="hold"/>
                                        <p:tgtEl>
                                          <p:spTgt spid="67"/>
                                        </p:tgtEl>
                                        <p:attrNameLst>
                                          <p:attrName>ppt_h</p:attrName>
                                        </p:attrNameLst>
                                      </p:cBhvr>
                                      <p:tavLst>
                                        <p:tav tm="0">
                                          <p:val>
                                            <p:fltVal val="0"/>
                                          </p:val>
                                        </p:tav>
                                        <p:tav tm="100000">
                                          <p:val>
                                            <p:strVal val="#ppt_h"/>
                                          </p:val>
                                        </p:tav>
                                      </p:tavLst>
                                    </p:anim>
                                    <p:animEffect transition="in" filter="fade">
                                      <p:cBhvr>
                                        <p:cTn id="27" dur="500"/>
                                        <p:tgtEl>
                                          <p:spTgt spid="67"/>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fade">
                                      <p:cBhvr>
                                        <p:cTn id="31" dur="500"/>
                                        <p:tgtEl>
                                          <p:spTgt spid="7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977900" y="1179513"/>
            <a:ext cx="1435100" cy="2757487"/>
          </a:xfrm>
          <a:custGeom>
            <a:avLst/>
            <a:gdLst>
              <a:gd name="connsiteX0" fmla="*/ 0 w 1435100"/>
              <a:gd name="connsiteY0" fmla="*/ 0 h 2757487"/>
              <a:gd name="connsiteX1" fmla="*/ 1435100 w 1435100"/>
              <a:gd name="connsiteY1" fmla="*/ 0 h 2757487"/>
              <a:gd name="connsiteX2" fmla="*/ 1435100 w 1435100"/>
              <a:gd name="connsiteY2" fmla="*/ 496887 h 2757487"/>
              <a:gd name="connsiteX3" fmla="*/ 1352094 w 1435100"/>
              <a:gd name="connsiteY3" fmla="*/ 496887 h 2757487"/>
              <a:gd name="connsiteX4" fmla="*/ 1352094 w 1435100"/>
              <a:gd name="connsiteY4" fmla="*/ 83006 h 2757487"/>
              <a:gd name="connsiteX5" fmla="*/ 83006 w 1435100"/>
              <a:gd name="connsiteY5" fmla="*/ 83006 h 2757487"/>
              <a:gd name="connsiteX6" fmla="*/ 83006 w 1435100"/>
              <a:gd name="connsiteY6" fmla="*/ 2674481 h 2757487"/>
              <a:gd name="connsiteX7" fmla="*/ 1352094 w 1435100"/>
              <a:gd name="connsiteY7" fmla="*/ 2674481 h 2757487"/>
              <a:gd name="connsiteX8" fmla="*/ 1352094 w 1435100"/>
              <a:gd name="connsiteY8" fmla="*/ 2260540 h 2757487"/>
              <a:gd name="connsiteX9" fmla="*/ 1435100 w 1435100"/>
              <a:gd name="connsiteY9" fmla="*/ 2260540 h 2757487"/>
              <a:gd name="connsiteX10" fmla="*/ 1435100 w 1435100"/>
              <a:gd name="connsiteY10" fmla="*/ 2757487 h 2757487"/>
              <a:gd name="connsiteX11" fmla="*/ 0 w 1435100"/>
              <a:gd name="connsiteY11" fmla="*/ 2757487 h 2757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5100" h="2757487">
                <a:moveTo>
                  <a:pt x="0" y="0"/>
                </a:moveTo>
                <a:lnTo>
                  <a:pt x="1435100" y="0"/>
                </a:lnTo>
                <a:lnTo>
                  <a:pt x="1435100" y="496887"/>
                </a:lnTo>
                <a:lnTo>
                  <a:pt x="1352094" y="496887"/>
                </a:lnTo>
                <a:lnTo>
                  <a:pt x="1352094" y="83006"/>
                </a:lnTo>
                <a:lnTo>
                  <a:pt x="83006" y="83006"/>
                </a:lnTo>
                <a:lnTo>
                  <a:pt x="83006" y="2674481"/>
                </a:lnTo>
                <a:lnTo>
                  <a:pt x="1352094" y="2674481"/>
                </a:lnTo>
                <a:lnTo>
                  <a:pt x="1352094" y="2260540"/>
                </a:lnTo>
                <a:lnTo>
                  <a:pt x="1435100" y="2260540"/>
                </a:lnTo>
                <a:lnTo>
                  <a:pt x="1435100" y="2757487"/>
                </a:lnTo>
                <a:lnTo>
                  <a:pt x="0" y="2757487"/>
                </a:lnTo>
                <a:close/>
              </a:path>
            </a:pathLst>
          </a:cu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black"/>
              </a:solidFill>
              <a:effectLst/>
              <a:uLnTx/>
              <a:uFillTx/>
              <a:latin typeface="Arial"/>
              <a:ea typeface="微软雅黑"/>
              <a:cs typeface="+mn-cs"/>
            </a:endParaRPr>
          </a:p>
        </p:txBody>
      </p:sp>
      <p:sp>
        <p:nvSpPr>
          <p:cNvPr id="9" name="文本框 8"/>
          <p:cNvSpPr txBox="1"/>
          <p:nvPr/>
        </p:nvSpPr>
        <p:spPr>
          <a:xfrm>
            <a:off x="1445116" y="1816159"/>
            <a:ext cx="3877985" cy="83099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800" b="1" noProof="0" dirty="0" smtClean="0">
                <a:solidFill>
                  <a:prstClr val="black">
                    <a:lumMod val="75000"/>
                    <a:lumOff val="25000"/>
                  </a:prstClr>
                </a:solidFill>
                <a:latin typeface="Century Gothic" panose="020B0502020202020204" pitchFamily="34" charset="0"/>
                <a:ea typeface="微软雅黑"/>
              </a:rPr>
              <a:t>感谢您的观看</a:t>
            </a:r>
            <a:endParaRPr kumimoji="0" lang="zh-CN" altLang="en-US" sz="4800" b="1"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微软雅黑"/>
              <a:cs typeface="+mn-cs"/>
            </a:endParaRPr>
          </a:p>
        </p:txBody>
      </p:sp>
      <p:sp>
        <p:nvSpPr>
          <p:cNvPr id="10" name="文本框 9"/>
          <p:cNvSpPr txBox="1"/>
          <p:nvPr/>
        </p:nvSpPr>
        <p:spPr>
          <a:xfrm>
            <a:off x="1445116" y="2697956"/>
            <a:ext cx="6416184" cy="58477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1" u="none" strike="noStrike" kern="1200" cap="none" spc="0" normalizeH="0" baseline="0" noProof="0" dirty="0" smtClean="0">
                <a:ln>
                  <a:noFill/>
                </a:ln>
                <a:solidFill>
                  <a:prstClr val="black">
                    <a:lumMod val="75000"/>
                    <a:lumOff val="25000"/>
                  </a:prstClr>
                </a:solidFill>
                <a:effectLst/>
                <a:uLnTx/>
                <a:uFillTx/>
                <a:latin typeface="Century Gothic" panose="020B0502020202020204" pitchFamily="34" charset="0"/>
                <a:ea typeface="微软雅黑"/>
                <a:cs typeface="+mn-cs"/>
              </a:rPr>
              <a:t>The user can demonstrate on a projector or computer or print the it into a film to be used in a wider field</a:t>
            </a:r>
          </a:p>
        </p:txBody>
      </p:sp>
      <p:grpSp>
        <p:nvGrpSpPr>
          <p:cNvPr id="13" name="组合 12"/>
          <p:cNvGrpSpPr/>
          <p:nvPr/>
        </p:nvGrpSpPr>
        <p:grpSpPr>
          <a:xfrm>
            <a:off x="2869058" y="3484044"/>
            <a:ext cx="2171572" cy="376756"/>
            <a:chOff x="8931239" y="4779393"/>
            <a:chExt cx="2171572" cy="376756"/>
          </a:xfrm>
        </p:grpSpPr>
        <p:sp>
          <p:nvSpPr>
            <p:cNvPr id="14" name="文本框 13"/>
            <p:cNvSpPr txBox="1"/>
            <p:nvPr/>
          </p:nvSpPr>
          <p:spPr>
            <a:xfrm>
              <a:off x="9206393" y="4798494"/>
              <a:ext cx="1896418" cy="338554"/>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汇报人：</a:t>
              </a:r>
              <a:r>
                <a:rPr lang="zh-CN" altLang="en-US" sz="1600" noProof="0" dirty="0">
                  <a:solidFill>
                    <a:prstClr val="black">
                      <a:lumMod val="65000"/>
                      <a:lumOff val="35000"/>
                    </a:prstClr>
                  </a:solidFill>
                  <a:latin typeface="Century Gothic" panose="020B0502020202020204" pitchFamily="34" charset="0"/>
                  <a:ea typeface="微软雅黑"/>
                </a:rPr>
                <a:t>优</a:t>
              </a:r>
              <a:r>
                <a:rPr lang="zh-CN" altLang="en-US" sz="1600" noProof="0" dirty="0" smtClean="0">
                  <a:solidFill>
                    <a:prstClr val="black">
                      <a:lumMod val="65000"/>
                      <a:lumOff val="35000"/>
                    </a:prstClr>
                  </a:solidFill>
                  <a:latin typeface="Century Gothic" panose="020B0502020202020204" pitchFamily="34" charset="0"/>
                  <a:ea typeface="微软雅黑"/>
                </a:rPr>
                <a:t>品</a:t>
              </a:r>
              <a:r>
                <a:rPr lang="en-US" altLang="zh-CN" sz="1600" noProof="0" dirty="0" smtClean="0">
                  <a:solidFill>
                    <a:prstClr val="black">
                      <a:lumMod val="65000"/>
                      <a:lumOff val="35000"/>
                    </a:prstClr>
                  </a:solidFill>
                  <a:latin typeface="Century Gothic" panose="020B0502020202020204" pitchFamily="34" charset="0"/>
                  <a:ea typeface="微软雅黑"/>
                </a:rPr>
                <a:t>PPT</a:t>
              </a:r>
              <a:endParaRPr kumimoji="0" lang="zh-CN" altLang="en-US" sz="16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endParaRPr>
            </a:p>
          </p:txBody>
        </p:sp>
        <p:sp>
          <p:nvSpPr>
            <p:cNvPr id="15" name="圆角矩形 14"/>
            <p:cNvSpPr/>
            <p:nvPr/>
          </p:nvSpPr>
          <p:spPr>
            <a:xfrm rot="2700000">
              <a:off x="8931239" y="4779393"/>
              <a:ext cx="376756" cy="3767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6" name="椭圆 14"/>
            <p:cNvSpPr/>
            <p:nvPr/>
          </p:nvSpPr>
          <p:spPr>
            <a:xfrm>
              <a:off x="9032842" y="4871950"/>
              <a:ext cx="173551" cy="191642"/>
            </a:xfrm>
            <a:custGeom>
              <a:avLst/>
              <a:gdLst>
                <a:gd name="T0" fmla="*/ 4679 w 5850"/>
                <a:gd name="T1" fmla="*/ 4350 h 6469"/>
                <a:gd name="T2" fmla="*/ 3615 w 5850"/>
                <a:gd name="T3" fmla="*/ 3289 h 6469"/>
                <a:gd name="T4" fmla="*/ 3638 w 5850"/>
                <a:gd name="T5" fmla="*/ 3151 h 6469"/>
                <a:gd name="T6" fmla="*/ 3969 w 5850"/>
                <a:gd name="T7" fmla="*/ 2500 h 6469"/>
                <a:gd name="T8" fmla="*/ 4273 w 5850"/>
                <a:gd name="T9" fmla="*/ 1950 h 6469"/>
                <a:gd name="T10" fmla="*/ 4154 w 5850"/>
                <a:gd name="T11" fmla="*/ 1678 h 6469"/>
                <a:gd name="T12" fmla="*/ 4238 w 5850"/>
                <a:gd name="T13" fmla="*/ 1107 h 6469"/>
                <a:gd name="T14" fmla="*/ 2940 w 5850"/>
                <a:gd name="T15" fmla="*/ 0 h 6469"/>
                <a:gd name="T16" fmla="*/ 2925 w 5850"/>
                <a:gd name="T17" fmla="*/ 0 h 6469"/>
                <a:gd name="T18" fmla="*/ 2911 w 5850"/>
                <a:gd name="T19" fmla="*/ 0 h 6469"/>
                <a:gd name="T20" fmla="*/ 1612 w 5850"/>
                <a:gd name="T21" fmla="*/ 1107 h 6469"/>
                <a:gd name="T22" fmla="*/ 1696 w 5850"/>
                <a:gd name="T23" fmla="*/ 1678 h 6469"/>
                <a:gd name="T24" fmla="*/ 1578 w 5850"/>
                <a:gd name="T25" fmla="*/ 1950 h 6469"/>
                <a:gd name="T26" fmla="*/ 1881 w 5850"/>
                <a:gd name="T27" fmla="*/ 2500 h 6469"/>
                <a:gd name="T28" fmla="*/ 2213 w 5850"/>
                <a:gd name="T29" fmla="*/ 3151 h 6469"/>
                <a:gd name="T30" fmla="*/ 2235 w 5850"/>
                <a:gd name="T31" fmla="*/ 3289 h 6469"/>
                <a:gd name="T32" fmla="*/ 1172 w 5850"/>
                <a:gd name="T33" fmla="*/ 4350 h 6469"/>
                <a:gd name="T34" fmla="*/ 0 w 5850"/>
                <a:gd name="T35" fmla="*/ 5141 h 6469"/>
                <a:gd name="T36" fmla="*/ 0 w 5850"/>
                <a:gd name="T37" fmla="*/ 6469 h 6469"/>
                <a:gd name="T38" fmla="*/ 2923 w 5850"/>
                <a:gd name="T39" fmla="*/ 6469 h 6469"/>
                <a:gd name="T40" fmla="*/ 2927 w 5850"/>
                <a:gd name="T41" fmla="*/ 6469 h 6469"/>
                <a:gd name="T42" fmla="*/ 5850 w 5850"/>
                <a:gd name="T43" fmla="*/ 6469 h 6469"/>
                <a:gd name="T44" fmla="*/ 5850 w 5850"/>
                <a:gd name="T45" fmla="*/ 5141 h 6469"/>
                <a:gd name="T46" fmla="*/ 4679 w 5850"/>
                <a:gd name="T47" fmla="*/ 4350 h 6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50" h="6469">
                  <a:moveTo>
                    <a:pt x="4679" y="4350"/>
                  </a:moveTo>
                  <a:cubicBezTo>
                    <a:pt x="3873" y="4059"/>
                    <a:pt x="3615" y="3814"/>
                    <a:pt x="3615" y="3289"/>
                  </a:cubicBezTo>
                  <a:cubicBezTo>
                    <a:pt x="3615" y="3231"/>
                    <a:pt x="3624" y="3187"/>
                    <a:pt x="3638" y="3151"/>
                  </a:cubicBezTo>
                  <a:cubicBezTo>
                    <a:pt x="3701" y="2989"/>
                    <a:pt x="3881" y="2971"/>
                    <a:pt x="3969" y="2500"/>
                  </a:cubicBezTo>
                  <a:cubicBezTo>
                    <a:pt x="4014" y="2260"/>
                    <a:pt x="4231" y="2496"/>
                    <a:pt x="4273" y="1950"/>
                  </a:cubicBezTo>
                  <a:cubicBezTo>
                    <a:pt x="4273" y="1732"/>
                    <a:pt x="4154" y="1678"/>
                    <a:pt x="4154" y="1678"/>
                  </a:cubicBezTo>
                  <a:cubicBezTo>
                    <a:pt x="4154" y="1678"/>
                    <a:pt x="4215" y="1355"/>
                    <a:pt x="4238" y="1107"/>
                  </a:cubicBezTo>
                  <a:cubicBezTo>
                    <a:pt x="4268" y="798"/>
                    <a:pt x="4058" y="0"/>
                    <a:pt x="2940" y="0"/>
                  </a:cubicBezTo>
                  <a:cubicBezTo>
                    <a:pt x="2935" y="0"/>
                    <a:pt x="2930" y="0"/>
                    <a:pt x="2925" y="0"/>
                  </a:cubicBezTo>
                  <a:cubicBezTo>
                    <a:pt x="2921" y="0"/>
                    <a:pt x="2916" y="0"/>
                    <a:pt x="2911" y="0"/>
                  </a:cubicBezTo>
                  <a:cubicBezTo>
                    <a:pt x="1793" y="0"/>
                    <a:pt x="1583" y="798"/>
                    <a:pt x="1612" y="1107"/>
                  </a:cubicBezTo>
                  <a:cubicBezTo>
                    <a:pt x="1636" y="1355"/>
                    <a:pt x="1696" y="1678"/>
                    <a:pt x="1696" y="1678"/>
                  </a:cubicBezTo>
                  <a:cubicBezTo>
                    <a:pt x="1696" y="1678"/>
                    <a:pt x="1578" y="1732"/>
                    <a:pt x="1578" y="1950"/>
                  </a:cubicBezTo>
                  <a:cubicBezTo>
                    <a:pt x="1619" y="2496"/>
                    <a:pt x="1837" y="2260"/>
                    <a:pt x="1881" y="2500"/>
                  </a:cubicBezTo>
                  <a:cubicBezTo>
                    <a:pt x="1970" y="2971"/>
                    <a:pt x="2150" y="2989"/>
                    <a:pt x="2213" y="3151"/>
                  </a:cubicBezTo>
                  <a:cubicBezTo>
                    <a:pt x="2227" y="3187"/>
                    <a:pt x="2235" y="3231"/>
                    <a:pt x="2235" y="3289"/>
                  </a:cubicBezTo>
                  <a:cubicBezTo>
                    <a:pt x="2235" y="3814"/>
                    <a:pt x="1978" y="4059"/>
                    <a:pt x="1172" y="4350"/>
                  </a:cubicBezTo>
                  <a:cubicBezTo>
                    <a:pt x="364" y="4641"/>
                    <a:pt x="0" y="4938"/>
                    <a:pt x="0" y="5141"/>
                  </a:cubicBezTo>
                  <a:lnTo>
                    <a:pt x="0" y="6469"/>
                  </a:lnTo>
                  <a:lnTo>
                    <a:pt x="2923" y="6469"/>
                  </a:lnTo>
                  <a:lnTo>
                    <a:pt x="2927" y="6469"/>
                  </a:lnTo>
                  <a:lnTo>
                    <a:pt x="5850" y="6469"/>
                  </a:lnTo>
                  <a:lnTo>
                    <a:pt x="5850" y="5141"/>
                  </a:lnTo>
                  <a:cubicBezTo>
                    <a:pt x="5850" y="4938"/>
                    <a:pt x="5487" y="4641"/>
                    <a:pt x="4679" y="43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7" name="文本框 16"/>
          <p:cNvSpPr txBox="1"/>
          <p:nvPr/>
        </p:nvSpPr>
        <p:spPr>
          <a:xfrm>
            <a:off x="10340010" y="517432"/>
            <a:ext cx="1306013" cy="290303"/>
          </a:xfrm>
          <a:custGeom>
            <a:avLst/>
            <a:gdLst/>
            <a:ahLst/>
            <a:cxnLst/>
            <a:rect l="l" t="t" r="r" b="b"/>
            <a:pathLst>
              <a:path w="1306013" h="290303">
                <a:moveTo>
                  <a:pt x="1222553" y="47150"/>
                </a:moveTo>
                <a:cubicBezTo>
                  <a:pt x="1218768" y="47150"/>
                  <a:pt x="1215871" y="48613"/>
                  <a:pt x="1213863" y="51538"/>
                </a:cubicBezTo>
                <a:cubicBezTo>
                  <a:pt x="1211856" y="54464"/>
                  <a:pt x="1210852" y="63097"/>
                  <a:pt x="1210852" y="77437"/>
                </a:cubicBezTo>
                <a:lnTo>
                  <a:pt x="1210852" y="207531"/>
                </a:lnTo>
                <a:cubicBezTo>
                  <a:pt x="1210852" y="223707"/>
                  <a:pt x="1211511" y="233688"/>
                  <a:pt x="1212831" y="237474"/>
                </a:cubicBezTo>
                <a:cubicBezTo>
                  <a:pt x="1214150" y="241259"/>
                  <a:pt x="1217219" y="243152"/>
                  <a:pt x="1222037" y="243152"/>
                </a:cubicBezTo>
                <a:cubicBezTo>
                  <a:pt x="1226970" y="243152"/>
                  <a:pt x="1230125" y="240973"/>
                  <a:pt x="1231502" y="236613"/>
                </a:cubicBezTo>
                <a:cubicBezTo>
                  <a:pt x="1232878" y="232254"/>
                  <a:pt x="1233567" y="221871"/>
                  <a:pt x="1233567" y="205466"/>
                </a:cubicBezTo>
                <a:lnTo>
                  <a:pt x="1233567" y="77437"/>
                </a:lnTo>
                <a:cubicBezTo>
                  <a:pt x="1233567" y="64473"/>
                  <a:pt x="1232850" y="56185"/>
                  <a:pt x="1231416" y="52571"/>
                </a:cubicBezTo>
                <a:cubicBezTo>
                  <a:pt x="1229982" y="48957"/>
                  <a:pt x="1227028" y="47150"/>
                  <a:pt x="1222553" y="47150"/>
                </a:cubicBezTo>
                <a:close/>
                <a:moveTo>
                  <a:pt x="841553" y="47150"/>
                </a:moveTo>
                <a:cubicBezTo>
                  <a:pt x="837768" y="47150"/>
                  <a:pt x="834871" y="48613"/>
                  <a:pt x="832863" y="51538"/>
                </a:cubicBezTo>
                <a:cubicBezTo>
                  <a:pt x="830856" y="54464"/>
                  <a:pt x="829852" y="63097"/>
                  <a:pt x="829852" y="77437"/>
                </a:cubicBezTo>
                <a:lnTo>
                  <a:pt x="829852" y="207531"/>
                </a:lnTo>
                <a:cubicBezTo>
                  <a:pt x="829852" y="223707"/>
                  <a:pt x="830511" y="233688"/>
                  <a:pt x="831831" y="237474"/>
                </a:cubicBezTo>
                <a:cubicBezTo>
                  <a:pt x="833150" y="241259"/>
                  <a:pt x="836219" y="243152"/>
                  <a:pt x="841037" y="243152"/>
                </a:cubicBezTo>
                <a:cubicBezTo>
                  <a:pt x="845970" y="243152"/>
                  <a:pt x="849125" y="240973"/>
                  <a:pt x="850502" y="236613"/>
                </a:cubicBezTo>
                <a:cubicBezTo>
                  <a:pt x="851878" y="232254"/>
                  <a:pt x="852567" y="221871"/>
                  <a:pt x="852567" y="205466"/>
                </a:cubicBezTo>
                <a:lnTo>
                  <a:pt x="852567" y="77437"/>
                </a:lnTo>
                <a:cubicBezTo>
                  <a:pt x="852567" y="64473"/>
                  <a:pt x="851850" y="56185"/>
                  <a:pt x="850416" y="52571"/>
                </a:cubicBezTo>
                <a:cubicBezTo>
                  <a:pt x="848982" y="48957"/>
                  <a:pt x="846028" y="47150"/>
                  <a:pt x="841553" y="47150"/>
                </a:cubicBezTo>
                <a:close/>
                <a:moveTo>
                  <a:pt x="270053" y="47150"/>
                </a:moveTo>
                <a:cubicBezTo>
                  <a:pt x="266268" y="47150"/>
                  <a:pt x="263371" y="48613"/>
                  <a:pt x="261363" y="51538"/>
                </a:cubicBezTo>
                <a:cubicBezTo>
                  <a:pt x="259356" y="54464"/>
                  <a:pt x="258352" y="63097"/>
                  <a:pt x="258352" y="77437"/>
                </a:cubicBezTo>
                <a:lnTo>
                  <a:pt x="258352" y="207531"/>
                </a:lnTo>
                <a:cubicBezTo>
                  <a:pt x="258352" y="223707"/>
                  <a:pt x="259011" y="233688"/>
                  <a:pt x="260331" y="237474"/>
                </a:cubicBezTo>
                <a:cubicBezTo>
                  <a:pt x="261650" y="241259"/>
                  <a:pt x="264719" y="243152"/>
                  <a:pt x="269537" y="243152"/>
                </a:cubicBezTo>
                <a:cubicBezTo>
                  <a:pt x="274470" y="243152"/>
                  <a:pt x="277625" y="240973"/>
                  <a:pt x="279002" y="236613"/>
                </a:cubicBezTo>
                <a:cubicBezTo>
                  <a:pt x="280378" y="232254"/>
                  <a:pt x="281067" y="221871"/>
                  <a:pt x="281067" y="205466"/>
                </a:cubicBezTo>
                <a:lnTo>
                  <a:pt x="281067" y="77437"/>
                </a:lnTo>
                <a:cubicBezTo>
                  <a:pt x="281067" y="64473"/>
                  <a:pt x="280350" y="56185"/>
                  <a:pt x="278916" y="52571"/>
                </a:cubicBezTo>
                <a:cubicBezTo>
                  <a:pt x="277482" y="48957"/>
                  <a:pt x="274527" y="47150"/>
                  <a:pt x="270053" y="47150"/>
                </a:cubicBezTo>
                <a:close/>
                <a:moveTo>
                  <a:pt x="635645" y="5850"/>
                </a:moveTo>
                <a:lnTo>
                  <a:pt x="708092" y="5850"/>
                </a:lnTo>
                <a:lnTo>
                  <a:pt x="708092" y="228697"/>
                </a:lnTo>
                <a:lnTo>
                  <a:pt x="752145" y="228697"/>
                </a:lnTo>
                <a:lnTo>
                  <a:pt x="752145" y="284452"/>
                </a:lnTo>
                <a:lnTo>
                  <a:pt x="635645" y="284452"/>
                </a:lnTo>
                <a:close/>
                <a:moveTo>
                  <a:pt x="377437" y="5850"/>
                </a:moveTo>
                <a:lnTo>
                  <a:pt x="449884" y="5850"/>
                </a:lnTo>
                <a:lnTo>
                  <a:pt x="449884" y="214759"/>
                </a:lnTo>
                <a:cubicBezTo>
                  <a:pt x="449884" y="226919"/>
                  <a:pt x="450544" y="234692"/>
                  <a:pt x="451863" y="238076"/>
                </a:cubicBezTo>
                <a:cubicBezTo>
                  <a:pt x="453182" y="241460"/>
                  <a:pt x="455850" y="243152"/>
                  <a:pt x="459865" y="243152"/>
                </a:cubicBezTo>
                <a:cubicBezTo>
                  <a:pt x="464454" y="243152"/>
                  <a:pt x="467408" y="241288"/>
                  <a:pt x="468727" y="237560"/>
                </a:cubicBezTo>
                <a:cubicBezTo>
                  <a:pt x="470047" y="233831"/>
                  <a:pt x="470706" y="225026"/>
                  <a:pt x="470706" y="211145"/>
                </a:cubicBezTo>
                <a:lnTo>
                  <a:pt x="470706" y="5850"/>
                </a:lnTo>
                <a:lnTo>
                  <a:pt x="543153" y="5850"/>
                </a:lnTo>
                <a:lnTo>
                  <a:pt x="543153" y="192044"/>
                </a:lnTo>
                <a:cubicBezTo>
                  <a:pt x="543153" y="213153"/>
                  <a:pt x="542465" y="227980"/>
                  <a:pt x="541088" y="236527"/>
                </a:cubicBezTo>
                <a:cubicBezTo>
                  <a:pt x="539711" y="245074"/>
                  <a:pt x="535639" y="253850"/>
                  <a:pt x="528870" y="262856"/>
                </a:cubicBezTo>
                <a:cubicBezTo>
                  <a:pt x="522102" y="271861"/>
                  <a:pt x="513182" y="278687"/>
                  <a:pt x="502111" y="283334"/>
                </a:cubicBezTo>
                <a:cubicBezTo>
                  <a:pt x="491041" y="287980"/>
                  <a:pt x="477991" y="290303"/>
                  <a:pt x="462962" y="290303"/>
                </a:cubicBezTo>
                <a:cubicBezTo>
                  <a:pt x="446328" y="290303"/>
                  <a:pt x="431643" y="287550"/>
                  <a:pt x="418909" y="282043"/>
                </a:cubicBezTo>
                <a:cubicBezTo>
                  <a:pt x="406175" y="276536"/>
                  <a:pt x="396653" y="269366"/>
                  <a:pt x="390344" y="260533"/>
                </a:cubicBezTo>
                <a:cubicBezTo>
                  <a:pt x="384034" y="251699"/>
                  <a:pt x="380306" y="242378"/>
                  <a:pt x="379158" y="232569"/>
                </a:cubicBezTo>
                <a:cubicBezTo>
                  <a:pt x="378011" y="222760"/>
                  <a:pt x="377437" y="202139"/>
                  <a:pt x="377437" y="170705"/>
                </a:cubicBezTo>
                <a:close/>
                <a:moveTo>
                  <a:pt x="0" y="5850"/>
                </a:moveTo>
                <a:lnTo>
                  <a:pt x="66553" y="5850"/>
                </a:lnTo>
                <a:cubicBezTo>
                  <a:pt x="76953" y="60230"/>
                  <a:pt x="82818" y="96827"/>
                  <a:pt x="84148" y="115639"/>
                </a:cubicBezTo>
                <a:cubicBezTo>
                  <a:pt x="88164" y="85914"/>
                  <a:pt x="94889" y="49317"/>
                  <a:pt x="104325" y="5850"/>
                </a:cubicBezTo>
                <a:lnTo>
                  <a:pt x="170878" y="5850"/>
                </a:lnTo>
                <a:lnTo>
                  <a:pt x="118049" y="183612"/>
                </a:lnTo>
                <a:lnTo>
                  <a:pt x="118049" y="284452"/>
                </a:lnTo>
                <a:lnTo>
                  <a:pt x="50936" y="284452"/>
                </a:lnTo>
                <a:lnTo>
                  <a:pt x="50936" y="183612"/>
                </a:lnTo>
                <a:close/>
                <a:moveTo>
                  <a:pt x="1222209" y="0"/>
                </a:moveTo>
                <a:cubicBezTo>
                  <a:pt x="1237123" y="0"/>
                  <a:pt x="1250517" y="2437"/>
                  <a:pt x="1262390" y="7313"/>
                </a:cubicBezTo>
                <a:cubicBezTo>
                  <a:pt x="1274264" y="12189"/>
                  <a:pt x="1283815" y="19502"/>
                  <a:pt x="1291042" y="29254"/>
                </a:cubicBezTo>
                <a:cubicBezTo>
                  <a:pt x="1298270" y="39005"/>
                  <a:pt x="1302572" y="49617"/>
                  <a:pt x="1303948" y="61089"/>
                </a:cubicBezTo>
                <a:cubicBezTo>
                  <a:pt x="1305325" y="72561"/>
                  <a:pt x="1306013" y="92637"/>
                  <a:pt x="1306013" y="121318"/>
                </a:cubicBezTo>
                <a:lnTo>
                  <a:pt x="1306013" y="168985"/>
                </a:lnTo>
                <a:cubicBezTo>
                  <a:pt x="1306013" y="196977"/>
                  <a:pt x="1305354" y="216795"/>
                  <a:pt x="1304034" y="228439"/>
                </a:cubicBezTo>
                <a:cubicBezTo>
                  <a:pt x="1302715" y="240083"/>
                  <a:pt x="1298585" y="250724"/>
                  <a:pt x="1291644" y="260360"/>
                </a:cubicBezTo>
                <a:cubicBezTo>
                  <a:pt x="1284704" y="269997"/>
                  <a:pt x="1275325" y="277397"/>
                  <a:pt x="1263509" y="282559"/>
                </a:cubicBezTo>
                <a:cubicBezTo>
                  <a:pt x="1251693" y="287722"/>
                  <a:pt x="1237926" y="290303"/>
                  <a:pt x="1222209" y="290303"/>
                </a:cubicBezTo>
                <a:cubicBezTo>
                  <a:pt x="1207295" y="290303"/>
                  <a:pt x="1193902" y="287865"/>
                  <a:pt x="1182028" y="282989"/>
                </a:cubicBezTo>
                <a:cubicBezTo>
                  <a:pt x="1170154" y="278114"/>
                  <a:pt x="1160604" y="270800"/>
                  <a:pt x="1153376" y="261049"/>
                </a:cubicBezTo>
                <a:cubicBezTo>
                  <a:pt x="1146149" y="251297"/>
                  <a:pt x="1141847" y="240686"/>
                  <a:pt x="1140470" y="229214"/>
                </a:cubicBezTo>
                <a:cubicBezTo>
                  <a:pt x="1139093" y="217741"/>
                  <a:pt x="1138405" y="197665"/>
                  <a:pt x="1138405" y="168985"/>
                </a:cubicBezTo>
                <a:lnTo>
                  <a:pt x="1138405" y="121318"/>
                </a:lnTo>
                <a:cubicBezTo>
                  <a:pt x="1138405" y="93326"/>
                  <a:pt x="1139065" y="73508"/>
                  <a:pt x="1140384" y="61863"/>
                </a:cubicBezTo>
                <a:cubicBezTo>
                  <a:pt x="1141703" y="50219"/>
                  <a:pt x="1145833" y="39579"/>
                  <a:pt x="1152774" y="29942"/>
                </a:cubicBezTo>
                <a:cubicBezTo>
                  <a:pt x="1159715" y="20305"/>
                  <a:pt x="1169093" y="12906"/>
                  <a:pt x="1180909" y="7743"/>
                </a:cubicBezTo>
                <a:cubicBezTo>
                  <a:pt x="1192726" y="2581"/>
                  <a:pt x="1206492" y="0"/>
                  <a:pt x="1222209" y="0"/>
                </a:cubicBezTo>
                <a:close/>
                <a:moveTo>
                  <a:pt x="1029644" y="0"/>
                </a:moveTo>
                <a:cubicBezTo>
                  <a:pt x="1050868" y="0"/>
                  <a:pt x="1068478" y="4359"/>
                  <a:pt x="1082474" y="13078"/>
                </a:cubicBezTo>
                <a:cubicBezTo>
                  <a:pt x="1096470" y="21797"/>
                  <a:pt x="1105590" y="32150"/>
                  <a:pt x="1109835" y="44139"/>
                </a:cubicBezTo>
                <a:cubicBezTo>
                  <a:pt x="1114079" y="56127"/>
                  <a:pt x="1116202" y="73536"/>
                  <a:pt x="1116202" y="96366"/>
                </a:cubicBezTo>
                <a:lnTo>
                  <a:pt x="1116202" y="108412"/>
                </a:lnTo>
                <a:lnTo>
                  <a:pt x="1043755" y="108412"/>
                </a:lnTo>
                <a:lnTo>
                  <a:pt x="1043755" y="83115"/>
                </a:lnTo>
                <a:cubicBezTo>
                  <a:pt x="1043755" y="67169"/>
                  <a:pt x="1043067" y="57188"/>
                  <a:pt x="1041690" y="53173"/>
                </a:cubicBezTo>
                <a:cubicBezTo>
                  <a:pt x="1040313" y="49158"/>
                  <a:pt x="1037044" y="47150"/>
                  <a:pt x="1031881" y="47150"/>
                </a:cubicBezTo>
                <a:cubicBezTo>
                  <a:pt x="1027407" y="47150"/>
                  <a:pt x="1024367" y="48871"/>
                  <a:pt x="1022761" y="52313"/>
                </a:cubicBezTo>
                <a:cubicBezTo>
                  <a:pt x="1021155" y="55754"/>
                  <a:pt x="1020352" y="64588"/>
                  <a:pt x="1020352" y="78813"/>
                </a:cubicBezTo>
                <a:lnTo>
                  <a:pt x="1020352" y="212522"/>
                </a:lnTo>
                <a:cubicBezTo>
                  <a:pt x="1020352" y="225026"/>
                  <a:pt x="1021155" y="233257"/>
                  <a:pt x="1022761" y="237215"/>
                </a:cubicBezTo>
                <a:cubicBezTo>
                  <a:pt x="1024367" y="241173"/>
                  <a:pt x="1027579" y="243152"/>
                  <a:pt x="1032398" y="243152"/>
                </a:cubicBezTo>
                <a:cubicBezTo>
                  <a:pt x="1037675" y="243152"/>
                  <a:pt x="1041260" y="240915"/>
                  <a:pt x="1043153" y="236441"/>
                </a:cubicBezTo>
                <a:cubicBezTo>
                  <a:pt x="1045046" y="231967"/>
                  <a:pt x="1045992" y="223248"/>
                  <a:pt x="1045992" y="210284"/>
                </a:cubicBezTo>
                <a:lnTo>
                  <a:pt x="1045992" y="177245"/>
                </a:lnTo>
                <a:lnTo>
                  <a:pt x="1031365" y="177245"/>
                </a:lnTo>
                <a:lnTo>
                  <a:pt x="1031365" y="134912"/>
                </a:lnTo>
                <a:lnTo>
                  <a:pt x="1116202" y="134912"/>
                </a:lnTo>
                <a:lnTo>
                  <a:pt x="1116202" y="284452"/>
                </a:lnTo>
                <a:lnTo>
                  <a:pt x="1070675" y="284452"/>
                </a:lnTo>
                <a:lnTo>
                  <a:pt x="1063975" y="264490"/>
                </a:lnTo>
                <a:cubicBezTo>
                  <a:pt x="1059038" y="273095"/>
                  <a:pt x="1052810" y="279548"/>
                  <a:pt x="1045290" y="283850"/>
                </a:cubicBezTo>
                <a:cubicBezTo>
                  <a:pt x="1037771" y="288152"/>
                  <a:pt x="1028902" y="290303"/>
                  <a:pt x="1018685" y="290303"/>
                </a:cubicBezTo>
                <a:cubicBezTo>
                  <a:pt x="1006513" y="290303"/>
                  <a:pt x="995118" y="287349"/>
                  <a:pt x="984499" y="281441"/>
                </a:cubicBezTo>
                <a:cubicBezTo>
                  <a:pt x="973880" y="275532"/>
                  <a:pt x="965815" y="268219"/>
                  <a:pt x="960304" y="259500"/>
                </a:cubicBezTo>
                <a:cubicBezTo>
                  <a:pt x="954793" y="250781"/>
                  <a:pt x="951349" y="241632"/>
                  <a:pt x="949971" y="232053"/>
                </a:cubicBezTo>
                <a:cubicBezTo>
                  <a:pt x="948594" y="222474"/>
                  <a:pt x="947905" y="208105"/>
                  <a:pt x="947905" y="188946"/>
                </a:cubicBezTo>
                <a:lnTo>
                  <a:pt x="947905" y="106175"/>
                </a:lnTo>
                <a:cubicBezTo>
                  <a:pt x="947905" y="79559"/>
                  <a:pt x="949339" y="60229"/>
                  <a:pt x="952207" y="48183"/>
                </a:cubicBezTo>
                <a:cubicBezTo>
                  <a:pt x="955075" y="36137"/>
                  <a:pt x="963306" y="25095"/>
                  <a:pt x="976901" y="15057"/>
                </a:cubicBezTo>
                <a:cubicBezTo>
                  <a:pt x="990495" y="5019"/>
                  <a:pt x="1008076" y="0"/>
                  <a:pt x="1029644" y="0"/>
                </a:cubicBezTo>
                <a:close/>
                <a:moveTo>
                  <a:pt x="841209" y="0"/>
                </a:moveTo>
                <a:cubicBezTo>
                  <a:pt x="856123" y="0"/>
                  <a:pt x="869517" y="2437"/>
                  <a:pt x="881390" y="7313"/>
                </a:cubicBezTo>
                <a:cubicBezTo>
                  <a:pt x="893264" y="12189"/>
                  <a:pt x="902815" y="19502"/>
                  <a:pt x="910042" y="29254"/>
                </a:cubicBezTo>
                <a:cubicBezTo>
                  <a:pt x="917270" y="39005"/>
                  <a:pt x="921572" y="49617"/>
                  <a:pt x="922948" y="61089"/>
                </a:cubicBezTo>
                <a:cubicBezTo>
                  <a:pt x="924325" y="72561"/>
                  <a:pt x="925013" y="92637"/>
                  <a:pt x="925013" y="121318"/>
                </a:cubicBezTo>
                <a:lnTo>
                  <a:pt x="925013" y="168985"/>
                </a:lnTo>
                <a:cubicBezTo>
                  <a:pt x="925013" y="196977"/>
                  <a:pt x="924354" y="216795"/>
                  <a:pt x="923034" y="228439"/>
                </a:cubicBezTo>
                <a:cubicBezTo>
                  <a:pt x="921715" y="240083"/>
                  <a:pt x="917585" y="250724"/>
                  <a:pt x="910644" y="260360"/>
                </a:cubicBezTo>
                <a:cubicBezTo>
                  <a:pt x="903704" y="269997"/>
                  <a:pt x="894325" y="277397"/>
                  <a:pt x="882509" y="282559"/>
                </a:cubicBezTo>
                <a:cubicBezTo>
                  <a:pt x="870693" y="287722"/>
                  <a:pt x="856926" y="290303"/>
                  <a:pt x="841209" y="290303"/>
                </a:cubicBezTo>
                <a:cubicBezTo>
                  <a:pt x="826295" y="290303"/>
                  <a:pt x="812902" y="287865"/>
                  <a:pt x="801028" y="282989"/>
                </a:cubicBezTo>
                <a:cubicBezTo>
                  <a:pt x="789154" y="278114"/>
                  <a:pt x="779604" y="270800"/>
                  <a:pt x="772376" y="261049"/>
                </a:cubicBezTo>
                <a:cubicBezTo>
                  <a:pt x="765149" y="251297"/>
                  <a:pt x="760847" y="240686"/>
                  <a:pt x="759470" y="229214"/>
                </a:cubicBezTo>
                <a:cubicBezTo>
                  <a:pt x="758093" y="217741"/>
                  <a:pt x="757405" y="197665"/>
                  <a:pt x="757405" y="168985"/>
                </a:cubicBezTo>
                <a:lnTo>
                  <a:pt x="757405" y="121318"/>
                </a:lnTo>
                <a:cubicBezTo>
                  <a:pt x="757405" y="93326"/>
                  <a:pt x="758065" y="73508"/>
                  <a:pt x="759384" y="61863"/>
                </a:cubicBezTo>
                <a:cubicBezTo>
                  <a:pt x="760703" y="50219"/>
                  <a:pt x="764833" y="39579"/>
                  <a:pt x="771774" y="29942"/>
                </a:cubicBezTo>
                <a:cubicBezTo>
                  <a:pt x="778714" y="20305"/>
                  <a:pt x="788093" y="12906"/>
                  <a:pt x="799909" y="7743"/>
                </a:cubicBezTo>
                <a:cubicBezTo>
                  <a:pt x="811726" y="2581"/>
                  <a:pt x="825492" y="0"/>
                  <a:pt x="841209" y="0"/>
                </a:cubicBezTo>
                <a:close/>
                <a:moveTo>
                  <a:pt x="269709" y="0"/>
                </a:moveTo>
                <a:cubicBezTo>
                  <a:pt x="284623" y="0"/>
                  <a:pt x="298017" y="2437"/>
                  <a:pt x="309890" y="7313"/>
                </a:cubicBezTo>
                <a:cubicBezTo>
                  <a:pt x="321764" y="12189"/>
                  <a:pt x="331315" y="19502"/>
                  <a:pt x="338542" y="29254"/>
                </a:cubicBezTo>
                <a:cubicBezTo>
                  <a:pt x="345770" y="39005"/>
                  <a:pt x="350072" y="49617"/>
                  <a:pt x="351448" y="61089"/>
                </a:cubicBezTo>
                <a:cubicBezTo>
                  <a:pt x="352825" y="72561"/>
                  <a:pt x="353513" y="92637"/>
                  <a:pt x="353513" y="121318"/>
                </a:cubicBezTo>
                <a:lnTo>
                  <a:pt x="353513" y="168985"/>
                </a:lnTo>
                <a:cubicBezTo>
                  <a:pt x="353513" y="196977"/>
                  <a:pt x="352854" y="216795"/>
                  <a:pt x="351534" y="228439"/>
                </a:cubicBezTo>
                <a:cubicBezTo>
                  <a:pt x="350215" y="240083"/>
                  <a:pt x="346085" y="250724"/>
                  <a:pt x="339144" y="260360"/>
                </a:cubicBezTo>
                <a:cubicBezTo>
                  <a:pt x="332204" y="269997"/>
                  <a:pt x="322825" y="277397"/>
                  <a:pt x="311009" y="282559"/>
                </a:cubicBezTo>
                <a:cubicBezTo>
                  <a:pt x="299193" y="287722"/>
                  <a:pt x="285426" y="290303"/>
                  <a:pt x="269709" y="290303"/>
                </a:cubicBezTo>
                <a:cubicBezTo>
                  <a:pt x="254795" y="290303"/>
                  <a:pt x="241402" y="287865"/>
                  <a:pt x="229528" y="282989"/>
                </a:cubicBezTo>
                <a:cubicBezTo>
                  <a:pt x="217654" y="278114"/>
                  <a:pt x="208104" y="270800"/>
                  <a:pt x="200876" y="261049"/>
                </a:cubicBezTo>
                <a:cubicBezTo>
                  <a:pt x="193649" y="251297"/>
                  <a:pt x="189347" y="240686"/>
                  <a:pt x="187970" y="229214"/>
                </a:cubicBezTo>
                <a:cubicBezTo>
                  <a:pt x="186593" y="217741"/>
                  <a:pt x="185905" y="197665"/>
                  <a:pt x="185905" y="168985"/>
                </a:cubicBezTo>
                <a:lnTo>
                  <a:pt x="185905" y="121318"/>
                </a:lnTo>
                <a:cubicBezTo>
                  <a:pt x="185905" y="93326"/>
                  <a:pt x="186565" y="73508"/>
                  <a:pt x="187884" y="61863"/>
                </a:cubicBezTo>
                <a:cubicBezTo>
                  <a:pt x="189203" y="50219"/>
                  <a:pt x="193333" y="39579"/>
                  <a:pt x="200274" y="29942"/>
                </a:cubicBezTo>
                <a:cubicBezTo>
                  <a:pt x="207214" y="20305"/>
                  <a:pt x="216593" y="12906"/>
                  <a:pt x="228409" y="7743"/>
                </a:cubicBezTo>
                <a:cubicBezTo>
                  <a:pt x="240226" y="2581"/>
                  <a:pt x="253992" y="0"/>
                  <a:pt x="269709" y="0"/>
                </a:cubicBezTo>
                <a:close/>
              </a:path>
            </a:pathLst>
          </a:custGeom>
          <a:gradFill>
            <a:gsLst>
              <a:gs pos="0">
                <a:schemeClr val="accent1"/>
              </a:gs>
              <a:gs pos="100000">
                <a:schemeClr val="accent2"/>
              </a:gs>
            </a:gsLst>
            <a:lin ang="27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cene3d>
              <a:camera prst="orthographicFront"/>
              <a:lightRig rig="threePt" dir="t"/>
            </a:scene3d>
            <a:sp3d contourW="12700"/>
          </a:bodyPr>
          <a:lstStyle>
            <a:defPPr>
              <a:defRPr lang="zh-CN"/>
            </a:defPPr>
            <a:lvl1pPr algn="ctr">
              <a:defRPr sz="6600" b="1">
                <a:gradFill>
                  <a:gsLst>
                    <a:gs pos="0">
                      <a:srgbClr val="00C8AF"/>
                    </a:gs>
                    <a:gs pos="100000">
                      <a:srgbClr val="006FBB"/>
                    </a:gs>
                  </a:gsLst>
                  <a:lin ang="8100000" scaled="1"/>
                </a:gra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smtClean="0">
              <a:ln>
                <a:noFill/>
              </a:ln>
              <a:gradFill>
                <a:gsLst>
                  <a:gs pos="0">
                    <a:srgbClr val="00C8AF"/>
                  </a:gs>
                  <a:gs pos="100000">
                    <a:srgbClr val="006FBB"/>
                  </a:gs>
                </a:gsLst>
                <a:lin ang="8100000" scaled="1"/>
              </a:gradFill>
              <a:effectLst/>
              <a:uLnTx/>
              <a:uFillTx/>
              <a:latin typeface="Impact" panose="020B0806030902050204" pitchFamily="34" charset="0"/>
              <a:ea typeface="微软雅黑"/>
              <a:cs typeface="+mn-cs"/>
            </a:endParaRPr>
          </a:p>
        </p:txBody>
      </p:sp>
      <p:sp>
        <p:nvSpPr>
          <p:cNvPr id="18" name="文本框 17"/>
          <p:cNvSpPr txBox="1"/>
          <p:nvPr/>
        </p:nvSpPr>
        <p:spPr>
          <a:xfrm>
            <a:off x="9939418" y="6248400"/>
            <a:ext cx="1547347" cy="27699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prstClr val="white"/>
                </a:solidFill>
                <a:effectLst/>
                <a:uLnTx/>
                <a:uFillTx/>
                <a:latin typeface="Arial"/>
                <a:ea typeface="微软雅黑"/>
                <a:cs typeface="+mn-cs"/>
              </a:rPr>
              <a:t>WWW.YPPPT.COM</a:t>
            </a:r>
            <a:endParaRPr kumimoji="0" lang="zh-CN" altLang="en-US" sz="1200" b="0" i="0" u="none" strike="noStrike" kern="1200" cap="none" spc="0" normalizeH="0" baseline="0" noProof="0" dirty="0" smtClean="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149848802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anim calcmode="lin" valueType="num">
                                      <p:cBhvr>
                                        <p:cTn id="8" dur="2000" fill="hold"/>
                                        <p:tgtEl>
                                          <p:spTgt spid="17"/>
                                        </p:tgtEl>
                                        <p:attrNameLst>
                                          <p:attrName>ppt_w</p:attrName>
                                        </p:attrNameLst>
                                      </p:cBhvr>
                                      <p:tavLst>
                                        <p:tav tm="0" fmla="#ppt_w*sin(2.5*pi*$)">
                                          <p:val>
                                            <p:fltVal val="0"/>
                                          </p:val>
                                        </p:tav>
                                        <p:tav tm="100000">
                                          <p:val>
                                            <p:fltVal val="1"/>
                                          </p:val>
                                        </p:tav>
                                      </p:tavLst>
                                    </p:anim>
                                    <p:anim calcmode="lin" valueType="num">
                                      <p:cBhvr>
                                        <p:cTn id="9" dur="2000" fill="hold"/>
                                        <p:tgtEl>
                                          <p:spTgt spid="17"/>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 presetClass="entr" presetSubtype="8"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2500"/>
                            </p:stCondLst>
                            <p:childTnLst>
                              <p:par>
                                <p:cTn id="16" presetID="1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childTnLst>
                          </p:cTn>
                        </p:par>
                        <p:par>
                          <p:cTn id="20" fill="hold">
                            <p:stCondLst>
                              <p:cond delay="3000"/>
                            </p:stCondLst>
                            <p:childTnLst>
                              <p:par>
                                <p:cTn id="21" presetID="14" presetClass="entr" presetSubtype="1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par>
                          <p:cTn id="24" fill="hold">
                            <p:stCondLst>
                              <p:cond delay="3500"/>
                            </p:stCondLst>
                            <p:childTnLst>
                              <p:par>
                                <p:cTn id="25" presetID="42"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par>
                          <p:cTn id="30" fill="hold">
                            <p:stCondLst>
                              <p:cond delay="4500"/>
                            </p:stCondLst>
                            <p:childTnLst>
                              <p:par>
                                <p:cTn id="31" presetID="10"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p:bldP spid="10" grpId="0"/>
      <p:bldP spid="17" grpId="0" animBg="1"/>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8300232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5689" t="7719" r="5274"/>
          <a:stretch/>
        </p:blipFill>
        <p:spPr>
          <a:xfrm rot="16200000" flipV="1">
            <a:off x="6752770" y="1418770"/>
            <a:ext cx="6872516" cy="4005943"/>
          </a:xfrm>
          <a:prstGeom prst="rect">
            <a:avLst/>
          </a:prstGeom>
        </p:spPr>
      </p:pic>
      <p:sp>
        <p:nvSpPr>
          <p:cNvPr id="4" name="文本框 3"/>
          <p:cNvSpPr txBox="1"/>
          <p:nvPr/>
        </p:nvSpPr>
        <p:spPr>
          <a:xfrm>
            <a:off x="2643724" y="3644970"/>
            <a:ext cx="4288353"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smtClean="0">
                <a:ln>
                  <a:noFill/>
                </a:ln>
                <a:solidFill>
                  <a:schemeClr val="tx1">
                    <a:lumMod val="75000"/>
                    <a:lumOff val="25000"/>
                  </a:schemeClr>
                </a:solidFill>
                <a:effectLst/>
                <a:uLnTx/>
                <a:uFillTx/>
                <a:latin typeface="+mn-ea"/>
                <a:cs typeface="经典综艺体简" panose="02010609000101010101" pitchFamily="49" charset="-122"/>
              </a:rPr>
              <a:t>标题文字添加此处</a:t>
            </a:r>
          </a:p>
        </p:txBody>
      </p:sp>
      <p:sp>
        <p:nvSpPr>
          <p:cNvPr id="5" name="文本框 4"/>
          <p:cNvSpPr txBox="1"/>
          <p:nvPr/>
        </p:nvSpPr>
        <p:spPr>
          <a:xfrm>
            <a:off x="1696358" y="4410912"/>
            <a:ext cx="6183086" cy="60939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微软雅黑"/>
                <a:cs typeface="+mn-cs"/>
              </a:rPr>
              <a:t>The user can demonstrate on a projector or </a:t>
            </a: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Century Gothic" panose="020B0502020202020204" pitchFamily="34" charset="0"/>
                <a:ea typeface="微软雅黑"/>
                <a:cs typeface="+mn-cs"/>
              </a:rPr>
              <a:t>computer or </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微软雅黑"/>
                <a:cs typeface="+mn-cs"/>
              </a:rPr>
              <a:t>print </a:t>
            </a: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Century Gothic" panose="020B0502020202020204" pitchFamily="34" charset="0"/>
                <a:ea typeface="微软雅黑"/>
                <a:cs typeface="+mn-cs"/>
              </a:rPr>
              <a:t>the </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微软雅黑"/>
                <a:cs typeface="+mn-cs"/>
              </a:rPr>
              <a:t>it into a film to be used in a wider field</a:t>
            </a:r>
          </a:p>
        </p:txBody>
      </p:sp>
      <p:grpSp>
        <p:nvGrpSpPr>
          <p:cNvPr id="11" name="组合 10"/>
          <p:cNvGrpSpPr/>
          <p:nvPr/>
        </p:nvGrpSpPr>
        <p:grpSpPr>
          <a:xfrm>
            <a:off x="3127754" y="1243574"/>
            <a:ext cx="2853945" cy="1888501"/>
            <a:chOff x="3127754" y="1243574"/>
            <a:chExt cx="2853945" cy="1888501"/>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7754" y="1243574"/>
              <a:ext cx="2853945" cy="1888501"/>
            </a:xfrm>
            <a:prstGeom prst="rect">
              <a:avLst/>
            </a:prstGeom>
            <a:effectLst>
              <a:outerShdw blurRad="241300" sx="102000" sy="102000" algn="ctr" rotWithShape="0">
                <a:prstClr val="black">
                  <a:alpha val="40000"/>
                </a:prstClr>
              </a:outerShdw>
            </a:effectLst>
          </p:spPr>
        </p:pic>
        <p:sp>
          <p:nvSpPr>
            <p:cNvPr id="10" name="文本框 9"/>
            <p:cNvSpPr txBox="1"/>
            <p:nvPr/>
          </p:nvSpPr>
          <p:spPr>
            <a:xfrm>
              <a:off x="4225887" y="1824297"/>
              <a:ext cx="1124026" cy="1107996"/>
            </a:xfrm>
            <a:prstGeom prst="rect">
              <a:avLst/>
            </a:prstGeom>
            <a:noFill/>
            <a:effectLst>
              <a:outerShdw blurRad="241300" sx="102000" sy="102000" algn="ctr" rotWithShape="0">
                <a:prstClr val="black">
                  <a:alpha val="40000"/>
                </a:prstClr>
              </a:outerShdw>
            </a:effectLst>
          </p:spPr>
          <p:txBody>
            <a:bodyPr wrap="none" rtlCol="0">
              <a:spAutoFit/>
              <a:scene3d>
                <a:camera prst="orthographicFront"/>
                <a:lightRig rig="threePt" dir="t"/>
              </a:scene3d>
              <a:sp3d contourW="12700"/>
            </a:bodyPr>
            <a:lstStyle/>
            <a:p>
              <a:pPr algn="ctr"/>
              <a:r>
                <a:rPr lang="en-US" altLang="zh-CN" sz="6600" i="1" dirty="0" smtClean="0">
                  <a:solidFill>
                    <a:schemeClr val="bg1"/>
                  </a:solidFill>
                  <a:effectLst>
                    <a:outerShdw blurRad="292100" sx="102000" sy="102000" algn="ctr" rotWithShape="0">
                      <a:prstClr val="black">
                        <a:alpha val="40000"/>
                      </a:prstClr>
                    </a:outerShdw>
                  </a:effectLst>
                  <a:latin typeface="Century Gothic" panose="020B0502020202020204" pitchFamily="34" charset="0"/>
                  <a:ea typeface="+mj-ea"/>
                </a:rPr>
                <a:t>01</a:t>
              </a:r>
              <a:endParaRPr lang="zh-CN" altLang="en-US" sz="6600" i="1" dirty="0">
                <a:solidFill>
                  <a:schemeClr val="bg1"/>
                </a:solidFill>
                <a:effectLst>
                  <a:outerShdw blurRad="292100" sx="102000" sy="102000" algn="ctr" rotWithShape="0">
                    <a:prstClr val="black">
                      <a:alpha val="40000"/>
                    </a:prstClr>
                  </a:outerShdw>
                </a:effectLst>
                <a:latin typeface="Century Gothic" panose="020B0502020202020204" pitchFamily="34" charset="0"/>
                <a:ea typeface="+mj-ea"/>
              </a:endParaRPr>
            </a:p>
          </p:txBody>
        </p:sp>
      </p:grpSp>
    </p:spTree>
    <p:extLst>
      <p:ext uri="{BB962C8B-B14F-4D97-AF65-F5344CB8AC3E}">
        <p14:creationId xmlns:p14="http://schemas.microsoft.com/office/powerpoint/2010/main" val="425201354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rot="2700000">
            <a:off x="879929" y="2577993"/>
            <a:ext cx="667658" cy="667658"/>
          </a:xfrm>
          <a:prstGeom prst="roundRect">
            <a:avLst/>
          </a:prstGeom>
          <a:solidFill>
            <a:schemeClr val="accent1"/>
          </a:solidFill>
          <a:ln>
            <a:noFill/>
          </a:ln>
          <a:effectLst>
            <a:outerShdw blurRad="177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2700000">
            <a:off x="879929" y="4290679"/>
            <a:ext cx="667658" cy="667658"/>
          </a:xfrm>
          <a:prstGeom prst="roundRect">
            <a:avLst/>
          </a:prstGeom>
          <a:solidFill>
            <a:schemeClr val="accent2"/>
          </a:solidFill>
          <a:ln>
            <a:noFill/>
          </a:ln>
          <a:effectLst>
            <a:outerShdw blurRad="177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rot="2700000">
            <a:off x="10662558" y="2577993"/>
            <a:ext cx="667658" cy="667658"/>
          </a:xfrm>
          <a:prstGeom prst="roundRect">
            <a:avLst/>
          </a:prstGeom>
          <a:solidFill>
            <a:schemeClr val="accent2"/>
          </a:solidFill>
          <a:ln>
            <a:noFill/>
          </a:ln>
          <a:effectLst>
            <a:outerShdw blurRad="177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rot="2700000">
            <a:off x="10662558" y="4290679"/>
            <a:ext cx="667658" cy="667658"/>
          </a:xfrm>
          <a:prstGeom prst="roundRect">
            <a:avLst/>
          </a:prstGeom>
          <a:solidFill>
            <a:schemeClr val="accent1"/>
          </a:solidFill>
          <a:ln>
            <a:noFill/>
          </a:ln>
          <a:effectLst>
            <a:outerShdw blurRad="177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79900" y="2579992"/>
            <a:ext cx="3632200" cy="2979856"/>
          </a:xfrm>
          <a:prstGeom prst="rect">
            <a:avLst/>
          </a:prstGeom>
        </p:spPr>
      </p:pic>
      <p:pic>
        <p:nvPicPr>
          <p:cNvPr id="25" name="图片占位符 24"/>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7108" b="7108"/>
          <a:stretch>
            <a:fillRect/>
          </a:stretch>
        </p:blipFill>
        <p:spPr>
          <a:xfrm>
            <a:off x="4407512" y="2706256"/>
            <a:ext cx="3352188" cy="1917700"/>
          </a:xfrm>
        </p:spPr>
      </p:pic>
      <p:sp>
        <p:nvSpPr>
          <p:cNvPr id="27" name="矩形 26">
            <a:extLst>
              <a:ext uri="{FF2B5EF4-FFF2-40B4-BE49-F238E27FC236}">
                <a16:creationId xmlns:a16="http://schemas.microsoft.com/office/drawing/2014/main" xmlns="" id="{E3EB1709-6D20-4440-8800-976CC5E9712E}"/>
              </a:ext>
            </a:extLst>
          </p:cNvPr>
          <p:cNvSpPr/>
          <p:nvPr/>
        </p:nvSpPr>
        <p:spPr>
          <a:xfrm>
            <a:off x="1654070" y="2542750"/>
            <a:ext cx="2267936"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用户可以在投影仪或者计算机上进行演示也可以将</a:t>
            </a:r>
            <a:r>
              <a:rPr lang="zh-CN" altLang="en-US" sz="1200" dirty="0" smtClean="0">
                <a:solidFill>
                  <a:schemeClr val="tx1">
                    <a:lumMod val="65000"/>
                    <a:lumOff val="35000"/>
                  </a:schemeClr>
                </a:solidFill>
              </a:rPr>
              <a:t>演或者计示</a:t>
            </a:r>
            <a:r>
              <a:rPr lang="zh-CN" altLang="en-US" sz="1200" dirty="0">
                <a:solidFill>
                  <a:schemeClr val="tx1">
                    <a:lumMod val="65000"/>
                    <a:lumOff val="35000"/>
                  </a:schemeClr>
                </a:solidFill>
              </a:rPr>
              <a:t>文稿打印出来</a:t>
            </a:r>
            <a:r>
              <a:rPr lang="zh-CN" altLang="en-US" sz="1200" dirty="0" smtClean="0">
                <a:solidFill>
                  <a:schemeClr val="tx1">
                    <a:lumMod val="65000"/>
                    <a:lumOff val="35000"/>
                  </a:schemeClr>
                </a:solidFill>
              </a:rPr>
              <a:t>制作</a:t>
            </a:r>
            <a:endParaRPr lang="zh-CN" altLang="en-US" sz="1200" dirty="0">
              <a:solidFill>
                <a:schemeClr val="tx1">
                  <a:lumMod val="65000"/>
                  <a:lumOff val="35000"/>
                </a:schemeClr>
              </a:solidFill>
            </a:endParaRPr>
          </a:p>
        </p:txBody>
      </p:sp>
      <p:sp>
        <p:nvSpPr>
          <p:cNvPr id="29" name="矩形 28">
            <a:extLst>
              <a:ext uri="{FF2B5EF4-FFF2-40B4-BE49-F238E27FC236}">
                <a16:creationId xmlns:a16="http://schemas.microsoft.com/office/drawing/2014/main" xmlns="" id="{E3EB1709-6D20-4440-8800-976CC5E9712E}"/>
              </a:ext>
            </a:extLst>
          </p:cNvPr>
          <p:cNvSpPr/>
          <p:nvPr/>
        </p:nvSpPr>
        <p:spPr>
          <a:xfrm>
            <a:off x="1654070" y="4245392"/>
            <a:ext cx="2267936"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用户可以在投影仪或者计算机上进行演示也可以将</a:t>
            </a:r>
            <a:r>
              <a:rPr lang="zh-CN" altLang="en-US" sz="1200" dirty="0" smtClean="0">
                <a:solidFill>
                  <a:schemeClr val="tx1">
                    <a:lumMod val="65000"/>
                    <a:lumOff val="35000"/>
                  </a:schemeClr>
                </a:solidFill>
              </a:rPr>
              <a:t>演或者计示</a:t>
            </a:r>
            <a:r>
              <a:rPr lang="zh-CN" altLang="en-US" sz="1200" dirty="0">
                <a:solidFill>
                  <a:schemeClr val="tx1">
                    <a:lumMod val="65000"/>
                    <a:lumOff val="35000"/>
                  </a:schemeClr>
                </a:solidFill>
              </a:rPr>
              <a:t>文稿打印出来</a:t>
            </a:r>
            <a:r>
              <a:rPr lang="zh-CN" altLang="en-US" sz="1200" dirty="0" smtClean="0">
                <a:solidFill>
                  <a:schemeClr val="tx1">
                    <a:lumMod val="65000"/>
                    <a:lumOff val="35000"/>
                  </a:schemeClr>
                </a:solidFill>
              </a:rPr>
              <a:t>制作</a:t>
            </a:r>
            <a:endParaRPr lang="zh-CN" altLang="en-US" sz="1200" dirty="0">
              <a:solidFill>
                <a:schemeClr val="tx1">
                  <a:lumMod val="65000"/>
                  <a:lumOff val="35000"/>
                </a:schemeClr>
              </a:solidFill>
            </a:endParaRPr>
          </a:p>
        </p:txBody>
      </p:sp>
      <p:sp>
        <p:nvSpPr>
          <p:cNvPr id="30" name="矩形 29">
            <a:extLst>
              <a:ext uri="{FF2B5EF4-FFF2-40B4-BE49-F238E27FC236}">
                <a16:creationId xmlns:a16="http://schemas.microsoft.com/office/drawing/2014/main" xmlns="" id="{E3EB1709-6D20-4440-8800-976CC5E9712E}"/>
              </a:ext>
            </a:extLst>
          </p:cNvPr>
          <p:cNvSpPr/>
          <p:nvPr/>
        </p:nvSpPr>
        <p:spPr>
          <a:xfrm>
            <a:off x="8300543" y="2542750"/>
            <a:ext cx="2267936"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rPr>
              <a:t>用户可以在投影仪或者计算机上进行演示也可以将</a:t>
            </a:r>
            <a:r>
              <a:rPr lang="zh-CN" altLang="en-US" sz="1200" dirty="0" smtClean="0">
                <a:solidFill>
                  <a:schemeClr val="tx1">
                    <a:lumMod val="65000"/>
                    <a:lumOff val="35000"/>
                  </a:schemeClr>
                </a:solidFill>
              </a:rPr>
              <a:t>演或者计示</a:t>
            </a:r>
            <a:r>
              <a:rPr lang="zh-CN" altLang="en-US" sz="1200" dirty="0">
                <a:solidFill>
                  <a:schemeClr val="tx1">
                    <a:lumMod val="65000"/>
                    <a:lumOff val="35000"/>
                  </a:schemeClr>
                </a:solidFill>
              </a:rPr>
              <a:t>文稿打印出来</a:t>
            </a:r>
            <a:r>
              <a:rPr lang="zh-CN" altLang="en-US" sz="1200" dirty="0" smtClean="0">
                <a:solidFill>
                  <a:schemeClr val="tx1">
                    <a:lumMod val="65000"/>
                    <a:lumOff val="35000"/>
                  </a:schemeClr>
                </a:solidFill>
              </a:rPr>
              <a:t>制作</a:t>
            </a:r>
            <a:endParaRPr lang="zh-CN" altLang="en-US" sz="1200" dirty="0">
              <a:solidFill>
                <a:schemeClr val="tx1">
                  <a:lumMod val="65000"/>
                  <a:lumOff val="35000"/>
                </a:schemeClr>
              </a:solidFill>
            </a:endParaRPr>
          </a:p>
        </p:txBody>
      </p:sp>
      <p:sp>
        <p:nvSpPr>
          <p:cNvPr id="31" name="矩形 30">
            <a:extLst>
              <a:ext uri="{FF2B5EF4-FFF2-40B4-BE49-F238E27FC236}">
                <a16:creationId xmlns:a16="http://schemas.microsoft.com/office/drawing/2014/main" xmlns="" id="{E3EB1709-6D20-4440-8800-976CC5E9712E}"/>
              </a:ext>
            </a:extLst>
          </p:cNvPr>
          <p:cNvSpPr/>
          <p:nvPr/>
        </p:nvSpPr>
        <p:spPr>
          <a:xfrm>
            <a:off x="8300543" y="4245392"/>
            <a:ext cx="2267936"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rPr>
              <a:t>用户可以在投影仪或者计算机上进行演示也可以将</a:t>
            </a:r>
            <a:r>
              <a:rPr lang="zh-CN" altLang="en-US" sz="1200" dirty="0" smtClean="0">
                <a:solidFill>
                  <a:schemeClr val="tx1">
                    <a:lumMod val="65000"/>
                    <a:lumOff val="35000"/>
                  </a:schemeClr>
                </a:solidFill>
              </a:rPr>
              <a:t>演或者计示</a:t>
            </a:r>
            <a:r>
              <a:rPr lang="zh-CN" altLang="en-US" sz="1200" dirty="0">
                <a:solidFill>
                  <a:schemeClr val="tx1">
                    <a:lumMod val="65000"/>
                    <a:lumOff val="35000"/>
                  </a:schemeClr>
                </a:solidFill>
              </a:rPr>
              <a:t>文稿打印出来</a:t>
            </a:r>
            <a:r>
              <a:rPr lang="zh-CN" altLang="en-US" sz="1200" dirty="0" smtClean="0">
                <a:solidFill>
                  <a:schemeClr val="tx1">
                    <a:lumMod val="65000"/>
                    <a:lumOff val="35000"/>
                  </a:schemeClr>
                </a:solidFill>
              </a:rPr>
              <a:t>制作</a:t>
            </a:r>
            <a:endParaRPr lang="zh-CN" altLang="en-US" sz="1200" dirty="0">
              <a:solidFill>
                <a:schemeClr val="tx1">
                  <a:lumMod val="65000"/>
                  <a:lumOff val="35000"/>
                </a:schemeClr>
              </a:solidFill>
            </a:endParaRPr>
          </a:p>
        </p:txBody>
      </p:sp>
      <p:sp>
        <p:nvSpPr>
          <p:cNvPr id="36" name="椭圆 31"/>
          <p:cNvSpPr/>
          <p:nvPr/>
        </p:nvSpPr>
        <p:spPr>
          <a:xfrm>
            <a:off x="1036121" y="2759475"/>
            <a:ext cx="355274" cy="323680"/>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椭圆 32"/>
          <p:cNvSpPr/>
          <p:nvPr/>
        </p:nvSpPr>
        <p:spPr>
          <a:xfrm>
            <a:off x="1036121" y="4480318"/>
            <a:ext cx="355274" cy="287277"/>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椭圆 33"/>
          <p:cNvSpPr/>
          <p:nvPr/>
        </p:nvSpPr>
        <p:spPr>
          <a:xfrm>
            <a:off x="10818750" y="2758244"/>
            <a:ext cx="355274" cy="326143"/>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椭圆 34"/>
          <p:cNvSpPr/>
          <p:nvPr/>
        </p:nvSpPr>
        <p:spPr>
          <a:xfrm>
            <a:off x="10818750" y="4446320"/>
            <a:ext cx="355274" cy="355274"/>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32" name="图片 31"/>
          <p:cNvPicPr>
            <a:picLocks noChangeAspect="1"/>
          </p:cNvPicPr>
          <p:nvPr/>
        </p:nvPicPr>
        <p:blipFill rotWithShape="1">
          <a:blip r:embed="rId5">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33" name="图片 32"/>
          <p:cNvPicPr>
            <a:picLocks noChangeAspect="1"/>
          </p:cNvPicPr>
          <p:nvPr/>
        </p:nvPicPr>
        <p:blipFill rotWithShape="1">
          <a:blip r:embed="rId5">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34" name="组合 33"/>
          <p:cNvGrpSpPr/>
          <p:nvPr/>
        </p:nvGrpSpPr>
        <p:grpSpPr>
          <a:xfrm>
            <a:off x="1195529" y="485297"/>
            <a:ext cx="3780202" cy="770416"/>
            <a:chOff x="1949291" y="371073"/>
            <a:chExt cx="3780202" cy="770416"/>
          </a:xfrm>
        </p:grpSpPr>
        <p:sp>
          <p:nvSpPr>
            <p:cNvPr id="35" name="文本框 34"/>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latin typeface="Century Gothic" panose="020B0502020202020204" pitchFamily="34" charset="0"/>
                </a:rPr>
                <a:t>章节标题</a:t>
              </a:r>
              <a:r>
                <a:rPr lang="zh-CN" altLang="en-US" sz="2800" b="1" dirty="0" smtClean="0">
                  <a:solidFill>
                    <a:schemeClr val="accent1"/>
                  </a:solidFill>
                  <a:latin typeface="Century Gothic" panose="020B0502020202020204" pitchFamily="34" charset="0"/>
                </a:rPr>
                <a:t>文字添加</a:t>
              </a:r>
              <a:endParaRPr lang="zh-CN" altLang="en-US" sz="2800" b="1" dirty="0">
                <a:solidFill>
                  <a:schemeClr val="accent1"/>
                </a:solidFill>
                <a:latin typeface="Century Gothic" panose="020B0502020202020204" pitchFamily="34" charset="0"/>
              </a:endParaRPr>
            </a:p>
          </p:txBody>
        </p:sp>
        <p:sp>
          <p:nvSpPr>
            <p:cNvPr id="40" name="文本框 39"/>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smtClean="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345119422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Effect transition="in" filter="fade">
                                      <p:cBhvr>
                                        <p:cTn id="20" dur="500"/>
                                        <p:tgtEl>
                                          <p:spTgt spid="3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ppt_w</p:attrName>
                                        </p:attrNameLst>
                                      </p:cBhvr>
                                      <p:tavLst>
                                        <p:tav tm="0">
                                          <p:val>
                                            <p:fltVal val="0"/>
                                          </p:val>
                                        </p:tav>
                                        <p:tav tm="100000">
                                          <p:val>
                                            <p:strVal val="#ppt_w"/>
                                          </p:val>
                                        </p:tav>
                                      </p:tavLst>
                                    </p:anim>
                                    <p:anim calcmode="lin" valueType="num">
                                      <p:cBhvr>
                                        <p:cTn id="29" dur="500" fill="hold"/>
                                        <p:tgtEl>
                                          <p:spTgt spid="38"/>
                                        </p:tgtEl>
                                        <p:attrNameLst>
                                          <p:attrName>ppt_h</p:attrName>
                                        </p:attrNameLst>
                                      </p:cBhvr>
                                      <p:tavLst>
                                        <p:tav tm="0">
                                          <p:val>
                                            <p:fltVal val="0"/>
                                          </p:val>
                                        </p:tav>
                                        <p:tav tm="100000">
                                          <p:val>
                                            <p:strVal val="#ppt_h"/>
                                          </p:val>
                                        </p:tav>
                                      </p:tavLst>
                                    </p:anim>
                                    <p:animEffect transition="in" filter="fade">
                                      <p:cBhvr>
                                        <p:cTn id="30" dur="500"/>
                                        <p:tgtEl>
                                          <p:spTgt spid="3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Effect transition="in" filter="fade">
                                      <p:cBhvr>
                                        <p:cTn id="35" dur="500"/>
                                        <p:tgtEl>
                                          <p:spTgt spid="3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Effect transition="in" filter="fade">
                                      <p:cBhvr>
                                        <p:cTn id="55" dur="500"/>
                                        <p:tgtEl>
                                          <p:spTgt spid="23"/>
                                        </p:tgtEl>
                                      </p:cBhvr>
                                    </p:animEffect>
                                  </p:childTnLst>
                                </p:cTn>
                              </p:par>
                            </p:childTnLst>
                          </p:cTn>
                        </p:par>
                        <p:par>
                          <p:cTn id="56" fill="hold">
                            <p:stCondLst>
                              <p:cond delay="1500"/>
                            </p:stCondLst>
                            <p:childTnLst>
                              <p:par>
                                <p:cTn id="57" presetID="10" presetClass="entr" presetSubtype="0"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500"/>
                                        <p:tgtEl>
                                          <p:spTgt spid="3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20" grpId="0" animBg="1"/>
      <p:bldP spid="23" grpId="0" animBg="1"/>
      <p:bldP spid="27" grpId="0"/>
      <p:bldP spid="29" grpId="0"/>
      <p:bldP spid="30" grpId="0"/>
      <p:bldP spid="31" grpId="0"/>
      <p:bldP spid="36" grpId="0" animBg="1"/>
      <p:bldP spid="37" grpId="0" animBg="1"/>
      <p:bldP spid="38" grpId="0" animBg="1"/>
      <p:bldP spid="3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5456611" y="3631622"/>
            <a:ext cx="1922848" cy="1774131"/>
            <a:chOff x="4609158" y="3631623"/>
            <a:chExt cx="1922848" cy="1774131"/>
          </a:xfrm>
        </p:grpSpPr>
        <p:sp>
          <p:nvSpPr>
            <p:cNvPr id="9" name="矩形 8">
              <a:extLst>
                <a:ext uri="{FF2B5EF4-FFF2-40B4-BE49-F238E27FC236}">
                  <a16:creationId xmlns:a16="http://schemas.microsoft.com/office/drawing/2014/main" xmlns="" id="{71223E36-F5F5-4FEC-A875-62119BC5E98F}"/>
                </a:ext>
              </a:extLst>
            </p:cNvPr>
            <p:cNvSpPr/>
            <p:nvPr/>
          </p:nvSpPr>
          <p:spPr>
            <a:xfrm>
              <a:off x="4609159" y="3631623"/>
              <a:ext cx="1922846" cy="17741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椭圆 15">
              <a:extLst>
                <a:ext uri="{FF2B5EF4-FFF2-40B4-BE49-F238E27FC236}">
                  <a16:creationId xmlns:a16="http://schemas.microsoft.com/office/drawing/2014/main" xmlns="" id="{2C22E4BF-E43D-43A0-B291-0A6DB57E0C25}"/>
                </a:ext>
              </a:extLst>
            </p:cNvPr>
            <p:cNvSpPr/>
            <p:nvPr/>
          </p:nvSpPr>
          <p:spPr>
            <a:xfrm>
              <a:off x="5340602" y="4168371"/>
              <a:ext cx="459960" cy="459960"/>
            </a:xfrm>
            <a:prstGeom prst="ellipse">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lnSpcReduction="10000"/>
              <a:scene3d>
                <a:camera prst="orthographicFront"/>
                <a:lightRig rig="threePt" dir="t"/>
              </a:scene3d>
              <a:sp3d contourW="12700"/>
            </a:bodyPr>
            <a:lstStyle/>
            <a:p>
              <a:pPr algn="ctr" defTabSz="914400"/>
              <a:r>
                <a:rPr lang="en-US" altLang="zh-CN" sz="1600">
                  <a:solidFill>
                    <a:schemeClr val="accent1"/>
                  </a:solidFill>
                </a:rPr>
                <a:t>02</a:t>
              </a:r>
              <a:endParaRPr lang="en-US" altLang="zh-CN" sz="1600" dirty="0">
                <a:solidFill>
                  <a:schemeClr val="accent1"/>
                </a:solidFill>
              </a:endParaRPr>
            </a:p>
          </p:txBody>
        </p:sp>
        <p:sp>
          <p:nvSpPr>
            <p:cNvPr id="39" name="矩形 38">
              <a:extLst>
                <a:ext uri="{FF2B5EF4-FFF2-40B4-BE49-F238E27FC236}">
                  <a16:creationId xmlns:a16="http://schemas.microsoft.com/office/drawing/2014/main" xmlns="" id="{CBCE2F27-1948-4AAF-B7D2-B7B4F23C2784}"/>
                </a:ext>
              </a:extLst>
            </p:cNvPr>
            <p:cNvSpPr/>
            <p:nvPr/>
          </p:nvSpPr>
          <p:spPr>
            <a:xfrm>
              <a:off x="4609158" y="4671270"/>
              <a:ext cx="1922848"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42" name="组合 41"/>
          <p:cNvGrpSpPr/>
          <p:nvPr/>
        </p:nvGrpSpPr>
        <p:grpSpPr>
          <a:xfrm>
            <a:off x="9383516" y="3631622"/>
            <a:ext cx="1933772" cy="1774131"/>
            <a:chOff x="8531028" y="3631623"/>
            <a:chExt cx="1933772" cy="1774131"/>
          </a:xfrm>
        </p:grpSpPr>
        <p:sp>
          <p:nvSpPr>
            <p:cNvPr id="11" name="矩形 10">
              <a:extLst>
                <a:ext uri="{FF2B5EF4-FFF2-40B4-BE49-F238E27FC236}">
                  <a16:creationId xmlns:a16="http://schemas.microsoft.com/office/drawing/2014/main" xmlns="" id="{D7862EE9-6E70-41FC-83B8-ADAC6E30AD27}"/>
                </a:ext>
              </a:extLst>
            </p:cNvPr>
            <p:cNvSpPr/>
            <p:nvPr/>
          </p:nvSpPr>
          <p:spPr>
            <a:xfrm>
              <a:off x="8541954" y="3631623"/>
              <a:ext cx="1922846" cy="177413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椭圆 16">
              <a:extLst>
                <a:ext uri="{FF2B5EF4-FFF2-40B4-BE49-F238E27FC236}">
                  <a16:creationId xmlns:a16="http://schemas.microsoft.com/office/drawing/2014/main" xmlns="" id="{E832E3D0-2AF8-4C77-A2CA-D6EDA95E55FB}"/>
                </a:ext>
              </a:extLst>
            </p:cNvPr>
            <p:cNvSpPr/>
            <p:nvPr/>
          </p:nvSpPr>
          <p:spPr>
            <a:xfrm>
              <a:off x="9265053" y="4166284"/>
              <a:ext cx="459960" cy="459960"/>
            </a:xfrm>
            <a:prstGeom prst="ellipse">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lnSpcReduction="10000"/>
              <a:scene3d>
                <a:camera prst="orthographicFront"/>
                <a:lightRig rig="threePt" dir="t"/>
              </a:scene3d>
              <a:sp3d contourW="12700"/>
            </a:bodyPr>
            <a:lstStyle/>
            <a:p>
              <a:pPr algn="ctr" defTabSz="914400"/>
              <a:r>
                <a:rPr lang="en-US" altLang="zh-CN" sz="1600" dirty="0">
                  <a:solidFill>
                    <a:schemeClr val="tx1">
                      <a:lumMod val="50000"/>
                      <a:lumOff val="50000"/>
                    </a:schemeClr>
                  </a:solidFill>
                </a:rPr>
                <a:t>03</a:t>
              </a:r>
            </a:p>
          </p:txBody>
        </p:sp>
        <p:sp>
          <p:nvSpPr>
            <p:cNvPr id="40" name="矩形 39">
              <a:extLst>
                <a:ext uri="{FF2B5EF4-FFF2-40B4-BE49-F238E27FC236}">
                  <a16:creationId xmlns:a16="http://schemas.microsoft.com/office/drawing/2014/main" xmlns="" id="{CBCE2F27-1948-4AAF-B7D2-B7B4F23C2784}"/>
                </a:ext>
              </a:extLst>
            </p:cNvPr>
            <p:cNvSpPr/>
            <p:nvPr/>
          </p:nvSpPr>
          <p:spPr>
            <a:xfrm>
              <a:off x="8531028" y="4671270"/>
              <a:ext cx="1922848"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43" name="组合 42"/>
          <p:cNvGrpSpPr/>
          <p:nvPr/>
        </p:nvGrpSpPr>
        <p:grpSpPr>
          <a:xfrm>
            <a:off x="7418406" y="1810259"/>
            <a:ext cx="1927449" cy="1774131"/>
            <a:chOff x="6565917" y="1810260"/>
            <a:chExt cx="1927449" cy="1774131"/>
          </a:xfrm>
        </p:grpSpPr>
        <p:sp>
          <p:nvSpPr>
            <p:cNvPr id="7" name="矩形 6">
              <a:extLst>
                <a:ext uri="{FF2B5EF4-FFF2-40B4-BE49-F238E27FC236}">
                  <a16:creationId xmlns:a16="http://schemas.microsoft.com/office/drawing/2014/main" xmlns="" id="{062712CA-0BB9-4C9D-82C7-2C3CAEC72D37}"/>
                </a:ext>
              </a:extLst>
            </p:cNvPr>
            <p:cNvSpPr/>
            <p:nvPr/>
          </p:nvSpPr>
          <p:spPr>
            <a:xfrm>
              <a:off x="6570520" y="1810260"/>
              <a:ext cx="1922846" cy="17741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椭圆 13">
              <a:extLst>
                <a:ext uri="{FF2B5EF4-FFF2-40B4-BE49-F238E27FC236}">
                  <a16:creationId xmlns:a16="http://schemas.microsoft.com/office/drawing/2014/main" xmlns="" id="{7B0F16B6-F718-49AB-B365-107FD46768FF}"/>
                </a:ext>
              </a:extLst>
            </p:cNvPr>
            <p:cNvSpPr/>
            <p:nvPr/>
          </p:nvSpPr>
          <p:spPr>
            <a:xfrm>
              <a:off x="7301964" y="2347007"/>
              <a:ext cx="459960" cy="459960"/>
            </a:xfrm>
            <a:prstGeom prst="ellipse">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lnSpcReduction="10000"/>
              <a:scene3d>
                <a:camera prst="orthographicFront"/>
                <a:lightRig rig="threePt" dir="t"/>
              </a:scene3d>
              <a:sp3d contourW="12700"/>
            </a:bodyPr>
            <a:lstStyle/>
            <a:p>
              <a:pPr algn="ctr" defTabSz="914400"/>
              <a:r>
                <a:rPr lang="en-US" altLang="zh-CN" sz="1600">
                  <a:solidFill>
                    <a:schemeClr val="accent2"/>
                  </a:solidFill>
                </a:rPr>
                <a:t>01</a:t>
              </a:r>
              <a:endParaRPr lang="en-US" altLang="zh-CN" sz="1600" dirty="0">
                <a:solidFill>
                  <a:schemeClr val="accent2"/>
                </a:solidFill>
              </a:endParaRPr>
            </a:p>
          </p:txBody>
        </p:sp>
        <p:sp>
          <p:nvSpPr>
            <p:cNvPr id="41" name="矩形 40">
              <a:extLst>
                <a:ext uri="{FF2B5EF4-FFF2-40B4-BE49-F238E27FC236}">
                  <a16:creationId xmlns:a16="http://schemas.microsoft.com/office/drawing/2014/main" xmlns="" id="{CBCE2F27-1948-4AAF-B7D2-B7B4F23C2784}"/>
                </a:ext>
              </a:extLst>
            </p:cNvPr>
            <p:cNvSpPr/>
            <p:nvPr/>
          </p:nvSpPr>
          <p:spPr>
            <a:xfrm>
              <a:off x="6565917" y="2846736"/>
              <a:ext cx="1922848"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pic>
        <p:nvPicPr>
          <p:cNvPr id="37" name="图片占位符 32"/>
          <p:cNvPicPr>
            <a:picLocks noChangeAspect="1"/>
          </p:cNvPicPr>
          <p:nvPr/>
        </p:nvPicPr>
        <p:blipFill>
          <a:blip r:embed="rId3">
            <a:extLst>
              <a:ext uri="{28A0092B-C50C-407E-A947-70E740481C1C}">
                <a14:useLocalDpi xmlns:a14="http://schemas.microsoft.com/office/drawing/2010/main" val="0"/>
              </a:ext>
            </a:extLst>
          </a:blip>
          <a:srcRect l="7822" r="7822"/>
          <a:stretch>
            <a:fillRect/>
          </a:stretch>
        </p:blipFill>
        <p:spPr>
          <a:xfrm>
            <a:off x="857523" y="1810259"/>
            <a:ext cx="4550500" cy="3595494"/>
          </a:xfrm>
          <a:custGeom>
            <a:avLst/>
            <a:gdLst>
              <a:gd name="connsiteX0" fmla="*/ 0 w 4550500"/>
              <a:gd name="connsiteY0" fmla="*/ 0 h 3595494"/>
              <a:gd name="connsiteX1" fmla="*/ 4550500 w 4550500"/>
              <a:gd name="connsiteY1" fmla="*/ 0 h 3595494"/>
              <a:gd name="connsiteX2" fmla="*/ 4550500 w 4550500"/>
              <a:gd name="connsiteY2" fmla="*/ 3595494 h 3595494"/>
              <a:gd name="connsiteX3" fmla="*/ 0 w 4550500"/>
              <a:gd name="connsiteY3" fmla="*/ 3595494 h 3595494"/>
            </a:gdLst>
            <a:ahLst/>
            <a:cxnLst>
              <a:cxn ang="0">
                <a:pos x="connsiteX0" y="connsiteY0"/>
              </a:cxn>
              <a:cxn ang="0">
                <a:pos x="connsiteX1" y="connsiteY1"/>
              </a:cxn>
              <a:cxn ang="0">
                <a:pos x="connsiteX2" y="connsiteY2"/>
              </a:cxn>
              <a:cxn ang="0">
                <a:pos x="connsiteX3" y="connsiteY3"/>
              </a:cxn>
            </a:cxnLst>
            <a:rect l="l" t="t" r="r" b="b"/>
            <a:pathLst>
              <a:path w="4550500" h="3595494">
                <a:moveTo>
                  <a:pt x="0" y="0"/>
                </a:moveTo>
                <a:lnTo>
                  <a:pt x="4550500" y="0"/>
                </a:lnTo>
                <a:lnTo>
                  <a:pt x="4550500" y="3595494"/>
                </a:lnTo>
                <a:lnTo>
                  <a:pt x="0" y="3595494"/>
                </a:lnTo>
                <a:close/>
              </a:path>
            </a:pathLst>
          </a:custGeom>
        </p:spPr>
      </p:pic>
      <p:pic>
        <p:nvPicPr>
          <p:cNvPr id="38" name="图片占位符 33"/>
          <p:cNvPicPr>
            <a:picLocks noChangeAspect="1"/>
          </p:cNvPicPr>
          <p:nvPr/>
        </p:nvPicPr>
        <p:blipFill>
          <a:blip r:embed="rId3">
            <a:extLst>
              <a:ext uri="{28A0092B-C50C-407E-A947-70E740481C1C}">
                <a14:useLocalDpi xmlns:a14="http://schemas.microsoft.com/office/drawing/2010/main" val="0"/>
              </a:ext>
            </a:extLst>
          </a:blip>
          <a:srcRect l="13889" r="13889"/>
          <a:stretch>
            <a:fillRect/>
          </a:stretch>
        </p:blipFill>
        <p:spPr>
          <a:xfrm>
            <a:off x="5456612"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pic>
      <p:pic>
        <p:nvPicPr>
          <p:cNvPr id="45" name="图片占位符 34"/>
          <p:cNvPicPr>
            <a:picLocks noChangeAspect="1"/>
          </p:cNvPicPr>
          <p:nvPr/>
        </p:nvPicPr>
        <p:blipFill>
          <a:blip r:embed="rId4">
            <a:extLst>
              <a:ext uri="{28A0092B-C50C-407E-A947-70E740481C1C}">
                <a14:useLocalDpi xmlns:a14="http://schemas.microsoft.com/office/drawing/2010/main" val="0"/>
              </a:ext>
            </a:extLst>
          </a:blip>
          <a:srcRect l="13862" r="13862"/>
          <a:stretch>
            <a:fillRect/>
          </a:stretch>
        </p:blipFill>
        <p:spPr>
          <a:xfrm>
            <a:off x="7420707" y="3631624"/>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pic>
      <p:pic>
        <p:nvPicPr>
          <p:cNvPr id="46" name="图片占位符 35"/>
          <p:cNvPicPr>
            <a:picLocks noChangeAspect="1"/>
          </p:cNvPicPr>
          <p:nvPr/>
        </p:nvPicPr>
        <p:blipFill>
          <a:blip r:embed="rId5">
            <a:extLst>
              <a:ext uri="{28A0092B-C50C-407E-A947-70E740481C1C}">
                <a14:useLocalDpi xmlns:a14="http://schemas.microsoft.com/office/drawing/2010/main" val="0"/>
              </a:ext>
            </a:extLst>
          </a:blip>
          <a:srcRect l="13890" r="13890"/>
          <a:stretch>
            <a:fillRect/>
          </a:stretch>
        </p:blipFill>
        <p:spPr>
          <a:xfrm>
            <a:off x="9388979"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pic>
      <p:pic>
        <p:nvPicPr>
          <p:cNvPr id="47" name="图片 46"/>
          <p:cNvPicPr>
            <a:picLocks noChangeAspect="1"/>
          </p:cNvPicPr>
          <p:nvPr/>
        </p:nvPicPr>
        <p:blipFill rotWithShape="1">
          <a:blip r:embed="rId6">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48" name="图片 47"/>
          <p:cNvPicPr>
            <a:picLocks noChangeAspect="1"/>
          </p:cNvPicPr>
          <p:nvPr/>
        </p:nvPicPr>
        <p:blipFill rotWithShape="1">
          <a:blip r:embed="rId6">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49" name="组合 48"/>
          <p:cNvGrpSpPr/>
          <p:nvPr/>
        </p:nvGrpSpPr>
        <p:grpSpPr>
          <a:xfrm>
            <a:off x="1195529" y="485297"/>
            <a:ext cx="3780202" cy="770416"/>
            <a:chOff x="1949291" y="371073"/>
            <a:chExt cx="3780202" cy="770416"/>
          </a:xfrm>
        </p:grpSpPr>
        <p:sp>
          <p:nvSpPr>
            <p:cNvPr id="50" name="文本框 49"/>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latin typeface="Century Gothic" panose="020B0502020202020204" pitchFamily="34" charset="0"/>
                </a:rPr>
                <a:t>章节标题</a:t>
              </a:r>
              <a:r>
                <a:rPr lang="zh-CN" altLang="en-US" sz="2800" b="1" dirty="0" smtClean="0">
                  <a:solidFill>
                    <a:schemeClr val="accent1"/>
                  </a:solidFill>
                  <a:latin typeface="Century Gothic" panose="020B0502020202020204" pitchFamily="34" charset="0"/>
                </a:rPr>
                <a:t>文字添加</a:t>
              </a:r>
              <a:endParaRPr lang="zh-CN" altLang="en-US" sz="2800" b="1" dirty="0">
                <a:solidFill>
                  <a:schemeClr val="accent1"/>
                </a:solidFill>
                <a:latin typeface="Century Gothic" panose="020B0502020202020204" pitchFamily="34" charset="0"/>
              </a:endParaRPr>
            </a:p>
          </p:txBody>
        </p:sp>
        <p:sp>
          <p:nvSpPr>
            <p:cNvPr id="51" name="文本框 50"/>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smtClean="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353433332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p:cTn id="19" dur="500" fill="hold"/>
                                        <p:tgtEl>
                                          <p:spTgt spid="42"/>
                                        </p:tgtEl>
                                        <p:attrNameLst>
                                          <p:attrName>ppt_w</p:attrName>
                                        </p:attrNameLst>
                                      </p:cBhvr>
                                      <p:tavLst>
                                        <p:tav tm="0">
                                          <p:val>
                                            <p:fltVal val="0"/>
                                          </p:val>
                                        </p:tav>
                                        <p:tav tm="100000">
                                          <p:val>
                                            <p:strVal val="#ppt_w"/>
                                          </p:val>
                                        </p:tav>
                                      </p:tavLst>
                                    </p:anim>
                                    <p:anim calcmode="lin" valueType="num">
                                      <p:cBhvr>
                                        <p:cTn id="20" dur="500" fill="hold"/>
                                        <p:tgtEl>
                                          <p:spTgt spid="42"/>
                                        </p:tgtEl>
                                        <p:attrNameLst>
                                          <p:attrName>ppt_h</p:attrName>
                                        </p:attrNameLst>
                                      </p:cBhvr>
                                      <p:tavLst>
                                        <p:tav tm="0">
                                          <p:val>
                                            <p:fltVal val="0"/>
                                          </p:val>
                                        </p:tav>
                                        <p:tav tm="100000">
                                          <p:val>
                                            <p:strVal val="#ppt_h"/>
                                          </p:val>
                                        </p:tav>
                                      </p:tavLst>
                                    </p:anim>
                                    <p:animEffect transition="in" filter="fade">
                                      <p:cBhvr>
                                        <p:cTn id="21" dur="500"/>
                                        <p:tgtEl>
                                          <p:spTgt spid="4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p:cTn id="31" dur="500" fill="hold"/>
                                        <p:tgtEl>
                                          <p:spTgt spid="38"/>
                                        </p:tgtEl>
                                        <p:attrNameLst>
                                          <p:attrName>ppt_w</p:attrName>
                                        </p:attrNameLst>
                                      </p:cBhvr>
                                      <p:tavLst>
                                        <p:tav tm="0">
                                          <p:val>
                                            <p:fltVal val="0"/>
                                          </p:val>
                                        </p:tav>
                                        <p:tav tm="100000">
                                          <p:val>
                                            <p:strVal val="#ppt_w"/>
                                          </p:val>
                                        </p:tav>
                                      </p:tavLst>
                                    </p:anim>
                                    <p:anim calcmode="lin" valueType="num">
                                      <p:cBhvr>
                                        <p:cTn id="32" dur="500" fill="hold"/>
                                        <p:tgtEl>
                                          <p:spTgt spid="38"/>
                                        </p:tgtEl>
                                        <p:attrNameLst>
                                          <p:attrName>ppt_h</p:attrName>
                                        </p:attrNameLst>
                                      </p:cBhvr>
                                      <p:tavLst>
                                        <p:tav tm="0">
                                          <p:val>
                                            <p:fltVal val="0"/>
                                          </p:val>
                                        </p:tav>
                                        <p:tav tm="100000">
                                          <p:val>
                                            <p:strVal val="#ppt_h"/>
                                          </p:val>
                                        </p:tav>
                                      </p:tavLst>
                                    </p:anim>
                                    <p:animEffect transition="in" filter="fade">
                                      <p:cBhvr>
                                        <p:cTn id="33" dur="500"/>
                                        <p:tgtEl>
                                          <p:spTgt spid="38"/>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p:cTn id="43" dur="500" fill="hold"/>
                                        <p:tgtEl>
                                          <p:spTgt spid="46"/>
                                        </p:tgtEl>
                                        <p:attrNameLst>
                                          <p:attrName>ppt_w</p:attrName>
                                        </p:attrNameLst>
                                      </p:cBhvr>
                                      <p:tavLst>
                                        <p:tav tm="0">
                                          <p:val>
                                            <p:fltVal val="0"/>
                                          </p:val>
                                        </p:tav>
                                        <p:tav tm="100000">
                                          <p:val>
                                            <p:strVal val="#ppt_w"/>
                                          </p:val>
                                        </p:tav>
                                      </p:tavLst>
                                    </p:anim>
                                    <p:anim calcmode="lin" valueType="num">
                                      <p:cBhvr>
                                        <p:cTn id="44" dur="500" fill="hold"/>
                                        <p:tgtEl>
                                          <p:spTgt spid="46"/>
                                        </p:tgtEl>
                                        <p:attrNameLst>
                                          <p:attrName>ppt_h</p:attrName>
                                        </p:attrNameLst>
                                      </p:cBhvr>
                                      <p:tavLst>
                                        <p:tav tm="0">
                                          <p:val>
                                            <p:fltVal val="0"/>
                                          </p:val>
                                        </p:tav>
                                        <p:tav tm="100000">
                                          <p:val>
                                            <p:strVal val="#ppt_h"/>
                                          </p:val>
                                        </p:tav>
                                      </p:tavLst>
                                    </p:anim>
                                    <p:animEffect transition="in" filter="fade">
                                      <p:cBhvr>
                                        <p:cTn id="4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xagon 16"/>
          <p:cNvSpPr/>
          <p:nvPr/>
        </p:nvSpPr>
        <p:spPr>
          <a:xfrm>
            <a:off x="1780676" y="2993193"/>
            <a:ext cx="1715672" cy="1479027"/>
          </a:xfrm>
          <a:prstGeom prst="hexagon">
            <a:avLst/>
          </a:prstGeom>
          <a:noFill/>
          <a:ln w="1270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Hexagon 109"/>
          <p:cNvSpPr/>
          <p:nvPr/>
        </p:nvSpPr>
        <p:spPr>
          <a:xfrm>
            <a:off x="4133127" y="2993193"/>
            <a:ext cx="1715672" cy="1479027"/>
          </a:xfrm>
          <a:prstGeom prst="hexagon">
            <a:avLst/>
          </a:prstGeom>
          <a:noFill/>
          <a:ln w="1270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 name="Hexagon 110"/>
          <p:cNvSpPr/>
          <p:nvPr/>
        </p:nvSpPr>
        <p:spPr>
          <a:xfrm>
            <a:off x="6485578" y="2993193"/>
            <a:ext cx="1715672" cy="1479027"/>
          </a:xfrm>
          <a:prstGeom prst="hexagon">
            <a:avLst/>
          </a:prstGeom>
          <a:noFill/>
          <a:ln w="1270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 name="Hexagon 111"/>
          <p:cNvSpPr/>
          <p:nvPr/>
        </p:nvSpPr>
        <p:spPr>
          <a:xfrm>
            <a:off x="8838029" y="2993193"/>
            <a:ext cx="1715672" cy="1479027"/>
          </a:xfrm>
          <a:prstGeom prst="hexagon">
            <a:avLst/>
          </a:prstGeom>
          <a:noFill/>
          <a:ln w="1270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Hexagon 116"/>
          <p:cNvSpPr/>
          <p:nvPr/>
        </p:nvSpPr>
        <p:spPr>
          <a:xfrm>
            <a:off x="3017380" y="2724349"/>
            <a:ext cx="477991" cy="412060"/>
          </a:xfrm>
          <a:prstGeom prst="hexagon">
            <a:avLst/>
          </a:prstGeom>
          <a:solidFill>
            <a:schemeClr val="accent1"/>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i="1" dirty="0" smtClean="0">
                <a:latin typeface="Century Gothic" panose="020B0502020202020204" pitchFamily="34" charset="0"/>
                <a:sym typeface="+mn-lt"/>
              </a:rPr>
              <a:t>1</a:t>
            </a:r>
            <a:endParaRPr lang="en-US" i="1" dirty="0">
              <a:latin typeface="Century Gothic" panose="020B0502020202020204" pitchFamily="34" charset="0"/>
              <a:sym typeface="+mn-lt"/>
            </a:endParaRPr>
          </a:p>
        </p:txBody>
      </p:sp>
      <p:sp>
        <p:nvSpPr>
          <p:cNvPr id="9" name="Hexagon 118"/>
          <p:cNvSpPr/>
          <p:nvPr/>
        </p:nvSpPr>
        <p:spPr>
          <a:xfrm>
            <a:off x="5370808" y="2724349"/>
            <a:ext cx="477991" cy="412060"/>
          </a:xfrm>
          <a:prstGeom prst="hexagon">
            <a:avLst/>
          </a:prstGeom>
          <a:solidFill>
            <a:schemeClr val="accent2"/>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i="1" dirty="0" smtClean="0">
                <a:latin typeface="Century Gothic" panose="020B0502020202020204" pitchFamily="34" charset="0"/>
                <a:sym typeface="+mn-lt"/>
              </a:rPr>
              <a:t>2</a:t>
            </a:r>
            <a:endParaRPr lang="en-US" i="1" dirty="0">
              <a:latin typeface="Century Gothic" panose="020B0502020202020204" pitchFamily="34" charset="0"/>
              <a:sym typeface="+mn-lt"/>
            </a:endParaRPr>
          </a:p>
        </p:txBody>
      </p:sp>
      <p:sp>
        <p:nvSpPr>
          <p:cNvPr id="10" name="Hexagon 120"/>
          <p:cNvSpPr/>
          <p:nvPr/>
        </p:nvSpPr>
        <p:spPr>
          <a:xfrm>
            <a:off x="7723654" y="2724349"/>
            <a:ext cx="477991" cy="412060"/>
          </a:xfrm>
          <a:prstGeom prst="hexagon">
            <a:avLst/>
          </a:prstGeom>
          <a:solidFill>
            <a:schemeClr val="accent1"/>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i="1" dirty="0" smtClean="0">
                <a:latin typeface="Century Gothic" panose="020B0502020202020204" pitchFamily="34" charset="0"/>
                <a:sym typeface="+mn-lt"/>
              </a:rPr>
              <a:t>3</a:t>
            </a:r>
            <a:endParaRPr lang="en-US" i="1" dirty="0">
              <a:latin typeface="Century Gothic" panose="020B0502020202020204" pitchFamily="34" charset="0"/>
              <a:sym typeface="+mn-lt"/>
            </a:endParaRPr>
          </a:p>
        </p:txBody>
      </p:sp>
      <p:sp>
        <p:nvSpPr>
          <p:cNvPr id="11" name="Hexagon 123"/>
          <p:cNvSpPr/>
          <p:nvPr/>
        </p:nvSpPr>
        <p:spPr>
          <a:xfrm>
            <a:off x="10076497" y="2724349"/>
            <a:ext cx="477991" cy="412060"/>
          </a:xfrm>
          <a:prstGeom prst="hexagon">
            <a:avLst/>
          </a:prstGeom>
          <a:solidFill>
            <a:schemeClr val="accent2"/>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i="1" dirty="0" smtClean="0">
                <a:latin typeface="Century Gothic" panose="020B0502020202020204" pitchFamily="34" charset="0"/>
                <a:sym typeface="+mn-lt"/>
              </a:rPr>
              <a:t>4</a:t>
            </a:r>
            <a:endParaRPr lang="en-US" i="1" dirty="0">
              <a:latin typeface="Century Gothic" panose="020B0502020202020204" pitchFamily="34" charset="0"/>
              <a:sym typeface="+mn-lt"/>
            </a:endParaRPr>
          </a:p>
        </p:txBody>
      </p:sp>
      <p:grpSp>
        <p:nvGrpSpPr>
          <p:cNvPr id="19" name="组合 18"/>
          <p:cNvGrpSpPr/>
          <p:nvPr/>
        </p:nvGrpSpPr>
        <p:grpSpPr>
          <a:xfrm>
            <a:off x="1517525" y="4617918"/>
            <a:ext cx="2241974" cy="1090704"/>
            <a:chOff x="1855613" y="3344238"/>
            <a:chExt cx="2241974" cy="1090704"/>
          </a:xfrm>
        </p:grpSpPr>
        <p:sp>
          <p:nvSpPr>
            <p:cNvPr id="20" name="矩形 19">
              <a:extLst>
                <a:ext uri="{FF2B5EF4-FFF2-40B4-BE49-F238E27FC236}">
                  <a16:creationId xmlns:a16="http://schemas.microsoft.com/office/drawing/2014/main" xmlns="" id="{E3EB1709-6D20-4440-8800-976CC5E9712E}"/>
                </a:ext>
              </a:extLst>
            </p:cNvPr>
            <p:cNvSpPr/>
            <p:nvPr/>
          </p:nvSpPr>
          <p:spPr>
            <a:xfrm>
              <a:off x="1982912" y="3677812"/>
              <a:ext cx="1987376"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rPr>
                <a:t>用户可以在投影仪或者计算机上</a:t>
              </a:r>
              <a:r>
                <a:rPr lang="zh-CN" altLang="en-US" sz="1200" dirty="0" smtClean="0">
                  <a:solidFill>
                    <a:schemeClr val="tx1">
                      <a:lumMod val="65000"/>
                      <a:lumOff val="35000"/>
                    </a:schemeClr>
                  </a:solidFill>
                </a:rPr>
                <a:t>进行也</a:t>
              </a:r>
              <a:r>
                <a:rPr lang="zh-CN" altLang="en-US" sz="1200" dirty="0">
                  <a:solidFill>
                    <a:schemeClr val="tx1">
                      <a:lumMod val="65000"/>
                      <a:lumOff val="35000"/>
                    </a:schemeClr>
                  </a:solidFill>
                </a:rPr>
                <a:t>可以将演示文稿打印出来制作成</a:t>
              </a:r>
              <a:r>
                <a:rPr lang="zh-CN" altLang="en-US" sz="1200" dirty="0" smtClean="0">
                  <a:solidFill>
                    <a:schemeClr val="tx1">
                      <a:lumMod val="65000"/>
                      <a:lumOff val="35000"/>
                    </a:schemeClr>
                  </a:solidFill>
                </a:rPr>
                <a:t>胶片</a:t>
              </a:r>
              <a:endParaRPr lang="zh-CN" altLang="en-US" sz="1200" dirty="0">
                <a:solidFill>
                  <a:schemeClr val="tx1">
                    <a:lumMod val="65000"/>
                    <a:lumOff val="35000"/>
                  </a:schemeClr>
                </a:solidFill>
              </a:endParaRPr>
            </a:p>
          </p:txBody>
        </p:sp>
        <p:sp>
          <p:nvSpPr>
            <p:cNvPr id="21" name="矩形 20">
              <a:extLst>
                <a:ext uri="{FF2B5EF4-FFF2-40B4-BE49-F238E27FC236}">
                  <a16:creationId xmlns:a16="http://schemas.microsoft.com/office/drawing/2014/main" xmlns="" id="{CBCE2F27-1948-4AAF-B7D2-B7B4F23C2784}"/>
                </a:ext>
              </a:extLst>
            </p:cNvPr>
            <p:cNvSpPr/>
            <p:nvPr/>
          </p:nvSpPr>
          <p:spPr>
            <a:xfrm>
              <a:off x="1855613" y="3344238"/>
              <a:ext cx="2241974"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solidFill>
                    <a:schemeClr val="tx1">
                      <a:lumMod val="75000"/>
                      <a:lumOff val="25000"/>
                    </a:schemeClr>
                  </a:solidFill>
                </a:rPr>
                <a:t>文字</a:t>
              </a:r>
              <a:r>
                <a:rPr lang="zh-CN" altLang="en-US" sz="1600" b="1" dirty="0">
                  <a:solidFill>
                    <a:schemeClr val="tx1">
                      <a:lumMod val="75000"/>
                      <a:lumOff val="25000"/>
                    </a:schemeClr>
                  </a:solidFill>
                </a:rPr>
                <a:t>添加</a:t>
              </a:r>
            </a:p>
          </p:txBody>
        </p:sp>
      </p:grpSp>
      <p:grpSp>
        <p:nvGrpSpPr>
          <p:cNvPr id="22" name="组合 21"/>
          <p:cNvGrpSpPr/>
          <p:nvPr/>
        </p:nvGrpSpPr>
        <p:grpSpPr>
          <a:xfrm>
            <a:off x="3869976" y="4617918"/>
            <a:ext cx="2241974" cy="1090704"/>
            <a:chOff x="1855613" y="3344238"/>
            <a:chExt cx="2241974" cy="1090704"/>
          </a:xfrm>
        </p:grpSpPr>
        <p:sp>
          <p:nvSpPr>
            <p:cNvPr id="23" name="矩形 22">
              <a:extLst>
                <a:ext uri="{FF2B5EF4-FFF2-40B4-BE49-F238E27FC236}">
                  <a16:creationId xmlns:a16="http://schemas.microsoft.com/office/drawing/2014/main" xmlns="" id="{E3EB1709-6D20-4440-8800-976CC5E9712E}"/>
                </a:ext>
              </a:extLst>
            </p:cNvPr>
            <p:cNvSpPr/>
            <p:nvPr/>
          </p:nvSpPr>
          <p:spPr>
            <a:xfrm>
              <a:off x="1982912" y="3677812"/>
              <a:ext cx="1987376"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rPr>
                <a:t>用户可以在投影仪或者计算机上</a:t>
              </a:r>
              <a:r>
                <a:rPr lang="zh-CN" altLang="en-US" sz="1200" dirty="0" smtClean="0">
                  <a:solidFill>
                    <a:schemeClr val="tx1">
                      <a:lumMod val="65000"/>
                      <a:lumOff val="35000"/>
                    </a:schemeClr>
                  </a:solidFill>
                </a:rPr>
                <a:t>进行也</a:t>
              </a:r>
              <a:r>
                <a:rPr lang="zh-CN" altLang="en-US" sz="1200" dirty="0">
                  <a:solidFill>
                    <a:schemeClr val="tx1">
                      <a:lumMod val="65000"/>
                      <a:lumOff val="35000"/>
                    </a:schemeClr>
                  </a:solidFill>
                </a:rPr>
                <a:t>可以将演示文稿打印出来制作成</a:t>
              </a:r>
              <a:r>
                <a:rPr lang="zh-CN" altLang="en-US" sz="1200" dirty="0" smtClean="0">
                  <a:solidFill>
                    <a:schemeClr val="tx1">
                      <a:lumMod val="65000"/>
                      <a:lumOff val="35000"/>
                    </a:schemeClr>
                  </a:solidFill>
                </a:rPr>
                <a:t>胶片</a:t>
              </a:r>
              <a:endParaRPr lang="zh-CN" altLang="en-US" sz="1200" dirty="0">
                <a:solidFill>
                  <a:schemeClr val="tx1">
                    <a:lumMod val="65000"/>
                    <a:lumOff val="35000"/>
                  </a:schemeClr>
                </a:solidFill>
              </a:endParaRPr>
            </a:p>
          </p:txBody>
        </p:sp>
        <p:sp>
          <p:nvSpPr>
            <p:cNvPr id="24" name="矩形 23">
              <a:extLst>
                <a:ext uri="{FF2B5EF4-FFF2-40B4-BE49-F238E27FC236}">
                  <a16:creationId xmlns:a16="http://schemas.microsoft.com/office/drawing/2014/main" xmlns="" id="{CBCE2F27-1948-4AAF-B7D2-B7B4F23C2784}"/>
                </a:ext>
              </a:extLst>
            </p:cNvPr>
            <p:cNvSpPr/>
            <p:nvPr/>
          </p:nvSpPr>
          <p:spPr>
            <a:xfrm>
              <a:off x="1855613" y="3344238"/>
              <a:ext cx="2241974"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solidFill>
                    <a:schemeClr val="tx1">
                      <a:lumMod val="75000"/>
                      <a:lumOff val="25000"/>
                    </a:schemeClr>
                  </a:solidFill>
                </a:rPr>
                <a:t>文字</a:t>
              </a:r>
              <a:r>
                <a:rPr lang="zh-CN" altLang="en-US" sz="1600" b="1" dirty="0">
                  <a:solidFill>
                    <a:schemeClr val="tx1">
                      <a:lumMod val="75000"/>
                      <a:lumOff val="25000"/>
                    </a:schemeClr>
                  </a:solidFill>
                </a:rPr>
                <a:t>添加</a:t>
              </a:r>
            </a:p>
          </p:txBody>
        </p:sp>
      </p:grpSp>
      <p:grpSp>
        <p:nvGrpSpPr>
          <p:cNvPr id="25" name="组合 24"/>
          <p:cNvGrpSpPr/>
          <p:nvPr/>
        </p:nvGrpSpPr>
        <p:grpSpPr>
          <a:xfrm>
            <a:off x="6222427" y="4617918"/>
            <a:ext cx="2241974" cy="1090704"/>
            <a:chOff x="1855613" y="3344238"/>
            <a:chExt cx="2241974" cy="1090704"/>
          </a:xfrm>
        </p:grpSpPr>
        <p:sp>
          <p:nvSpPr>
            <p:cNvPr id="26" name="矩形 25">
              <a:extLst>
                <a:ext uri="{FF2B5EF4-FFF2-40B4-BE49-F238E27FC236}">
                  <a16:creationId xmlns:a16="http://schemas.microsoft.com/office/drawing/2014/main" xmlns="" id="{E3EB1709-6D20-4440-8800-976CC5E9712E}"/>
                </a:ext>
              </a:extLst>
            </p:cNvPr>
            <p:cNvSpPr/>
            <p:nvPr/>
          </p:nvSpPr>
          <p:spPr>
            <a:xfrm>
              <a:off x="1982912" y="3677812"/>
              <a:ext cx="1987376"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rPr>
                <a:t>用户可以在投影仪或者计算机上</a:t>
              </a:r>
              <a:r>
                <a:rPr lang="zh-CN" altLang="en-US" sz="1200" dirty="0" smtClean="0">
                  <a:solidFill>
                    <a:schemeClr val="tx1">
                      <a:lumMod val="65000"/>
                      <a:lumOff val="35000"/>
                    </a:schemeClr>
                  </a:solidFill>
                </a:rPr>
                <a:t>进行也</a:t>
              </a:r>
              <a:r>
                <a:rPr lang="zh-CN" altLang="en-US" sz="1200" dirty="0">
                  <a:solidFill>
                    <a:schemeClr val="tx1">
                      <a:lumMod val="65000"/>
                      <a:lumOff val="35000"/>
                    </a:schemeClr>
                  </a:solidFill>
                </a:rPr>
                <a:t>可以将演示文稿打印出来制作成</a:t>
              </a:r>
              <a:r>
                <a:rPr lang="zh-CN" altLang="en-US" sz="1200" dirty="0" smtClean="0">
                  <a:solidFill>
                    <a:schemeClr val="tx1">
                      <a:lumMod val="65000"/>
                      <a:lumOff val="35000"/>
                    </a:schemeClr>
                  </a:solidFill>
                </a:rPr>
                <a:t>胶片</a:t>
              </a:r>
              <a:endParaRPr lang="zh-CN" altLang="en-US" sz="1200" dirty="0">
                <a:solidFill>
                  <a:schemeClr val="tx1">
                    <a:lumMod val="65000"/>
                    <a:lumOff val="35000"/>
                  </a:schemeClr>
                </a:solidFill>
              </a:endParaRPr>
            </a:p>
          </p:txBody>
        </p:sp>
        <p:sp>
          <p:nvSpPr>
            <p:cNvPr id="27" name="矩形 26">
              <a:extLst>
                <a:ext uri="{FF2B5EF4-FFF2-40B4-BE49-F238E27FC236}">
                  <a16:creationId xmlns:a16="http://schemas.microsoft.com/office/drawing/2014/main" xmlns="" id="{CBCE2F27-1948-4AAF-B7D2-B7B4F23C2784}"/>
                </a:ext>
              </a:extLst>
            </p:cNvPr>
            <p:cNvSpPr/>
            <p:nvPr/>
          </p:nvSpPr>
          <p:spPr>
            <a:xfrm>
              <a:off x="1855613" y="3344238"/>
              <a:ext cx="2241974"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solidFill>
                    <a:schemeClr val="tx1">
                      <a:lumMod val="75000"/>
                      <a:lumOff val="25000"/>
                    </a:schemeClr>
                  </a:solidFill>
                </a:rPr>
                <a:t>文字</a:t>
              </a:r>
              <a:r>
                <a:rPr lang="zh-CN" altLang="en-US" sz="1600" b="1" dirty="0">
                  <a:solidFill>
                    <a:schemeClr val="tx1">
                      <a:lumMod val="75000"/>
                      <a:lumOff val="25000"/>
                    </a:schemeClr>
                  </a:solidFill>
                </a:rPr>
                <a:t>添加</a:t>
              </a:r>
            </a:p>
          </p:txBody>
        </p:sp>
      </p:grpSp>
      <p:grpSp>
        <p:nvGrpSpPr>
          <p:cNvPr id="28" name="组合 27"/>
          <p:cNvGrpSpPr/>
          <p:nvPr/>
        </p:nvGrpSpPr>
        <p:grpSpPr>
          <a:xfrm>
            <a:off x="8574878" y="4617918"/>
            <a:ext cx="2241974" cy="1090704"/>
            <a:chOff x="1855613" y="3344238"/>
            <a:chExt cx="2241974" cy="1090704"/>
          </a:xfrm>
        </p:grpSpPr>
        <p:sp>
          <p:nvSpPr>
            <p:cNvPr id="33" name="矩形 32">
              <a:extLst>
                <a:ext uri="{FF2B5EF4-FFF2-40B4-BE49-F238E27FC236}">
                  <a16:creationId xmlns:a16="http://schemas.microsoft.com/office/drawing/2014/main" xmlns="" id="{E3EB1709-6D20-4440-8800-976CC5E9712E}"/>
                </a:ext>
              </a:extLst>
            </p:cNvPr>
            <p:cNvSpPr/>
            <p:nvPr/>
          </p:nvSpPr>
          <p:spPr>
            <a:xfrm>
              <a:off x="1982912" y="3677812"/>
              <a:ext cx="1987376"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rPr>
                <a:t>用户可以在投影仪或者计算机上</a:t>
              </a:r>
              <a:r>
                <a:rPr lang="zh-CN" altLang="en-US" sz="1200" dirty="0" smtClean="0">
                  <a:solidFill>
                    <a:schemeClr val="tx1">
                      <a:lumMod val="65000"/>
                      <a:lumOff val="35000"/>
                    </a:schemeClr>
                  </a:solidFill>
                </a:rPr>
                <a:t>进行也</a:t>
              </a:r>
              <a:r>
                <a:rPr lang="zh-CN" altLang="en-US" sz="1200" dirty="0">
                  <a:solidFill>
                    <a:schemeClr val="tx1">
                      <a:lumMod val="65000"/>
                      <a:lumOff val="35000"/>
                    </a:schemeClr>
                  </a:solidFill>
                </a:rPr>
                <a:t>可以将演示文稿打印出来制作成</a:t>
              </a:r>
              <a:r>
                <a:rPr lang="zh-CN" altLang="en-US" sz="1200" dirty="0" smtClean="0">
                  <a:solidFill>
                    <a:schemeClr val="tx1">
                      <a:lumMod val="65000"/>
                      <a:lumOff val="35000"/>
                    </a:schemeClr>
                  </a:solidFill>
                </a:rPr>
                <a:t>胶片</a:t>
              </a:r>
              <a:endParaRPr lang="zh-CN" altLang="en-US" sz="1200" dirty="0">
                <a:solidFill>
                  <a:schemeClr val="tx1">
                    <a:lumMod val="65000"/>
                    <a:lumOff val="35000"/>
                  </a:schemeClr>
                </a:solidFill>
              </a:endParaRPr>
            </a:p>
          </p:txBody>
        </p:sp>
        <p:sp>
          <p:nvSpPr>
            <p:cNvPr id="34" name="矩形 33">
              <a:extLst>
                <a:ext uri="{FF2B5EF4-FFF2-40B4-BE49-F238E27FC236}">
                  <a16:creationId xmlns:a16="http://schemas.microsoft.com/office/drawing/2014/main" xmlns="" id="{CBCE2F27-1948-4AAF-B7D2-B7B4F23C2784}"/>
                </a:ext>
              </a:extLst>
            </p:cNvPr>
            <p:cNvSpPr/>
            <p:nvPr/>
          </p:nvSpPr>
          <p:spPr>
            <a:xfrm>
              <a:off x="1855613" y="3344238"/>
              <a:ext cx="2241974"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solidFill>
                    <a:schemeClr val="tx1">
                      <a:lumMod val="75000"/>
                      <a:lumOff val="25000"/>
                    </a:schemeClr>
                  </a:solidFill>
                </a:rPr>
                <a:t>文字</a:t>
              </a:r>
              <a:r>
                <a:rPr lang="zh-CN" altLang="en-US" sz="1600" b="1" dirty="0">
                  <a:solidFill>
                    <a:schemeClr val="tx1">
                      <a:lumMod val="75000"/>
                      <a:lumOff val="25000"/>
                    </a:schemeClr>
                  </a:solidFill>
                </a:rPr>
                <a:t>添加</a:t>
              </a:r>
            </a:p>
          </p:txBody>
        </p:sp>
      </p:grpSp>
      <p:sp>
        <p:nvSpPr>
          <p:cNvPr id="35" name="矩形 34">
            <a:extLst>
              <a:ext uri="{FF2B5EF4-FFF2-40B4-BE49-F238E27FC236}">
                <a16:creationId xmlns:a16="http://schemas.microsoft.com/office/drawing/2014/main" xmlns="" id="{E3EB1709-6D20-4440-8800-976CC5E9712E}"/>
              </a:ext>
            </a:extLst>
          </p:cNvPr>
          <p:cNvSpPr/>
          <p:nvPr/>
        </p:nvSpPr>
        <p:spPr>
          <a:xfrm>
            <a:off x="1375542" y="1711886"/>
            <a:ext cx="9444857" cy="700192"/>
          </a:xfrm>
          <a:prstGeom prst="rect">
            <a:avLst/>
          </a:prstGeom>
        </p:spPr>
        <p:txBody>
          <a:bodyPr wrap="square">
            <a:spAutoFit/>
            <a:scene3d>
              <a:camera prst="orthographicFront"/>
              <a:lightRig rig="threePt" dir="t"/>
            </a:scene3d>
            <a:sp3d contourW="12700"/>
          </a:bodyPr>
          <a:lstStyle/>
          <a:p>
            <a:pPr>
              <a:lnSpc>
                <a:spcPct val="15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a:t>
            </a:r>
            <a:r>
              <a:rPr lang="zh-CN" altLang="en-US" sz="1400" dirty="0" smtClean="0">
                <a:solidFill>
                  <a:schemeClr val="tx1">
                    <a:lumMod val="75000"/>
                    <a:lumOff val="25000"/>
                  </a:schemeClr>
                </a:solidFill>
              </a:rPr>
              <a:t>中</a:t>
            </a:r>
            <a:endParaRPr lang="zh-CN" altLang="en-US" sz="1400" dirty="0">
              <a:solidFill>
                <a:schemeClr val="tx1">
                  <a:lumMod val="75000"/>
                  <a:lumOff val="25000"/>
                </a:schemeClr>
              </a:solidFill>
            </a:endParaRPr>
          </a:p>
        </p:txBody>
      </p:sp>
      <p:pic>
        <p:nvPicPr>
          <p:cNvPr id="49" name="图片占位符 42"/>
          <p:cNvPicPr>
            <a:picLocks noChangeAspect="1"/>
          </p:cNvPicPr>
          <p:nvPr/>
        </p:nvPicPr>
        <p:blipFill>
          <a:blip r:embed="rId3" cstate="print">
            <a:extLst>
              <a:ext uri="{BEBA8EAE-BF5A-486C-A8C5-ECC9F3942E4B}">
                <a14:imgProps xmlns:a14="http://schemas.microsoft.com/office/drawing/2010/main">
                  <a14:imgLayer>
                    <a14:imgEffect>
                      <a14:colorTemperature colorTemp="5900"/>
                    </a14:imgEffect>
                    <a14:imgEffect>
                      <a14:brightnessContrast contrast="40000"/>
                    </a14:imgEffect>
                  </a14:imgLayer>
                </a14:imgProps>
              </a:ext>
              <a:ext uri="{28A0092B-C50C-407E-A947-70E740481C1C}">
                <a14:useLocalDpi xmlns:a14="http://schemas.microsoft.com/office/drawing/2010/main" val="0"/>
              </a:ext>
            </a:extLst>
          </a:blip>
          <a:srcRect l="21824" r="21824"/>
          <a:stretch>
            <a:fillRect/>
          </a:stretch>
        </p:blipFill>
        <p:spPr>
          <a:xfrm>
            <a:off x="6648105" y="3135636"/>
            <a:ext cx="1390620" cy="1194142"/>
          </a:xfrm>
          <a:custGeom>
            <a:avLst/>
            <a:gdLst>
              <a:gd name="connsiteX0" fmla="*/ 298536 w 1390620"/>
              <a:gd name="connsiteY0" fmla="*/ 0 h 1194142"/>
              <a:gd name="connsiteX1" fmla="*/ 1092085 w 1390620"/>
              <a:gd name="connsiteY1" fmla="*/ 0 h 1194142"/>
              <a:gd name="connsiteX2" fmla="*/ 1390620 w 1390620"/>
              <a:gd name="connsiteY2" fmla="*/ 597071 h 1194142"/>
              <a:gd name="connsiteX3" fmla="*/ 1092085 w 1390620"/>
              <a:gd name="connsiteY3" fmla="*/ 1194142 h 1194142"/>
              <a:gd name="connsiteX4" fmla="*/ 298536 w 1390620"/>
              <a:gd name="connsiteY4" fmla="*/ 1194142 h 1194142"/>
              <a:gd name="connsiteX5" fmla="*/ 0 w 1390620"/>
              <a:gd name="connsiteY5" fmla="*/ 597071 h 119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620" h="1194142">
                <a:moveTo>
                  <a:pt x="298536" y="0"/>
                </a:moveTo>
                <a:lnTo>
                  <a:pt x="1092085" y="0"/>
                </a:lnTo>
                <a:lnTo>
                  <a:pt x="1390620" y="597071"/>
                </a:lnTo>
                <a:lnTo>
                  <a:pt x="1092085" y="1194142"/>
                </a:lnTo>
                <a:lnTo>
                  <a:pt x="298536" y="1194142"/>
                </a:lnTo>
                <a:lnTo>
                  <a:pt x="0" y="597071"/>
                </a:lnTo>
                <a:close/>
              </a:path>
            </a:pathLst>
          </a:custGeom>
        </p:spPr>
      </p:pic>
      <p:pic>
        <p:nvPicPr>
          <p:cNvPr id="50" name="图片占位符 43"/>
          <p:cNvPicPr>
            <a:picLocks noChangeAspect="1"/>
          </p:cNvPicPr>
          <p:nvPr/>
        </p:nvPicPr>
        <p:blipFill>
          <a:blip r:embed="rId4" cstate="print">
            <a:extLst>
              <a:ext uri="{BEBA8EAE-BF5A-486C-A8C5-ECC9F3942E4B}">
                <a14:imgProps xmlns:a14="http://schemas.microsoft.com/office/drawing/2010/main">
                  <a14:imgLayer>
                    <a14:imgEffect>
                      <a14:colorTemperature colorTemp="5900"/>
                    </a14:imgEffect>
                    <a14:imgEffect>
                      <a14:brightnessContrast contrast="40000"/>
                    </a14:imgEffect>
                  </a14:imgLayer>
                </a14:imgProps>
              </a:ext>
              <a:ext uri="{28A0092B-C50C-407E-A947-70E740481C1C}">
                <a14:useLocalDpi xmlns:a14="http://schemas.microsoft.com/office/drawing/2010/main" val="0"/>
              </a:ext>
            </a:extLst>
          </a:blip>
          <a:srcRect l="6316" r="6316"/>
          <a:stretch>
            <a:fillRect/>
          </a:stretch>
        </p:blipFill>
        <p:spPr>
          <a:xfrm>
            <a:off x="9000555" y="3135636"/>
            <a:ext cx="1390620" cy="1194142"/>
          </a:xfrm>
          <a:custGeom>
            <a:avLst/>
            <a:gdLst>
              <a:gd name="connsiteX0" fmla="*/ 298536 w 1390620"/>
              <a:gd name="connsiteY0" fmla="*/ 0 h 1194142"/>
              <a:gd name="connsiteX1" fmla="*/ 1092085 w 1390620"/>
              <a:gd name="connsiteY1" fmla="*/ 0 h 1194142"/>
              <a:gd name="connsiteX2" fmla="*/ 1390620 w 1390620"/>
              <a:gd name="connsiteY2" fmla="*/ 597071 h 1194142"/>
              <a:gd name="connsiteX3" fmla="*/ 1092085 w 1390620"/>
              <a:gd name="connsiteY3" fmla="*/ 1194142 h 1194142"/>
              <a:gd name="connsiteX4" fmla="*/ 298536 w 1390620"/>
              <a:gd name="connsiteY4" fmla="*/ 1194142 h 1194142"/>
              <a:gd name="connsiteX5" fmla="*/ 0 w 1390620"/>
              <a:gd name="connsiteY5" fmla="*/ 597071 h 119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620" h="1194142">
                <a:moveTo>
                  <a:pt x="298536" y="0"/>
                </a:moveTo>
                <a:lnTo>
                  <a:pt x="1092085" y="0"/>
                </a:lnTo>
                <a:lnTo>
                  <a:pt x="1390620" y="597071"/>
                </a:lnTo>
                <a:lnTo>
                  <a:pt x="1092085" y="1194142"/>
                </a:lnTo>
                <a:lnTo>
                  <a:pt x="298536" y="1194142"/>
                </a:lnTo>
                <a:lnTo>
                  <a:pt x="0" y="597071"/>
                </a:lnTo>
                <a:close/>
              </a:path>
            </a:pathLst>
          </a:custGeom>
        </p:spPr>
      </p:pic>
      <p:pic>
        <p:nvPicPr>
          <p:cNvPr id="51" name="图片占位符 45"/>
          <p:cNvPicPr>
            <a:picLocks noChangeAspect="1"/>
          </p:cNvPicPr>
          <p:nvPr/>
        </p:nvPicPr>
        <p:blipFill>
          <a:blip r:embed="rId5" cstate="print">
            <a:extLst>
              <a:ext uri="{BEBA8EAE-BF5A-486C-A8C5-ECC9F3942E4B}">
                <a14:imgProps xmlns:a14="http://schemas.microsoft.com/office/drawing/2010/main">
                  <a14:imgLayer>
                    <a14:imgEffect>
                      <a14:colorTemperature colorTemp="5900"/>
                    </a14:imgEffect>
                    <a14:imgEffect>
                      <a14:brightnessContrast contrast="40000"/>
                    </a14:imgEffect>
                  </a14:imgLayer>
                </a14:imgProps>
              </a:ext>
              <a:ext uri="{28A0092B-C50C-407E-A947-70E740481C1C}">
                <a14:useLocalDpi xmlns:a14="http://schemas.microsoft.com/office/drawing/2010/main" val="0"/>
              </a:ext>
            </a:extLst>
          </a:blip>
          <a:srcRect l="11158" r="11158"/>
          <a:stretch>
            <a:fillRect/>
          </a:stretch>
        </p:blipFill>
        <p:spPr>
          <a:xfrm>
            <a:off x="4295653" y="3135636"/>
            <a:ext cx="1390620" cy="1194142"/>
          </a:xfrm>
          <a:custGeom>
            <a:avLst/>
            <a:gdLst>
              <a:gd name="connsiteX0" fmla="*/ 298536 w 1390620"/>
              <a:gd name="connsiteY0" fmla="*/ 0 h 1194142"/>
              <a:gd name="connsiteX1" fmla="*/ 1092085 w 1390620"/>
              <a:gd name="connsiteY1" fmla="*/ 0 h 1194142"/>
              <a:gd name="connsiteX2" fmla="*/ 1390620 w 1390620"/>
              <a:gd name="connsiteY2" fmla="*/ 597071 h 1194142"/>
              <a:gd name="connsiteX3" fmla="*/ 1092085 w 1390620"/>
              <a:gd name="connsiteY3" fmla="*/ 1194142 h 1194142"/>
              <a:gd name="connsiteX4" fmla="*/ 298536 w 1390620"/>
              <a:gd name="connsiteY4" fmla="*/ 1194142 h 1194142"/>
              <a:gd name="connsiteX5" fmla="*/ 0 w 1390620"/>
              <a:gd name="connsiteY5" fmla="*/ 597071 h 119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620" h="1194142">
                <a:moveTo>
                  <a:pt x="298536" y="0"/>
                </a:moveTo>
                <a:lnTo>
                  <a:pt x="1092085" y="0"/>
                </a:lnTo>
                <a:lnTo>
                  <a:pt x="1390620" y="597071"/>
                </a:lnTo>
                <a:lnTo>
                  <a:pt x="1092085" y="1194142"/>
                </a:lnTo>
                <a:lnTo>
                  <a:pt x="298536" y="1194142"/>
                </a:lnTo>
                <a:lnTo>
                  <a:pt x="0" y="597071"/>
                </a:lnTo>
                <a:close/>
              </a:path>
            </a:pathLst>
          </a:custGeom>
        </p:spPr>
      </p:pic>
      <p:pic>
        <p:nvPicPr>
          <p:cNvPr id="52" name="图片占位符 47"/>
          <p:cNvPicPr>
            <a:picLocks noChangeAspect="1"/>
          </p:cNvPicPr>
          <p:nvPr/>
        </p:nvPicPr>
        <p:blipFill>
          <a:blip r:embed="rId6" cstate="print">
            <a:extLst>
              <a:ext uri="{BEBA8EAE-BF5A-486C-A8C5-ECC9F3942E4B}">
                <a14:imgProps xmlns:a14="http://schemas.microsoft.com/office/drawing/2010/main">
                  <a14:imgLayer>
                    <a14:imgEffect>
                      <a14:colorTemperature colorTemp="5900"/>
                    </a14:imgEffect>
                    <a14:imgEffect>
                      <a14:brightnessContrast contrast="40000"/>
                    </a14:imgEffect>
                  </a14:imgLayer>
                </a14:imgProps>
              </a:ext>
              <a:ext uri="{28A0092B-C50C-407E-A947-70E740481C1C}">
                <a14:useLocalDpi xmlns:a14="http://schemas.microsoft.com/office/drawing/2010/main" val="0"/>
              </a:ext>
            </a:extLst>
          </a:blip>
          <a:srcRect l="11158" r="11158"/>
          <a:stretch>
            <a:fillRect/>
          </a:stretch>
        </p:blipFill>
        <p:spPr>
          <a:xfrm>
            <a:off x="1943202" y="3135636"/>
            <a:ext cx="1390620" cy="1194142"/>
          </a:xfrm>
          <a:custGeom>
            <a:avLst/>
            <a:gdLst>
              <a:gd name="connsiteX0" fmla="*/ 298536 w 1390620"/>
              <a:gd name="connsiteY0" fmla="*/ 0 h 1194142"/>
              <a:gd name="connsiteX1" fmla="*/ 1092085 w 1390620"/>
              <a:gd name="connsiteY1" fmla="*/ 0 h 1194142"/>
              <a:gd name="connsiteX2" fmla="*/ 1390620 w 1390620"/>
              <a:gd name="connsiteY2" fmla="*/ 597071 h 1194142"/>
              <a:gd name="connsiteX3" fmla="*/ 1092085 w 1390620"/>
              <a:gd name="connsiteY3" fmla="*/ 1194142 h 1194142"/>
              <a:gd name="connsiteX4" fmla="*/ 298536 w 1390620"/>
              <a:gd name="connsiteY4" fmla="*/ 1194142 h 1194142"/>
              <a:gd name="connsiteX5" fmla="*/ 0 w 1390620"/>
              <a:gd name="connsiteY5" fmla="*/ 597071 h 119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620" h="1194142">
                <a:moveTo>
                  <a:pt x="298536" y="0"/>
                </a:moveTo>
                <a:lnTo>
                  <a:pt x="1092085" y="0"/>
                </a:lnTo>
                <a:lnTo>
                  <a:pt x="1390620" y="597071"/>
                </a:lnTo>
                <a:lnTo>
                  <a:pt x="1092085" y="1194142"/>
                </a:lnTo>
                <a:lnTo>
                  <a:pt x="298536" y="1194142"/>
                </a:lnTo>
                <a:lnTo>
                  <a:pt x="0" y="597071"/>
                </a:lnTo>
                <a:close/>
              </a:path>
            </a:pathLst>
          </a:custGeom>
        </p:spPr>
      </p:pic>
      <p:pic>
        <p:nvPicPr>
          <p:cNvPr id="53" name="图片 52"/>
          <p:cNvPicPr>
            <a:picLocks noChangeAspect="1"/>
          </p:cNvPicPr>
          <p:nvPr/>
        </p:nvPicPr>
        <p:blipFill rotWithShape="1">
          <a:blip r:embed="rId7">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54" name="图片 53"/>
          <p:cNvPicPr>
            <a:picLocks noChangeAspect="1"/>
          </p:cNvPicPr>
          <p:nvPr/>
        </p:nvPicPr>
        <p:blipFill rotWithShape="1">
          <a:blip r:embed="rId7">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55" name="组合 54"/>
          <p:cNvGrpSpPr/>
          <p:nvPr/>
        </p:nvGrpSpPr>
        <p:grpSpPr>
          <a:xfrm>
            <a:off x="1195529" y="485297"/>
            <a:ext cx="3780202" cy="770416"/>
            <a:chOff x="1949291" y="371073"/>
            <a:chExt cx="3780202" cy="770416"/>
          </a:xfrm>
        </p:grpSpPr>
        <p:sp>
          <p:nvSpPr>
            <p:cNvPr id="56" name="文本框 55"/>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latin typeface="Century Gothic" panose="020B0502020202020204" pitchFamily="34" charset="0"/>
                </a:rPr>
                <a:t>章节标题</a:t>
              </a:r>
              <a:r>
                <a:rPr lang="zh-CN" altLang="en-US" sz="2800" b="1" dirty="0" smtClean="0">
                  <a:solidFill>
                    <a:schemeClr val="accent1"/>
                  </a:solidFill>
                  <a:latin typeface="Century Gothic" panose="020B0502020202020204" pitchFamily="34" charset="0"/>
                </a:rPr>
                <a:t>文字添加</a:t>
              </a:r>
              <a:endParaRPr lang="zh-CN" altLang="en-US" sz="2800" b="1" dirty="0">
                <a:solidFill>
                  <a:schemeClr val="accent1"/>
                </a:solidFill>
                <a:latin typeface="Century Gothic" panose="020B0502020202020204" pitchFamily="34" charset="0"/>
              </a:endParaRPr>
            </a:p>
          </p:txBody>
        </p:sp>
        <p:sp>
          <p:nvSpPr>
            <p:cNvPr id="57" name="文本框 56"/>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smtClean="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107664803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000" fill="hold"/>
                                        <p:tgtEl>
                                          <p:spTgt spid="35"/>
                                        </p:tgtEl>
                                        <p:attrNameLst>
                                          <p:attrName>ppt_x</p:attrName>
                                        </p:attrNameLst>
                                      </p:cBhvr>
                                      <p:tavLst>
                                        <p:tav tm="0">
                                          <p:val>
                                            <p:strVal val="1+#ppt_w/2"/>
                                          </p:val>
                                        </p:tav>
                                        <p:tav tm="100000">
                                          <p:val>
                                            <p:strVal val="#ppt_x"/>
                                          </p:val>
                                        </p:tav>
                                      </p:tavLst>
                                    </p:anim>
                                    <p:anim calcmode="lin" valueType="num">
                                      <p:cBhvr additive="base">
                                        <p:cTn id="8" dur="10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childTnLst>
                          </p:cTn>
                        </p:par>
                        <p:par>
                          <p:cTn id="50" fill="hold">
                            <p:stCondLst>
                              <p:cond delay="1500"/>
                            </p:stCondLst>
                            <p:childTnLst>
                              <p:par>
                                <p:cTn id="51" presetID="42" presetClass="entr" presetSubtype="0"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25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1000"/>
                                        <p:tgtEl>
                                          <p:spTgt spid="22"/>
                                        </p:tgtEl>
                                      </p:cBhvr>
                                    </p:animEffect>
                                    <p:anim calcmode="lin" valueType="num">
                                      <p:cBhvr>
                                        <p:cTn id="59" dur="1000" fill="hold"/>
                                        <p:tgtEl>
                                          <p:spTgt spid="22"/>
                                        </p:tgtEl>
                                        <p:attrNameLst>
                                          <p:attrName>ppt_x</p:attrName>
                                        </p:attrNameLst>
                                      </p:cBhvr>
                                      <p:tavLst>
                                        <p:tav tm="0">
                                          <p:val>
                                            <p:strVal val="#ppt_x"/>
                                          </p:val>
                                        </p:tav>
                                        <p:tav tm="100000">
                                          <p:val>
                                            <p:strVal val="#ppt_x"/>
                                          </p:val>
                                        </p:tav>
                                      </p:tavLst>
                                    </p:anim>
                                    <p:anim calcmode="lin" valueType="num">
                                      <p:cBhvr>
                                        <p:cTn id="60" dur="1000" fill="hold"/>
                                        <p:tgtEl>
                                          <p:spTgt spid="22"/>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50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1000"/>
                                        <p:tgtEl>
                                          <p:spTgt spid="25"/>
                                        </p:tgtEl>
                                      </p:cBhvr>
                                    </p:animEffect>
                                    <p:anim calcmode="lin" valueType="num">
                                      <p:cBhvr>
                                        <p:cTn id="64" dur="1000" fill="hold"/>
                                        <p:tgtEl>
                                          <p:spTgt spid="25"/>
                                        </p:tgtEl>
                                        <p:attrNameLst>
                                          <p:attrName>ppt_x</p:attrName>
                                        </p:attrNameLst>
                                      </p:cBhvr>
                                      <p:tavLst>
                                        <p:tav tm="0">
                                          <p:val>
                                            <p:strVal val="#ppt_x"/>
                                          </p:val>
                                        </p:tav>
                                        <p:tav tm="100000">
                                          <p:val>
                                            <p:strVal val="#ppt_x"/>
                                          </p:val>
                                        </p:tav>
                                      </p:tavLst>
                                    </p:anim>
                                    <p:anim calcmode="lin" valueType="num">
                                      <p:cBhvr>
                                        <p:cTn id="65" dur="1000" fill="hold"/>
                                        <p:tgtEl>
                                          <p:spTgt spid="25"/>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75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par>
                          <p:cTn id="71" fill="hold">
                            <p:stCondLst>
                              <p:cond delay="3250"/>
                            </p:stCondLst>
                            <p:childTnLst>
                              <p:par>
                                <p:cTn id="72" presetID="53" presetClass="entr" presetSubtype="16" fill="hold" nodeType="after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p:cTn id="74" dur="500" fill="hold"/>
                                        <p:tgtEl>
                                          <p:spTgt spid="49"/>
                                        </p:tgtEl>
                                        <p:attrNameLst>
                                          <p:attrName>ppt_w</p:attrName>
                                        </p:attrNameLst>
                                      </p:cBhvr>
                                      <p:tavLst>
                                        <p:tav tm="0">
                                          <p:val>
                                            <p:fltVal val="0"/>
                                          </p:val>
                                        </p:tav>
                                        <p:tav tm="100000">
                                          <p:val>
                                            <p:strVal val="#ppt_w"/>
                                          </p:val>
                                        </p:tav>
                                      </p:tavLst>
                                    </p:anim>
                                    <p:anim calcmode="lin" valueType="num">
                                      <p:cBhvr>
                                        <p:cTn id="75" dur="500" fill="hold"/>
                                        <p:tgtEl>
                                          <p:spTgt spid="49"/>
                                        </p:tgtEl>
                                        <p:attrNameLst>
                                          <p:attrName>ppt_h</p:attrName>
                                        </p:attrNameLst>
                                      </p:cBhvr>
                                      <p:tavLst>
                                        <p:tav tm="0">
                                          <p:val>
                                            <p:fltVal val="0"/>
                                          </p:val>
                                        </p:tav>
                                        <p:tav tm="100000">
                                          <p:val>
                                            <p:strVal val="#ppt_h"/>
                                          </p:val>
                                        </p:tav>
                                      </p:tavLst>
                                    </p:anim>
                                    <p:animEffect transition="in" filter="fade">
                                      <p:cBhvr>
                                        <p:cTn id="76" dur="500"/>
                                        <p:tgtEl>
                                          <p:spTgt spid="49"/>
                                        </p:tgtEl>
                                      </p:cBhvr>
                                    </p:animEffect>
                                  </p:childTnLst>
                                </p:cTn>
                              </p:par>
                              <p:par>
                                <p:cTn id="77" presetID="53" presetClass="entr" presetSubtype="16" fill="hold" nodeType="withEffect">
                                  <p:stCondLst>
                                    <p:cond delay="0"/>
                                  </p:stCondLst>
                                  <p:childTnLst>
                                    <p:set>
                                      <p:cBhvr>
                                        <p:cTn id="78" dur="1" fill="hold">
                                          <p:stCondLst>
                                            <p:cond delay="0"/>
                                          </p:stCondLst>
                                        </p:cTn>
                                        <p:tgtEl>
                                          <p:spTgt spid="50"/>
                                        </p:tgtEl>
                                        <p:attrNameLst>
                                          <p:attrName>style.visibility</p:attrName>
                                        </p:attrNameLst>
                                      </p:cBhvr>
                                      <p:to>
                                        <p:strVal val="visible"/>
                                      </p:to>
                                    </p:set>
                                    <p:anim calcmode="lin" valueType="num">
                                      <p:cBhvr>
                                        <p:cTn id="79" dur="500" fill="hold"/>
                                        <p:tgtEl>
                                          <p:spTgt spid="50"/>
                                        </p:tgtEl>
                                        <p:attrNameLst>
                                          <p:attrName>ppt_w</p:attrName>
                                        </p:attrNameLst>
                                      </p:cBhvr>
                                      <p:tavLst>
                                        <p:tav tm="0">
                                          <p:val>
                                            <p:fltVal val="0"/>
                                          </p:val>
                                        </p:tav>
                                        <p:tav tm="100000">
                                          <p:val>
                                            <p:strVal val="#ppt_w"/>
                                          </p:val>
                                        </p:tav>
                                      </p:tavLst>
                                    </p:anim>
                                    <p:anim calcmode="lin" valueType="num">
                                      <p:cBhvr>
                                        <p:cTn id="80" dur="500" fill="hold"/>
                                        <p:tgtEl>
                                          <p:spTgt spid="50"/>
                                        </p:tgtEl>
                                        <p:attrNameLst>
                                          <p:attrName>ppt_h</p:attrName>
                                        </p:attrNameLst>
                                      </p:cBhvr>
                                      <p:tavLst>
                                        <p:tav tm="0">
                                          <p:val>
                                            <p:fltVal val="0"/>
                                          </p:val>
                                        </p:tav>
                                        <p:tav tm="100000">
                                          <p:val>
                                            <p:strVal val="#ppt_h"/>
                                          </p:val>
                                        </p:tav>
                                      </p:tavLst>
                                    </p:anim>
                                    <p:animEffect transition="in" filter="fade">
                                      <p:cBhvr>
                                        <p:cTn id="81" dur="500"/>
                                        <p:tgtEl>
                                          <p:spTgt spid="50"/>
                                        </p:tgtEl>
                                      </p:cBhvr>
                                    </p:animEffect>
                                  </p:childTnLst>
                                </p:cTn>
                              </p:par>
                              <p:par>
                                <p:cTn id="82" presetID="53" presetClass="entr" presetSubtype="16" fill="hold" nodeType="withEffect">
                                  <p:stCondLst>
                                    <p:cond delay="0"/>
                                  </p:stCondLst>
                                  <p:childTnLst>
                                    <p:set>
                                      <p:cBhvr>
                                        <p:cTn id="83" dur="1" fill="hold">
                                          <p:stCondLst>
                                            <p:cond delay="0"/>
                                          </p:stCondLst>
                                        </p:cTn>
                                        <p:tgtEl>
                                          <p:spTgt spid="51"/>
                                        </p:tgtEl>
                                        <p:attrNameLst>
                                          <p:attrName>style.visibility</p:attrName>
                                        </p:attrNameLst>
                                      </p:cBhvr>
                                      <p:to>
                                        <p:strVal val="visible"/>
                                      </p:to>
                                    </p:set>
                                    <p:anim calcmode="lin" valueType="num">
                                      <p:cBhvr>
                                        <p:cTn id="84" dur="500" fill="hold"/>
                                        <p:tgtEl>
                                          <p:spTgt spid="51"/>
                                        </p:tgtEl>
                                        <p:attrNameLst>
                                          <p:attrName>ppt_w</p:attrName>
                                        </p:attrNameLst>
                                      </p:cBhvr>
                                      <p:tavLst>
                                        <p:tav tm="0">
                                          <p:val>
                                            <p:fltVal val="0"/>
                                          </p:val>
                                        </p:tav>
                                        <p:tav tm="100000">
                                          <p:val>
                                            <p:strVal val="#ppt_w"/>
                                          </p:val>
                                        </p:tav>
                                      </p:tavLst>
                                    </p:anim>
                                    <p:anim calcmode="lin" valueType="num">
                                      <p:cBhvr>
                                        <p:cTn id="85" dur="500" fill="hold"/>
                                        <p:tgtEl>
                                          <p:spTgt spid="51"/>
                                        </p:tgtEl>
                                        <p:attrNameLst>
                                          <p:attrName>ppt_h</p:attrName>
                                        </p:attrNameLst>
                                      </p:cBhvr>
                                      <p:tavLst>
                                        <p:tav tm="0">
                                          <p:val>
                                            <p:fltVal val="0"/>
                                          </p:val>
                                        </p:tav>
                                        <p:tav tm="100000">
                                          <p:val>
                                            <p:strVal val="#ppt_h"/>
                                          </p:val>
                                        </p:tav>
                                      </p:tavLst>
                                    </p:anim>
                                    <p:animEffect transition="in" filter="fade">
                                      <p:cBhvr>
                                        <p:cTn id="86" dur="500"/>
                                        <p:tgtEl>
                                          <p:spTgt spid="51"/>
                                        </p:tgtEl>
                                      </p:cBhvr>
                                    </p:animEffect>
                                  </p:childTnLst>
                                </p:cTn>
                              </p:par>
                              <p:par>
                                <p:cTn id="87" presetID="53" presetClass="entr" presetSubtype="16" fill="hold" nodeType="withEffect">
                                  <p:stCondLst>
                                    <p:cond delay="0"/>
                                  </p:stCondLst>
                                  <p:childTnLst>
                                    <p:set>
                                      <p:cBhvr>
                                        <p:cTn id="88" dur="1" fill="hold">
                                          <p:stCondLst>
                                            <p:cond delay="0"/>
                                          </p:stCondLst>
                                        </p:cTn>
                                        <p:tgtEl>
                                          <p:spTgt spid="52"/>
                                        </p:tgtEl>
                                        <p:attrNameLst>
                                          <p:attrName>style.visibility</p:attrName>
                                        </p:attrNameLst>
                                      </p:cBhvr>
                                      <p:to>
                                        <p:strVal val="visible"/>
                                      </p:to>
                                    </p:set>
                                    <p:anim calcmode="lin" valueType="num">
                                      <p:cBhvr>
                                        <p:cTn id="89" dur="500" fill="hold"/>
                                        <p:tgtEl>
                                          <p:spTgt spid="52"/>
                                        </p:tgtEl>
                                        <p:attrNameLst>
                                          <p:attrName>ppt_w</p:attrName>
                                        </p:attrNameLst>
                                      </p:cBhvr>
                                      <p:tavLst>
                                        <p:tav tm="0">
                                          <p:val>
                                            <p:fltVal val="0"/>
                                          </p:val>
                                        </p:tav>
                                        <p:tav tm="100000">
                                          <p:val>
                                            <p:strVal val="#ppt_w"/>
                                          </p:val>
                                        </p:tav>
                                      </p:tavLst>
                                    </p:anim>
                                    <p:anim calcmode="lin" valueType="num">
                                      <p:cBhvr>
                                        <p:cTn id="90" dur="500" fill="hold"/>
                                        <p:tgtEl>
                                          <p:spTgt spid="52"/>
                                        </p:tgtEl>
                                        <p:attrNameLst>
                                          <p:attrName>ppt_h</p:attrName>
                                        </p:attrNameLst>
                                      </p:cBhvr>
                                      <p:tavLst>
                                        <p:tav tm="0">
                                          <p:val>
                                            <p:fltVal val="0"/>
                                          </p:val>
                                        </p:tav>
                                        <p:tav tm="100000">
                                          <p:val>
                                            <p:strVal val="#ppt_h"/>
                                          </p:val>
                                        </p:tav>
                                      </p:tavLst>
                                    </p:anim>
                                    <p:animEffect transition="in" filter="fade">
                                      <p:cBhvr>
                                        <p:cTn id="9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pic>
        <p:nvPicPr>
          <p:cNvPr id="37" name="图片 36"/>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grpSp>
        <p:nvGrpSpPr>
          <p:cNvPr id="38" name="组合 37"/>
          <p:cNvGrpSpPr/>
          <p:nvPr/>
        </p:nvGrpSpPr>
        <p:grpSpPr>
          <a:xfrm>
            <a:off x="1195529" y="485297"/>
            <a:ext cx="3780202" cy="770416"/>
            <a:chOff x="1949291" y="371073"/>
            <a:chExt cx="3780202" cy="770416"/>
          </a:xfrm>
        </p:grpSpPr>
        <p:sp>
          <p:nvSpPr>
            <p:cNvPr id="39" name="文本框 38"/>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latin typeface="Century Gothic" panose="020B0502020202020204" pitchFamily="34" charset="0"/>
                </a:rPr>
                <a:t>章节标题</a:t>
              </a:r>
              <a:r>
                <a:rPr lang="zh-CN" altLang="en-US" sz="2800" b="1" dirty="0" smtClean="0">
                  <a:solidFill>
                    <a:schemeClr val="accent1"/>
                  </a:solidFill>
                  <a:latin typeface="Century Gothic" panose="020B0502020202020204" pitchFamily="34" charset="0"/>
                </a:rPr>
                <a:t>文字添加</a:t>
              </a:r>
              <a:endParaRPr lang="zh-CN" altLang="en-US" sz="2800" b="1" dirty="0">
                <a:solidFill>
                  <a:schemeClr val="accent1"/>
                </a:solidFill>
                <a:latin typeface="Century Gothic" panose="020B0502020202020204" pitchFamily="34" charset="0"/>
              </a:endParaRPr>
            </a:p>
          </p:txBody>
        </p:sp>
        <p:sp>
          <p:nvSpPr>
            <p:cNvPr id="40" name="文本框 39"/>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smtClean="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
        <p:nvSpPr>
          <p:cNvPr id="6" name="矩形 5"/>
          <p:cNvSpPr/>
          <p:nvPr/>
        </p:nvSpPr>
        <p:spPr>
          <a:xfrm>
            <a:off x="874713" y="1583026"/>
            <a:ext cx="3099495" cy="1901537"/>
          </a:xfrm>
          <a:prstGeom prst="rect">
            <a:avLst/>
          </a:prstGeom>
          <a:solidFill>
            <a:schemeClr val="accent1"/>
          </a:solidFill>
          <a:ln>
            <a:noFill/>
          </a:ln>
          <a:effectLst>
            <a:outerShdw blurRad="2667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7" name="矩形 6"/>
          <p:cNvSpPr/>
          <p:nvPr/>
        </p:nvSpPr>
        <p:spPr>
          <a:xfrm>
            <a:off x="8217793" y="1583026"/>
            <a:ext cx="3099495" cy="1901537"/>
          </a:xfrm>
          <a:prstGeom prst="rect">
            <a:avLst/>
          </a:prstGeom>
          <a:solidFill>
            <a:schemeClr val="tx1">
              <a:lumMod val="50000"/>
              <a:lumOff val="50000"/>
            </a:schemeClr>
          </a:solidFill>
          <a:ln>
            <a:noFill/>
          </a:ln>
          <a:effectLst>
            <a:outerShdw blurRad="2667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1" name="矩形 10"/>
          <p:cNvSpPr/>
          <p:nvPr/>
        </p:nvSpPr>
        <p:spPr>
          <a:xfrm>
            <a:off x="4562940" y="3735388"/>
            <a:ext cx="3099495" cy="1901537"/>
          </a:xfrm>
          <a:prstGeom prst="rect">
            <a:avLst/>
          </a:prstGeom>
          <a:solidFill>
            <a:schemeClr val="accent2"/>
          </a:solidFill>
          <a:ln>
            <a:noFill/>
          </a:ln>
          <a:effectLst>
            <a:outerShdw blurRad="2667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27" name="组合 26"/>
          <p:cNvGrpSpPr/>
          <p:nvPr/>
        </p:nvGrpSpPr>
        <p:grpSpPr>
          <a:xfrm>
            <a:off x="1016391" y="1794251"/>
            <a:ext cx="2816138" cy="1479086"/>
            <a:chOff x="874713" y="3325188"/>
            <a:chExt cx="2816138" cy="1479086"/>
          </a:xfrm>
        </p:grpSpPr>
        <p:sp>
          <p:nvSpPr>
            <p:cNvPr id="28" name="矩形 27">
              <a:extLst>
                <a:ext uri="{FF2B5EF4-FFF2-40B4-BE49-F238E27FC236}">
                  <a16:creationId xmlns:a16="http://schemas.microsoft.com/office/drawing/2014/main" xmlns="" id="{E3EB1709-6D20-4440-8800-976CC5E9712E}"/>
                </a:ext>
              </a:extLst>
            </p:cNvPr>
            <p:cNvSpPr/>
            <p:nvPr/>
          </p:nvSpPr>
          <p:spPr>
            <a:xfrm>
              <a:off x="874713" y="3677812"/>
              <a:ext cx="2816138"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9" name="矩形 28">
              <a:extLst>
                <a:ext uri="{FF2B5EF4-FFF2-40B4-BE49-F238E27FC236}">
                  <a16:creationId xmlns:a16="http://schemas.microsoft.com/office/drawing/2014/main" xmlns=""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grpSp>
        <p:nvGrpSpPr>
          <p:cNvPr id="30" name="组合 29"/>
          <p:cNvGrpSpPr/>
          <p:nvPr/>
        </p:nvGrpSpPr>
        <p:grpSpPr>
          <a:xfrm>
            <a:off x="8359471" y="1794251"/>
            <a:ext cx="2816138" cy="1479086"/>
            <a:chOff x="874713" y="3325188"/>
            <a:chExt cx="2816138" cy="1479086"/>
          </a:xfrm>
        </p:grpSpPr>
        <p:sp>
          <p:nvSpPr>
            <p:cNvPr id="31" name="矩形 30">
              <a:extLst>
                <a:ext uri="{FF2B5EF4-FFF2-40B4-BE49-F238E27FC236}">
                  <a16:creationId xmlns:a16="http://schemas.microsoft.com/office/drawing/2014/main" xmlns="" id="{E3EB1709-6D20-4440-8800-976CC5E9712E}"/>
                </a:ext>
              </a:extLst>
            </p:cNvPr>
            <p:cNvSpPr/>
            <p:nvPr/>
          </p:nvSpPr>
          <p:spPr>
            <a:xfrm>
              <a:off x="874713" y="3677812"/>
              <a:ext cx="2816138"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2" name="矩形 31">
              <a:extLst>
                <a:ext uri="{FF2B5EF4-FFF2-40B4-BE49-F238E27FC236}">
                  <a16:creationId xmlns:a16="http://schemas.microsoft.com/office/drawing/2014/main" xmlns=""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grpSp>
        <p:nvGrpSpPr>
          <p:cNvPr id="33" name="组合 32"/>
          <p:cNvGrpSpPr/>
          <p:nvPr/>
        </p:nvGrpSpPr>
        <p:grpSpPr>
          <a:xfrm>
            <a:off x="4704618" y="3939873"/>
            <a:ext cx="2816138" cy="1479086"/>
            <a:chOff x="874713" y="3325188"/>
            <a:chExt cx="2816138" cy="1479086"/>
          </a:xfrm>
        </p:grpSpPr>
        <p:sp>
          <p:nvSpPr>
            <p:cNvPr id="34" name="矩形 33">
              <a:extLst>
                <a:ext uri="{FF2B5EF4-FFF2-40B4-BE49-F238E27FC236}">
                  <a16:creationId xmlns:a16="http://schemas.microsoft.com/office/drawing/2014/main" xmlns="" id="{E3EB1709-6D20-4440-8800-976CC5E9712E}"/>
                </a:ext>
              </a:extLst>
            </p:cNvPr>
            <p:cNvSpPr/>
            <p:nvPr/>
          </p:nvSpPr>
          <p:spPr>
            <a:xfrm>
              <a:off x="874713" y="3677812"/>
              <a:ext cx="2816138"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5" name="矩形 34">
              <a:extLst>
                <a:ext uri="{FF2B5EF4-FFF2-40B4-BE49-F238E27FC236}">
                  <a16:creationId xmlns:a16="http://schemas.microsoft.com/office/drawing/2014/main" xmlns=""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pic>
        <p:nvPicPr>
          <p:cNvPr id="41" name="图片占位符 24"/>
          <p:cNvPicPr>
            <a:picLocks noChangeAspect="1"/>
          </p:cNvPicPr>
          <p:nvPr/>
        </p:nvPicPr>
        <p:blipFill>
          <a:blip r:embed="rId4" cstate="hqprint">
            <a:extLst>
              <a:ext uri="{28A0092B-C50C-407E-A947-70E740481C1C}">
                <a14:useLocalDpi xmlns:a14="http://schemas.microsoft.com/office/drawing/2010/main" val="0"/>
              </a:ext>
            </a:extLst>
          </a:blip>
          <a:srcRect t="4008" b="4008"/>
          <a:stretch>
            <a:fillRect/>
          </a:stretch>
        </p:blipFill>
        <p:spPr>
          <a:xfrm>
            <a:off x="4562941" y="1583027"/>
            <a:ext cx="3099495" cy="1901537"/>
          </a:xfrm>
          <a:custGeom>
            <a:avLst/>
            <a:gdLst>
              <a:gd name="connsiteX0" fmla="*/ 0 w 3099495"/>
              <a:gd name="connsiteY0" fmla="*/ 0 h 1901537"/>
              <a:gd name="connsiteX1" fmla="*/ 3099495 w 3099495"/>
              <a:gd name="connsiteY1" fmla="*/ 0 h 1901537"/>
              <a:gd name="connsiteX2" fmla="*/ 3099495 w 3099495"/>
              <a:gd name="connsiteY2" fmla="*/ 1901537 h 1901537"/>
              <a:gd name="connsiteX3" fmla="*/ 0 w 3099495"/>
              <a:gd name="connsiteY3" fmla="*/ 1901537 h 1901537"/>
            </a:gdLst>
            <a:ahLst/>
            <a:cxnLst>
              <a:cxn ang="0">
                <a:pos x="connsiteX0" y="connsiteY0"/>
              </a:cxn>
              <a:cxn ang="0">
                <a:pos x="connsiteX1" y="connsiteY1"/>
              </a:cxn>
              <a:cxn ang="0">
                <a:pos x="connsiteX2" y="connsiteY2"/>
              </a:cxn>
              <a:cxn ang="0">
                <a:pos x="connsiteX3" y="connsiteY3"/>
              </a:cxn>
            </a:cxnLst>
            <a:rect l="l" t="t" r="r" b="b"/>
            <a:pathLst>
              <a:path w="3099495" h="1901537">
                <a:moveTo>
                  <a:pt x="0" y="0"/>
                </a:moveTo>
                <a:lnTo>
                  <a:pt x="3099495" y="0"/>
                </a:lnTo>
                <a:lnTo>
                  <a:pt x="3099495" y="1901537"/>
                </a:lnTo>
                <a:lnTo>
                  <a:pt x="0" y="1901537"/>
                </a:lnTo>
                <a:close/>
              </a:path>
            </a:pathLst>
          </a:custGeom>
          <a:effectLst>
            <a:outerShdw blurRad="266700" dist="38100" dir="2700000" algn="tl" rotWithShape="0">
              <a:prstClr val="black">
                <a:alpha val="40000"/>
              </a:prstClr>
            </a:outerShdw>
          </a:effectLst>
        </p:spPr>
      </p:pic>
      <p:pic>
        <p:nvPicPr>
          <p:cNvPr id="42" name="图片占位符 23"/>
          <p:cNvPicPr>
            <a:picLocks noChangeAspect="1"/>
          </p:cNvPicPr>
          <p:nvPr/>
        </p:nvPicPr>
        <p:blipFill>
          <a:blip r:embed="rId5" cstate="hqprint">
            <a:extLst>
              <a:ext uri="{28A0092B-C50C-407E-A947-70E740481C1C}">
                <a14:useLocalDpi xmlns:a14="http://schemas.microsoft.com/office/drawing/2010/main" val="0"/>
              </a:ext>
            </a:extLst>
          </a:blip>
          <a:srcRect t="3985" b="3985"/>
          <a:stretch>
            <a:fillRect/>
          </a:stretch>
        </p:blipFill>
        <p:spPr>
          <a:xfrm>
            <a:off x="874714" y="3735389"/>
            <a:ext cx="3099495" cy="1901537"/>
          </a:xfrm>
          <a:custGeom>
            <a:avLst/>
            <a:gdLst>
              <a:gd name="connsiteX0" fmla="*/ 0 w 3099495"/>
              <a:gd name="connsiteY0" fmla="*/ 0 h 1901537"/>
              <a:gd name="connsiteX1" fmla="*/ 3099495 w 3099495"/>
              <a:gd name="connsiteY1" fmla="*/ 0 h 1901537"/>
              <a:gd name="connsiteX2" fmla="*/ 3099495 w 3099495"/>
              <a:gd name="connsiteY2" fmla="*/ 1901537 h 1901537"/>
              <a:gd name="connsiteX3" fmla="*/ 0 w 3099495"/>
              <a:gd name="connsiteY3" fmla="*/ 1901537 h 1901537"/>
            </a:gdLst>
            <a:ahLst/>
            <a:cxnLst>
              <a:cxn ang="0">
                <a:pos x="connsiteX0" y="connsiteY0"/>
              </a:cxn>
              <a:cxn ang="0">
                <a:pos x="connsiteX1" y="connsiteY1"/>
              </a:cxn>
              <a:cxn ang="0">
                <a:pos x="connsiteX2" y="connsiteY2"/>
              </a:cxn>
              <a:cxn ang="0">
                <a:pos x="connsiteX3" y="connsiteY3"/>
              </a:cxn>
            </a:cxnLst>
            <a:rect l="l" t="t" r="r" b="b"/>
            <a:pathLst>
              <a:path w="3099495" h="1901537">
                <a:moveTo>
                  <a:pt x="0" y="0"/>
                </a:moveTo>
                <a:lnTo>
                  <a:pt x="3099495" y="0"/>
                </a:lnTo>
                <a:lnTo>
                  <a:pt x="3099495" y="1901537"/>
                </a:lnTo>
                <a:lnTo>
                  <a:pt x="0" y="1901537"/>
                </a:lnTo>
                <a:close/>
              </a:path>
            </a:pathLst>
          </a:custGeom>
          <a:effectLst>
            <a:outerShdw blurRad="266700" dist="38100" dir="2700000" algn="tl" rotWithShape="0">
              <a:prstClr val="black">
                <a:alpha val="40000"/>
              </a:prstClr>
            </a:outerShdw>
          </a:effectLst>
        </p:spPr>
      </p:pic>
      <p:pic>
        <p:nvPicPr>
          <p:cNvPr id="43" name="图片占位符 25"/>
          <p:cNvPicPr>
            <a:picLocks noChangeAspect="1"/>
          </p:cNvPicPr>
          <p:nvPr/>
        </p:nvPicPr>
        <p:blipFill>
          <a:blip r:embed="rId6" cstate="hqprint">
            <a:extLst>
              <a:ext uri="{28A0092B-C50C-407E-A947-70E740481C1C}">
                <a14:useLocalDpi xmlns:a14="http://schemas.microsoft.com/office/drawing/2010/main" val="0"/>
              </a:ext>
            </a:extLst>
          </a:blip>
          <a:srcRect t="3985" b="3985"/>
          <a:stretch>
            <a:fillRect/>
          </a:stretch>
        </p:blipFill>
        <p:spPr>
          <a:xfrm>
            <a:off x="8217794" y="3735389"/>
            <a:ext cx="3099495" cy="1901537"/>
          </a:xfrm>
          <a:custGeom>
            <a:avLst/>
            <a:gdLst>
              <a:gd name="connsiteX0" fmla="*/ 0 w 3099495"/>
              <a:gd name="connsiteY0" fmla="*/ 0 h 1901537"/>
              <a:gd name="connsiteX1" fmla="*/ 3099495 w 3099495"/>
              <a:gd name="connsiteY1" fmla="*/ 0 h 1901537"/>
              <a:gd name="connsiteX2" fmla="*/ 3099495 w 3099495"/>
              <a:gd name="connsiteY2" fmla="*/ 1901537 h 1901537"/>
              <a:gd name="connsiteX3" fmla="*/ 0 w 3099495"/>
              <a:gd name="connsiteY3" fmla="*/ 1901537 h 1901537"/>
            </a:gdLst>
            <a:ahLst/>
            <a:cxnLst>
              <a:cxn ang="0">
                <a:pos x="connsiteX0" y="connsiteY0"/>
              </a:cxn>
              <a:cxn ang="0">
                <a:pos x="connsiteX1" y="connsiteY1"/>
              </a:cxn>
              <a:cxn ang="0">
                <a:pos x="connsiteX2" y="connsiteY2"/>
              </a:cxn>
              <a:cxn ang="0">
                <a:pos x="connsiteX3" y="connsiteY3"/>
              </a:cxn>
            </a:cxnLst>
            <a:rect l="l" t="t" r="r" b="b"/>
            <a:pathLst>
              <a:path w="3099495" h="1901537">
                <a:moveTo>
                  <a:pt x="0" y="0"/>
                </a:moveTo>
                <a:lnTo>
                  <a:pt x="3099495" y="0"/>
                </a:lnTo>
                <a:lnTo>
                  <a:pt x="3099495" y="1901537"/>
                </a:lnTo>
                <a:lnTo>
                  <a:pt x="0" y="1901537"/>
                </a:lnTo>
                <a:close/>
              </a:path>
            </a:pathLst>
          </a:custGeom>
          <a:effectLst>
            <a:outerShdw blurRad="266700" dist="38100" dir="2700000" algn="tl" rotWithShape="0">
              <a:prstClr val="black">
                <a:alpha val="40000"/>
              </a:prstClr>
            </a:outerShdw>
          </a:effectLst>
        </p:spPr>
      </p:pic>
    </p:spTree>
    <p:extLst>
      <p:ext uri="{BB962C8B-B14F-4D97-AF65-F5344CB8AC3E}">
        <p14:creationId xmlns:p14="http://schemas.microsoft.com/office/powerpoint/2010/main" val="316185873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animEffect transition="in" filter="fade">
                                      <p:cBhvr>
                                        <p:cTn id="25" dur="500"/>
                                        <p:tgtEl>
                                          <p:spTgt spid="27"/>
                                        </p:tgtEl>
                                      </p:cBhvr>
                                    </p:animEffect>
                                  </p:childTnLst>
                                </p:cTn>
                              </p:par>
                            </p:childTnLst>
                          </p:cTn>
                        </p:par>
                        <p:par>
                          <p:cTn id="26" fill="hold">
                            <p:stCondLst>
                              <p:cond delay="1000"/>
                            </p:stCondLst>
                            <p:childTnLst>
                              <p:par>
                                <p:cTn id="27" presetID="53" presetClass="entr" presetSubtype="16"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childTnLst>
                          </p:cTn>
                        </p:par>
                        <p:par>
                          <p:cTn id="32" fill="hold">
                            <p:stCondLst>
                              <p:cond delay="1500"/>
                            </p:stCondLst>
                            <p:childTnLst>
                              <p:par>
                                <p:cTn id="33" presetID="53" presetClass="entr" presetSubtype="16"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animEffect transition="in" filter="fade">
                                      <p:cBhvr>
                                        <p:cTn id="37" dur="500"/>
                                        <p:tgtEl>
                                          <p:spTgt spid="30"/>
                                        </p:tgtEl>
                                      </p:cBhvr>
                                    </p:animEffect>
                                  </p:childTnLst>
                                </p:cTn>
                              </p:par>
                            </p:childTnLst>
                          </p:cTn>
                        </p:par>
                        <p:par>
                          <p:cTn id="38" fill="hold">
                            <p:stCondLst>
                              <p:cond delay="2000"/>
                            </p:stCondLst>
                            <p:childTnLst>
                              <p:par>
                                <p:cTn id="39" presetID="53" presetClass="entr" presetSubtype="16"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ppt_w</p:attrName>
                                        </p:attrNameLst>
                                      </p:cBhvr>
                                      <p:tavLst>
                                        <p:tav tm="0">
                                          <p:val>
                                            <p:fltVal val="0"/>
                                          </p:val>
                                        </p:tav>
                                        <p:tav tm="100000">
                                          <p:val>
                                            <p:strVal val="#ppt_w"/>
                                          </p:val>
                                        </p:tav>
                                      </p:tavLst>
                                    </p:anim>
                                    <p:anim calcmode="lin" valueType="num">
                                      <p:cBhvr>
                                        <p:cTn id="42" dur="500" fill="hold"/>
                                        <p:tgtEl>
                                          <p:spTgt spid="41"/>
                                        </p:tgtEl>
                                        <p:attrNameLst>
                                          <p:attrName>ppt_h</p:attrName>
                                        </p:attrNameLst>
                                      </p:cBhvr>
                                      <p:tavLst>
                                        <p:tav tm="0">
                                          <p:val>
                                            <p:fltVal val="0"/>
                                          </p:val>
                                        </p:tav>
                                        <p:tav tm="100000">
                                          <p:val>
                                            <p:strVal val="#ppt_h"/>
                                          </p:val>
                                        </p:tav>
                                      </p:tavLst>
                                    </p:anim>
                                    <p:animEffect transition="in" filter="fade">
                                      <p:cBhvr>
                                        <p:cTn id="43" dur="500"/>
                                        <p:tgtEl>
                                          <p:spTgt spid="41"/>
                                        </p:tgtEl>
                                      </p:cBhvr>
                                    </p:animEffect>
                                  </p:childTnLst>
                                </p:cTn>
                              </p:par>
                              <p:par>
                                <p:cTn id="44" presetID="53" presetClass="entr" presetSubtype="16" fill="hold" nodeType="with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fltVal val="0"/>
                                          </p:val>
                                        </p:tav>
                                        <p:tav tm="100000">
                                          <p:val>
                                            <p:strVal val="#ppt_w"/>
                                          </p:val>
                                        </p:tav>
                                      </p:tavLst>
                                    </p:anim>
                                    <p:anim calcmode="lin" valueType="num">
                                      <p:cBhvr>
                                        <p:cTn id="47" dur="500" fill="hold"/>
                                        <p:tgtEl>
                                          <p:spTgt spid="43"/>
                                        </p:tgtEl>
                                        <p:attrNameLst>
                                          <p:attrName>ppt_h</p:attrName>
                                        </p:attrNameLst>
                                      </p:cBhvr>
                                      <p:tavLst>
                                        <p:tav tm="0">
                                          <p:val>
                                            <p:fltVal val="0"/>
                                          </p:val>
                                        </p:tav>
                                        <p:tav tm="100000">
                                          <p:val>
                                            <p:strVal val="#ppt_h"/>
                                          </p:val>
                                        </p:tav>
                                      </p:tavLst>
                                    </p:anim>
                                    <p:animEffect transition="in" filter="fade">
                                      <p:cBhvr>
                                        <p:cTn id="48" dur="500"/>
                                        <p:tgtEl>
                                          <p:spTgt spid="43"/>
                                        </p:tgtEl>
                                      </p:cBhvr>
                                    </p:animEffect>
                                  </p:childTnLst>
                                </p:cTn>
                              </p:par>
                              <p:par>
                                <p:cTn id="49" presetID="53" presetClass="entr" presetSubtype="16" fill="hold" nodeType="with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animEffect transition="in" filter="fade">
                                      <p:cBhvr>
                                        <p:cTn id="5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5689" t="7719" r="5274"/>
          <a:stretch/>
        </p:blipFill>
        <p:spPr>
          <a:xfrm flipV="1">
            <a:off x="0" y="2852057"/>
            <a:ext cx="6872516" cy="4005943"/>
          </a:xfrm>
          <a:prstGeom prst="rect">
            <a:avLst/>
          </a:prstGeom>
        </p:spPr>
      </p:pic>
      <p:sp>
        <p:nvSpPr>
          <p:cNvPr id="4" name="文本框 3"/>
          <p:cNvSpPr txBox="1"/>
          <p:nvPr/>
        </p:nvSpPr>
        <p:spPr>
          <a:xfrm>
            <a:off x="5653624" y="3263970"/>
            <a:ext cx="4288353"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smtClean="0">
                <a:ln>
                  <a:noFill/>
                </a:ln>
                <a:solidFill>
                  <a:schemeClr val="tx1">
                    <a:lumMod val="75000"/>
                    <a:lumOff val="25000"/>
                  </a:schemeClr>
                </a:solidFill>
                <a:effectLst/>
                <a:uLnTx/>
                <a:uFillTx/>
                <a:latin typeface="+mn-ea"/>
                <a:cs typeface="经典综艺体简" panose="02010609000101010101" pitchFamily="49" charset="-122"/>
              </a:rPr>
              <a:t>标题文字添加此处</a:t>
            </a:r>
          </a:p>
        </p:txBody>
      </p:sp>
      <p:sp>
        <p:nvSpPr>
          <p:cNvPr id="5" name="文本框 4"/>
          <p:cNvSpPr txBox="1"/>
          <p:nvPr/>
        </p:nvSpPr>
        <p:spPr>
          <a:xfrm>
            <a:off x="4706258" y="4029912"/>
            <a:ext cx="6183086" cy="60939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微软雅黑"/>
                <a:cs typeface="+mn-cs"/>
              </a:rPr>
              <a:t>The user can demonstrate on a projector or </a:t>
            </a: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Century Gothic" panose="020B0502020202020204" pitchFamily="34" charset="0"/>
                <a:ea typeface="微软雅黑"/>
                <a:cs typeface="+mn-cs"/>
              </a:rPr>
              <a:t>computer or </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微软雅黑"/>
                <a:cs typeface="+mn-cs"/>
              </a:rPr>
              <a:t>print </a:t>
            </a: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Century Gothic" panose="020B0502020202020204" pitchFamily="34" charset="0"/>
                <a:ea typeface="微软雅黑"/>
                <a:cs typeface="+mn-cs"/>
              </a:rPr>
              <a:t>the </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微软雅黑"/>
                <a:cs typeface="+mn-cs"/>
              </a:rPr>
              <a:t>it into a film to be used in a wider field</a:t>
            </a:r>
          </a:p>
        </p:txBody>
      </p:sp>
      <p:grpSp>
        <p:nvGrpSpPr>
          <p:cNvPr id="11" name="组合 10"/>
          <p:cNvGrpSpPr/>
          <p:nvPr/>
        </p:nvGrpSpPr>
        <p:grpSpPr>
          <a:xfrm>
            <a:off x="6137654" y="862574"/>
            <a:ext cx="2853945" cy="1888501"/>
            <a:chOff x="3127754" y="1243574"/>
            <a:chExt cx="2853945" cy="1888501"/>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7754" y="1243574"/>
              <a:ext cx="2853945" cy="1888501"/>
            </a:xfrm>
            <a:prstGeom prst="rect">
              <a:avLst/>
            </a:prstGeom>
            <a:effectLst>
              <a:outerShdw blurRad="241300" sx="102000" sy="102000" algn="ctr" rotWithShape="0">
                <a:prstClr val="black">
                  <a:alpha val="40000"/>
                </a:prstClr>
              </a:outerShdw>
            </a:effectLst>
          </p:spPr>
        </p:pic>
        <p:sp>
          <p:nvSpPr>
            <p:cNvPr id="10" name="文本框 9"/>
            <p:cNvSpPr txBox="1"/>
            <p:nvPr/>
          </p:nvSpPr>
          <p:spPr>
            <a:xfrm>
              <a:off x="4225886" y="1824297"/>
              <a:ext cx="1124027" cy="1107996"/>
            </a:xfrm>
            <a:prstGeom prst="rect">
              <a:avLst/>
            </a:prstGeom>
            <a:noFill/>
            <a:effectLst>
              <a:outerShdw blurRad="241300" sx="102000" sy="102000" algn="ctr" rotWithShape="0">
                <a:prstClr val="black">
                  <a:alpha val="40000"/>
                </a:prstClr>
              </a:outerShdw>
            </a:effectLst>
          </p:spPr>
          <p:txBody>
            <a:bodyPr wrap="none" rtlCol="0">
              <a:spAutoFit/>
              <a:scene3d>
                <a:camera prst="orthographicFront"/>
                <a:lightRig rig="threePt" dir="t"/>
              </a:scene3d>
              <a:sp3d contourW="12700"/>
            </a:bodyPr>
            <a:lstStyle/>
            <a:p>
              <a:pPr algn="ctr"/>
              <a:r>
                <a:rPr lang="en-US" altLang="zh-CN" sz="6600" i="1" dirty="0" smtClean="0">
                  <a:solidFill>
                    <a:schemeClr val="bg1"/>
                  </a:solidFill>
                  <a:effectLst>
                    <a:outerShdw blurRad="292100" sx="102000" sy="102000" algn="ctr" rotWithShape="0">
                      <a:prstClr val="black">
                        <a:alpha val="40000"/>
                      </a:prstClr>
                    </a:outerShdw>
                  </a:effectLst>
                  <a:latin typeface="Century Gothic" panose="020B0502020202020204" pitchFamily="34" charset="0"/>
                  <a:ea typeface="+mj-ea"/>
                </a:rPr>
                <a:t>02</a:t>
              </a:r>
              <a:endParaRPr lang="zh-CN" altLang="en-US" sz="6600" i="1" dirty="0">
                <a:solidFill>
                  <a:schemeClr val="bg1"/>
                </a:solidFill>
                <a:effectLst>
                  <a:outerShdw blurRad="292100" sx="102000" sy="102000" algn="ctr" rotWithShape="0">
                    <a:prstClr val="black">
                      <a:alpha val="40000"/>
                    </a:prstClr>
                  </a:outerShdw>
                </a:effectLst>
                <a:latin typeface="Century Gothic" panose="020B0502020202020204" pitchFamily="34" charset="0"/>
                <a:ea typeface="+mj-ea"/>
              </a:endParaRPr>
            </a:p>
          </p:txBody>
        </p:sp>
      </p:grpSp>
    </p:spTree>
    <p:extLst>
      <p:ext uri="{BB962C8B-B14F-4D97-AF65-F5344CB8AC3E}">
        <p14:creationId xmlns:p14="http://schemas.microsoft.com/office/powerpoint/2010/main" val="51634201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占位符 2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662" r="16662"/>
          <a:stretch>
            <a:fillRect/>
          </a:stretch>
        </p:blipFill>
        <p:spPr/>
      </p:pic>
      <p:grpSp>
        <p:nvGrpSpPr>
          <p:cNvPr id="3" name="组合 2"/>
          <p:cNvGrpSpPr/>
          <p:nvPr/>
        </p:nvGrpSpPr>
        <p:grpSpPr>
          <a:xfrm>
            <a:off x="6096000" y="2934035"/>
            <a:ext cx="4914018" cy="594295"/>
            <a:chOff x="6096000" y="2934035"/>
            <a:chExt cx="4914018" cy="594295"/>
          </a:xfrm>
        </p:grpSpPr>
        <p:sp>
          <p:nvSpPr>
            <p:cNvPr id="19" name="Oval 23"/>
            <p:cNvSpPr/>
            <p:nvPr/>
          </p:nvSpPr>
          <p:spPr>
            <a:xfrm>
              <a:off x="6096000" y="2949147"/>
              <a:ext cx="579183" cy="579183"/>
            </a:xfrm>
            <a:prstGeom prst="ellipse">
              <a:avLst/>
            </a:prstGeom>
            <a:solidFill>
              <a:schemeClr val="accent1"/>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20" name="Freeform: Shape 25"/>
            <p:cNvSpPr>
              <a:spLocks/>
            </p:cNvSpPr>
            <p:nvPr/>
          </p:nvSpPr>
          <p:spPr bwMode="auto">
            <a:xfrm>
              <a:off x="6303631" y="3167941"/>
              <a:ext cx="152136" cy="153144"/>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1 w 64"/>
                <a:gd name="T11" fmla="*/ 47 h 64"/>
                <a:gd name="T12" fmla="*/ 17 w 64"/>
                <a:gd name="T13" fmla="*/ 50 h 64"/>
                <a:gd name="T14" fmla="*/ 14 w 64"/>
                <a:gd name="T15" fmla="*/ 16 h 64"/>
                <a:gd name="T16" fmla="*/ 48 w 64"/>
                <a:gd name="T17" fmla="*/ 14 h 64"/>
                <a:gd name="T18" fmla="*/ 51 w 64"/>
                <a:gd name="T19"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5" y="0"/>
                    <a:pt x="0" y="14"/>
                    <a:pt x="0" y="32"/>
                  </a:cubicBezTo>
                  <a:cubicBezTo>
                    <a:pt x="0" y="49"/>
                    <a:pt x="15" y="64"/>
                    <a:pt x="32" y="64"/>
                  </a:cubicBezTo>
                  <a:cubicBezTo>
                    <a:pt x="50" y="64"/>
                    <a:pt x="64" y="49"/>
                    <a:pt x="64" y="32"/>
                  </a:cubicBezTo>
                  <a:cubicBezTo>
                    <a:pt x="64" y="14"/>
                    <a:pt x="50" y="0"/>
                    <a:pt x="32" y="0"/>
                  </a:cubicBezTo>
                  <a:close/>
                  <a:moveTo>
                    <a:pt x="51" y="47"/>
                  </a:moveTo>
                  <a:cubicBezTo>
                    <a:pt x="42" y="57"/>
                    <a:pt x="27" y="59"/>
                    <a:pt x="17" y="50"/>
                  </a:cubicBezTo>
                  <a:cubicBezTo>
                    <a:pt x="7" y="41"/>
                    <a:pt x="6" y="26"/>
                    <a:pt x="14" y="16"/>
                  </a:cubicBezTo>
                  <a:cubicBezTo>
                    <a:pt x="23" y="6"/>
                    <a:pt x="38" y="5"/>
                    <a:pt x="48" y="14"/>
                  </a:cubicBezTo>
                  <a:cubicBezTo>
                    <a:pt x="58" y="22"/>
                    <a:pt x="59" y="37"/>
                    <a:pt x="51"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Freeform: Shape 26"/>
            <p:cNvSpPr>
              <a:spLocks/>
            </p:cNvSpPr>
            <p:nvPr/>
          </p:nvSpPr>
          <p:spPr bwMode="auto">
            <a:xfrm>
              <a:off x="6341916" y="3206226"/>
              <a:ext cx="42316" cy="4332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8" y="0"/>
                    <a:pt x="0" y="7"/>
                    <a:pt x="0" y="16"/>
                  </a:cubicBezTo>
                  <a:cubicBezTo>
                    <a:pt x="0" y="16"/>
                    <a:pt x="0" y="16"/>
                    <a:pt x="0" y="16"/>
                  </a:cubicBezTo>
                  <a:cubicBezTo>
                    <a:pt x="0" y="17"/>
                    <a:pt x="1" y="18"/>
                    <a:pt x="2" y="18"/>
                  </a:cubicBezTo>
                  <a:cubicBezTo>
                    <a:pt x="4" y="18"/>
                    <a:pt x="4" y="17"/>
                    <a:pt x="4" y="16"/>
                  </a:cubicBezTo>
                  <a:cubicBezTo>
                    <a:pt x="4" y="16"/>
                    <a:pt x="4" y="16"/>
                    <a:pt x="4" y="16"/>
                  </a:cubicBezTo>
                  <a:cubicBezTo>
                    <a:pt x="4" y="9"/>
                    <a:pt x="10" y="4"/>
                    <a:pt x="16" y="4"/>
                  </a:cubicBezTo>
                  <a:cubicBezTo>
                    <a:pt x="18" y="4"/>
                    <a:pt x="18" y="3"/>
                    <a:pt x="18" y="2"/>
                  </a:cubicBezTo>
                  <a:cubicBezTo>
                    <a:pt x="18" y="1"/>
                    <a:pt x="18" y="0"/>
                    <a:pt x="1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Freeform: Shape 27"/>
            <p:cNvSpPr>
              <a:spLocks/>
            </p:cNvSpPr>
            <p:nvPr/>
          </p:nvSpPr>
          <p:spPr bwMode="auto">
            <a:xfrm>
              <a:off x="6227059" y="3101444"/>
              <a:ext cx="305279" cy="257926"/>
            </a:xfrm>
            <a:custGeom>
              <a:avLst/>
              <a:gdLst>
                <a:gd name="T0" fmla="*/ 118 w 128"/>
                <a:gd name="T1" fmla="*/ 24 h 108"/>
                <a:gd name="T2" fmla="*/ 101 w 128"/>
                <a:gd name="T3" fmla="*/ 21 h 108"/>
                <a:gd name="T4" fmla="*/ 96 w 128"/>
                <a:gd name="T5" fmla="*/ 7 h 108"/>
                <a:gd name="T6" fmla="*/ 84 w 128"/>
                <a:gd name="T7" fmla="*/ 0 h 108"/>
                <a:gd name="T8" fmla="*/ 44 w 128"/>
                <a:gd name="T9" fmla="*/ 0 h 108"/>
                <a:gd name="T10" fmla="*/ 33 w 128"/>
                <a:gd name="T11" fmla="*/ 7 h 108"/>
                <a:gd name="T12" fmla="*/ 28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2 w 128"/>
                <a:gd name="T41" fmla="*/ 32 h 108"/>
                <a:gd name="T42" fmla="*/ 34 w 128"/>
                <a:gd name="T43" fmla="*/ 28 h 108"/>
                <a:gd name="T44" fmla="*/ 41 w 128"/>
                <a:gd name="T45" fmla="*/ 10 h 108"/>
                <a:gd name="T46" fmla="*/ 44 w 128"/>
                <a:gd name="T47" fmla="*/ 8 h 108"/>
                <a:gd name="T48" fmla="*/ 84 w 128"/>
                <a:gd name="T49" fmla="*/ 8 h 108"/>
                <a:gd name="T50" fmla="*/ 88 w 128"/>
                <a:gd name="T51" fmla="*/ 10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6" y="7"/>
                    <a:pt x="96" y="7"/>
                    <a:pt x="96" y="7"/>
                  </a:cubicBezTo>
                  <a:cubicBezTo>
                    <a:pt x="94" y="3"/>
                    <a:pt x="89" y="0"/>
                    <a:pt x="84" y="0"/>
                  </a:cubicBezTo>
                  <a:cubicBezTo>
                    <a:pt x="44" y="0"/>
                    <a:pt x="44" y="0"/>
                    <a:pt x="44" y="0"/>
                  </a:cubicBezTo>
                  <a:cubicBezTo>
                    <a:pt x="40" y="0"/>
                    <a:pt x="35" y="3"/>
                    <a:pt x="33" y="7"/>
                  </a:cubicBezTo>
                  <a:cubicBezTo>
                    <a:pt x="28" y="21"/>
                    <a:pt x="28" y="21"/>
                    <a:pt x="28" y="21"/>
                  </a:cubicBezTo>
                  <a:cubicBezTo>
                    <a:pt x="10" y="24"/>
                    <a:pt x="10" y="24"/>
                    <a:pt x="10" y="24"/>
                  </a:cubicBezTo>
                  <a:cubicBezTo>
                    <a:pt x="5" y="25"/>
                    <a:pt x="0" y="30"/>
                    <a:pt x="0" y="36"/>
                  </a:cubicBezTo>
                  <a:cubicBezTo>
                    <a:pt x="0" y="96"/>
                    <a:pt x="0" y="96"/>
                    <a:pt x="0" y="96"/>
                  </a:cubicBezTo>
                  <a:cubicBezTo>
                    <a:pt x="0" y="102"/>
                    <a:pt x="6" y="108"/>
                    <a:pt x="12" y="108"/>
                  </a:cubicBezTo>
                  <a:cubicBezTo>
                    <a:pt x="116" y="108"/>
                    <a:pt x="116" y="108"/>
                    <a:pt x="116" y="108"/>
                  </a:cubicBezTo>
                  <a:cubicBezTo>
                    <a:pt x="123" y="108"/>
                    <a:pt x="128" y="102"/>
                    <a:pt x="128" y="96"/>
                  </a:cubicBezTo>
                  <a:cubicBezTo>
                    <a:pt x="128" y="36"/>
                    <a:pt x="128" y="36"/>
                    <a:pt x="128" y="36"/>
                  </a:cubicBezTo>
                  <a:cubicBezTo>
                    <a:pt x="128" y="30"/>
                    <a:pt x="124" y="25"/>
                    <a:pt x="118" y="24"/>
                  </a:cubicBezTo>
                  <a:close/>
                  <a:moveTo>
                    <a:pt x="120" y="96"/>
                  </a:moveTo>
                  <a:cubicBezTo>
                    <a:pt x="120" y="98"/>
                    <a:pt x="119" y="100"/>
                    <a:pt x="116" y="100"/>
                  </a:cubicBezTo>
                  <a:cubicBezTo>
                    <a:pt x="12" y="100"/>
                    <a:pt x="12" y="100"/>
                    <a:pt x="12" y="100"/>
                  </a:cubicBezTo>
                  <a:cubicBezTo>
                    <a:pt x="10" y="100"/>
                    <a:pt x="8" y="98"/>
                    <a:pt x="8" y="96"/>
                  </a:cubicBezTo>
                  <a:cubicBezTo>
                    <a:pt x="8" y="36"/>
                    <a:pt x="8" y="36"/>
                    <a:pt x="8" y="36"/>
                  </a:cubicBezTo>
                  <a:cubicBezTo>
                    <a:pt x="8" y="34"/>
                    <a:pt x="10" y="32"/>
                    <a:pt x="12" y="32"/>
                  </a:cubicBezTo>
                  <a:cubicBezTo>
                    <a:pt x="34" y="28"/>
                    <a:pt x="34" y="28"/>
                    <a:pt x="34" y="28"/>
                  </a:cubicBezTo>
                  <a:cubicBezTo>
                    <a:pt x="41" y="10"/>
                    <a:pt x="41" y="10"/>
                    <a:pt x="41" y="10"/>
                  </a:cubicBezTo>
                  <a:cubicBezTo>
                    <a:pt x="41" y="9"/>
                    <a:pt x="43" y="8"/>
                    <a:pt x="44" y="8"/>
                  </a:cubicBezTo>
                  <a:cubicBezTo>
                    <a:pt x="84" y="8"/>
                    <a:pt x="84" y="8"/>
                    <a:pt x="84" y="8"/>
                  </a:cubicBezTo>
                  <a:cubicBezTo>
                    <a:pt x="86" y="8"/>
                    <a:pt x="88" y="9"/>
                    <a:pt x="88" y="10"/>
                  </a:cubicBezTo>
                  <a:cubicBezTo>
                    <a:pt x="95" y="28"/>
                    <a:pt x="95" y="28"/>
                    <a:pt x="95" y="28"/>
                  </a:cubicBezTo>
                  <a:cubicBezTo>
                    <a:pt x="117" y="32"/>
                    <a:pt x="117" y="32"/>
                    <a:pt x="117" y="32"/>
                  </a:cubicBezTo>
                  <a:cubicBezTo>
                    <a:pt x="119" y="32"/>
                    <a:pt x="120" y="34"/>
                    <a:pt x="120" y="36"/>
                  </a:cubicBezTo>
                  <a:lnTo>
                    <a:pt x="12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23" name="组合 22"/>
            <p:cNvGrpSpPr/>
            <p:nvPr/>
          </p:nvGrpSpPr>
          <p:grpSpPr>
            <a:xfrm>
              <a:off x="6806242" y="2934035"/>
              <a:ext cx="4203776" cy="590298"/>
              <a:chOff x="874712" y="3382338"/>
              <a:chExt cx="4203776" cy="590298"/>
            </a:xfrm>
          </p:grpSpPr>
          <p:sp>
            <p:nvSpPr>
              <p:cNvPr id="24" name="矩形 23">
                <a:extLst>
                  <a:ext uri="{FF2B5EF4-FFF2-40B4-BE49-F238E27FC236}">
                    <a16:creationId xmlns:a16="http://schemas.microsoft.com/office/drawing/2014/main" xmlns="" id="{E3EB1709-6D20-4440-8800-976CC5E9712E}"/>
                  </a:ext>
                </a:extLst>
              </p:cNvPr>
              <p:cNvSpPr/>
              <p:nvPr/>
            </p:nvSpPr>
            <p:spPr>
              <a:xfrm>
                <a:off x="874712" y="3677812"/>
                <a:ext cx="4203776" cy="294824"/>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用户可以在投影仪或者计算机上进行演示也可以将演示</a:t>
                </a:r>
                <a:r>
                  <a:rPr lang="zh-CN" altLang="en-US" sz="1200" dirty="0" smtClean="0">
                    <a:solidFill>
                      <a:schemeClr val="tx1">
                        <a:lumMod val="65000"/>
                        <a:lumOff val="35000"/>
                      </a:schemeClr>
                    </a:solidFill>
                  </a:rPr>
                  <a:t>文稿</a:t>
                </a:r>
                <a:endParaRPr lang="zh-CN" altLang="en-US" sz="1200" dirty="0">
                  <a:solidFill>
                    <a:schemeClr val="tx1">
                      <a:lumMod val="65000"/>
                      <a:lumOff val="35000"/>
                    </a:schemeClr>
                  </a:solidFill>
                </a:endParaRPr>
              </a:p>
            </p:txBody>
          </p:sp>
          <p:sp>
            <p:nvSpPr>
              <p:cNvPr id="25" name="矩形 24">
                <a:extLst>
                  <a:ext uri="{FF2B5EF4-FFF2-40B4-BE49-F238E27FC236}">
                    <a16:creationId xmlns:a16="http://schemas.microsoft.com/office/drawing/2014/main" xmlns="" id="{CBCE2F27-1948-4AAF-B7D2-B7B4F23C2784}"/>
                  </a:ext>
                </a:extLst>
              </p:cNvPr>
              <p:cNvSpPr/>
              <p:nvPr/>
            </p:nvSpPr>
            <p:spPr>
              <a:xfrm>
                <a:off x="874712" y="33823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grpSp>
        <p:nvGrpSpPr>
          <p:cNvPr id="4" name="组合 3"/>
          <p:cNvGrpSpPr/>
          <p:nvPr/>
        </p:nvGrpSpPr>
        <p:grpSpPr>
          <a:xfrm>
            <a:off x="6096000" y="4025237"/>
            <a:ext cx="4914018" cy="635813"/>
            <a:chOff x="6096000" y="4017933"/>
            <a:chExt cx="4914018" cy="635813"/>
          </a:xfrm>
        </p:grpSpPr>
        <p:sp>
          <p:nvSpPr>
            <p:cNvPr id="15" name="Oval 17"/>
            <p:cNvSpPr/>
            <p:nvPr/>
          </p:nvSpPr>
          <p:spPr>
            <a:xfrm>
              <a:off x="6096000" y="4074563"/>
              <a:ext cx="579183" cy="579183"/>
            </a:xfrm>
            <a:prstGeom prst="ellipse">
              <a:avLst/>
            </a:prstGeom>
            <a:solidFill>
              <a:schemeClr val="accent2"/>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6" name="Freeform: Shape 19"/>
            <p:cNvSpPr>
              <a:spLocks/>
            </p:cNvSpPr>
            <p:nvPr/>
          </p:nvSpPr>
          <p:spPr bwMode="auto">
            <a:xfrm>
              <a:off x="6236631" y="4226418"/>
              <a:ext cx="286137" cy="306286"/>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8" y="0"/>
                    <a:pt x="0" y="7"/>
                    <a:pt x="0" y="16"/>
                  </a:cubicBezTo>
                  <a:cubicBezTo>
                    <a:pt x="0" y="112"/>
                    <a:pt x="0" y="112"/>
                    <a:pt x="0" y="112"/>
                  </a:cubicBezTo>
                  <a:cubicBezTo>
                    <a:pt x="0" y="121"/>
                    <a:pt x="8"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9" y="120"/>
                    <a:pt x="104" y="120"/>
                  </a:cubicBezTo>
                  <a:cubicBezTo>
                    <a:pt x="16" y="120"/>
                    <a:pt x="16" y="120"/>
                    <a:pt x="16" y="120"/>
                  </a:cubicBezTo>
                  <a:cubicBezTo>
                    <a:pt x="12" y="120"/>
                    <a:pt x="8" y="116"/>
                    <a:pt x="8" y="112"/>
                  </a:cubicBezTo>
                  <a:cubicBezTo>
                    <a:pt x="8" y="16"/>
                    <a:pt x="8" y="16"/>
                    <a:pt x="8" y="16"/>
                  </a:cubicBezTo>
                  <a:cubicBezTo>
                    <a:pt x="8" y="11"/>
                    <a:pt x="12" y="8"/>
                    <a:pt x="16" y="8"/>
                  </a:cubicBezTo>
                  <a:cubicBezTo>
                    <a:pt x="104" y="8"/>
                    <a:pt x="104" y="8"/>
                    <a:pt x="104" y="8"/>
                  </a:cubicBezTo>
                  <a:cubicBezTo>
                    <a:pt x="109" y="8"/>
                    <a:pt x="112" y="11"/>
                    <a:pt x="112" y="16"/>
                  </a:cubicBezTo>
                  <a:lnTo>
                    <a:pt x="112" y="1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Freeform: Shape 20"/>
            <p:cNvSpPr>
              <a:spLocks/>
            </p:cNvSpPr>
            <p:nvPr/>
          </p:nvSpPr>
          <p:spPr bwMode="auto">
            <a:xfrm>
              <a:off x="6274917" y="4264704"/>
              <a:ext cx="209565" cy="191429"/>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3 w 88"/>
                <a:gd name="T47" fmla="*/ 60 h 80"/>
                <a:gd name="T48" fmla="*/ 55 w 88"/>
                <a:gd name="T49" fmla="*/ 63 h 80"/>
                <a:gd name="T50" fmla="*/ 66 w 88"/>
                <a:gd name="T51" fmla="*/ 76 h 80"/>
                <a:gd name="T52" fmla="*/ 4 w 88"/>
                <a:gd name="T53" fmla="*/ 76 h 80"/>
                <a:gd name="T54" fmla="*/ 4 w 88"/>
                <a:gd name="T55" fmla="*/ 42 h 80"/>
                <a:gd name="T56" fmla="*/ 71 w 88"/>
                <a:gd name="T57" fmla="*/ 76 h 80"/>
                <a:gd name="T58" fmla="*/ 58 w 88"/>
                <a:gd name="T59" fmla="*/ 60 h 80"/>
                <a:gd name="T60" fmla="*/ 68 w 88"/>
                <a:gd name="T61" fmla="*/ 48 h 80"/>
                <a:gd name="T62" fmla="*/ 84 w 88"/>
                <a:gd name="T63" fmla="*/ 65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7" y="80"/>
                    <a:pt x="88" y="78"/>
                    <a:pt x="88" y="76"/>
                  </a:cubicBezTo>
                  <a:cubicBezTo>
                    <a:pt x="88" y="4"/>
                    <a:pt x="88" y="4"/>
                    <a:pt x="88" y="4"/>
                  </a:cubicBezTo>
                  <a:cubicBezTo>
                    <a:pt x="88" y="2"/>
                    <a:pt x="87" y="0"/>
                    <a:pt x="84" y="0"/>
                  </a:cubicBezTo>
                  <a:close/>
                  <a:moveTo>
                    <a:pt x="84" y="4"/>
                  </a:moveTo>
                  <a:cubicBezTo>
                    <a:pt x="84" y="59"/>
                    <a:pt x="84" y="59"/>
                    <a:pt x="84" y="59"/>
                  </a:cubicBezTo>
                  <a:cubicBezTo>
                    <a:pt x="71" y="45"/>
                    <a:pt x="71" y="45"/>
                    <a:pt x="71" y="45"/>
                  </a:cubicBezTo>
                  <a:cubicBezTo>
                    <a:pt x="71" y="44"/>
                    <a:pt x="70" y="44"/>
                    <a:pt x="68" y="44"/>
                  </a:cubicBezTo>
                  <a:cubicBezTo>
                    <a:pt x="67" y="44"/>
                    <a:pt x="66" y="44"/>
                    <a:pt x="65" y="45"/>
                  </a:cubicBezTo>
                  <a:cubicBezTo>
                    <a:pt x="55" y="57"/>
                    <a:pt x="55" y="57"/>
                    <a:pt x="55" y="57"/>
                  </a:cubicBezTo>
                  <a:cubicBezTo>
                    <a:pt x="23" y="21"/>
                    <a:pt x="23" y="21"/>
                    <a:pt x="23" y="21"/>
                  </a:cubicBezTo>
                  <a:cubicBezTo>
                    <a:pt x="23" y="20"/>
                    <a:pt x="22"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3" y="60"/>
                    <a:pt x="53" y="60"/>
                    <a:pt x="53" y="60"/>
                  </a:cubicBezTo>
                  <a:cubicBezTo>
                    <a:pt x="55" y="63"/>
                    <a:pt x="55" y="63"/>
                    <a:pt x="55" y="63"/>
                  </a:cubicBezTo>
                  <a:cubicBezTo>
                    <a:pt x="66" y="76"/>
                    <a:pt x="66" y="76"/>
                    <a:pt x="66" y="76"/>
                  </a:cubicBezTo>
                  <a:cubicBezTo>
                    <a:pt x="4" y="76"/>
                    <a:pt x="4" y="76"/>
                    <a:pt x="4" y="76"/>
                  </a:cubicBezTo>
                  <a:lnTo>
                    <a:pt x="4" y="42"/>
                  </a:lnTo>
                  <a:close/>
                  <a:moveTo>
                    <a:pt x="71" y="76"/>
                  </a:moveTo>
                  <a:cubicBezTo>
                    <a:pt x="58" y="60"/>
                    <a:pt x="58" y="60"/>
                    <a:pt x="58" y="60"/>
                  </a:cubicBezTo>
                  <a:cubicBezTo>
                    <a:pt x="68" y="48"/>
                    <a:pt x="68" y="48"/>
                    <a:pt x="68" y="48"/>
                  </a:cubicBezTo>
                  <a:cubicBezTo>
                    <a:pt x="84" y="65"/>
                    <a:pt x="84" y="65"/>
                    <a:pt x="84" y="65"/>
                  </a:cubicBezTo>
                  <a:cubicBezTo>
                    <a:pt x="84" y="76"/>
                    <a:pt x="84" y="76"/>
                    <a:pt x="84" y="76"/>
                  </a:cubicBezTo>
                  <a:lnTo>
                    <a:pt x="71" y="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Freeform: Shape 21"/>
            <p:cNvSpPr>
              <a:spLocks/>
            </p:cNvSpPr>
            <p:nvPr/>
          </p:nvSpPr>
          <p:spPr bwMode="auto">
            <a:xfrm>
              <a:off x="6388767" y="4293922"/>
              <a:ext cx="57429" cy="5742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6" y="0"/>
                    <a:pt x="0" y="5"/>
                    <a:pt x="0" y="12"/>
                  </a:cubicBezTo>
                  <a:cubicBezTo>
                    <a:pt x="0" y="19"/>
                    <a:pt x="6" y="24"/>
                    <a:pt x="12" y="24"/>
                  </a:cubicBezTo>
                  <a:close/>
                  <a:moveTo>
                    <a:pt x="12" y="4"/>
                  </a:moveTo>
                  <a:cubicBezTo>
                    <a:pt x="17" y="4"/>
                    <a:pt x="20" y="7"/>
                    <a:pt x="20" y="12"/>
                  </a:cubicBezTo>
                  <a:cubicBezTo>
                    <a:pt x="20" y="16"/>
                    <a:pt x="17" y="20"/>
                    <a:pt x="12" y="20"/>
                  </a:cubicBezTo>
                  <a:cubicBezTo>
                    <a:pt x="8" y="20"/>
                    <a:pt x="4" y="16"/>
                    <a:pt x="4" y="12"/>
                  </a:cubicBezTo>
                  <a:cubicBezTo>
                    <a:pt x="4" y="7"/>
                    <a:pt x="8" y="4"/>
                    <a:pt x="1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26" name="组合 25"/>
            <p:cNvGrpSpPr/>
            <p:nvPr/>
          </p:nvGrpSpPr>
          <p:grpSpPr>
            <a:xfrm>
              <a:off x="6806242" y="4017933"/>
              <a:ext cx="4203776" cy="590298"/>
              <a:chOff x="874712" y="3382338"/>
              <a:chExt cx="4203776" cy="590298"/>
            </a:xfrm>
          </p:grpSpPr>
          <p:sp>
            <p:nvSpPr>
              <p:cNvPr id="27" name="矩形 26">
                <a:extLst>
                  <a:ext uri="{FF2B5EF4-FFF2-40B4-BE49-F238E27FC236}">
                    <a16:creationId xmlns:a16="http://schemas.microsoft.com/office/drawing/2014/main" xmlns="" id="{E3EB1709-6D20-4440-8800-976CC5E9712E}"/>
                  </a:ext>
                </a:extLst>
              </p:cNvPr>
              <p:cNvSpPr/>
              <p:nvPr/>
            </p:nvSpPr>
            <p:spPr>
              <a:xfrm>
                <a:off x="874712" y="3677812"/>
                <a:ext cx="4203776" cy="294824"/>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用户可以在投影仪或者计算机上进行演示也可以将演示</a:t>
                </a:r>
                <a:r>
                  <a:rPr lang="zh-CN" altLang="en-US" sz="1200" dirty="0" smtClean="0">
                    <a:solidFill>
                      <a:schemeClr val="tx1">
                        <a:lumMod val="65000"/>
                        <a:lumOff val="35000"/>
                      </a:schemeClr>
                    </a:solidFill>
                  </a:rPr>
                  <a:t>文稿</a:t>
                </a:r>
                <a:endParaRPr lang="zh-CN" altLang="en-US" sz="1200" dirty="0">
                  <a:solidFill>
                    <a:schemeClr val="tx1">
                      <a:lumMod val="65000"/>
                      <a:lumOff val="35000"/>
                    </a:schemeClr>
                  </a:solidFill>
                </a:endParaRPr>
              </a:p>
            </p:txBody>
          </p:sp>
          <p:sp>
            <p:nvSpPr>
              <p:cNvPr id="28" name="矩形 27">
                <a:extLst>
                  <a:ext uri="{FF2B5EF4-FFF2-40B4-BE49-F238E27FC236}">
                    <a16:creationId xmlns:a16="http://schemas.microsoft.com/office/drawing/2014/main" xmlns="" id="{CBCE2F27-1948-4AAF-B7D2-B7B4F23C2784}"/>
                  </a:ext>
                </a:extLst>
              </p:cNvPr>
              <p:cNvSpPr/>
              <p:nvPr/>
            </p:nvSpPr>
            <p:spPr>
              <a:xfrm>
                <a:off x="874712" y="33823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grpSp>
        <p:nvGrpSpPr>
          <p:cNvPr id="6" name="组合 5"/>
          <p:cNvGrpSpPr/>
          <p:nvPr/>
        </p:nvGrpSpPr>
        <p:grpSpPr>
          <a:xfrm>
            <a:off x="6096000" y="5142846"/>
            <a:ext cx="4914018" cy="636316"/>
            <a:chOff x="6096000" y="5142846"/>
            <a:chExt cx="4914018" cy="636316"/>
          </a:xfrm>
        </p:grpSpPr>
        <p:sp>
          <p:nvSpPr>
            <p:cNvPr id="7" name="Oval 7"/>
            <p:cNvSpPr/>
            <p:nvPr/>
          </p:nvSpPr>
          <p:spPr>
            <a:xfrm>
              <a:off x="6096000" y="5199979"/>
              <a:ext cx="579183" cy="579183"/>
            </a:xfrm>
            <a:prstGeom prst="ellipse">
              <a:avLst/>
            </a:prstGeom>
            <a:solidFill>
              <a:schemeClr val="tx1">
                <a:lumMod val="50000"/>
                <a:lumOff val="50000"/>
              </a:schemeClr>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8" name="Freeform: Shape 9"/>
            <p:cNvSpPr>
              <a:spLocks/>
            </p:cNvSpPr>
            <p:nvPr/>
          </p:nvSpPr>
          <p:spPr bwMode="auto">
            <a:xfrm>
              <a:off x="6272902" y="5423872"/>
              <a:ext cx="197474" cy="153143"/>
            </a:xfrm>
            <a:custGeom>
              <a:avLst/>
              <a:gdLst>
                <a:gd name="T0" fmla="*/ 74 w 83"/>
                <a:gd name="T1" fmla="*/ 3 h 64"/>
                <a:gd name="T2" fmla="*/ 41 w 83"/>
                <a:gd name="T3" fmla="*/ 0 h 64"/>
                <a:gd name="T4" fmla="*/ 8 w 83"/>
                <a:gd name="T5" fmla="*/ 3 h 64"/>
                <a:gd name="T6" fmla="*/ 5 w 83"/>
                <a:gd name="T7" fmla="*/ 6 h 64"/>
                <a:gd name="T8" fmla="*/ 5 w 83"/>
                <a:gd name="T9" fmla="*/ 58 h 64"/>
                <a:gd name="T10" fmla="*/ 8 w 83"/>
                <a:gd name="T11" fmla="*/ 61 h 64"/>
                <a:gd name="T12" fmla="*/ 41 w 83"/>
                <a:gd name="T13" fmla="*/ 64 h 64"/>
                <a:gd name="T14" fmla="*/ 74 w 83"/>
                <a:gd name="T15" fmla="*/ 61 h 64"/>
                <a:gd name="T16" fmla="*/ 77 w 83"/>
                <a:gd name="T17" fmla="*/ 58 h 64"/>
                <a:gd name="T18" fmla="*/ 77 w 83"/>
                <a:gd name="T19" fmla="*/ 6 h 64"/>
                <a:gd name="T20" fmla="*/ 74 w 83"/>
                <a:gd name="T21" fmla="*/ 3 h 64"/>
                <a:gd name="T22" fmla="*/ 73 w 83"/>
                <a:gd name="T23" fmla="*/ 57 h 64"/>
                <a:gd name="T24" fmla="*/ 9 w 83"/>
                <a:gd name="T25" fmla="*/ 57 h 64"/>
                <a:gd name="T26" fmla="*/ 9 w 83"/>
                <a:gd name="T27" fmla="*/ 7 h 64"/>
                <a:gd name="T28" fmla="*/ 73 w 83"/>
                <a:gd name="T29" fmla="*/ 7 h 64"/>
                <a:gd name="T30" fmla="*/ 73 w 83"/>
                <a:gd name="T31"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64">
                  <a:moveTo>
                    <a:pt x="74" y="3"/>
                  </a:moveTo>
                  <a:cubicBezTo>
                    <a:pt x="63" y="1"/>
                    <a:pt x="52" y="0"/>
                    <a:pt x="41" y="0"/>
                  </a:cubicBezTo>
                  <a:cubicBezTo>
                    <a:pt x="30" y="0"/>
                    <a:pt x="19" y="1"/>
                    <a:pt x="8" y="3"/>
                  </a:cubicBezTo>
                  <a:cubicBezTo>
                    <a:pt x="7" y="3"/>
                    <a:pt x="6" y="4"/>
                    <a:pt x="5" y="6"/>
                  </a:cubicBezTo>
                  <a:cubicBezTo>
                    <a:pt x="0" y="23"/>
                    <a:pt x="0" y="41"/>
                    <a:pt x="5" y="58"/>
                  </a:cubicBezTo>
                  <a:cubicBezTo>
                    <a:pt x="6" y="60"/>
                    <a:pt x="7" y="61"/>
                    <a:pt x="8" y="61"/>
                  </a:cubicBezTo>
                  <a:cubicBezTo>
                    <a:pt x="19" y="63"/>
                    <a:pt x="30" y="64"/>
                    <a:pt x="41" y="64"/>
                  </a:cubicBezTo>
                  <a:cubicBezTo>
                    <a:pt x="52" y="64"/>
                    <a:pt x="63" y="63"/>
                    <a:pt x="74" y="61"/>
                  </a:cubicBezTo>
                  <a:cubicBezTo>
                    <a:pt x="75" y="61"/>
                    <a:pt x="76" y="60"/>
                    <a:pt x="77" y="58"/>
                  </a:cubicBezTo>
                  <a:cubicBezTo>
                    <a:pt x="83" y="41"/>
                    <a:pt x="83" y="23"/>
                    <a:pt x="77" y="6"/>
                  </a:cubicBezTo>
                  <a:cubicBezTo>
                    <a:pt x="76" y="4"/>
                    <a:pt x="75" y="3"/>
                    <a:pt x="74" y="3"/>
                  </a:cubicBezTo>
                  <a:close/>
                  <a:moveTo>
                    <a:pt x="73" y="57"/>
                  </a:moveTo>
                  <a:cubicBezTo>
                    <a:pt x="52" y="61"/>
                    <a:pt x="31" y="61"/>
                    <a:pt x="9" y="57"/>
                  </a:cubicBezTo>
                  <a:cubicBezTo>
                    <a:pt x="4" y="40"/>
                    <a:pt x="4" y="24"/>
                    <a:pt x="9" y="7"/>
                  </a:cubicBezTo>
                  <a:cubicBezTo>
                    <a:pt x="31" y="2"/>
                    <a:pt x="52" y="2"/>
                    <a:pt x="73" y="7"/>
                  </a:cubicBezTo>
                  <a:cubicBezTo>
                    <a:pt x="79" y="24"/>
                    <a:pt x="79" y="40"/>
                    <a:pt x="73"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Freeform: Shape 10"/>
            <p:cNvSpPr>
              <a:spLocks/>
            </p:cNvSpPr>
            <p:nvPr/>
          </p:nvSpPr>
          <p:spPr bwMode="auto">
            <a:xfrm>
              <a:off x="6234616" y="5385586"/>
              <a:ext cx="312332" cy="238782"/>
            </a:xfrm>
            <a:custGeom>
              <a:avLst/>
              <a:gdLst>
                <a:gd name="T0" fmla="*/ 125 w 131"/>
                <a:gd name="T1" fmla="*/ 10 h 100"/>
                <a:gd name="T2" fmla="*/ 118 w 131"/>
                <a:gd name="T3" fmla="*/ 4 h 100"/>
                <a:gd name="T4" fmla="*/ 65 w 131"/>
                <a:gd name="T5" fmla="*/ 0 h 100"/>
                <a:gd name="T6" fmla="*/ 13 w 131"/>
                <a:gd name="T7" fmla="*/ 4 h 100"/>
                <a:gd name="T8" fmla="*/ 6 w 131"/>
                <a:gd name="T9" fmla="*/ 10 h 100"/>
                <a:gd name="T10" fmla="*/ 6 w 131"/>
                <a:gd name="T11" fmla="*/ 87 h 100"/>
                <a:gd name="T12" fmla="*/ 13 w 131"/>
                <a:gd name="T13" fmla="*/ 93 h 100"/>
                <a:gd name="T14" fmla="*/ 38 w 131"/>
                <a:gd name="T15" fmla="*/ 96 h 100"/>
                <a:gd name="T16" fmla="*/ 37 w 131"/>
                <a:gd name="T17" fmla="*/ 96 h 100"/>
                <a:gd name="T18" fmla="*/ 65 w 131"/>
                <a:gd name="T19" fmla="*/ 100 h 100"/>
                <a:gd name="T20" fmla="*/ 93 w 131"/>
                <a:gd name="T21" fmla="*/ 96 h 100"/>
                <a:gd name="T22" fmla="*/ 92 w 131"/>
                <a:gd name="T23" fmla="*/ 96 h 100"/>
                <a:gd name="T24" fmla="*/ 118 w 131"/>
                <a:gd name="T25" fmla="*/ 93 h 100"/>
                <a:gd name="T26" fmla="*/ 125 w 131"/>
                <a:gd name="T27" fmla="*/ 87 h 100"/>
                <a:gd name="T28" fmla="*/ 125 w 131"/>
                <a:gd name="T29" fmla="*/ 10 h 100"/>
                <a:gd name="T30" fmla="*/ 117 w 131"/>
                <a:gd name="T31" fmla="*/ 85 h 100"/>
                <a:gd name="T32" fmla="*/ 14 w 131"/>
                <a:gd name="T33" fmla="*/ 85 h 100"/>
                <a:gd name="T34" fmla="*/ 14 w 131"/>
                <a:gd name="T35" fmla="*/ 12 h 100"/>
                <a:gd name="T36" fmla="*/ 117 w 131"/>
                <a:gd name="T37" fmla="*/ 12 h 100"/>
                <a:gd name="T38" fmla="*/ 117 w 131"/>
                <a:gd name="T39" fmla="*/ 8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1" h="100">
                  <a:moveTo>
                    <a:pt x="125" y="10"/>
                  </a:moveTo>
                  <a:cubicBezTo>
                    <a:pt x="124" y="6"/>
                    <a:pt x="121" y="4"/>
                    <a:pt x="118" y="4"/>
                  </a:cubicBezTo>
                  <a:cubicBezTo>
                    <a:pt x="100" y="1"/>
                    <a:pt x="83" y="0"/>
                    <a:pt x="65" y="0"/>
                  </a:cubicBezTo>
                  <a:cubicBezTo>
                    <a:pt x="48" y="0"/>
                    <a:pt x="30" y="1"/>
                    <a:pt x="13" y="4"/>
                  </a:cubicBezTo>
                  <a:cubicBezTo>
                    <a:pt x="9" y="4"/>
                    <a:pt x="7" y="6"/>
                    <a:pt x="6" y="10"/>
                  </a:cubicBezTo>
                  <a:cubicBezTo>
                    <a:pt x="0" y="35"/>
                    <a:pt x="0" y="61"/>
                    <a:pt x="6" y="87"/>
                  </a:cubicBezTo>
                  <a:cubicBezTo>
                    <a:pt x="7" y="90"/>
                    <a:pt x="9" y="93"/>
                    <a:pt x="13" y="93"/>
                  </a:cubicBezTo>
                  <a:cubicBezTo>
                    <a:pt x="21" y="94"/>
                    <a:pt x="29" y="95"/>
                    <a:pt x="38" y="96"/>
                  </a:cubicBezTo>
                  <a:cubicBezTo>
                    <a:pt x="37" y="96"/>
                    <a:pt x="37" y="96"/>
                    <a:pt x="37" y="96"/>
                  </a:cubicBezTo>
                  <a:cubicBezTo>
                    <a:pt x="37" y="99"/>
                    <a:pt x="50" y="100"/>
                    <a:pt x="65" y="100"/>
                  </a:cubicBezTo>
                  <a:cubicBezTo>
                    <a:pt x="81" y="100"/>
                    <a:pt x="93" y="99"/>
                    <a:pt x="93" y="96"/>
                  </a:cubicBezTo>
                  <a:cubicBezTo>
                    <a:pt x="93" y="96"/>
                    <a:pt x="93" y="96"/>
                    <a:pt x="92" y="96"/>
                  </a:cubicBezTo>
                  <a:cubicBezTo>
                    <a:pt x="101" y="95"/>
                    <a:pt x="109" y="94"/>
                    <a:pt x="118" y="93"/>
                  </a:cubicBezTo>
                  <a:cubicBezTo>
                    <a:pt x="121" y="93"/>
                    <a:pt x="124" y="90"/>
                    <a:pt x="125" y="87"/>
                  </a:cubicBezTo>
                  <a:cubicBezTo>
                    <a:pt x="131" y="61"/>
                    <a:pt x="131" y="35"/>
                    <a:pt x="125" y="10"/>
                  </a:cubicBezTo>
                  <a:close/>
                  <a:moveTo>
                    <a:pt x="117" y="85"/>
                  </a:moveTo>
                  <a:cubicBezTo>
                    <a:pt x="82" y="89"/>
                    <a:pt x="48" y="89"/>
                    <a:pt x="14" y="85"/>
                  </a:cubicBezTo>
                  <a:cubicBezTo>
                    <a:pt x="8" y="61"/>
                    <a:pt x="8" y="36"/>
                    <a:pt x="14" y="12"/>
                  </a:cubicBezTo>
                  <a:cubicBezTo>
                    <a:pt x="48" y="7"/>
                    <a:pt x="82" y="7"/>
                    <a:pt x="117" y="12"/>
                  </a:cubicBezTo>
                  <a:cubicBezTo>
                    <a:pt x="123" y="36"/>
                    <a:pt x="123" y="61"/>
                    <a:pt x="117"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Freeform: Shape 11"/>
            <p:cNvSpPr>
              <a:spLocks/>
            </p:cNvSpPr>
            <p:nvPr/>
          </p:nvSpPr>
          <p:spPr bwMode="auto">
            <a:xfrm>
              <a:off x="6475414" y="5432940"/>
              <a:ext cx="28211" cy="29218"/>
            </a:xfrm>
            <a:custGeom>
              <a:avLst/>
              <a:gdLst>
                <a:gd name="T0" fmla="*/ 6 w 12"/>
                <a:gd name="T1" fmla="*/ 12 h 12"/>
                <a:gd name="T2" fmla="*/ 12 w 12"/>
                <a:gd name="T3" fmla="*/ 6 h 12"/>
                <a:gd name="T4" fmla="*/ 6 w 12"/>
                <a:gd name="T5" fmla="*/ 0 h 12"/>
                <a:gd name="T6" fmla="*/ 0 w 12"/>
                <a:gd name="T7" fmla="*/ 6 h 12"/>
                <a:gd name="T8" fmla="*/ 6 w 12"/>
                <a:gd name="T9" fmla="*/ 12 h 12"/>
                <a:gd name="T10" fmla="*/ 6 w 12"/>
                <a:gd name="T11" fmla="*/ 4 h 12"/>
                <a:gd name="T12" fmla="*/ 8 w 12"/>
                <a:gd name="T13" fmla="*/ 6 h 12"/>
                <a:gd name="T14" fmla="*/ 6 w 12"/>
                <a:gd name="T15" fmla="*/ 8 h 12"/>
                <a:gd name="T16" fmla="*/ 4 w 12"/>
                <a:gd name="T17" fmla="*/ 6 h 12"/>
                <a:gd name="T18" fmla="*/ 6 w 12"/>
                <a:gd name="T1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9" y="12"/>
                    <a:pt x="12" y="10"/>
                    <a:pt x="12" y="6"/>
                  </a:cubicBezTo>
                  <a:cubicBezTo>
                    <a:pt x="12" y="3"/>
                    <a:pt x="9" y="0"/>
                    <a:pt x="6" y="0"/>
                  </a:cubicBezTo>
                  <a:cubicBezTo>
                    <a:pt x="3" y="0"/>
                    <a:pt x="0" y="3"/>
                    <a:pt x="0" y="6"/>
                  </a:cubicBezTo>
                  <a:cubicBezTo>
                    <a:pt x="0" y="10"/>
                    <a:pt x="3" y="12"/>
                    <a:pt x="6" y="12"/>
                  </a:cubicBezTo>
                  <a:close/>
                  <a:moveTo>
                    <a:pt x="6" y="4"/>
                  </a:moveTo>
                  <a:cubicBezTo>
                    <a:pt x="7" y="4"/>
                    <a:pt x="8" y="5"/>
                    <a:pt x="8" y="6"/>
                  </a:cubicBezTo>
                  <a:cubicBezTo>
                    <a:pt x="8" y="8"/>
                    <a:pt x="7" y="8"/>
                    <a:pt x="6" y="8"/>
                  </a:cubicBezTo>
                  <a:cubicBezTo>
                    <a:pt x="5" y="8"/>
                    <a:pt x="4" y="8"/>
                    <a:pt x="4" y="6"/>
                  </a:cubicBezTo>
                  <a:cubicBezTo>
                    <a:pt x="4" y="5"/>
                    <a:pt x="5" y="4"/>
                    <a:pt x="6"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Freeform: Shape 12"/>
            <p:cNvSpPr>
              <a:spLocks/>
            </p:cNvSpPr>
            <p:nvPr/>
          </p:nvSpPr>
          <p:spPr bwMode="auto">
            <a:xfrm>
              <a:off x="6465338" y="5557872"/>
              <a:ext cx="38286" cy="9067"/>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Freeform: Shape 13"/>
            <p:cNvSpPr>
              <a:spLocks/>
            </p:cNvSpPr>
            <p:nvPr/>
          </p:nvSpPr>
          <p:spPr bwMode="auto">
            <a:xfrm>
              <a:off x="6475414" y="5528654"/>
              <a:ext cx="38286" cy="10075"/>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Freeform: Shape 14"/>
            <p:cNvSpPr>
              <a:spLocks/>
            </p:cNvSpPr>
            <p:nvPr/>
          </p:nvSpPr>
          <p:spPr bwMode="auto">
            <a:xfrm>
              <a:off x="6475414" y="5500443"/>
              <a:ext cx="38286" cy="9067"/>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Freeform: Shape 15"/>
            <p:cNvSpPr>
              <a:spLocks/>
            </p:cNvSpPr>
            <p:nvPr/>
          </p:nvSpPr>
          <p:spPr bwMode="auto">
            <a:xfrm>
              <a:off x="6313203" y="5462158"/>
              <a:ext cx="57429" cy="38286"/>
            </a:xfrm>
            <a:custGeom>
              <a:avLst/>
              <a:gdLst>
                <a:gd name="T0" fmla="*/ 22 w 24"/>
                <a:gd name="T1" fmla="*/ 0 h 16"/>
                <a:gd name="T2" fmla="*/ 4 w 24"/>
                <a:gd name="T3" fmla="*/ 1 h 16"/>
                <a:gd name="T4" fmla="*/ 1 w 24"/>
                <a:gd name="T5" fmla="*/ 3 h 16"/>
                <a:gd name="T6" fmla="*/ 0 w 24"/>
                <a:gd name="T7" fmla="*/ 14 h 16"/>
                <a:gd name="T8" fmla="*/ 2 w 24"/>
                <a:gd name="T9" fmla="*/ 16 h 16"/>
                <a:gd name="T10" fmla="*/ 4 w 24"/>
                <a:gd name="T11" fmla="*/ 14 h 16"/>
                <a:gd name="T12" fmla="*/ 5 w 24"/>
                <a:gd name="T13" fmla="*/ 7 h 16"/>
                <a:gd name="T14" fmla="*/ 7 w 24"/>
                <a:gd name="T15" fmla="*/ 5 h 16"/>
                <a:gd name="T16" fmla="*/ 22 w 24"/>
                <a:gd name="T17" fmla="*/ 4 h 16"/>
                <a:gd name="T18" fmla="*/ 24 w 24"/>
                <a:gd name="T19" fmla="*/ 2 h 16"/>
                <a:gd name="T20" fmla="*/ 22 w 24"/>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6">
                  <a:moveTo>
                    <a:pt x="22" y="0"/>
                  </a:moveTo>
                  <a:cubicBezTo>
                    <a:pt x="4" y="1"/>
                    <a:pt x="4" y="1"/>
                    <a:pt x="4" y="1"/>
                  </a:cubicBezTo>
                  <a:cubicBezTo>
                    <a:pt x="3" y="1"/>
                    <a:pt x="2" y="2"/>
                    <a:pt x="1" y="3"/>
                  </a:cubicBezTo>
                  <a:cubicBezTo>
                    <a:pt x="0" y="14"/>
                    <a:pt x="0" y="14"/>
                    <a:pt x="0" y="14"/>
                  </a:cubicBezTo>
                  <a:cubicBezTo>
                    <a:pt x="0" y="16"/>
                    <a:pt x="1" y="16"/>
                    <a:pt x="2" y="16"/>
                  </a:cubicBezTo>
                  <a:cubicBezTo>
                    <a:pt x="3" y="16"/>
                    <a:pt x="4" y="16"/>
                    <a:pt x="4" y="14"/>
                  </a:cubicBezTo>
                  <a:cubicBezTo>
                    <a:pt x="5" y="7"/>
                    <a:pt x="5" y="7"/>
                    <a:pt x="5" y="7"/>
                  </a:cubicBezTo>
                  <a:cubicBezTo>
                    <a:pt x="5" y="6"/>
                    <a:pt x="6" y="5"/>
                    <a:pt x="7" y="5"/>
                  </a:cubicBezTo>
                  <a:cubicBezTo>
                    <a:pt x="22" y="4"/>
                    <a:pt x="22" y="4"/>
                    <a:pt x="22" y="4"/>
                  </a:cubicBezTo>
                  <a:cubicBezTo>
                    <a:pt x="23" y="4"/>
                    <a:pt x="24" y="3"/>
                    <a:pt x="24" y="2"/>
                  </a:cubicBezTo>
                  <a:cubicBezTo>
                    <a:pt x="24" y="0"/>
                    <a:pt x="23"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29" name="组合 28"/>
            <p:cNvGrpSpPr/>
            <p:nvPr/>
          </p:nvGrpSpPr>
          <p:grpSpPr>
            <a:xfrm>
              <a:off x="6806242" y="5142846"/>
              <a:ext cx="4203776" cy="590298"/>
              <a:chOff x="874712" y="3382338"/>
              <a:chExt cx="4203776" cy="590298"/>
            </a:xfrm>
          </p:grpSpPr>
          <p:sp>
            <p:nvSpPr>
              <p:cNvPr id="31" name="矩形 30">
                <a:extLst>
                  <a:ext uri="{FF2B5EF4-FFF2-40B4-BE49-F238E27FC236}">
                    <a16:creationId xmlns:a16="http://schemas.microsoft.com/office/drawing/2014/main" xmlns="" id="{E3EB1709-6D20-4440-8800-976CC5E9712E}"/>
                  </a:ext>
                </a:extLst>
              </p:cNvPr>
              <p:cNvSpPr/>
              <p:nvPr/>
            </p:nvSpPr>
            <p:spPr>
              <a:xfrm>
                <a:off x="874712" y="3677812"/>
                <a:ext cx="4203776" cy="294824"/>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用户可以在投影仪或者计算机上进行演示也可以将演示</a:t>
                </a:r>
                <a:r>
                  <a:rPr lang="zh-CN" altLang="en-US" sz="1200" dirty="0" smtClean="0">
                    <a:solidFill>
                      <a:schemeClr val="tx1">
                        <a:lumMod val="65000"/>
                        <a:lumOff val="35000"/>
                      </a:schemeClr>
                    </a:solidFill>
                  </a:rPr>
                  <a:t>文稿</a:t>
                </a:r>
                <a:endParaRPr lang="zh-CN" altLang="en-US" sz="1200" dirty="0">
                  <a:solidFill>
                    <a:schemeClr val="tx1">
                      <a:lumMod val="65000"/>
                      <a:lumOff val="35000"/>
                    </a:schemeClr>
                  </a:solidFill>
                </a:endParaRPr>
              </a:p>
            </p:txBody>
          </p:sp>
          <p:sp>
            <p:nvSpPr>
              <p:cNvPr id="32" name="矩形 31">
                <a:extLst>
                  <a:ext uri="{FF2B5EF4-FFF2-40B4-BE49-F238E27FC236}">
                    <a16:creationId xmlns:a16="http://schemas.microsoft.com/office/drawing/2014/main" xmlns="" id="{CBCE2F27-1948-4AAF-B7D2-B7B4F23C2784}"/>
                  </a:ext>
                </a:extLst>
              </p:cNvPr>
              <p:cNvSpPr/>
              <p:nvPr/>
            </p:nvSpPr>
            <p:spPr>
              <a:xfrm>
                <a:off x="874712" y="33823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grpSp>
        <p:nvGrpSpPr>
          <p:cNvPr id="2" name="组合 1"/>
          <p:cNvGrpSpPr/>
          <p:nvPr/>
        </p:nvGrpSpPr>
        <p:grpSpPr>
          <a:xfrm>
            <a:off x="4648199" y="1885950"/>
            <a:ext cx="4181475" cy="494060"/>
            <a:chOff x="4648199" y="1885950"/>
            <a:chExt cx="4181475" cy="494060"/>
          </a:xfrm>
        </p:grpSpPr>
        <p:sp>
          <p:nvSpPr>
            <p:cNvPr id="5" name="Rectangle: Rounded Corners 5"/>
            <p:cNvSpPr/>
            <p:nvPr/>
          </p:nvSpPr>
          <p:spPr>
            <a:xfrm>
              <a:off x="4648199" y="1885950"/>
              <a:ext cx="4181475" cy="494060"/>
            </a:xfrm>
            <a:prstGeom prst="roundRect">
              <a:avLst>
                <a:gd name="adj" fmla="val 50000"/>
              </a:avLst>
            </a:prstGeom>
            <a:solidFill>
              <a:schemeClr val="accent1"/>
            </a:solidFill>
            <a:ln>
              <a:noFill/>
            </a:ln>
            <a:effectLst>
              <a:outerShdw blurRad="241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3" name="矩形 32">
              <a:extLst>
                <a:ext uri="{FF2B5EF4-FFF2-40B4-BE49-F238E27FC236}">
                  <a16:creationId xmlns:a16="http://schemas.microsoft.com/office/drawing/2014/main" xmlns="" id="{E3EB1709-6D20-4440-8800-976CC5E9712E}"/>
                </a:ext>
              </a:extLst>
            </p:cNvPr>
            <p:cNvSpPr/>
            <p:nvPr/>
          </p:nvSpPr>
          <p:spPr>
            <a:xfrm>
              <a:off x="4648199" y="1945802"/>
              <a:ext cx="4181475"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用户可以在投影仪或者计算机上进行</a:t>
              </a:r>
              <a:r>
                <a:rPr lang="zh-CN" altLang="en-US" sz="1600" b="1" dirty="0" smtClean="0">
                  <a:solidFill>
                    <a:schemeClr val="bg1"/>
                  </a:solidFill>
                </a:rPr>
                <a:t>演示</a:t>
              </a:r>
              <a:endParaRPr lang="zh-CN" altLang="en-US" sz="1600" b="1" dirty="0">
                <a:solidFill>
                  <a:schemeClr val="bg1"/>
                </a:solidFill>
              </a:endParaRPr>
            </a:p>
          </p:txBody>
        </p:sp>
      </p:grpSp>
      <p:pic>
        <p:nvPicPr>
          <p:cNvPr id="43" name="图片 42"/>
          <p:cNvPicPr>
            <a:picLocks noChangeAspect="1"/>
          </p:cNvPicPr>
          <p:nvPr/>
        </p:nvPicPr>
        <p:blipFill rotWithShape="1">
          <a:blip r:embed="rId4">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44" name="图片 43"/>
          <p:cNvPicPr>
            <a:picLocks noChangeAspect="1"/>
          </p:cNvPicPr>
          <p:nvPr/>
        </p:nvPicPr>
        <p:blipFill rotWithShape="1">
          <a:blip r:embed="rId4">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45" name="组合 44"/>
          <p:cNvGrpSpPr/>
          <p:nvPr/>
        </p:nvGrpSpPr>
        <p:grpSpPr>
          <a:xfrm>
            <a:off x="1195529" y="485297"/>
            <a:ext cx="3780202" cy="770416"/>
            <a:chOff x="1949291" y="371073"/>
            <a:chExt cx="3780202" cy="770416"/>
          </a:xfrm>
        </p:grpSpPr>
        <p:sp>
          <p:nvSpPr>
            <p:cNvPr id="46" name="文本框 45"/>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latin typeface="Century Gothic" panose="020B0502020202020204" pitchFamily="34" charset="0"/>
                </a:rPr>
                <a:t>章节标题</a:t>
              </a:r>
              <a:r>
                <a:rPr lang="zh-CN" altLang="en-US" sz="2800" b="1" dirty="0" smtClean="0">
                  <a:solidFill>
                    <a:schemeClr val="accent1"/>
                  </a:solidFill>
                  <a:latin typeface="Century Gothic" panose="020B0502020202020204" pitchFamily="34" charset="0"/>
                </a:rPr>
                <a:t>文字添加</a:t>
              </a:r>
              <a:endParaRPr lang="zh-CN" altLang="en-US" sz="2800" b="1" dirty="0">
                <a:solidFill>
                  <a:schemeClr val="accent1"/>
                </a:solidFill>
                <a:latin typeface="Century Gothic" panose="020B0502020202020204" pitchFamily="34" charset="0"/>
              </a:endParaRPr>
            </a:p>
          </p:txBody>
        </p:sp>
        <p:sp>
          <p:nvSpPr>
            <p:cNvPr id="47" name="文本框 46"/>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smtClean="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134325282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right)">
                                      <p:cBhvr>
                                        <p:cTn id="19" dur="500"/>
                                        <p:tgtEl>
                                          <p:spTgt spid="3"/>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ppt_x</p:attrName>
                                        </p:attrNameLst>
                                      </p:cBhvr>
                                      <p:tavLst>
                                        <p:tav tm="0">
                                          <p:val>
                                            <p:strVal val="#ppt_x-#ppt_w*1.125000"/>
                                          </p:val>
                                        </p:tav>
                                        <p:tav tm="100000">
                                          <p:val>
                                            <p:strVal val="#ppt_x"/>
                                          </p:val>
                                        </p:tav>
                                      </p:tavLst>
                                    </p:anim>
                                    <p:animEffect transition="in" filter="wipe(right)">
                                      <p:cBhvr>
                                        <p:cTn id="24" dur="500"/>
                                        <p:tgtEl>
                                          <p:spTgt spid="4"/>
                                        </p:tgtEl>
                                      </p:cBhvr>
                                    </p:animEffect>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ppt_x</p:attrName>
                                        </p:attrNameLst>
                                      </p:cBhvr>
                                      <p:tavLst>
                                        <p:tav tm="0">
                                          <p:val>
                                            <p:strVal val="#ppt_x-#ppt_w*1.125000"/>
                                          </p:val>
                                        </p:tav>
                                        <p:tav tm="100000">
                                          <p:val>
                                            <p:strVal val="#ppt_x"/>
                                          </p:val>
                                        </p:tav>
                                      </p:tavLst>
                                    </p:anim>
                                    <p:animEffect transition="in" filter="wipe(right)">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包图主题2">
  <a:themeElements>
    <a:clrScheme name="自定义 124">
      <a:dk1>
        <a:sysClr val="windowText" lastClr="000000"/>
      </a:dk1>
      <a:lt1>
        <a:sysClr val="window" lastClr="FFFFFF"/>
      </a:lt1>
      <a:dk2>
        <a:srgbClr val="44546A"/>
      </a:dk2>
      <a:lt2>
        <a:srgbClr val="E7E6E6"/>
      </a:lt2>
      <a:accent1>
        <a:srgbClr val="F34020"/>
      </a:accent1>
      <a:accent2>
        <a:srgbClr val="FBAA11"/>
      </a:accent2>
      <a:accent3>
        <a:srgbClr val="F34020"/>
      </a:accent3>
      <a:accent4>
        <a:srgbClr val="FBAA11"/>
      </a:accent4>
      <a:accent5>
        <a:srgbClr val="F34020"/>
      </a:accent5>
      <a:accent6>
        <a:srgbClr val="FBAA11"/>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160</TotalTime>
  <Words>3207</Words>
  <Application>Microsoft Office PowerPoint</Application>
  <PresentationFormat>宽屏</PresentationFormat>
  <Paragraphs>228</Paragraphs>
  <Slides>26</Slides>
  <Notes>26</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26</vt:i4>
      </vt:variant>
    </vt:vector>
  </HeadingPairs>
  <TitlesOfParts>
    <vt:vector size="38" baseType="lpstr">
      <vt:lpstr>Meiryo</vt:lpstr>
      <vt:lpstr>等线</vt:lpstr>
      <vt:lpstr>经典综艺体简</vt:lpstr>
      <vt:lpstr>宋体</vt:lpstr>
      <vt:lpstr>微软雅黑</vt:lpstr>
      <vt:lpstr>Arial</vt:lpstr>
      <vt:lpstr>Calibri</vt:lpstr>
      <vt:lpstr>Calibri Light</vt:lpstr>
      <vt:lpstr>Century Gothic</vt:lpstr>
      <vt:lpstr>Impact</vt:lpstr>
      <vt:lpstr>包图主题2</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34</cp:revision>
  <dcterms:created xsi:type="dcterms:W3CDTF">2017-08-21T11:09:28Z</dcterms:created>
  <dcterms:modified xsi:type="dcterms:W3CDTF">2017-12-01T01:34:56Z</dcterms:modified>
</cp:coreProperties>
</file>