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3"/>
  </p:notesMasterIdLst>
  <p:sldIdLst>
    <p:sldId id="257" r:id="rId4"/>
    <p:sldId id="261" r:id="rId5"/>
    <p:sldId id="263" r:id="rId6"/>
    <p:sldId id="267" r:id="rId7"/>
    <p:sldId id="269" r:id="rId8"/>
    <p:sldId id="288" r:id="rId9"/>
    <p:sldId id="270" r:id="rId10"/>
    <p:sldId id="268" r:id="rId11"/>
    <p:sldId id="289" r:id="rId12"/>
    <p:sldId id="272" r:id="rId13"/>
    <p:sldId id="273" r:id="rId14"/>
    <p:sldId id="274" r:id="rId15"/>
    <p:sldId id="275" r:id="rId16"/>
    <p:sldId id="276" r:id="rId17"/>
    <p:sldId id="290" r:id="rId18"/>
    <p:sldId id="277" r:id="rId19"/>
    <p:sldId id="278" r:id="rId20"/>
    <p:sldId id="279" r:id="rId21"/>
    <p:sldId id="280" r:id="rId22"/>
    <p:sldId id="281" r:id="rId23"/>
    <p:sldId id="291" r:id="rId24"/>
    <p:sldId id="282" r:id="rId25"/>
    <p:sldId id="283" r:id="rId26"/>
    <p:sldId id="284" r:id="rId27"/>
    <p:sldId id="285" r:id="rId28"/>
    <p:sldId id="287" r:id="rId29"/>
    <p:sldId id="262" r:id="rId30"/>
    <p:sldId id="293" r:id="rId31"/>
    <p:sldId id="292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7129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B4C7E7"/>
    <a:srgbClr val="8FAADC"/>
    <a:srgbClr val="FFC100"/>
    <a:srgbClr val="FAAB2C"/>
    <a:srgbClr val="FFA3A3"/>
    <a:srgbClr val="447DC4"/>
    <a:srgbClr val="EF1F01"/>
    <a:srgbClr val="E16300"/>
    <a:srgbClr val="82B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98" y="96"/>
      </p:cViewPr>
      <p:guideLst>
        <p:guide orient="horz" pos="2183"/>
        <p:guide pos="7129"/>
        <p:guide pos="3840"/>
        <p:guide pos="5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defRPr>
            </a:pPr>
            <a:r>
              <a:rPr lang="zh-CN"/>
              <a:t>读书方法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印品抹茶体" panose="02000000000000000000" pitchFamily="2" charset="-122"/>
              <a:ea typeface="印品抹茶体" panose="02000000000000000000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A3A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06-4BF8-8552-3B065A77DD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1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A06-4BF8-8552-3B065A77DD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B4C7E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A06-4BF8-8552-3B065A77D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5133872"/>
        <c:axId val="1905134416"/>
      </c:barChart>
      <c:catAx>
        <c:axId val="1905133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defRPr>
            </a:pPr>
            <a:endParaRPr lang="zh-CN"/>
          </a:p>
        </c:txPr>
        <c:crossAx val="1905134416"/>
        <c:crosses val="autoZero"/>
        <c:auto val="1"/>
        <c:lblAlgn val="ctr"/>
        <c:lblOffset val="100"/>
        <c:noMultiLvlLbl val="0"/>
      </c:catAx>
      <c:valAx>
        <c:axId val="19051344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defRPr>
            </a:pPr>
            <a:endParaRPr lang="zh-CN"/>
          </a:p>
        </c:txPr>
        <c:crossAx val="1905133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印品抹茶体" panose="02000000000000000000" pitchFamily="2" charset="-122"/>
              <a:ea typeface="印品抹茶体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印品抹茶体" panose="02000000000000000000" pitchFamily="2" charset="-122"/>
          <a:ea typeface="印品抹茶体" panose="02000000000000000000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96001-66AB-4E14-A602-12401FD7753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7770C-03F7-48A3-A3E4-0A7959F6EA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46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498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242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5644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15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685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03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838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5000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127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628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464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8594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985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9416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366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2604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295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6253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42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6979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594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78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173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84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965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93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7770C-03F7-48A3-A3E4-0A7959F6EA3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017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32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157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6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960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91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11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57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5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51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00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57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39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34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548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056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99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28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4228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32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193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7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2020/4/23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9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46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12" name="任意多边形 11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28" y="1815075"/>
            <a:ext cx="5306120" cy="465114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1743" y="1297228"/>
            <a:ext cx="2176461" cy="153632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4881" y="4216876"/>
            <a:ext cx="1937930" cy="228533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594728" y="417700"/>
            <a:ext cx="1886525" cy="80867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10871416" y="3896566"/>
            <a:ext cx="1138822" cy="48816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4898011" y="3404301"/>
            <a:ext cx="1138822" cy="48816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506279" y="3634634"/>
            <a:ext cx="793249" cy="34003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506279" y="-16639"/>
            <a:ext cx="461665" cy="973902"/>
            <a:chOff x="506279" y="-16639"/>
            <a:chExt cx="461665" cy="973902"/>
          </a:xfrm>
        </p:grpSpPr>
        <p:sp>
          <p:nvSpPr>
            <p:cNvPr id="29" name="五边形 28"/>
            <p:cNvSpPr/>
            <p:nvPr/>
          </p:nvSpPr>
          <p:spPr>
            <a:xfrm rot="5400000">
              <a:off x="269198" y="220442"/>
              <a:ext cx="928688" cy="454526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06279" y="0"/>
              <a:ext cx="461665" cy="9572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rgbClr val="8FAADC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爱学习</a:t>
              </a: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9"/>
          <a:srcRect l="22243" t="29553" r="12935" b="10386"/>
          <a:stretch/>
        </p:blipFill>
        <p:spPr>
          <a:xfrm>
            <a:off x="3292792" y="1134962"/>
            <a:ext cx="864871" cy="67859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 rot="519947">
            <a:off x="6095388" y="2381666"/>
            <a:ext cx="1665841" cy="1862048"/>
            <a:chOff x="6072506" y="3086206"/>
            <a:chExt cx="1665841" cy="1862048"/>
          </a:xfrm>
        </p:grpSpPr>
        <p:sp>
          <p:nvSpPr>
            <p:cNvPr id="35" name="文本框 34"/>
            <p:cNvSpPr txBox="1"/>
            <p:nvPr/>
          </p:nvSpPr>
          <p:spPr>
            <a:xfrm>
              <a:off x="6072506" y="3086206"/>
              <a:ext cx="1665841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分</a:t>
              </a:r>
              <a:endParaRPr lang="zh-CN" altLang="en-US" sz="115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6399606" y="3520717"/>
              <a:ext cx="363273" cy="658093"/>
            </a:xfrm>
            <a:custGeom>
              <a:avLst/>
              <a:gdLst/>
              <a:ahLst/>
              <a:cxnLst/>
              <a:rect l="l" t="t" r="r" b="b"/>
              <a:pathLst>
                <a:path w="363273" h="658093">
                  <a:moveTo>
                    <a:pt x="332657" y="55"/>
                  </a:moveTo>
                  <a:cubicBezTo>
                    <a:pt x="339191" y="386"/>
                    <a:pt x="345408" y="2223"/>
                    <a:pt x="351308" y="5566"/>
                  </a:cubicBezTo>
                  <a:cubicBezTo>
                    <a:pt x="380186" y="10962"/>
                    <a:pt x="356793" y="98873"/>
                    <a:pt x="281128" y="269297"/>
                  </a:cubicBezTo>
                  <a:lnTo>
                    <a:pt x="180706" y="470231"/>
                  </a:lnTo>
                  <a:cubicBezTo>
                    <a:pt x="108539" y="610413"/>
                    <a:pt x="51731" y="672143"/>
                    <a:pt x="10281" y="655420"/>
                  </a:cubicBezTo>
                  <a:cubicBezTo>
                    <a:pt x="1920" y="646704"/>
                    <a:pt x="-1341" y="620508"/>
                    <a:pt x="497" y="576835"/>
                  </a:cubicBezTo>
                  <a:cubicBezTo>
                    <a:pt x="2335" y="533161"/>
                    <a:pt x="18257" y="479422"/>
                    <a:pt x="48262" y="415617"/>
                  </a:cubicBezTo>
                  <a:cubicBezTo>
                    <a:pt x="55852" y="392905"/>
                    <a:pt x="70618" y="359905"/>
                    <a:pt x="92558" y="316617"/>
                  </a:cubicBezTo>
                  <a:lnTo>
                    <a:pt x="148862" y="214505"/>
                  </a:lnTo>
                  <a:cubicBezTo>
                    <a:pt x="225654" y="69223"/>
                    <a:pt x="286919" y="-2260"/>
                    <a:pt x="332657" y="55"/>
                  </a:cubicBezTo>
                  <a:close/>
                </a:path>
              </a:pathLst>
            </a:custGeom>
            <a:solidFill>
              <a:srgbClr val="FFC100"/>
            </a:solidFill>
            <a:ln>
              <a:solidFill>
                <a:srgbClr val="FAAB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1239581">
            <a:off x="7590758" y="2674840"/>
            <a:ext cx="1665841" cy="1862048"/>
            <a:chOff x="7539356" y="3086206"/>
            <a:chExt cx="1665841" cy="1862048"/>
          </a:xfrm>
        </p:grpSpPr>
        <p:sp>
          <p:nvSpPr>
            <p:cNvPr id="36" name="文本框 35"/>
            <p:cNvSpPr txBox="1"/>
            <p:nvPr/>
          </p:nvSpPr>
          <p:spPr>
            <a:xfrm>
              <a:off x="7539356" y="3086206"/>
              <a:ext cx="1665841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享</a:t>
              </a:r>
              <a:endParaRPr lang="zh-CN" altLang="en-US" sz="115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987574" y="3763166"/>
              <a:ext cx="784951" cy="417960"/>
            </a:xfrm>
            <a:custGeom>
              <a:avLst/>
              <a:gdLst/>
              <a:ahLst/>
              <a:cxnLst/>
              <a:rect l="l" t="t" r="r" b="b"/>
              <a:pathLst>
                <a:path w="773560" h="380075">
                  <a:moveTo>
                    <a:pt x="644852" y="0"/>
                  </a:moveTo>
                  <a:lnTo>
                    <a:pt x="678385" y="0"/>
                  </a:lnTo>
                  <a:cubicBezTo>
                    <a:pt x="707264" y="0"/>
                    <a:pt x="729308" y="9770"/>
                    <a:pt x="744518" y="29308"/>
                  </a:cubicBezTo>
                  <a:cubicBezTo>
                    <a:pt x="759728" y="48847"/>
                    <a:pt x="769408" y="69083"/>
                    <a:pt x="773560" y="90015"/>
                  </a:cubicBezTo>
                  <a:lnTo>
                    <a:pt x="773560" y="245853"/>
                  </a:lnTo>
                  <a:cubicBezTo>
                    <a:pt x="773560" y="268327"/>
                    <a:pt x="765747" y="289630"/>
                    <a:pt x="750122" y="309762"/>
                  </a:cubicBezTo>
                  <a:cubicBezTo>
                    <a:pt x="734497" y="329894"/>
                    <a:pt x="713342" y="342183"/>
                    <a:pt x="686657" y="346631"/>
                  </a:cubicBezTo>
                  <a:lnTo>
                    <a:pt x="309963" y="346631"/>
                  </a:lnTo>
                  <a:cubicBezTo>
                    <a:pt x="226707" y="346631"/>
                    <a:pt x="171915" y="342895"/>
                    <a:pt x="145586" y="335423"/>
                  </a:cubicBezTo>
                  <a:cubicBezTo>
                    <a:pt x="142503" y="359795"/>
                    <a:pt x="127204" y="374679"/>
                    <a:pt x="99689" y="380075"/>
                  </a:cubicBezTo>
                  <a:cubicBezTo>
                    <a:pt x="76859" y="380075"/>
                    <a:pt x="55971" y="363234"/>
                    <a:pt x="37025" y="329553"/>
                  </a:cubicBezTo>
                  <a:cubicBezTo>
                    <a:pt x="18079" y="295871"/>
                    <a:pt x="6620" y="253621"/>
                    <a:pt x="2647" y="202802"/>
                  </a:cubicBezTo>
                  <a:cubicBezTo>
                    <a:pt x="-8501" y="72344"/>
                    <a:pt x="15574" y="4774"/>
                    <a:pt x="74873" y="89"/>
                  </a:cubicBezTo>
                  <a:cubicBezTo>
                    <a:pt x="95687" y="30"/>
                    <a:pt x="112883" y="22296"/>
                    <a:pt x="126463" y="66889"/>
                  </a:cubicBezTo>
                  <a:cubicBezTo>
                    <a:pt x="152198" y="56156"/>
                    <a:pt x="220184" y="45097"/>
                    <a:pt x="330421" y="33711"/>
                  </a:cubicBezTo>
                  <a:lnTo>
                    <a:pt x="644852" y="0"/>
                  </a:lnTo>
                  <a:close/>
                  <a:moveTo>
                    <a:pt x="627774" y="140093"/>
                  </a:moveTo>
                  <a:lnTo>
                    <a:pt x="575205" y="151212"/>
                  </a:lnTo>
                  <a:cubicBezTo>
                    <a:pt x="484716" y="154948"/>
                    <a:pt x="409881" y="158683"/>
                    <a:pt x="350701" y="162420"/>
                  </a:cubicBezTo>
                  <a:cubicBezTo>
                    <a:pt x="240108" y="173568"/>
                    <a:pt x="170848" y="171699"/>
                    <a:pt x="142918" y="156816"/>
                  </a:cubicBezTo>
                  <a:lnTo>
                    <a:pt x="147277" y="234290"/>
                  </a:lnTo>
                  <a:cubicBezTo>
                    <a:pt x="178053" y="223497"/>
                    <a:pt x="231777" y="214276"/>
                    <a:pt x="308451" y="206626"/>
                  </a:cubicBezTo>
                  <a:lnTo>
                    <a:pt x="627774" y="211963"/>
                  </a:lnTo>
                  <a:lnTo>
                    <a:pt x="627774" y="140093"/>
                  </a:lnTo>
                  <a:close/>
                </a:path>
              </a:pathLst>
            </a:custGeom>
            <a:solidFill>
              <a:srgbClr val="447DC4"/>
            </a:solidFill>
            <a:ln>
              <a:solidFill>
                <a:srgbClr val="447D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324183" y="922240"/>
            <a:ext cx="1665841" cy="1862048"/>
            <a:chOff x="8272781" y="1333606"/>
            <a:chExt cx="1665841" cy="1862048"/>
          </a:xfrm>
        </p:grpSpPr>
        <p:sp>
          <p:nvSpPr>
            <p:cNvPr id="34" name="文本框 33"/>
            <p:cNvSpPr txBox="1"/>
            <p:nvPr/>
          </p:nvSpPr>
          <p:spPr>
            <a:xfrm>
              <a:off x="8272781" y="1333606"/>
              <a:ext cx="1665841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b="1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书</a:t>
              </a:r>
              <a:endParaRPr lang="zh-CN" altLang="en-US" sz="115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9395344" y="1578569"/>
              <a:ext cx="333740" cy="469967"/>
            </a:xfrm>
            <a:custGeom>
              <a:avLst/>
              <a:gdLst/>
              <a:ahLst/>
              <a:cxnLst/>
              <a:rect l="l" t="t" r="r" b="b"/>
              <a:pathLst>
                <a:path w="208198" h="226432">
                  <a:moveTo>
                    <a:pt x="39272" y="58"/>
                  </a:moveTo>
                  <a:cubicBezTo>
                    <a:pt x="72259" y="-1550"/>
                    <a:pt x="117549" y="30801"/>
                    <a:pt x="175143" y="97111"/>
                  </a:cubicBezTo>
                  <a:cubicBezTo>
                    <a:pt x="213332" y="150184"/>
                    <a:pt x="218431" y="192049"/>
                    <a:pt x="190442" y="222706"/>
                  </a:cubicBezTo>
                  <a:cubicBezTo>
                    <a:pt x="170281" y="227391"/>
                    <a:pt x="147169" y="227658"/>
                    <a:pt x="121107" y="223507"/>
                  </a:cubicBezTo>
                  <a:cubicBezTo>
                    <a:pt x="95046" y="219356"/>
                    <a:pt x="71548" y="200499"/>
                    <a:pt x="50616" y="166936"/>
                  </a:cubicBezTo>
                  <a:cubicBezTo>
                    <a:pt x="-7260" y="97616"/>
                    <a:pt x="-15502" y="42912"/>
                    <a:pt x="25888" y="2827"/>
                  </a:cubicBezTo>
                  <a:cubicBezTo>
                    <a:pt x="30098" y="1211"/>
                    <a:pt x="34560" y="288"/>
                    <a:pt x="39272" y="58"/>
                  </a:cubicBezTo>
                  <a:close/>
                </a:path>
              </a:pathLst>
            </a:custGeom>
            <a:solidFill>
              <a:srgbClr val="EF1F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57333" y="922240"/>
            <a:ext cx="1665841" cy="1862048"/>
            <a:chOff x="6805931" y="1333606"/>
            <a:chExt cx="1665841" cy="1862048"/>
          </a:xfrm>
        </p:grpSpPr>
        <p:sp>
          <p:nvSpPr>
            <p:cNvPr id="33" name="文本框 32"/>
            <p:cNvSpPr txBox="1"/>
            <p:nvPr/>
          </p:nvSpPr>
          <p:spPr>
            <a:xfrm>
              <a:off x="6805931" y="1333606"/>
              <a:ext cx="1665841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读</a:t>
              </a:r>
              <a:endParaRPr lang="zh-CN" altLang="en-US" sz="115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6942299" y="2200275"/>
              <a:ext cx="544351" cy="671513"/>
            </a:xfrm>
            <a:custGeom>
              <a:avLst/>
              <a:gdLst/>
              <a:ahLst/>
              <a:cxnLst/>
              <a:rect l="l" t="t" r="r" b="b"/>
              <a:pathLst>
                <a:path w="406883" h="659730">
                  <a:moveTo>
                    <a:pt x="204047" y="0"/>
                  </a:moveTo>
                  <a:cubicBezTo>
                    <a:pt x="231977" y="0"/>
                    <a:pt x="256704" y="6464"/>
                    <a:pt x="278230" y="19391"/>
                  </a:cubicBezTo>
                  <a:cubicBezTo>
                    <a:pt x="299755" y="32318"/>
                    <a:pt x="315617" y="48388"/>
                    <a:pt x="325817" y="67601"/>
                  </a:cubicBezTo>
                  <a:cubicBezTo>
                    <a:pt x="336016" y="86814"/>
                    <a:pt x="337261" y="105078"/>
                    <a:pt x="329553" y="122393"/>
                  </a:cubicBezTo>
                  <a:lnTo>
                    <a:pt x="307671" y="519012"/>
                  </a:lnTo>
                  <a:lnTo>
                    <a:pt x="322881" y="519813"/>
                  </a:lnTo>
                  <a:cubicBezTo>
                    <a:pt x="372337" y="496923"/>
                    <a:pt x="399836" y="495530"/>
                    <a:pt x="405381" y="515632"/>
                  </a:cubicBezTo>
                  <a:cubicBezTo>
                    <a:pt x="410925" y="535734"/>
                    <a:pt x="401126" y="563101"/>
                    <a:pt x="375983" y="597731"/>
                  </a:cubicBezTo>
                  <a:lnTo>
                    <a:pt x="345652" y="622014"/>
                  </a:lnTo>
                  <a:cubicBezTo>
                    <a:pt x="325431" y="638203"/>
                    <a:pt x="309124" y="650418"/>
                    <a:pt x="296731" y="658661"/>
                  </a:cubicBezTo>
                  <a:cubicBezTo>
                    <a:pt x="263761" y="662752"/>
                    <a:pt x="233044" y="655103"/>
                    <a:pt x="204581" y="635712"/>
                  </a:cubicBezTo>
                  <a:cubicBezTo>
                    <a:pt x="176117" y="616321"/>
                    <a:pt x="161885" y="584745"/>
                    <a:pt x="161885" y="540982"/>
                  </a:cubicBezTo>
                  <a:lnTo>
                    <a:pt x="189681" y="134579"/>
                  </a:lnTo>
                  <a:lnTo>
                    <a:pt x="139915" y="134579"/>
                  </a:lnTo>
                  <a:cubicBezTo>
                    <a:pt x="108013" y="134579"/>
                    <a:pt x="83374" y="132385"/>
                    <a:pt x="65999" y="127997"/>
                  </a:cubicBezTo>
                  <a:cubicBezTo>
                    <a:pt x="22000" y="119161"/>
                    <a:pt x="0" y="104677"/>
                    <a:pt x="0" y="84545"/>
                  </a:cubicBezTo>
                  <a:cubicBezTo>
                    <a:pt x="0" y="64413"/>
                    <a:pt x="22296" y="47676"/>
                    <a:pt x="66889" y="34334"/>
                  </a:cubicBezTo>
                  <a:lnTo>
                    <a:pt x="204047" y="0"/>
                  </a:lnTo>
                  <a:close/>
                </a:path>
              </a:pathLst>
            </a:custGeom>
            <a:solidFill>
              <a:srgbClr val="FFA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11106">
            <a:off x="9244472" y="2338262"/>
            <a:ext cx="1665841" cy="1862048"/>
            <a:chOff x="9006206" y="3086206"/>
            <a:chExt cx="1665841" cy="1862048"/>
          </a:xfrm>
        </p:grpSpPr>
        <p:sp>
          <p:nvSpPr>
            <p:cNvPr id="37" name="文本框 36"/>
            <p:cNvSpPr txBox="1"/>
            <p:nvPr/>
          </p:nvSpPr>
          <p:spPr>
            <a:xfrm>
              <a:off x="9006206" y="3086206"/>
              <a:ext cx="1665841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会</a:t>
              </a:r>
              <a:endParaRPr lang="zh-CN" altLang="en-US" sz="115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9384148" y="4219541"/>
              <a:ext cx="849099" cy="491860"/>
            </a:xfrm>
            <a:custGeom>
              <a:avLst/>
              <a:gdLst/>
              <a:ahLst/>
              <a:cxnLst/>
              <a:rect l="l" t="t" r="r" b="b"/>
              <a:pathLst>
                <a:path w="849099" h="491860">
                  <a:moveTo>
                    <a:pt x="713158" y="108"/>
                  </a:moveTo>
                  <a:cubicBezTo>
                    <a:pt x="803785" y="-1349"/>
                    <a:pt x="849099" y="11955"/>
                    <a:pt x="849099" y="40018"/>
                  </a:cubicBezTo>
                  <a:cubicBezTo>
                    <a:pt x="849099" y="62373"/>
                    <a:pt x="828433" y="82846"/>
                    <a:pt x="787101" y="101436"/>
                  </a:cubicBezTo>
                  <a:cubicBezTo>
                    <a:pt x="745770" y="120026"/>
                    <a:pt x="688636" y="133146"/>
                    <a:pt x="615699" y="140796"/>
                  </a:cubicBezTo>
                  <a:lnTo>
                    <a:pt x="352323" y="161877"/>
                  </a:lnTo>
                  <a:cubicBezTo>
                    <a:pt x="352323" y="170000"/>
                    <a:pt x="342035" y="188442"/>
                    <a:pt x="321459" y="217202"/>
                  </a:cubicBezTo>
                  <a:lnTo>
                    <a:pt x="263019" y="335503"/>
                  </a:lnTo>
                  <a:lnTo>
                    <a:pt x="351078" y="308641"/>
                  </a:lnTo>
                  <a:cubicBezTo>
                    <a:pt x="435757" y="289428"/>
                    <a:pt x="491764" y="279822"/>
                    <a:pt x="519101" y="279822"/>
                  </a:cubicBezTo>
                  <a:cubicBezTo>
                    <a:pt x="496805" y="242345"/>
                    <a:pt x="497827" y="211554"/>
                    <a:pt x="522170" y="187449"/>
                  </a:cubicBezTo>
                  <a:cubicBezTo>
                    <a:pt x="546511" y="163344"/>
                    <a:pt x="608583" y="202170"/>
                    <a:pt x="708383" y="303927"/>
                  </a:cubicBezTo>
                  <a:cubicBezTo>
                    <a:pt x="768689" y="363700"/>
                    <a:pt x="786360" y="407848"/>
                    <a:pt x="761395" y="436370"/>
                  </a:cubicBezTo>
                  <a:cubicBezTo>
                    <a:pt x="750129" y="451432"/>
                    <a:pt x="726883" y="454990"/>
                    <a:pt x="691660" y="447044"/>
                  </a:cubicBezTo>
                  <a:cubicBezTo>
                    <a:pt x="656437" y="439098"/>
                    <a:pt x="621243" y="417543"/>
                    <a:pt x="586079" y="382379"/>
                  </a:cubicBezTo>
                  <a:lnTo>
                    <a:pt x="564375" y="347333"/>
                  </a:lnTo>
                  <a:cubicBezTo>
                    <a:pt x="540715" y="383328"/>
                    <a:pt x="482039" y="414400"/>
                    <a:pt x="388347" y="440551"/>
                  </a:cubicBezTo>
                  <a:lnTo>
                    <a:pt x="257327" y="480488"/>
                  </a:lnTo>
                  <a:cubicBezTo>
                    <a:pt x="209947" y="499642"/>
                    <a:pt x="170425" y="494602"/>
                    <a:pt x="138759" y="465367"/>
                  </a:cubicBezTo>
                  <a:cubicBezTo>
                    <a:pt x="118182" y="444731"/>
                    <a:pt x="104795" y="423413"/>
                    <a:pt x="98599" y="401414"/>
                  </a:cubicBezTo>
                  <a:cubicBezTo>
                    <a:pt x="92402" y="379414"/>
                    <a:pt x="95382" y="359756"/>
                    <a:pt x="107538" y="342441"/>
                  </a:cubicBezTo>
                  <a:lnTo>
                    <a:pt x="146765" y="258474"/>
                  </a:lnTo>
                  <a:cubicBezTo>
                    <a:pt x="165266" y="239973"/>
                    <a:pt x="187265" y="222865"/>
                    <a:pt x="212764" y="207151"/>
                  </a:cubicBezTo>
                  <a:lnTo>
                    <a:pt x="212764" y="218270"/>
                  </a:lnTo>
                  <a:lnTo>
                    <a:pt x="229308" y="169259"/>
                  </a:lnTo>
                  <a:lnTo>
                    <a:pt x="195313" y="170089"/>
                  </a:lnTo>
                  <a:cubicBezTo>
                    <a:pt x="73095" y="169914"/>
                    <a:pt x="7990" y="146244"/>
                    <a:pt x="0" y="99079"/>
                  </a:cubicBezTo>
                  <a:cubicBezTo>
                    <a:pt x="0" y="68007"/>
                    <a:pt x="92713" y="44584"/>
                    <a:pt x="278141" y="28810"/>
                  </a:cubicBezTo>
                  <a:lnTo>
                    <a:pt x="607427" y="6484"/>
                  </a:lnTo>
                  <a:cubicBezTo>
                    <a:pt x="647705" y="2719"/>
                    <a:pt x="682949" y="593"/>
                    <a:pt x="713158" y="108"/>
                  </a:cubicBez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任意多边形 10"/>
          <p:cNvSpPr/>
          <p:nvPr/>
        </p:nvSpPr>
        <p:spPr>
          <a:xfrm>
            <a:off x="5537802" y="2274684"/>
            <a:ext cx="4772025" cy="1400175"/>
          </a:xfrm>
          <a:custGeom>
            <a:avLst/>
            <a:gdLst>
              <a:gd name="connsiteX0" fmla="*/ 0 w 4772025"/>
              <a:gd name="connsiteY0" fmla="*/ 1400175 h 1400175"/>
              <a:gd name="connsiteX1" fmla="*/ 257175 w 4772025"/>
              <a:gd name="connsiteY1" fmla="*/ 500063 h 1400175"/>
              <a:gd name="connsiteX2" fmla="*/ 1457325 w 4772025"/>
              <a:gd name="connsiteY2" fmla="*/ 328613 h 1400175"/>
              <a:gd name="connsiteX3" fmla="*/ 3171825 w 4772025"/>
              <a:gd name="connsiteY3" fmla="*/ 571500 h 1400175"/>
              <a:gd name="connsiteX4" fmla="*/ 4257675 w 4772025"/>
              <a:gd name="connsiteY4" fmla="*/ 142875 h 1400175"/>
              <a:gd name="connsiteX5" fmla="*/ 4772025 w 4772025"/>
              <a:gd name="connsiteY5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72025" h="1400175">
                <a:moveTo>
                  <a:pt x="0" y="1400175"/>
                </a:moveTo>
                <a:cubicBezTo>
                  <a:pt x="7143" y="1039416"/>
                  <a:pt x="14287" y="678657"/>
                  <a:pt x="257175" y="500063"/>
                </a:cubicBezTo>
                <a:cubicBezTo>
                  <a:pt x="500063" y="321469"/>
                  <a:pt x="971550" y="316707"/>
                  <a:pt x="1457325" y="328613"/>
                </a:cubicBezTo>
                <a:cubicBezTo>
                  <a:pt x="1943100" y="340519"/>
                  <a:pt x="2705100" y="602456"/>
                  <a:pt x="3171825" y="571500"/>
                </a:cubicBezTo>
                <a:cubicBezTo>
                  <a:pt x="3638550" y="540544"/>
                  <a:pt x="3990975" y="238125"/>
                  <a:pt x="4257675" y="142875"/>
                </a:cubicBezTo>
                <a:cubicBezTo>
                  <a:pt x="4524375" y="47625"/>
                  <a:pt x="4648200" y="23812"/>
                  <a:pt x="4772025" y="0"/>
                </a:cubicBezTo>
              </a:path>
            </a:pathLst>
          </a:cu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1546" y="715899"/>
            <a:ext cx="4164264" cy="369332"/>
            <a:chOff x="6066393" y="1099675"/>
            <a:chExt cx="4164264" cy="36933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066393" y="1284341"/>
              <a:ext cx="51526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902463" y="1099675"/>
              <a:ext cx="2492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读万卷书 行万里路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715395" y="1284341"/>
              <a:ext cx="51526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7097769" y="4572107"/>
            <a:ext cx="25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主讲人</a:t>
            </a:r>
            <a:r>
              <a:rPr lang="zh-CN" altLang="en-US" sz="2400" b="1" dirty="0" smtClean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：</a:t>
            </a:r>
            <a:r>
              <a:rPr lang="zh-CN" altLang="en-US" sz="2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优</a:t>
            </a:r>
            <a:r>
              <a:rPr lang="zh-CN" altLang="en-US" sz="2400" b="1" dirty="0" smtClean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品</a:t>
            </a:r>
            <a:r>
              <a:rPr lang="en-US" altLang="zh-CN" sz="2400" b="1" dirty="0" smtClean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PPT</a:t>
            </a:r>
            <a:endParaRPr lang="zh-CN" altLang="en-US" sz="2400" b="1" dirty="0">
              <a:solidFill>
                <a:schemeClr val="bg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681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6632" y1="3810" x2="46947" y2="15238"/>
                        <a14:foregroundMark x1="33053" y1="1905" x2="46105" y2="152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03425" y="2171701"/>
            <a:ext cx="3009901" cy="199604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643688" y="1900944"/>
            <a:ext cx="4357401" cy="1218003"/>
            <a:chOff x="6643688" y="1900944"/>
            <a:chExt cx="4357401" cy="1218003"/>
          </a:xfrm>
        </p:grpSpPr>
        <p:grpSp>
          <p:nvGrpSpPr>
            <p:cNvPr id="12" name="组合 11"/>
            <p:cNvGrpSpPr/>
            <p:nvPr/>
          </p:nvGrpSpPr>
          <p:grpSpPr>
            <a:xfrm>
              <a:off x="6643688" y="2147232"/>
              <a:ext cx="1579131" cy="481668"/>
              <a:chOff x="6643688" y="2147232"/>
              <a:chExt cx="1579131" cy="481668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6643688" y="2262208"/>
                <a:ext cx="1328737" cy="366692"/>
              </a:xfrm>
              <a:custGeom>
                <a:avLst/>
                <a:gdLst>
                  <a:gd name="connsiteX0" fmla="*/ 0 w 2322728"/>
                  <a:gd name="connsiteY0" fmla="*/ 366692 h 366692"/>
                  <a:gd name="connsiteX1" fmla="*/ 742950 w 2322728"/>
                  <a:gd name="connsiteY1" fmla="*/ 9505 h 366692"/>
                  <a:gd name="connsiteX2" fmla="*/ 2085975 w 2322728"/>
                  <a:gd name="connsiteY2" fmla="*/ 95230 h 366692"/>
                  <a:gd name="connsiteX3" fmla="*/ 2314575 w 2322728"/>
                  <a:gd name="connsiteY3" fmla="*/ 9505 h 3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2728" h="366692">
                    <a:moveTo>
                      <a:pt x="0" y="366692"/>
                    </a:moveTo>
                    <a:cubicBezTo>
                      <a:pt x="197644" y="210720"/>
                      <a:pt x="395288" y="54749"/>
                      <a:pt x="742950" y="9505"/>
                    </a:cubicBezTo>
                    <a:cubicBezTo>
                      <a:pt x="1090612" y="-35739"/>
                      <a:pt x="1824038" y="95230"/>
                      <a:pt x="2085975" y="95230"/>
                    </a:cubicBezTo>
                    <a:cubicBezTo>
                      <a:pt x="2347912" y="95230"/>
                      <a:pt x="2331243" y="52367"/>
                      <a:pt x="2314575" y="9505"/>
                    </a:cubicBezTo>
                  </a:path>
                </a:pathLst>
              </a:custGeom>
              <a:noFill/>
              <a:ln w="38100">
                <a:solidFill>
                  <a:srgbClr val="FAAB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7945070" y="2167806"/>
                <a:ext cx="298323" cy="257175"/>
              </a:xfrm>
              <a:prstGeom prst="triangle">
                <a:avLst/>
              </a:prstGeom>
              <a:solidFill>
                <a:srgbClr val="FAAB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8222819" y="1900944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AAB2C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8222819" y="2380283"/>
              <a:ext cx="27782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990628" y="3472793"/>
            <a:ext cx="4245233" cy="1218003"/>
            <a:chOff x="6990628" y="3472793"/>
            <a:chExt cx="4245233" cy="1218003"/>
          </a:xfrm>
        </p:grpSpPr>
        <p:grpSp>
          <p:nvGrpSpPr>
            <p:cNvPr id="20" name="组合 19"/>
            <p:cNvGrpSpPr/>
            <p:nvPr/>
          </p:nvGrpSpPr>
          <p:grpSpPr>
            <a:xfrm>
              <a:off x="6990628" y="3851693"/>
              <a:ext cx="1547250" cy="515853"/>
              <a:chOff x="6643688" y="2262208"/>
              <a:chExt cx="1547250" cy="515853"/>
            </a:xfrm>
          </p:grpSpPr>
          <p:sp>
            <p:nvSpPr>
              <p:cNvPr id="23" name="任意多边形 22"/>
              <p:cNvSpPr/>
              <p:nvPr/>
            </p:nvSpPr>
            <p:spPr>
              <a:xfrm flipH="1">
                <a:off x="6643688" y="2262208"/>
                <a:ext cx="1328737" cy="366692"/>
              </a:xfrm>
              <a:custGeom>
                <a:avLst/>
                <a:gdLst>
                  <a:gd name="connsiteX0" fmla="*/ 0 w 2322728"/>
                  <a:gd name="connsiteY0" fmla="*/ 366692 h 366692"/>
                  <a:gd name="connsiteX1" fmla="*/ 742950 w 2322728"/>
                  <a:gd name="connsiteY1" fmla="*/ 9505 h 366692"/>
                  <a:gd name="connsiteX2" fmla="*/ 2085975 w 2322728"/>
                  <a:gd name="connsiteY2" fmla="*/ 95230 h 366692"/>
                  <a:gd name="connsiteX3" fmla="*/ 2314575 w 2322728"/>
                  <a:gd name="connsiteY3" fmla="*/ 9505 h 3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2728" h="366692">
                    <a:moveTo>
                      <a:pt x="0" y="366692"/>
                    </a:moveTo>
                    <a:cubicBezTo>
                      <a:pt x="197644" y="210720"/>
                      <a:pt x="395288" y="54749"/>
                      <a:pt x="742950" y="9505"/>
                    </a:cubicBezTo>
                    <a:cubicBezTo>
                      <a:pt x="1090612" y="-35739"/>
                      <a:pt x="1824038" y="95230"/>
                      <a:pt x="2085975" y="95230"/>
                    </a:cubicBezTo>
                    <a:cubicBezTo>
                      <a:pt x="2347912" y="95230"/>
                      <a:pt x="2331243" y="52367"/>
                      <a:pt x="2314575" y="9505"/>
                    </a:cubicBezTo>
                  </a:path>
                </a:pathLst>
              </a:custGeom>
              <a:noFill/>
              <a:ln w="38100">
                <a:solidFill>
                  <a:srgbClr val="FAAB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7122945">
                <a:off x="7913189" y="2500312"/>
                <a:ext cx="298323" cy="257175"/>
              </a:xfrm>
              <a:prstGeom prst="triangle">
                <a:avLst/>
              </a:prstGeom>
              <a:solidFill>
                <a:srgbClr val="FAAB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8457591" y="3472793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47D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8457591" y="3952132"/>
              <a:ext cx="27782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894384" y="1951718"/>
            <a:ext cx="4357401" cy="1218003"/>
            <a:chOff x="6643688" y="1900944"/>
            <a:chExt cx="4357401" cy="1218003"/>
          </a:xfrm>
        </p:grpSpPr>
        <p:grpSp>
          <p:nvGrpSpPr>
            <p:cNvPr id="26" name="组合 25"/>
            <p:cNvGrpSpPr/>
            <p:nvPr/>
          </p:nvGrpSpPr>
          <p:grpSpPr>
            <a:xfrm>
              <a:off x="6643688" y="2147232"/>
              <a:ext cx="1579131" cy="481668"/>
              <a:chOff x="6643688" y="2147232"/>
              <a:chExt cx="1579131" cy="481668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6643688" y="2262208"/>
                <a:ext cx="1328737" cy="366692"/>
              </a:xfrm>
              <a:custGeom>
                <a:avLst/>
                <a:gdLst>
                  <a:gd name="connsiteX0" fmla="*/ 0 w 2322728"/>
                  <a:gd name="connsiteY0" fmla="*/ 366692 h 366692"/>
                  <a:gd name="connsiteX1" fmla="*/ 742950 w 2322728"/>
                  <a:gd name="connsiteY1" fmla="*/ 9505 h 366692"/>
                  <a:gd name="connsiteX2" fmla="*/ 2085975 w 2322728"/>
                  <a:gd name="connsiteY2" fmla="*/ 95230 h 366692"/>
                  <a:gd name="connsiteX3" fmla="*/ 2314575 w 2322728"/>
                  <a:gd name="connsiteY3" fmla="*/ 9505 h 3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2728" h="366692">
                    <a:moveTo>
                      <a:pt x="0" y="366692"/>
                    </a:moveTo>
                    <a:cubicBezTo>
                      <a:pt x="197644" y="210720"/>
                      <a:pt x="395288" y="54749"/>
                      <a:pt x="742950" y="9505"/>
                    </a:cubicBezTo>
                    <a:cubicBezTo>
                      <a:pt x="1090612" y="-35739"/>
                      <a:pt x="1824038" y="95230"/>
                      <a:pt x="2085975" y="95230"/>
                    </a:cubicBezTo>
                    <a:cubicBezTo>
                      <a:pt x="2347912" y="95230"/>
                      <a:pt x="2331243" y="52367"/>
                      <a:pt x="2314575" y="9505"/>
                    </a:cubicBezTo>
                  </a:path>
                </a:pathLst>
              </a:custGeom>
              <a:noFill/>
              <a:ln w="38100">
                <a:solidFill>
                  <a:srgbClr val="FAAB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5400000">
                <a:off x="7945070" y="2167806"/>
                <a:ext cx="298323" cy="257175"/>
              </a:xfrm>
              <a:prstGeom prst="triangle">
                <a:avLst/>
              </a:prstGeom>
              <a:solidFill>
                <a:srgbClr val="FAAB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8222819" y="1900944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8222819" y="2380283"/>
              <a:ext cx="27782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flipH="1">
            <a:off x="1000983" y="3673716"/>
            <a:ext cx="4357401" cy="1218003"/>
            <a:chOff x="6643688" y="1900944"/>
            <a:chExt cx="4357401" cy="1218003"/>
          </a:xfrm>
        </p:grpSpPr>
        <p:grpSp>
          <p:nvGrpSpPr>
            <p:cNvPr id="32" name="组合 31"/>
            <p:cNvGrpSpPr/>
            <p:nvPr/>
          </p:nvGrpSpPr>
          <p:grpSpPr>
            <a:xfrm>
              <a:off x="6643688" y="1929701"/>
              <a:ext cx="1579131" cy="515854"/>
              <a:chOff x="6643688" y="1929701"/>
              <a:chExt cx="1579131" cy="515854"/>
            </a:xfrm>
          </p:grpSpPr>
          <p:sp>
            <p:nvSpPr>
              <p:cNvPr id="35" name="任意多边形 34"/>
              <p:cNvSpPr/>
              <p:nvPr/>
            </p:nvSpPr>
            <p:spPr>
              <a:xfrm flipH="1">
                <a:off x="6643688" y="1929701"/>
                <a:ext cx="1328737" cy="366692"/>
              </a:xfrm>
              <a:custGeom>
                <a:avLst/>
                <a:gdLst>
                  <a:gd name="connsiteX0" fmla="*/ 0 w 2322728"/>
                  <a:gd name="connsiteY0" fmla="*/ 366692 h 366692"/>
                  <a:gd name="connsiteX1" fmla="*/ 742950 w 2322728"/>
                  <a:gd name="connsiteY1" fmla="*/ 9505 h 366692"/>
                  <a:gd name="connsiteX2" fmla="*/ 2085975 w 2322728"/>
                  <a:gd name="connsiteY2" fmla="*/ 95230 h 366692"/>
                  <a:gd name="connsiteX3" fmla="*/ 2314575 w 2322728"/>
                  <a:gd name="connsiteY3" fmla="*/ 9505 h 36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2728" h="366692">
                    <a:moveTo>
                      <a:pt x="0" y="366692"/>
                    </a:moveTo>
                    <a:cubicBezTo>
                      <a:pt x="197644" y="210720"/>
                      <a:pt x="395288" y="54749"/>
                      <a:pt x="742950" y="9505"/>
                    </a:cubicBezTo>
                    <a:cubicBezTo>
                      <a:pt x="1090612" y="-35739"/>
                      <a:pt x="1824038" y="95230"/>
                      <a:pt x="2085975" y="95230"/>
                    </a:cubicBezTo>
                    <a:cubicBezTo>
                      <a:pt x="2347912" y="95230"/>
                      <a:pt x="2331243" y="52367"/>
                      <a:pt x="2314575" y="9505"/>
                    </a:cubicBezTo>
                  </a:path>
                </a:pathLst>
              </a:custGeom>
              <a:noFill/>
              <a:ln w="38100">
                <a:solidFill>
                  <a:srgbClr val="FAAB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rot="5400000">
                <a:off x="7945070" y="2167806"/>
                <a:ext cx="298323" cy="257175"/>
              </a:xfrm>
              <a:prstGeom prst="triangle">
                <a:avLst/>
              </a:prstGeom>
              <a:solidFill>
                <a:srgbClr val="FAAB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8222819" y="1900944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8222819" y="2380283"/>
              <a:ext cx="27782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266" y="532882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07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4650958" y="1905481"/>
            <a:ext cx="2890083" cy="3480905"/>
            <a:chOff x="1141364" y="649312"/>
            <a:chExt cx="4276566" cy="5150844"/>
          </a:xfrm>
        </p:grpSpPr>
        <p:sp>
          <p:nvSpPr>
            <p:cNvPr id="30" name="任意多边形 29"/>
            <p:cNvSpPr/>
            <p:nvPr/>
          </p:nvSpPr>
          <p:spPr>
            <a:xfrm>
              <a:off x="1491356" y="1307806"/>
              <a:ext cx="3638574" cy="4492350"/>
            </a:xfrm>
            <a:custGeom>
              <a:avLst/>
              <a:gdLst>
                <a:gd name="connsiteX0" fmla="*/ 1743740 w 3742661"/>
                <a:gd name="connsiteY0" fmla="*/ 4476307 h 4476307"/>
                <a:gd name="connsiteX1" fmla="*/ 1796903 w 3742661"/>
                <a:gd name="connsiteY1" fmla="*/ 3785190 h 4476307"/>
                <a:gd name="connsiteX2" fmla="*/ 1307805 w 3742661"/>
                <a:gd name="connsiteY2" fmla="*/ 3381153 h 4476307"/>
                <a:gd name="connsiteX3" fmla="*/ 31898 w 3742661"/>
                <a:gd name="connsiteY3" fmla="*/ 2945218 h 4476307"/>
                <a:gd name="connsiteX4" fmla="*/ 1127052 w 3742661"/>
                <a:gd name="connsiteY4" fmla="*/ 3242930 h 4476307"/>
                <a:gd name="connsiteX5" fmla="*/ 393405 w 3742661"/>
                <a:gd name="connsiteY5" fmla="*/ 2456121 h 4476307"/>
                <a:gd name="connsiteX6" fmla="*/ 1775638 w 3742661"/>
                <a:gd name="connsiteY6" fmla="*/ 3519376 h 4476307"/>
                <a:gd name="connsiteX7" fmla="*/ 1679945 w 3742661"/>
                <a:gd name="connsiteY7" fmla="*/ 2392325 h 4476307"/>
                <a:gd name="connsiteX8" fmla="*/ 0 w 3742661"/>
                <a:gd name="connsiteY8" fmla="*/ 754911 h 4476307"/>
                <a:gd name="connsiteX9" fmla="*/ 988828 w 3742661"/>
                <a:gd name="connsiteY9" fmla="*/ 1924493 h 4476307"/>
                <a:gd name="connsiteX10" fmla="*/ 1137684 w 3742661"/>
                <a:gd name="connsiteY10" fmla="*/ 861237 h 4476307"/>
                <a:gd name="connsiteX11" fmla="*/ 1222745 w 3742661"/>
                <a:gd name="connsiteY11" fmla="*/ 2062716 h 4476307"/>
                <a:gd name="connsiteX12" fmla="*/ 1690577 w 3742661"/>
                <a:gd name="connsiteY12" fmla="*/ 2190307 h 4476307"/>
                <a:gd name="connsiteX13" fmla="*/ 1956391 w 3742661"/>
                <a:gd name="connsiteY13" fmla="*/ 0 h 4476307"/>
                <a:gd name="connsiteX14" fmla="*/ 2083982 w 3742661"/>
                <a:gd name="connsiteY14" fmla="*/ 978195 h 4476307"/>
                <a:gd name="connsiteX15" fmla="*/ 1881963 w 3742661"/>
                <a:gd name="connsiteY15" fmla="*/ 2232837 h 4476307"/>
                <a:gd name="connsiteX16" fmla="*/ 2041452 w 3742661"/>
                <a:gd name="connsiteY16" fmla="*/ 3030279 h 4476307"/>
                <a:gd name="connsiteX17" fmla="*/ 2647507 w 3742661"/>
                <a:gd name="connsiteY17" fmla="*/ 2519916 h 4476307"/>
                <a:gd name="connsiteX18" fmla="*/ 2849526 w 3742661"/>
                <a:gd name="connsiteY18" fmla="*/ 1307804 h 4476307"/>
                <a:gd name="connsiteX19" fmla="*/ 2838893 w 3742661"/>
                <a:gd name="connsiteY19" fmla="*/ 2371060 h 4476307"/>
                <a:gd name="connsiteX20" fmla="*/ 3742661 w 3742661"/>
                <a:gd name="connsiteY20" fmla="*/ 1148316 h 4476307"/>
                <a:gd name="connsiteX21" fmla="*/ 2222205 w 3742661"/>
                <a:gd name="connsiteY21" fmla="*/ 3370521 h 4476307"/>
                <a:gd name="connsiteX22" fmla="*/ 2169042 w 3742661"/>
                <a:gd name="connsiteY22" fmla="*/ 3817088 h 4476307"/>
                <a:gd name="connsiteX23" fmla="*/ 3317358 w 3742661"/>
                <a:gd name="connsiteY23" fmla="*/ 3094074 h 4476307"/>
                <a:gd name="connsiteX24" fmla="*/ 2190307 w 3742661"/>
                <a:gd name="connsiteY24" fmla="*/ 4051004 h 4476307"/>
                <a:gd name="connsiteX25" fmla="*/ 2232838 w 3742661"/>
                <a:gd name="connsiteY25" fmla="*/ 4476307 h 4476307"/>
                <a:gd name="connsiteX26" fmla="*/ 1743740 w 3742661"/>
                <a:gd name="connsiteY26" fmla="*/ 4476307 h 4476307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0307 w 3742661"/>
                <a:gd name="connsiteY24" fmla="*/ 4051004 h 4492350"/>
                <a:gd name="connsiteX25" fmla="*/ 2232838 w 3742661"/>
                <a:gd name="connsiteY25" fmla="*/ 4476307 h 4492350"/>
                <a:gd name="connsiteX26" fmla="*/ 1743740 w 3742661"/>
                <a:gd name="connsiteY26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0307 w 3742661"/>
                <a:gd name="connsiteY24" fmla="*/ 4051004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0307 w 3742661"/>
                <a:gd name="connsiteY24" fmla="*/ 4051004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0307 w 3742661"/>
                <a:gd name="connsiteY24" fmla="*/ 4051004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0307 w 3742661"/>
                <a:gd name="connsiteY24" fmla="*/ 4051004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41452 w 3742661"/>
                <a:gd name="connsiteY16" fmla="*/ 3030279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849526 w 3742661"/>
                <a:gd name="connsiteY18" fmla="*/ 1307804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38893 w 3742661"/>
                <a:gd name="connsiteY19" fmla="*/ 2371060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06809 w 3742661"/>
                <a:gd name="connsiteY19" fmla="*/ 2383091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06809 w 3742661"/>
                <a:gd name="connsiteY19" fmla="*/ 2383091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06809 w 3742661"/>
                <a:gd name="connsiteY19" fmla="*/ 2383091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06809 w 3742661"/>
                <a:gd name="connsiteY19" fmla="*/ 2383091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42661"/>
                <a:gd name="connsiteY0" fmla="*/ 4492350 h 4492350"/>
                <a:gd name="connsiteX1" fmla="*/ 1796903 w 3742661"/>
                <a:gd name="connsiteY1" fmla="*/ 3785190 h 4492350"/>
                <a:gd name="connsiteX2" fmla="*/ 1307805 w 3742661"/>
                <a:gd name="connsiteY2" fmla="*/ 3381153 h 4492350"/>
                <a:gd name="connsiteX3" fmla="*/ 31898 w 3742661"/>
                <a:gd name="connsiteY3" fmla="*/ 2945218 h 4492350"/>
                <a:gd name="connsiteX4" fmla="*/ 1127052 w 3742661"/>
                <a:gd name="connsiteY4" fmla="*/ 3242930 h 4492350"/>
                <a:gd name="connsiteX5" fmla="*/ 393405 w 3742661"/>
                <a:gd name="connsiteY5" fmla="*/ 2456121 h 4492350"/>
                <a:gd name="connsiteX6" fmla="*/ 1775638 w 3742661"/>
                <a:gd name="connsiteY6" fmla="*/ 3519376 h 4492350"/>
                <a:gd name="connsiteX7" fmla="*/ 1679945 w 3742661"/>
                <a:gd name="connsiteY7" fmla="*/ 2392325 h 4492350"/>
                <a:gd name="connsiteX8" fmla="*/ 0 w 3742661"/>
                <a:gd name="connsiteY8" fmla="*/ 754911 h 4492350"/>
                <a:gd name="connsiteX9" fmla="*/ 988828 w 3742661"/>
                <a:gd name="connsiteY9" fmla="*/ 1924493 h 4492350"/>
                <a:gd name="connsiteX10" fmla="*/ 1137684 w 3742661"/>
                <a:gd name="connsiteY10" fmla="*/ 861237 h 4492350"/>
                <a:gd name="connsiteX11" fmla="*/ 1222745 w 3742661"/>
                <a:gd name="connsiteY11" fmla="*/ 2062716 h 4492350"/>
                <a:gd name="connsiteX12" fmla="*/ 1690577 w 3742661"/>
                <a:gd name="connsiteY12" fmla="*/ 2190307 h 4492350"/>
                <a:gd name="connsiteX13" fmla="*/ 1956391 w 3742661"/>
                <a:gd name="connsiteY13" fmla="*/ 0 h 4492350"/>
                <a:gd name="connsiteX14" fmla="*/ 2083982 w 3742661"/>
                <a:gd name="connsiteY14" fmla="*/ 978195 h 4492350"/>
                <a:gd name="connsiteX15" fmla="*/ 1881963 w 3742661"/>
                <a:gd name="connsiteY15" fmla="*/ 2232837 h 4492350"/>
                <a:gd name="connsiteX16" fmla="*/ 2057494 w 3742661"/>
                <a:gd name="connsiteY16" fmla="*/ 3046321 h 4492350"/>
                <a:gd name="connsiteX17" fmla="*/ 2647507 w 3742661"/>
                <a:gd name="connsiteY17" fmla="*/ 2519916 h 4492350"/>
                <a:gd name="connsiteX18" fmla="*/ 2913694 w 3742661"/>
                <a:gd name="connsiteY18" fmla="*/ 1291762 h 4492350"/>
                <a:gd name="connsiteX19" fmla="*/ 2806809 w 3742661"/>
                <a:gd name="connsiteY19" fmla="*/ 2383091 h 4492350"/>
                <a:gd name="connsiteX20" fmla="*/ 3742661 w 3742661"/>
                <a:gd name="connsiteY20" fmla="*/ 1148316 h 4492350"/>
                <a:gd name="connsiteX21" fmla="*/ 2222205 w 3742661"/>
                <a:gd name="connsiteY21" fmla="*/ 3370521 h 4492350"/>
                <a:gd name="connsiteX22" fmla="*/ 2169042 w 3742661"/>
                <a:gd name="connsiteY22" fmla="*/ 3817088 h 4492350"/>
                <a:gd name="connsiteX23" fmla="*/ 3317358 w 3742661"/>
                <a:gd name="connsiteY23" fmla="*/ 3094074 h 4492350"/>
                <a:gd name="connsiteX24" fmla="*/ 2194317 w 3742661"/>
                <a:gd name="connsiteY24" fmla="*/ 4030951 h 4492350"/>
                <a:gd name="connsiteX25" fmla="*/ 2232838 w 3742661"/>
                <a:gd name="connsiteY25" fmla="*/ 4476307 h 4492350"/>
                <a:gd name="connsiteX26" fmla="*/ 2218194 w 3742661"/>
                <a:gd name="connsiteY26" fmla="*/ 4491415 h 4492350"/>
                <a:gd name="connsiteX27" fmla="*/ 1743740 w 3742661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718598"/>
                <a:gd name="connsiteY0" fmla="*/ 4492350 h 4492350"/>
                <a:gd name="connsiteX1" fmla="*/ 1796903 w 3718598"/>
                <a:gd name="connsiteY1" fmla="*/ 3785190 h 4492350"/>
                <a:gd name="connsiteX2" fmla="*/ 1307805 w 3718598"/>
                <a:gd name="connsiteY2" fmla="*/ 3381153 h 4492350"/>
                <a:gd name="connsiteX3" fmla="*/ 31898 w 3718598"/>
                <a:gd name="connsiteY3" fmla="*/ 2945218 h 4492350"/>
                <a:gd name="connsiteX4" fmla="*/ 1127052 w 3718598"/>
                <a:gd name="connsiteY4" fmla="*/ 3242930 h 4492350"/>
                <a:gd name="connsiteX5" fmla="*/ 393405 w 3718598"/>
                <a:gd name="connsiteY5" fmla="*/ 2456121 h 4492350"/>
                <a:gd name="connsiteX6" fmla="*/ 1775638 w 3718598"/>
                <a:gd name="connsiteY6" fmla="*/ 3519376 h 4492350"/>
                <a:gd name="connsiteX7" fmla="*/ 1679945 w 3718598"/>
                <a:gd name="connsiteY7" fmla="*/ 2392325 h 4492350"/>
                <a:gd name="connsiteX8" fmla="*/ 0 w 3718598"/>
                <a:gd name="connsiteY8" fmla="*/ 754911 h 4492350"/>
                <a:gd name="connsiteX9" fmla="*/ 988828 w 3718598"/>
                <a:gd name="connsiteY9" fmla="*/ 1924493 h 4492350"/>
                <a:gd name="connsiteX10" fmla="*/ 1137684 w 3718598"/>
                <a:gd name="connsiteY10" fmla="*/ 861237 h 4492350"/>
                <a:gd name="connsiteX11" fmla="*/ 1222745 w 3718598"/>
                <a:gd name="connsiteY11" fmla="*/ 2062716 h 4492350"/>
                <a:gd name="connsiteX12" fmla="*/ 1690577 w 3718598"/>
                <a:gd name="connsiteY12" fmla="*/ 2190307 h 4492350"/>
                <a:gd name="connsiteX13" fmla="*/ 1956391 w 3718598"/>
                <a:gd name="connsiteY13" fmla="*/ 0 h 4492350"/>
                <a:gd name="connsiteX14" fmla="*/ 2083982 w 3718598"/>
                <a:gd name="connsiteY14" fmla="*/ 978195 h 4492350"/>
                <a:gd name="connsiteX15" fmla="*/ 1881963 w 3718598"/>
                <a:gd name="connsiteY15" fmla="*/ 2232837 h 4492350"/>
                <a:gd name="connsiteX16" fmla="*/ 2057494 w 3718598"/>
                <a:gd name="connsiteY16" fmla="*/ 3046321 h 4492350"/>
                <a:gd name="connsiteX17" fmla="*/ 2647507 w 3718598"/>
                <a:gd name="connsiteY17" fmla="*/ 2519916 h 4492350"/>
                <a:gd name="connsiteX18" fmla="*/ 2913694 w 3718598"/>
                <a:gd name="connsiteY18" fmla="*/ 1291762 h 4492350"/>
                <a:gd name="connsiteX19" fmla="*/ 2806809 w 3718598"/>
                <a:gd name="connsiteY19" fmla="*/ 2383091 h 4492350"/>
                <a:gd name="connsiteX20" fmla="*/ 3718598 w 3718598"/>
                <a:gd name="connsiteY20" fmla="*/ 1120242 h 4492350"/>
                <a:gd name="connsiteX21" fmla="*/ 2222205 w 3718598"/>
                <a:gd name="connsiteY21" fmla="*/ 3370521 h 4492350"/>
                <a:gd name="connsiteX22" fmla="*/ 2169042 w 3718598"/>
                <a:gd name="connsiteY22" fmla="*/ 3817088 h 4492350"/>
                <a:gd name="connsiteX23" fmla="*/ 3317358 w 3718598"/>
                <a:gd name="connsiteY23" fmla="*/ 3094074 h 4492350"/>
                <a:gd name="connsiteX24" fmla="*/ 2194317 w 3718598"/>
                <a:gd name="connsiteY24" fmla="*/ 4030951 h 4492350"/>
                <a:gd name="connsiteX25" fmla="*/ 2232838 w 3718598"/>
                <a:gd name="connsiteY25" fmla="*/ 4476307 h 4492350"/>
                <a:gd name="connsiteX26" fmla="*/ 2218194 w 3718598"/>
                <a:gd name="connsiteY26" fmla="*/ 4491415 h 4492350"/>
                <a:gd name="connsiteX27" fmla="*/ 1743740 w 3718598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83982 w 3694535"/>
                <a:gd name="connsiteY14" fmla="*/ 978195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232837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3651 h 4523651"/>
                <a:gd name="connsiteX1" fmla="*/ 1796903 w 3694535"/>
                <a:gd name="connsiteY1" fmla="*/ 3816491 h 4523651"/>
                <a:gd name="connsiteX2" fmla="*/ 1307805 w 3694535"/>
                <a:gd name="connsiteY2" fmla="*/ 3412454 h 4523651"/>
                <a:gd name="connsiteX3" fmla="*/ 31898 w 3694535"/>
                <a:gd name="connsiteY3" fmla="*/ 2976519 h 4523651"/>
                <a:gd name="connsiteX4" fmla="*/ 1127052 w 3694535"/>
                <a:gd name="connsiteY4" fmla="*/ 3274231 h 4523651"/>
                <a:gd name="connsiteX5" fmla="*/ 393405 w 3694535"/>
                <a:gd name="connsiteY5" fmla="*/ 2487422 h 4523651"/>
                <a:gd name="connsiteX6" fmla="*/ 1775638 w 3694535"/>
                <a:gd name="connsiteY6" fmla="*/ 3550677 h 4523651"/>
                <a:gd name="connsiteX7" fmla="*/ 1679945 w 3694535"/>
                <a:gd name="connsiteY7" fmla="*/ 2423626 h 4523651"/>
                <a:gd name="connsiteX8" fmla="*/ 0 w 3694535"/>
                <a:gd name="connsiteY8" fmla="*/ 786212 h 4523651"/>
                <a:gd name="connsiteX9" fmla="*/ 988828 w 3694535"/>
                <a:gd name="connsiteY9" fmla="*/ 1955794 h 4523651"/>
                <a:gd name="connsiteX10" fmla="*/ 1137684 w 3694535"/>
                <a:gd name="connsiteY10" fmla="*/ 892538 h 4523651"/>
                <a:gd name="connsiteX11" fmla="*/ 1222745 w 3694535"/>
                <a:gd name="connsiteY11" fmla="*/ 2094017 h 4523651"/>
                <a:gd name="connsiteX12" fmla="*/ 1690577 w 3694535"/>
                <a:gd name="connsiteY12" fmla="*/ 2221608 h 4523651"/>
                <a:gd name="connsiteX13" fmla="*/ 1956391 w 3694535"/>
                <a:gd name="connsiteY13" fmla="*/ 31301 h 4523651"/>
                <a:gd name="connsiteX14" fmla="*/ 2027834 w 3694535"/>
                <a:gd name="connsiteY14" fmla="*/ 1017517 h 4523651"/>
                <a:gd name="connsiteX15" fmla="*/ 1881963 w 3694535"/>
                <a:gd name="connsiteY15" fmla="*/ 2264138 h 4523651"/>
                <a:gd name="connsiteX16" fmla="*/ 2057494 w 3694535"/>
                <a:gd name="connsiteY16" fmla="*/ 3077622 h 4523651"/>
                <a:gd name="connsiteX17" fmla="*/ 2647507 w 3694535"/>
                <a:gd name="connsiteY17" fmla="*/ 2551217 h 4523651"/>
                <a:gd name="connsiteX18" fmla="*/ 2913694 w 3694535"/>
                <a:gd name="connsiteY18" fmla="*/ 1323063 h 4523651"/>
                <a:gd name="connsiteX19" fmla="*/ 2806809 w 3694535"/>
                <a:gd name="connsiteY19" fmla="*/ 2414392 h 4523651"/>
                <a:gd name="connsiteX20" fmla="*/ 3694535 w 3694535"/>
                <a:gd name="connsiteY20" fmla="*/ 1155553 h 4523651"/>
                <a:gd name="connsiteX21" fmla="*/ 2222205 w 3694535"/>
                <a:gd name="connsiteY21" fmla="*/ 3401822 h 4523651"/>
                <a:gd name="connsiteX22" fmla="*/ 2169042 w 3694535"/>
                <a:gd name="connsiteY22" fmla="*/ 3848389 h 4523651"/>
                <a:gd name="connsiteX23" fmla="*/ 3317358 w 3694535"/>
                <a:gd name="connsiteY23" fmla="*/ 3125375 h 4523651"/>
                <a:gd name="connsiteX24" fmla="*/ 2194317 w 3694535"/>
                <a:gd name="connsiteY24" fmla="*/ 4062252 h 4523651"/>
                <a:gd name="connsiteX25" fmla="*/ 2232838 w 3694535"/>
                <a:gd name="connsiteY25" fmla="*/ 4507608 h 4523651"/>
                <a:gd name="connsiteX26" fmla="*/ 2218194 w 3694535"/>
                <a:gd name="connsiteY26" fmla="*/ 4522716 h 4523651"/>
                <a:gd name="connsiteX27" fmla="*/ 1743740 w 3694535"/>
                <a:gd name="connsiteY27" fmla="*/ 4523651 h 4523651"/>
                <a:gd name="connsiteX0" fmla="*/ 1743740 w 3694535"/>
                <a:gd name="connsiteY0" fmla="*/ 4522819 h 4522819"/>
                <a:gd name="connsiteX1" fmla="*/ 1796903 w 3694535"/>
                <a:gd name="connsiteY1" fmla="*/ 3815659 h 4522819"/>
                <a:gd name="connsiteX2" fmla="*/ 1307805 w 3694535"/>
                <a:gd name="connsiteY2" fmla="*/ 3411622 h 4522819"/>
                <a:gd name="connsiteX3" fmla="*/ 31898 w 3694535"/>
                <a:gd name="connsiteY3" fmla="*/ 2975687 h 4522819"/>
                <a:gd name="connsiteX4" fmla="*/ 1127052 w 3694535"/>
                <a:gd name="connsiteY4" fmla="*/ 3273399 h 4522819"/>
                <a:gd name="connsiteX5" fmla="*/ 393405 w 3694535"/>
                <a:gd name="connsiteY5" fmla="*/ 2486590 h 4522819"/>
                <a:gd name="connsiteX6" fmla="*/ 1775638 w 3694535"/>
                <a:gd name="connsiteY6" fmla="*/ 3549845 h 4522819"/>
                <a:gd name="connsiteX7" fmla="*/ 1679945 w 3694535"/>
                <a:gd name="connsiteY7" fmla="*/ 2422794 h 4522819"/>
                <a:gd name="connsiteX8" fmla="*/ 0 w 3694535"/>
                <a:gd name="connsiteY8" fmla="*/ 785380 h 4522819"/>
                <a:gd name="connsiteX9" fmla="*/ 988828 w 3694535"/>
                <a:gd name="connsiteY9" fmla="*/ 1954962 h 4522819"/>
                <a:gd name="connsiteX10" fmla="*/ 1137684 w 3694535"/>
                <a:gd name="connsiteY10" fmla="*/ 891706 h 4522819"/>
                <a:gd name="connsiteX11" fmla="*/ 1222745 w 3694535"/>
                <a:gd name="connsiteY11" fmla="*/ 2093185 h 4522819"/>
                <a:gd name="connsiteX12" fmla="*/ 1690577 w 3694535"/>
                <a:gd name="connsiteY12" fmla="*/ 2220776 h 4522819"/>
                <a:gd name="connsiteX13" fmla="*/ 1956391 w 3694535"/>
                <a:gd name="connsiteY13" fmla="*/ 30469 h 4522819"/>
                <a:gd name="connsiteX14" fmla="*/ 2027834 w 3694535"/>
                <a:gd name="connsiteY14" fmla="*/ 1016685 h 4522819"/>
                <a:gd name="connsiteX15" fmla="*/ 1881963 w 3694535"/>
                <a:gd name="connsiteY15" fmla="*/ 2090854 h 4522819"/>
                <a:gd name="connsiteX16" fmla="*/ 2057494 w 3694535"/>
                <a:gd name="connsiteY16" fmla="*/ 3076790 h 4522819"/>
                <a:gd name="connsiteX17" fmla="*/ 2647507 w 3694535"/>
                <a:gd name="connsiteY17" fmla="*/ 2550385 h 4522819"/>
                <a:gd name="connsiteX18" fmla="*/ 2913694 w 3694535"/>
                <a:gd name="connsiteY18" fmla="*/ 1322231 h 4522819"/>
                <a:gd name="connsiteX19" fmla="*/ 2806809 w 3694535"/>
                <a:gd name="connsiteY19" fmla="*/ 2413560 h 4522819"/>
                <a:gd name="connsiteX20" fmla="*/ 3694535 w 3694535"/>
                <a:gd name="connsiteY20" fmla="*/ 1154721 h 4522819"/>
                <a:gd name="connsiteX21" fmla="*/ 2222205 w 3694535"/>
                <a:gd name="connsiteY21" fmla="*/ 3400990 h 4522819"/>
                <a:gd name="connsiteX22" fmla="*/ 2169042 w 3694535"/>
                <a:gd name="connsiteY22" fmla="*/ 3847557 h 4522819"/>
                <a:gd name="connsiteX23" fmla="*/ 3317358 w 3694535"/>
                <a:gd name="connsiteY23" fmla="*/ 3124543 h 4522819"/>
                <a:gd name="connsiteX24" fmla="*/ 2194317 w 3694535"/>
                <a:gd name="connsiteY24" fmla="*/ 4061420 h 4522819"/>
                <a:gd name="connsiteX25" fmla="*/ 2232838 w 3694535"/>
                <a:gd name="connsiteY25" fmla="*/ 4506776 h 4522819"/>
                <a:gd name="connsiteX26" fmla="*/ 2218194 w 3694535"/>
                <a:gd name="connsiteY26" fmla="*/ 4521884 h 4522819"/>
                <a:gd name="connsiteX27" fmla="*/ 1743740 w 3694535"/>
                <a:gd name="connsiteY27" fmla="*/ 4522819 h 4522819"/>
                <a:gd name="connsiteX0" fmla="*/ 1743740 w 3694535"/>
                <a:gd name="connsiteY0" fmla="*/ 4522819 h 4522819"/>
                <a:gd name="connsiteX1" fmla="*/ 1796903 w 3694535"/>
                <a:gd name="connsiteY1" fmla="*/ 3815659 h 4522819"/>
                <a:gd name="connsiteX2" fmla="*/ 1307805 w 3694535"/>
                <a:gd name="connsiteY2" fmla="*/ 3411622 h 4522819"/>
                <a:gd name="connsiteX3" fmla="*/ 31898 w 3694535"/>
                <a:gd name="connsiteY3" fmla="*/ 2975687 h 4522819"/>
                <a:gd name="connsiteX4" fmla="*/ 1127052 w 3694535"/>
                <a:gd name="connsiteY4" fmla="*/ 3273399 h 4522819"/>
                <a:gd name="connsiteX5" fmla="*/ 393405 w 3694535"/>
                <a:gd name="connsiteY5" fmla="*/ 2486590 h 4522819"/>
                <a:gd name="connsiteX6" fmla="*/ 1775638 w 3694535"/>
                <a:gd name="connsiteY6" fmla="*/ 3549845 h 4522819"/>
                <a:gd name="connsiteX7" fmla="*/ 1679945 w 3694535"/>
                <a:gd name="connsiteY7" fmla="*/ 2422794 h 4522819"/>
                <a:gd name="connsiteX8" fmla="*/ 0 w 3694535"/>
                <a:gd name="connsiteY8" fmla="*/ 785380 h 4522819"/>
                <a:gd name="connsiteX9" fmla="*/ 988828 w 3694535"/>
                <a:gd name="connsiteY9" fmla="*/ 1954962 h 4522819"/>
                <a:gd name="connsiteX10" fmla="*/ 1137684 w 3694535"/>
                <a:gd name="connsiteY10" fmla="*/ 891706 h 4522819"/>
                <a:gd name="connsiteX11" fmla="*/ 1222745 w 3694535"/>
                <a:gd name="connsiteY11" fmla="*/ 2093185 h 4522819"/>
                <a:gd name="connsiteX12" fmla="*/ 1690577 w 3694535"/>
                <a:gd name="connsiteY12" fmla="*/ 2220776 h 4522819"/>
                <a:gd name="connsiteX13" fmla="*/ 1956391 w 3694535"/>
                <a:gd name="connsiteY13" fmla="*/ 30469 h 4522819"/>
                <a:gd name="connsiteX14" fmla="*/ 2027834 w 3694535"/>
                <a:gd name="connsiteY14" fmla="*/ 1016685 h 4522819"/>
                <a:gd name="connsiteX15" fmla="*/ 1881963 w 3694535"/>
                <a:gd name="connsiteY15" fmla="*/ 2090854 h 4522819"/>
                <a:gd name="connsiteX16" fmla="*/ 2057494 w 3694535"/>
                <a:gd name="connsiteY16" fmla="*/ 3076790 h 4522819"/>
                <a:gd name="connsiteX17" fmla="*/ 2647507 w 3694535"/>
                <a:gd name="connsiteY17" fmla="*/ 2550385 h 4522819"/>
                <a:gd name="connsiteX18" fmla="*/ 2913694 w 3694535"/>
                <a:gd name="connsiteY18" fmla="*/ 1322231 h 4522819"/>
                <a:gd name="connsiteX19" fmla="*/ 2806809 w 3694535"/>
                <a:gd name="connsiteY19" fmla="*/ 2413560 h 4522819"/>
                <a:gd name="connsiteX20" fmla="*/ 3694535 w 3694535"/>
                <a:gd name="connsiteY20" fmla="*/ 1154721 h 4522819"/>
                <a:gd name="connsiteX21" fmla="*/ 2222205 w 3694535"/>
                <a:gd name="connsiteY21" fmla="*/ 3400990 h 4522819"/>
                <a:gd name="connsiteX22" fmla="*/ 2169042 w 3694535"/>
                <a:gd name="connsiteY22" fmla="*/ 3847557 h 4522819"/>
                <a:gd name="connsiteX23" fmla="*/ 3317358 w 3694535"/>
                <a:gd name="connsiteY23" fmla="*/ 3124543 h 4522819"/>
                <a:gd name="connsiteX24" fmla="*/ 2194317 w 3694535"/>
                <a:gd name="connsiteY24" fmla="*/ 4061420 h 4522819"/>
                <a:gd name="connsiteX25" fmla="*/ 2232838 w 3694535"/>
                <a:gd name="connsiteY25" fmla="*/ 4506776 h 4522819"/>
                <a:gd name="connsiteX26" fmla="*/ 2218194 w 3694535"/>
                <a:gd name="connsiteY26" fmla="*/ 4521884 h 4522819"/>
                <a:gd name="connsiteX27" fmla="*/ 1743740 w 3694535"/>
                <a:gd name="connsiteY27" fmla="*/ 4522819 h 4522819"/>
                <a:gd name="connsiteX0" fmla="*/ 1743740 w 3694535"/>
                <a:gd name="connsiteY0" fmla="*/ 4522814 h 4522814"/>
                <a:gd name="connsiteX1" fmla="*/ 1796903 w 3694535"/>
                <a:gd name="connsiteY1" fmla="*/ 3815654 h 4522814"/>
                <a:gd name="connsiteX2" fmla="*/ 1307805 w 3694535"/>
                <a:gd name="connsiteY2" fmla="*/ 3411617 h 4522814"/>
                <a:gd name="connsiteX3" fmla="*/ 31898 w 3694535"/>
                <a:gd name="connsiteY3" fmla="*/ 2975682 h 4522814"/>
                <a:gd name="connsiteX4" fmla="*/ 1127052 w 3694535"/>
                <a:gd name="connsiteY4" fmla="*/ 3273394 h 4522814"/>
                <a:gd name="connsiteX5" fmla="*/ 393405 w 3694535"/>
                <a:gd name="connsiteY5" fmla="*/ 2486585 h 4522814"/>
                <a:gd name="connsiteX6" fmla="*/ 1775638 w 3694535"/>
                <a:gd name="connsiteY6" fmla="*/ 3549840 h 4522814"/>
                <a:gd name="connsiteX7" fmla="*/ 1679945 w 3694535"/>
                <a:gd name="connsiteY7" fmla="*/ 2422789 h 4522814"/>
                <a:gd name="connsiteX8" fmla="*/ 0 w 3694535"/>
                <a:gd name="connsiteY8" fmla="*/ 785375 h 4522814"/>
                <a:gd name="connsiteX9" fmla="*/ 988828 w 3694535"/>
                <a:gd name="connsiteY9" fmla="*/ 1954957 h 4522814"/>
                <a:gd name="connsiteX10" fmla="*/ 1137684 w 3694535"/>
                <a:gd name="connsiteY10" fmla="*/ 891701 h 4522814"/>
                <a:gd name="connsiteX11" fmla="*/ 1222745 w 3694535"/>
                <a:gd name="connsiteY11" fmla="*/ 2093180 h 4522814"/>
                <a:gd name="connsiteX12" fmla="*/ 1690577 w 3694535"/>
                <a:gd name="connsiteY12" fmla="*/ 2220771 h 4522814"/>
                <a:gd name="connsiteX13" fmla="*/ 1956391 w 3694535"/>
                <a:gd name="connsiteY13" fmla="*/ 30464 h 4522814"/>
                <a:gd name="connsiteX14" fmla="*/ 2027834 w 3694535"/>
                <a:gd name="connsiteY14" fmla="*/ 1016680 h 4522814"/>
                <a:gd name="connsiteX15" fmla="*/ 1881963 w 3694535"/>
                <a:gd name="connsiteY15" fmla="*/ 2090849 h 4522814"/>
                <a:gd name="connsiteX16" fmla="*/ 2057494 w 3694535"/>
                <a:gd name="connsiteY16" fmla="*/ 3076785 h 4522814"/>
                <a:gd name="connsiteX17" fmla="*/ 2647507 w 3694535"/>
                <a:gd name="connsiteY17" fmla="*/ 2550380 h 4522814"/>
                <a:gd name="connsiteX18" fmla="*/ 2913694 w 3694535"/>
                <a:gd name="connsiteY18" fmla="*/ 1322226 h 4522814"/>
                <a:gd name="connsiteX19" fmla="*/ 2806809 w 3694535"/>
                <a:gd name="connsiteY19" fmla="*/ 2413555 h 4522814"/>
                <a:gd name="connsiteX20" fmla="*/ 3694535 w 3694535"/>
                <a:gd name="connsiteY20" fmla="*/ 1154716 h 4522814"/>
                <a:gd name="connsiteX21" fmla="*/ 2222205 w 3694535"/>
                <a:gd name="connsiteY21" fmla="*/ 3400985 h 4522814"/>
                <a:gd name="connsiteX22" fmla="*/ 2169042 w 3694535"/>
                <a:gd name="connsiteY22" fmla="*/ 3847552 h 4522814"/>
                <a:gd name="connsiteX23" fmla="*/ 3317358 w 3694535"/>
                <a:gd name="connsiteY23" fmla="*/ 3124538 h 4522814"/>
                <a:gd name="connsiteX24" fmla="*/ 2194317 w 3694535"/>
                <a:gd name="connsiteY24" fmla="*/ 4061415 h 4522814"/>
                <a:gd name="connsiteX25" fmla="*/ 2232838 w 3694535"/>
                <a:gd name="connsiteY25" fmla="*/ 4506771 h 4522814"/>
                <a:gd name="connsiteX26" fmla="*/ 2218194 w 3694535"/>
                <a:gd name="connsiteY26" fmla="*/ 4521879 h 4522814"/>
                <a:gd name="connsiteX27" fmla="*/ 1743740 w 3694535"/>
                <a:gd name="connsiteY27" fmla="*/ 4522814 h 4522814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79945 w 3694535"/>
                <a:gd name="connsiteY7" fmla="*/ 2392325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690577 w 3694535"/>
                <a:gd name="connsiteY12" fmla="*/ 2190307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222745 w 3694535"/>
                <a:gd name="connsiteY11" fmla="*/ 2062716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37684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13621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13621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113621 w 3694535"/>
                <a:gd name="connsiteY10" fmla="*/ 861237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093568 w 3694535"/>
                <a:gd name="connsiteY10" fmla="*/ 857226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43740 w 3694535"/>
                <a:gd name="connsiteY0" fmla="*/ 4492350 h 4492350"/>
                <a:gd name="connsiteX1" fmla="*/ 1796903 w 3694535"/>
                <a:gd name="connsiteY1" fmla="*/ 3785190 h 4492350"/>
                <a:gd name="connsiteX2" fmla="*/ 1307805 w 3694535"/>
                <a:gd name="connsiteY2" fmla="*/ 3381153 h 4492350"/>
                <a:gd name="connsiteX3" fmla="*/ 31898 w 3694535"/>
                <a:gd name="connsiteY3" fmla="*/ 2945218 h 4492350"/>
                <a:gd name="connsiteX4" fmla="*/ 1127052 w 3694535"/>
                <a:gd name="connsiteY4" fmla="*/ 3242930 h 4492350"/>
                <a:gd name="connsiteX5" fmla="*/ 393405 w 3694535"/>
                <a:gd name="connsiteY5" fmla="*/ 2456121 h 4492350"/>
                <a:gd name="connsiteX6" fmla="*/ 1775638 w 3694535"/>
                <a:gd name="connsiteY6" fmla="*/ 3519376 h 4492350"/>
                <a:gd name="connsiteX7" fmla="*/ 1683956 w 3694535"/>
                <a:gd name="connsiteY7" fmla="*/ 2424409 h 4492350"/>
                <a:gd name="connsiteX8" fmla="*/ 0 w 3694535"/>
                <a:gd name="connsiteY8" fmla="*/ 754911 h 4492350"/>
                <a:gd name="connsiteX9" fmla="*/ 988828 w 3694535"/>
                <a:gd name="connsiteY9" fmla="*/ 1924493 h 4492350"/>
                <a:gd name="connsiteX10" fmla="*/ 1093568 w 3694535"/>
                <a:gd name="connsiteY10" fmla="*/ 857226 h 4492350"/>
                <a:gd name="connsiteX11" fmla="*/ 1194671 w 3694535"/>
                <a:gd name="connsiteY11" fmla="*/ 2026621 h 4492350"/>
                <a:gd name="connsiteX12" fmla="*/ 1714640 w 3694535"/>
                <a:gd name="connsiteY12" fmla="*/ 2194318 h 4492350"/>
                <a:gd name="connsiteX13" fmla="*/ 1956391 w 3694535"/>
                <a:gd name="connsiteY13" fmla="*/ 0 h 4492350"/>
                <a:gd name="connsiteX14" fmla="*/ 2027834 w 3694535"/>
                <a:gd name="connsiteY14" fmla="*/ 986216 h 4492350"/>
                <a:gd name="connsiteX15" fmla="*/ 1881963 w 3694535"/>
                <a:gd name="connsiteY15" fmla="*/ 2060385 h 4492350"/>
                <a:gd name="connsiteX16" fmla="*/ 2057494 w 3694535"/>
                <a:gd name="connsiteY16" fmla="*/ 3046321 h 4492350"/>
                <a:gd name="connsiteX17" fmla="*/ 2647507 w 3694535"/>
                <a:gd name="connsiteY17" fmla="*/ 2519916 h 4492350"/>
                <a:gd name="connsiteX18" fmla="*/ 2913694 w 3694535"/>
                <a:gd name="connsiteY18" fmla="*/ 1291762 h 4492350"/>
                <a:gd name="connsiteX19" fmla="*/ 2806809 w 3694535"/>
                <a:gd name="connsiteY19" fmla="*/ 2383091 h 4492350"/>
                <a:gd name="connsiteX20" fmla="*/ 3694535 w 3694535"/>
                <a:gd name="connsiteY20" fmla="*/ 1124252 h 4492350"/>
                <a:gd name="connsiteX21" fmla="*/ 2222205 w 3694535"/>
                <a:gd name="connsiteY21" fmla="*/ 3370521 h 4492350"/>
                <a:gd name="connsiteX22" fmla="*/ 2169042 w 3694535"/>
                <a:gd name="connsiteY22" fmla="*/ 3817088 h 4492350"/>
                <a:gd name="connsiteX23" fmla="*/ 3317358 w 3694535"/>
                <a:gd name="connsiteY23" fmla="*/ 3094074 h 4492350"/>
                <a:gd name="connsiteX24" fmla="*/ 2194317 w 3694535"/>
                <a:gd name="connsiteY24" fmla="*/ 4030951 h 4492350"/>
                <a:gd name="connsiteX25" fmla="*/ 2232838 w 3694535"/>
                <a:gd name="connsiteY25" fmla="*/ 4476307 h 4492350"/>
                <a:gd name="connsiteX26" fmla="*/ 2218194 w 3694535"/>
                <a:gd name="connsiteY26" fmla="*/ 4491415 h 4492350"/>
                <a:gd name="connsiteX27" fmla="*/ 1743740 w 3694535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24409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24409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24409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24409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8208 w 3662637"/>
                <a:gd name="connsiteY8" fmla="*/ 750901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61507 w 3662637"/>
                <a:gd name="connsiteY5" fmla="*/ 2456121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095154 w 3662637"/>
                <a:gd name="connsiteY4" fmla="*/ 324293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711842 w 3662637"/>
                <a:gd name="connsiteY0" fmla="*/ 4492350 h 4492350"/>
                <a:gd name="connsiteX1" fmla="*/ 1765005 w 3662637"/>
                <a:gd name="connsiteY1" fmla="*/ 3785190 h 4492350"/>
                <a:gd name="connsiteX2" fmla="*/ 1275907 w 3662637"/>
                <a:gd name="connsiteY2" fmla="*/ 3381153 h 4492350"/>
                <a:gd name="connsiteX3" fmla="*/ 0 w 3662637"/>
                <a:gd name="connsiteY3" fmla="*/ 2945218 h 4492350"/>
                <a:gd name="connsiteX4" fmla="*/ 1111196 w 3662637"/>
                <a:gd name="connsiteY4" fmla="*/ 3238920 h 4492350"/>
                <a:gd name="connsiteX5" fmla="*/ 381560 w 3662637"/>
                <a:gd name="connsiteY5" fmla="*/ 2432058 h 4492350"/>
                <a:gd name="connsiteX6" fmla="*/ 1743740 w 3662637"/>
                <a:gd name="connsiteY6" fmla="*/ 3519376 h 4492350"/>
                <a:gd name="connsiteX7" fmla="*/ 1652058 w 3662637"/>
                <a:gd name="connsiteY7" fmla="*/ 2400346 h 4492350"/>
                <a:gd name="connsiteX8" fmla="*/ 28261 w 3662637"/>
                <a:gd name="connsiteY8" fmla="*/ 742880 h 4492350"/>
                <a:gd name="connsiteX9" fmla="*/ 956930 w 3662637"/>
                <a:gd name="connsiteY9" fmla="*/ 1924493 h 4492350"/>
                <a:gd name="connsiteX10" fmla="*/ 1061670 w 3662637"/>
                <a:gd name="connsiteY10" fmla="*/ 857226 h 4492350"/>
                <a:gd name="connsiteX11" fmla="*/ 1162773 w 3662637"/>
                <a:gd name="connsiteY11" fmla="*/ 2026621 h 4492350"/>
                <a:gd name="connsiteX12" fmla="*/ 1682742 w 3662637"/>
                <a:gd name="connsiteY12" fmla="*/ 2194318 h 4492350"/>
                <a:gd name="connsiteX13" fmla="*/ 1924493 w 3662637"/>
                <a:gd name="connsiteY13" fmla="*/ 0 h 4492350"/>
                <a:gd name="connsiteX14" fmla="*/ 1995936 w 3662637"/>
                <a:gd name="connsiteY14" fmla="*/ 986216 h 4492350"/>
                <a:gd name="connsiteX15" fmla="*/ 1850065 w 3662637"/>
                <a:gd name="connsiteY15" fmla="*/ 2060385 h 4492350"/>
                <a:gd name="connsiteX16" fmla="*/ 2025596 w 3662637"/>
                <a:gd name="connsiteY16" fmla="*/ 3046321 h 4492350"/>
                <a:gd name="connsiteX17" fmla="*/ 2615609 w 3662637"/>
                <a:gd name="connsiteY17" fmla="*/ 2519916 h 4492350"/>
                <a:gd name="connsiteX18" fmla="*/ 2881796 w 3662637"/>
                <a:gd name="connsiteY18" fmla="*/ 1291762 h 4492350"/>
                <a:gd name="connsiteX19" fmla="*/ 2774911 w 3662637"/>
                <a:gd name="connsiteY19" fmla="*/ 2383091 h 4492350"/>
                <a:gd name="connsiteX20" fmla="*/ 3662637 w 3662637"/>
                <a:gd name="connsiteY20" fmla="*/ 1124252 h 4492350"/>
                <a:gd name="connsiteX21" fmla="*/ 2190307 w 3662637"/>
                <a:gd name="connsiteY21" fmla="*/ 3370521 h 4492350"/>
                <a:gd name="connsiteX22" fmla="*/ 2137144 w 3662637"/>
                <a:gd name="connsiteY22" fmla="*/ 3817088 h 4492350"/>
                <a:gd name="connsiteX23" fmla="*/ 3285460 w 3662637"/>
                <a:gd name="connsiteY23" fmla="*/ 3094074 h 4492350"/>
                <a:gd name="connsiteX24" fmla="*/ 2162419 w 3662637"/>
                <a:gd name="connsiteY24" fmla="*/ 4030951 h 4492350"/>
                <a:gd name="connsiteX25" fmla="*/ 2200940 w 3662637"/>
                <a:gd name="connsiteY25" fmla="*/ 4476307 h 4492350"/>
                <a:gd name="connsiteX26" fmla="*/ 2186296 w 3662637"/>
                <a:gd name="connsiteY26" fmla="*/ 4491415 h 4492350"/>
                <a:gd name="connsiteX27" fmla="*/ 1711842 w 3662637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51844 w 3638574"/>
                <a:gd name="connsiteY2" fmla="*/ 3381153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57497 w 3638574"/>
                <a:gd name="connsiteY5" fmla="*/ 2432058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51844 w 3638574"/>
                <a:gd name="connsiteY2" fmla="*/ 3381153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57497 w 3638574"/>
                <a:gd name="connsiteY5" fmla="*/ 2432058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51844 w 3638574"/>
                <a:gd name="connsiteY2" fmla="*/ 3381153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57497 w 3638574"/>
                <a:gd name="connsiteY5" fmla="*/ 2432058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57497 w 3638574"/>
                <a:gd name="connsiteY5" fmla="*/ 2432058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57497 w 3638574"/>
                <a:gd name="connsiteY5" fmla="*/ 2432058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65518 w 3638574"/>
                <a:gd name="connsiteY5" fmla="*/ 2420026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65518 w 3638574"/>
                <a:gd name="connsiteY5" fmla="*/ 2420026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65518 w 3638574"/>
                <a:gd name="connsiteY5" fmla="*/ 2420026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65518 w 3638574"/>
                <a:gd name="connsiteY5" fmla="*/ 2420026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65518 w 3638574"/>
                <a:gd name="connsiteY5" fmla="*/ 2420026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58679 w 3638574"/>
                <a:gd name="connsiteY12" fmla="*/ 2194318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40942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46038 w 3638574"/>
                <a:gd name="connsiteY12" fmla="*/ 2198532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19873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46038 w 3638574"/>
                <a:gd name="connsiteY12" fmla="*/ 2198532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03018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46038 w 3638574"/>
                <a:gd name="connsiteY12" fmla="*/ 2198532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13081 w 3638574"/>
                <a:gd name="connsiteY22" fmla="*/ 3817088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  <a:gd name="connsiteX0" fmla="*/ 1687779 w 3638574"/>
                <a:gd name="connsiteY0" fmla="*/ 4492350 h 4492350"/>
                <a:gd name="connsiteX1" fmla="*/ 1703018 w 3638574"/>
                <a:gd name="connsiteY1" fmla="*/ 3785190 h 4492350"/>
                <a:gd name="connsiteX2" fmla="*/ 1239812 w 3638574"/>
                <a:gd name="connsiteY2" fmla="*/ 3369121 h 4492350"/>
                <a:gd name="connsiteX3" fmla="*/ 0 w 3638574"/>
                <a:gd name="connsiteY3" fmla="*/ 2917145 h 4492350"/>
                <a:gd name="connsiteX4" fmla="*/ 1087133 w 3638574"/>
                <a:gd name="connsiteY4" fmla="*/ 3238920 h 4492350"/>
                <a:gd name="connsiteX5" fmla="*/ 389581 w 3638574"/>
                <a:gd name="connsiteY5" fmla="*/ 2412005 h 4492350"/>
                <a:gd name="connsiteX6" fmla="*/ 1719677 w 3638574"/>
                <a:gd name="connsiteY6" fmla="*/ 3519376 h 4492350"/>
                <a:gd name="connsiteX7" fmla="*/ 1627995 w 3638574"/>
                <a:gd name="connsiteY7" fmla="*/ 2400346 h 4492350"/>
                <a:gd name="connsiteX8" fmla="*/ 4198 w 3638574"/>
                <a:gd name="connsiteY8" fmla="*/ 742880 h 4492350"/>
                <a:gd name="connsiteX9" fmla="*/ 932867 w 3638574"/>
                <a:gd name="connsiteY9" fmla="*/ 1924493 h 4492350"/>
                <a:gd name="connsiteX10" fmla="*/ 1037607 w 3638574"/>
                <a:gd name="connsiteY10" fmla="*/ 857226 h 4492350"/>
                <a:gd name="connsiteX11" fmla="*/ 1138710 w 3638574"/>
                <a:gd name="connsiteY11" fmla="*/ 2026621 h 4492350"/>
                <a:gd name="connsiteX12" fmla="*/ 1646038 w 3638574"/>
                <a:gd name="connsiteY12" fmla="*/ 2198532 h 4492350"/>
                <a:gd name="connsiteX13" fmla="*/ 1900430 w 3638574"/>
                <a:gd name="connsiteY13" fmla="*/ 0 h 4492350"/>
                <a:gd name="connsiteX14" fmla="*/ 1971873 w 3638574"/>
                <a:gd name="connsiteY14" fmla="*/ 986216 h 4492350"/>
                <a:gd name="connsiteX15" fmla="*/ 1826002 w 3638574"/>
                <a:gd name="connsiteY15" fmla="*/ 2060385 h 4492350"/>
                <a:gd name="connsiteX16" fmla="*/ 2001533 w 3638574"/>
                <a:gd name="connsiteY16" fmla="*/ 3046321 h 4492350"/>
                <a:gd name="connsiteX17" fmla="*/ 2591546 w 3638574"/>
                <a:gd name="connsiteY17" fmla="*/ 2519916 h 4492350"/>
                <a:gd name="connsiteX18" fmla="*/ 2857733 w 3638574"/>
                <a:gd name="connsiteY18" fmla="*/ 1291762 h 4492350"/>
                <a:gd name="connsiteX19" fmla="*/ 2750848 w 3638574"/>
                <a:gd name="connsiteY19" fmla="*/ 2383091 h 4492350"/>
                <a:gd name="connsiteX20" fmla="*/ 3638574 w 3638574"/>
                <a:gd name="connsiteY20" fmla="*/ 1124252 h 4492350"/>
                <a:gd name="connsiteX21" fmla="*/ 2166244 w 3638574"/>
                <a:gd name="connsiteY21" fmla="*/ 3370521 h 4492350"/>
                <a:gd name="connsiteX22" fmla="*/ 2121509 w 3638574"/>
                <a:gd name="connsiteY22" fmla="*/ 3808660 h 4492350"/>
                <a:gd name="connsiteX23" fmla="*/ 3261397 w 3638574"/>
                <a:gd name="connsiteY23" fmla="*/ 3094074 h 4492350"/>
                <a:gd name="connsiteX24" fmla="*/ 2138356 w 3638574"/>
                <a:gd name="connsiteY24" fmla="*/ 4030951 h 4492350"/>
                <a:gd name="connsiteX25" fmla="*/ 2176877 w 3638574"/>
                <a:gd name="connsiteY25" fmla="*/ 4476307 h 4492350"/>
                <a:gd name="connsiteX26" fmla="*/ 2162233 w 3638574"/>
                <a:gd name="connsiteY26" fmla="*/ 4491415 h 4492350"/>
                <a:gd name="connsiteX27" fmla="*/ 1687779 w 3638574"/>
                <a:gd name="connsiteY27" fmla="*/ 4492350 h 449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38574" h="4492350">
                  <a:moveTo>
                    <a:pt x="1687779" y="4492350"/>
                  </a:moveTo>
                  <a:cubicBezTo>
                    <a:pt x="1649353" y="4280693"/>
                    <a:pt x="1685297" y="4020910"/>
                    <a:pt x="1703018" y="3785190"/>
                  </a:cubicBezTo>
                  <a:lnTo>
                    <a:pt x="1239812" y="3369121"/>
                  </a:lnTo>
                  <a:cubicBezTo>
                    <a:pt x="710236" y="3436368"/>
                    <a:pt x="325039" y="3138656"/>
                    <a:pt x="0" y="2917145"/>
                  </a:cubicBezTo>
                  <a:cubicBezTo>
                    <a:pt x="370399" y="3119320"/>
                    <a:pt x="1037576" y="3333525"/>
                    <a:pt x="1087133" y="3238920"/>
                  </a:cubicBezTo>
                  <a:cubicBezTo>
                    <a:pt x="945521" y="3141082"/>
                    <a:pt x="539214" y="2730422"/>
                    <a:pt x="389581" y="2412005"/>
                  </a:cubicBezTo>
                  <a:cubicBezTo>
                    <a:pt x="859682" y="2946896"/>
                    <a:pt x="1430048" y="3277253"/>
                    <a:pt x="1719677" y="3519376"/>
                  </a:cubicBezTo>
                  <a:cubicBezTo>
                    <a:pt x="1735906" y="3304113"/>
                    <a:pt x="1659893" y="2776030"/>
                    <a:pt x="1627995" y="2400346"/>
                  </a:cubicBezTo>
                  <a:cubicBezTo>
                    <a:pt x="725782" y="2160678"/>
                    <a:pt x="172484" y="1536000"/>
                    <a:pt x="4198" y="742880"/>
                  </a:cubicBezTo>
                  <a:cubicBezTo>
                    <a:pt x="248250" y="1210277"/>
                    <a:pt x="456205" y="1649601"/>
                    <a:pt x="932867" y="1924493"/>
                  </a:cubicBezTo>
                  <a:cubicBezTo>
                    <a:pt x="1158949" y="1666327"/>
                    <a:pt x="1108304" y="1211645"/>
                    <a:pt x="1037607" y="857226"/>
                  </a:cubicBezTo>
                  <a:cubicBezTo>
                    <a:pt x="1222371" y="1153446"/>
                    <a:pt x="1266767" y="1586023"/>
                    <a:pt x="1138710" y="2026621"/>
                  </a:cubicBezTo>
                  <a:cubicBezTo>
                    <a:pt x="1250538" y="2109256"/>
                    <a:pt x="1570304" y="2252254"/>
                    <a:pt x="1646038" y="2198532"/>
                  </a:cubicBezTo>
                  <a:cubicBezTo>
                    <a:pt x="1690527" y="1476450"/>
                    <a:pt x="1904067" y="874481"/>
                    <a:pt x="1900430" y="0"/>
                  </a:cubicBezTo>
                  <a:cubicBezTo>
                    <a:pt x="1976693" y="192349"/>
                    <a:pt x="2015482" y="645373"/>
                    <a:pt x="1971873" y="986216"/>
                  </a:cubicBezTo>
                  <a:cubicBezTo>
                    <a:pt x="1947436" y="1177213"/>
                    <a:pt x="1846749" y="1657958"/>
                    <a:pt x="1826002" y="2060385"/>
                  </a:cubicBezTo>
                  <a:cubicBezTo>
                    <a:pt x="1811014" y="2351099"/>
                    <a:pt x="1951043" y="3007770"/>
                    <a:pt x="2001533" y="3046321"/>
                  </a:cubicBezTo>
                  <a:cubicBezTo>
                    <a:pt x="2041794" y="3055338"/>
                    <a:pt x="2575349" y="2567047"/>
                    <a:pt x="2591546" y="2519916"/>
                  </a:cubicBezTo>
                  <a:cubicBezTo>
                    <a:pt x="2482423" y="2107858"/>
                    <a:pt x="2569814" y="1503293"/>
                    <a:pt x="2857733" y="1291762"/>
                  </a:cubicBezTo>
                  <a:cubicBezTo>
                    <a:pt x="2648315" y="1639496"/>
                    <a:pt x="2663487" y="2195777"/>
                    <a:pt x="2750848" y="2383091"/>
                  </a:cubicBezTo>
                  <a:cubicBezTo>
                    <a:pt x="3066810" y="2282983"/>
                    <a:pt x="3503085" y="1513118"/>
                    <a:pt x="3638574" y="1124252"/>
                  </a:cubicBezTo>
                  <a:cubicBezTo>
                    <a:pt x="3492704" y="2254009"/>
                    <a:pt x="2460505" y="2814271"/>
                    <a:pt x="2166244" y="3370521"/>
                  </a:cubicBezTo>
                  <a:cubicBezTo>
                    <a:pt x="2148523" y="3519377"/>
                    <a:pt x="2147251" y="3667825"/>
                    <a:pt x="2121509" y="3808660"/>
                  </a:cubicBezTo>
                  <a:cubicBezTo>
                    <a:pt x="2452144" y="3808286"/>
                    <a:pt x="3159362" y="3298984"/>
                    <a:pt x="3261397" y="3094074"/>
                  </a:cubicBezTo>
                  <a:cubicBezTo>
                    <a:pt x="3262702" y="3429094"/>
                    <a:pt x="2493987" y="3820258"/>
                    <a:pt x="2138356" y="4030951"/>
                  </a:cubicBezTo>
                  <a:cubicBezTo>
                    <a:pt x="2116438" y="4040371"/>
                    <a:pt x="2182753" y="4334539"/>
                    <a:pt x="2176877" y="4476307"/>
                  </a:cubicBezTo>
                  <a:cubicBezTo>
                    <a:pt x="2170659" y="4477332"/>
                    <a:pt x="2168451" y="4490390"/>
                    <a:pt x="2162233" y="4491415"/>
                  </a:cubicBezTo>
                  <a:lnTo>
                    <a:pt x="1687779" y="4492350"/>
                  </a:lnTo>
                  <a:close/>
                </a:path>
              </a:pathLst>
            </a:custGeom>
            <a:solidFill>
              <a:srgbClr val="755A2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3067346" y="649312"/>
              <a:ext cx="576000" cy="576000"/>
            </a:xfrm>
            <a:prstGeom prst="ellipse">
              <a:avLst/>
            </a:prstGeom>
            <a:solidFill>
              <a:srgbClr val="FAAB2C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4841930" y="1772770"/>
              <a:ext cx="576000" cy="576000"/>
            </a:xfrm>
            <a:prstGeom prst="ellipse">
              <a:avLst/>
            </a:prstGeom>
            <a:solidFill>
              <a:srgbClr val="F8E7B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1203356" y="1393823"/>
              <a:ext cx="576000" cy="576000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1141364" y="3598492"/>
              <a:ext cx="576000" cy="576000"/>
            </a:xfrm>
            <a:prstGeom prst="ellipse">
              <a:avLst/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4553930" y="3743424"/>
              <a:ext cx="576000" cy="576000"/>
            </a:xfrm>
            <a:prstGeom prst="ellipse">
              <a:avLst/>
            </a:prstGeom>
            <a:solidFill>
              <a:srgbClr val="16587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4008926" y="1985321"/>
              <a:ext cx="576000" cy="576000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2253739" y="1550864"/>
              <a:ext cx="576000" cy="576000"/>
            </a:xfrm>
            <a:prstGeom prst="ellipse">
              <a:avLst/>
            </a:prstGeom>
            <a:solidFill>
              <a:srgbClr val="755A2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3379361" y="2780910"/>
              <a:ext cx="288000" cy="288000"/>
            </a:xfrm>
            <a:prstGeom prst="ellipse">
              <a:avLst/>
            </a:prstGeom>
            <a:solidFill>
              <a:srgbClr val="00B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4512681" y="2699148"/>
              <a:ext cx="288000" cy="288000"/>
            </a:xfrm>
            <a:prstGeom prst="ellipse">
              <a:avLst/>
            </a:prstGeom>
            <a:solidFill>
              <a:srgbClr val="FFA3A3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012542" y="2126864"/>
              <a:ext cx="288000" cy="288000"/>
            </a:xfrm>
            <a:prstGeom prst="ellipse">
              <a:avLst/>
            </a:prstGeom>
            <a:solidFill>
              <a:srgbClr val="F8E7B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1996735" y="2576819"/>
              <a:ext cx="288000" cy="288000"/>
            </a:xfrm>
            <a:prstGeom prst="ellipse">
              <a:avLst/>
            </a:prstGeom>
            <a:solidFill>
              <a:srgbClr val="00B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1828224" y="3455424"/>
              <a:ext cx="288000" cy="288000"/>
            </a:xfrm>
            <a:prstGeom prst="ellipse">
              <a:avLst/>
            </a:prstGeom>
            <a:solidFill>
              <a:srgbClr val="755A2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2588233" y="4077918"/>
              <a:ext cx="288000" cy="288000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3516909" y="3743424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3954758" y="4550164"/>
              <a:ext cx="288000" cy="288000"/>
            </a:xfrm>
            <a:prstGeom prst="ellipse">
              <a:avLst/>
            </a:prstGeom>
            <a:solidFill>
              <a:srgbClr val="4472C4">
                <a:lumMod val="60000"/>
                <a:lumOff val="40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46814" y="1571625"/>
            <a:ext cx="2778270" cy="1594538"/>
            <a:chOff x="7946814" y="1571625"/>
            <a:chExt cx="2778270" cy="1594538"/>
          </a:xfrm>
        </p:grpSpPr>
        <p:sp>
          <p:nvSpPr>
            <p:cNvPr id="5" name="椭圆 4"/>
            <p:cNvSpPr/>
            <p:nvPr/>
          </p:nvSpPr>
          <p:spPr>
            <a:xfrm>
              <a:off x="9169021" y="1571625"/>
              <a:ext cx="333856" cy="33385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 flipH="1">
              <a:off x="8210445" y="192341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 flipH="1">
              <a:off x="7946814" y="246456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086155" y="3498521"/>
            <a:ext cx="2778270" cy="1594538"/>
            <a:chOff x="7946814" y="1571625"/>
            <a:chExt cx="2778270" cy="1594538"/>
          </a:xfrm>
        </p:grpSpPr>
        <p:sp>
          <p:nvSpPr>
            <p:cNvPr id="49" name="椭圆 48"/>
            <p:cNvSpPr/>
            <p:nvPr/>
          </p:nvSpPr>
          <p:spPr>
            <a:xfrm>
              <a:off x="9169021" y="1571625"/>
              <a:ext cx="333856" cy="3338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 flipH="1">
              <a:off x="8210445" y="192341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0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51" name="矩形 50"/>
            <p:cNvSpPr/>
            <p:nvPr/>
          </p:nvSpPr>
          <p:spPr>
            <a:xfrm flipH="1">
              <a:off x="7946814" y="246456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536396" y="1571625"/>
            <a:ext cx="2778270" cy="1594538"/>
            <a:chOff x="7946814" y="1571625"/>
            <a:chExt cx="2778270" cy="1594538"/>
          </a:xfrm>
        </p:grpSpPr>
        <p:sp>
          <p:nvSpPr>
            <p:cNvPr id="53" name="椭圆 52"/>
            <p:cNvSpPr/>
            <p:nvPr/>
          </p:nvSpPr>
          <p:spPr>
            <a:xfrm>
              <a:off x="9169021" y="1571625"/>
              <a:ext cx="333856" cy="333856"/>
            </a:xfrm>
            <a:prstGeom prst="ellipse">
              <a:avLst/>
            </a:prstGeom>
            <a:solidFill>
              <a:srgbClr val="FFA3A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 flipH="1">
              <a:off x="8210445" y="192341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55" name="矩形 54"/>
            <p:cNvSpPr/>
            <p:nvPr/>
          </p:nvSpPr>
          <p:spPr>
            <a:xfrm flipH="1">
              <a:off x="7946814" y="246456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589798" y="3498521"/>
            <a:ext cx="2778270" cy="1594538"/>
            <a:chOff x="7946814" y="1571625"/>
            <a:chExt cx="2778270" cy="1594538"/>
          </a:xfrm>
        </p:grpSpPr>
        <p:sp>
          <p:nvSpPr>
            <p:cNvPr id="57" name="椭圆 56"/>
            <p:cNvSpPr/>
            <p:nvPr/>
          </p:nvSpPr>
          <p:spPr>
            <a:xfrm>
              <a:off x="9169021" y="1571625"/>
              <a:ext cx="333856" cy="333856"/>
            </a:xfrm>
            <a:prstGeom prst="ellipse">
              <a:avLst/>
            </a:prstGeom>
            <a:solidFill>
              <a:srgbClr val="447DC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 flipH="1">
              <a:off x="8210445" y="192341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47D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59" name="矩形 58"/>
            <p:cNvSpPr/>
            <p:nvPr/>
          </p:nvSpPr>
          <p:spPr>
            <a:xfrm flipH="1">
              <a:off x="7946814" y="246456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266" y="532882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93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77075" y="2282981"/>
            <a:ext cx="2056818" cy="2034862"/>
            <a:chOff x="5077075" y="2282981"/>
            <a:chExt cx="2056818" cy="2034862"/>
          </a:xfrm>
        </p:grpSpPr>
        <p:grpSp>
          <p:nvGrpSpPr>
            <p:cNvPr id="2" name="组合 1"/>
            <p:cNvGrpSpPr/>
            <p:nvPr/>
          </p:nvGrpSpPr>
          <p:grpSpPr>
            <a:xfrm>
              <a:off x="5077075" y="2282981"/>
              <a:ext cx="2056818" cy="2034862"/>
              <a:chOff x="4801182" y="2729452"/>
              <a:chExt cx="2458130" cy="2431890"/>
            </a:xfrm>
          </p:grpSpPr>
          <p:sp>
            <p:nvSpPr>
              <p:cNvPr id="7" name="泪滴形 6"/>
              <p:cNvSpPr/>
              <p:nvPr/>
            </p:nvSpPr>
            <p:spPr>
              <a:xfrm>
                <a:off x="6043367" y="2729453"/>
                <a:ext cx="1215944" cy="1215945"/>
              </a:xfrm>
              <a:prstGeom prst="teardrop">
                <a:avLst>
                  <a:gd name="adj" fmla="val 20000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泪滴形 8"/>
              <p:cNvSpPr/>
              <p:nvPr/>
            </p:nvSpPr>
            <p:spPr>
              <a:xfrm rot="5400000">
                <a:off x="6043367" y="3945398"/>
                <a:ext cx="1215945" cy="1215944"/>
              </a:xfrm>
              <a:prstGeom prst="teardrop">
                <a:avLst>
                  <a:gd name="adj" fmla="val 200000"/>
                </a:avLst>
              </a:prstGeom>
              <a:solidFill>
                <a:srgbClr val="FFA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泪滴形 9"/>
              <p:cNvSpPr/>
              <p:nvPr/>
            </p:nvSpPr>
            <p:spPr>
              <a:xfrm rot="10800000">
                <a:off x="4801182" y="3945397"/>
                <a:ext cx="1215944" cy="1215945"/>
              </a:xfrm>
              <a:prstGeom prst="teardrop">
                <a:avLst>
                  <a:gd name="adj" fmla="val 200000"/>
                </a:avLst>
              </a:prstGeom>
              <a:solidFill>
                <a:srgbClr val="FFC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泪滴形 10"/>
              <p:cNvSpPr/>
              <p:nvPr/>
            </p:nvSpPr>
            <p:spPr>
              <a:xfrm rot="16200000">
                <a:off x="4801181" y="2729453"/>
                <a:ext cx="1215945" cy="1215944"/>
              </a:xfrm>
              <a:prstGeom prst="teardrop">
                <a:avLst>
                  <a:gd name="adj" fmla="val 200000"/>
                </a:avLst>
              </a:prstGeom>
              <a:solidFill>
                <a:srgbClr val="447D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7161" y="2587759"/>
              <a:ext cx="425899" cy="4196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411" y="2526265"/>
              <a:ext cx="530864" cy="53086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896" y="3472793"/>
              <a:ext cx="580629" cy="58062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1063" y="3474140"/>
              <a:ext cx="619560" cy="619560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/>
        </p:nvSpPr>
        <p:spPr>
          <a:xfrm flipH="1">
            <a:off x="8037268" y="3552550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 flipH="1">
            <a:off x="7773637" y="4093700"/>
            <a:ext cx="2778270" cy="70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您的内容打在这里，或通过复制文本后在此选择粘贴。</a:t>
            </a:r>
            <a:endParaRPr lang="en-US" altLang="zh-CN" sz="1400" dirty="0"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8300899" y="1814377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输入标题</a:t>
            </a:r>
          </a:p>
        </p:txBody>
      </p:sp>
      <p:sp>
        <p:nvSpPr>
          <p:cNvPr id="20" name="矩形 19"/>
          <p:cNvSpPr/>
          <p:nvPr/>
        </p:nvSpPr>
        <p:spPr>
          <a:xfrm flipH="1">
            <a:off x="8037268" y="2355527"/>
            <a:ext cx="2778270" cy="70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您的内容打在这里，或通过复制文本后在此选择粘贴。</a:t>
            </a:r>
            <a:endParaRPr lang="en-US" altLang="zh-CN" sz="1400" dirty="0"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24503" y="1814377"/>
            <a:ext cx="2778270" cy="1242752"/>
            <a:chOff x="1624503" y="1814377"/>
            <a:chExt cx="2778270" cy="1242752"/>
          </a:xfrm>
        </p:grpSpPr>
        <p:sp>
          <p:nvSpPr>
            <p:cNvPr id="21" name="文本框 20"/>
            <p:cNvSpPr txBox="1"/>
            <p:nvPr/>
          </p:nvSpPr>
          <p:spPr>
            <a:xfrm flipH="1">
              <a:off x="1888134" y="1814377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47D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1624503" y="2355527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 flipH="1">
            <a:off x="2042386" y="3552550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输入标题</a:t>
            </a:r>
          </a:p>
        </p:txBody>
      </p:sp>
      <p:sp>
        <p:nvSpPr>
          <p:cNvPr id="24" name="矩形 23"/>
          <p:cNvSpPr/>
          <p:nvPr/>
        </p:nvSpPr>
        <p:spPr>
          <a:xfrm flipH="1">
            <a:off x="1778755" y="4093700"/>
            <a:ext cx="2778270" cy="70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您的内容打在这里，或通过复制文本后在此选择粘贴。</a:t>
            </a:r>
            <a:endParaRPr lang="en-US" altLang="zh-CN" sz="1400" dirty="0"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9266" y="532882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98642" y="2351997"/>
            <a:ext cx="1287571" cy="1287571"/>
            <a:chOff x="2484329" y="2194835"/>
            <a:chExt cx="1630472" cy="1630472"/>
          </a:xfrm>
        </p:grpSpPr>
        <p:sp>
          <p:nvSpPr>
            <p:cNvPr id="10" name="十角星 9"/>
            <p:cNvSpPr/>
            <p:nvPr/>
          </p:nvSpPr>
          <p:spPr>
            <a:xfrm>
              <a:off x="2484329" y="2194835"/>
              <a:ext cx="1630472" cy="1630472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447D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十角星 10"/>
            <p:cNvSpPr/>
            <p:nvPr/>
          </p:nvSpPr>
          <p:spPr>
            <a:xfrm>
              <a:off x="2774842" y="2485348"/>
              <a:ext cx="1049446" cy="104944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98902" y="2266604"/>
            <a:ext cx="2412378" cy="2412378"/>
            <a:chOff x="2484329" y="2194835"/>
            <a:chExt cx="1630472" cy="1630472"/>
          </a:xfrm>
        </p:grpSpPr>
        <p:sp>
          <p:nvSpPr>
            <p:cNvPr id="16" name="十角星 15"/>
            <p:cNvSpPr/>
            <p:nvPr/>
          </p:nvSpPr>
          <p:spPr>
            <a:xfrm>
              <a:off x="2484329" y="2194835"/>
              <a:ext cx="1630472" cy="1630472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十角星 16"/>
            <p:cNvSpPr/>
            <p:nvPr/>
          </p:nvSpPr>
          <p:spPr>
            <a:xfrm>
              <a:off x="2774842" y="2485348"/>
              <a:ext cx="1049446" cy="104944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23970" y="1672397"/>
            <a:ext cx="1967171" cy="1967171"/>
            <a:chOff x="2484329" y="2194835"/>
            <a:chExt cx="1630472" cy="1630472"/>
          </a:xfrm>
        </p:grpSpPr>
        <p:sp>
          <p:nvSpPr>
            <p:cNvPr id="19" name="十角星 18"/>
            <p:cNvSpPr/>
            <p:nvPr/>
          </p:nvSpPr>
          <p:spPr>
            <a:xfrm>
              <a:off x="2484329" y="2194835"/>
              <a:ext cx="1630472" cy="1630472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十角星 19"/>
            <p:cNvSpPr/>
            <p:nvPr/>
          </p:nvSpPr>
          <p:spPr>
            <a:xfrm>
              <a:off x="2774842" y="2485348"/>
              <a:ext cx="1049446" cy="1049446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20632" y="3878594"/>
            <a:ext cx="2778270" cy="1242752"/>
            <a:chOff x="1624503" y="1814377"/>
            <a:chExt cx="2778270" cy="1242752"/>
          </a:xfrm>
        </p:grpSpPr>
        <p:sp>
          <p:nvSpPr>
            <p:cNvPr id="22" name="文本框 21"/>
            <p:cNvSpPr txBox="1"/>
            <p:nvPr/>
          </p:nvSpPr>
          <p:spPr>
            <a:xfrm flipH="1">
              <a:off x="1888134" y="1814377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47D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624503" y="2355527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477172" y="3798368"/>
            <a:ext cx="2778270" cy="1242752"/>
            <a:chOff x="1624503" y="1814377"/>
            <a:chExt cx="2778270" cy="1242752"/>
          </a:xfrm>
        </p:grpSpPr>
        <p:sp>
          <p:nvSpPr>
            <p:cNvPr id="25" name="文本框 24"/>
            <p:cNvSpPr txBox="1"/>
            <p:nvPr/>
          </p:nvSpPr>
          <p:spPr>
            <a:xfrm flipH="1">
              <a:off x="1888134" y="1814377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1624503" y="2355527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339" y="2449554"/>
            <a:ext cx="2334662" cy="204647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266" y="532882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21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18360" y="2042840"/>
            <a:ext cx="2778270" cy="1929048"/>
            <a:chOff x="1661247" y="2045598"/>
            <a:chExt cx="2778270" cy="1929048"/>
          </a:xfrm>
        </p:grpSpPr>
        <p:grpSp>
          <p:nvGrpSpPr>
            <p:cNvPr id="6" name="组合 5"/>
            <p:cNvGrpSpPr/>
            <p:nvPr/>
          </p:nvGrpSpPr>
          <p:grpSpPr>
            <a:xfrm>
              <a:off x="2771776" y="2045598"/>
              <a:ext cx="557212" cy="557212"/>
              <a:chOff x="2571751" y="1928813"/>
              <a:chExt cx="557212" cy="55721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2571751" y="1928813"/>
                <a:ext cx="557212" cy="55721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070" y="2055412"/>
                <a:ext cx="308575" cy="304015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1661247" y="2731894"/>
              <a:ext cx="2778270" cy="1242752"/>
              <a:chOff x="1624503" y="1814377"/>
              <a:chExt cx="2778270" cy="1242752"/>
            </a:xfrm>
          </p:grpSpPr>
          <p:sp>
            <p:nvSpPr>
              <p:cNvPr id="16" name="文本框 15"/>
              <p:cNvSpPr txBox="1"/>
              <p:nvPr/>
            </p:nvSpPr>
            <p:spPr>
              <a:xfrm flipH="1">
                <a:off x="1888134" y="1814377"/>
                <a:ext cx="22510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FFC100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 flipH="1">
                <a:off x="1624503" y="2355527"/>
                <a:ext cx="2778270" cy="7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您的内容打在这里，或通过复制文本后在此选择粘贴。</a:t>
                </a:r>
                <a:endParaRPr lang="en-US" altLang="zh-CN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684450" y="2042840"/>
            <a:ext cx="2778270" cy="1929048"/>
            <a:chOff x="1661247" y="2045598"/>
            <a:chExt cx="2778270" cy="1929048"/>
          </a:xfrm>
        </p:grpSpPr>
        <p:grpSp>
          <p:nvGrpSpPr>
            <p:cNvPr id="19" name="组合 18"/>
            <p:cNvGrpSpPr/>
            <p:nvPr/>
          </p:nvGrpSpPr>
          <p:grpSpPr>
            <a:xfrm>
              <a:off x="2771776" y="2045598"/>
              <a:ext cx="557212" cy="557212"/>
              <a:chOff x="2571751" y="1928813"/>
              <a:chExt cx="557212" cy="55721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571751" y="1928813"/>
                <a:ext cx="557212" cy="557212"/>
              </a:xfrm>
              <a:prstGeom prst="rect">
                <a:avLst/>
              </a:prstGeom>
              <a:solidFill>
                <a:srgbClr val="B4C7E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070" y="2055412"/>
                <a:ext cx="308575" cy="304015"/>
              </a:xfrm>
              <a:prstGeom prst="rect">
                <a:avLst/>
              </a:prstGeom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1661247" y="2731894"/>
              <a:ext cx="2778270" cy="1242752"/>
              <a:chOff x="1624503" y="1814377"/>
              <a:chExt cx="2778270" cy="1242752"/>
            </a:xfrm>
          </p:grpSpPr>
          <p:sp>
            <p:nvSpPr>
              <p:cNvPr id="21" name="文本框 20"/>
              <p:cNvSpPr txBox="1"/>
              <p:nvPr/>
            </p:nvSpPr>
            <p:spPr>
              <a:xfrm flipH="1">
                <a:off x="1888134" y="1814377"/>
                <a:ext cx="22510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B4C7E7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 flipH="1">
                <a:off x="1624503" y="2355527"/>
                <a:ext cx="2778270" cy="7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您的内容打在这里，或通过复制文本后在此选择粘贴。</a:t>
                </a:r>
                <a:endParaRPr lang="en-US" altLang="zh-CN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950540" y="2042840"/>
            <a:ext cx="2778270" cy="1929048"/>
            <a:chOff x="1661247" y="2045598"/>
            <a:chExt cx="2778270" cy="1929048"/>
          </a:xfrm>
        </p:grpSpPr>
        <p:grpSp>
          <p:nvGrpSpPr>
            <p:cNvPr id="26" name="组合 25"/>
            <p:cNvGrpSpPr/>
            <p:nvPr/>
          </p:nvGrpSpPr>
          <p:grpSpPr>
            <a:xfrm>
              <a:off x="2771776" y="2045598"/>
              <a:ext cx="557212" cy="557212"/>
              <a:chOff x="2571751" y="1928813"/>
              <a:chExt cx="557212" cy="557212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571751" y="1928813"/>
                <a:ext cx="557212" cy="557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070" y="2055412"/>
                <a:ext cx="308575" cy="304015"/>
              </a:xfrm>
              <a:prstGeom prst="rect">
                <a:avLst/>
              </a:prstGeom>
            </p:spPr>
          </p:pic>
        </p:grpSp>
        <p:grpSp>
          <p:nvGrpSpPr>
            <p:cNvPr id="27" name="组合 26"/>
            <p:cNvGrpSpPr/>
            <p:nvPr/>
          </p:nvGrpSpPr>
          <p:grpSpPr>
            <a:xfrm>
              <a:off x="1661247" y="2731894"/>
              <a:ext cx="2778270" cy="1242752"/>
              <a:chOff x="1624503" y="1814377"/>
              <a:chExt cx="2778270" cy="1242752"/>
            </a:xfrm>
          </p:grpSpPr>
          <p:sp>
            <p:nvSpPr>
              <p:cNvPr id="28" name="文本框 27"/>
              <p:cNvSpPr txBox="1"/>
              <p:nvPr/>
            </p:nvSpPr>
            <p:spPr>
              <a:xfrm flipH="1">
                <a:off x="1888134" y="1814377"/>
                <a:ext cx="22510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00B050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 flipH="1">
                <a:off x="1624503" y="2355527"/>
                <a:ext cx="2778270" cy="7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您的内容打在这里，或通过复制文本后在此选择粘贴。</a:t>
                </a:r>
                <a:endParaRPr lang="en-US" altLang="zh-CN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66826" y="3799784"/>
            <a:ext cx="11277315" cy="2169976"/>
            <a:chOff x="534014" y="3586726"/>
            <a:chExt cx="11277315" cy="2169976"/>
          </a:xfrm>
        </p:grpSpPr>
        <p:sp>
          <p:nvSpPr>
            <p:cNvPr id="10" name="任意多边形 9"/>
            <p:cNvSpPr/>
            <p:nvPr/>
          </p:nvSpPr>
          <p:spPr>
            <a:xfrm>
              <a:off x="1471613" y="4343342"/>
              <a:ext cx="9444037" cy="329129"/>
            </a:xfrm>
            <a:custGeom>
              <a:avLst/>
              <a:gdLst>
                <a:gd name="connsiteX0" fmla="*/ 0 w 9444037"/>
                <a:gd name="connsiteY0" fmla="*/ 100071 h 329129"/>
                <a:gd name="connsiteX1" fmla="*/ 2628900 w 9444037"/>
                <a:gd name="connsiteY1" fmla="*/ 300096 h 329129"/>
                <a:gd name="connsiteX2" fmla="*/ 5214937 w 9444037"/>
                <a:gd name="connsiteY2" fmla="*/ 58 h 329129"/>
                <a:gd name="connsiteX3" fmla="*/ 7315200 w 9444037"/>
                <a:gd name="connsiteY3" fmla="*/ 328671 h 329129"/>
                <a:gd name="connsiteX4" fmla="*/ 9444037 w 9444037"/>
                <a:gd name="connsiteY4" fmla="*/ 57208 h 32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4037" h="329129">
                  <a:moveTo>
                    <a:pt x="0" y="100071"/>
                  </a:moveTo>
                  <a:cubicBezTo>
                    <a:pt x="879872" y="208418"/>
                    <a:pt x="1759744" y="316765"/>
                    <a:pt x="2628900" y="300096"/>
                  </a:cubicBezTo>
                  <a:cubicBezTo>
                    <a:pt x="3498056" y="283427"/>
                    <a:pt x="4433887" y="-4704"/>
                    <a:pt x="5214937" y="58"/>
                  </a:cubicBezTo>
                  <a:cubicBezTo>
                    <a:pt x="5995987" y="4820"/>
                    <a:pt x="6610350" y="319146"/>
                    <a:pt x="7315200" y="328671"/>
                  </a:cubicBezTo>
                  <a:cubicBezTo>
                    <a:pt x="8020050" y="338196"/>
                    <a:pt x="8732043" y="197702"/>
                    <a:pt x="9444037" y="57208"/>
                  </a:cubicBezTo>
                </a:path>
              </a:pathLst>
            </a:custGeom>
            <a:noFill/>
            <a:ln w="28575">
              <a:solidFill>
                <a:srgbClr val="447DC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35304" y="3586726"/>
              <a:ext cx="1676025" cy="197647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014" y="3670944"/>
              <a:ext cx="1768692" cy="2085758"/>
            </a:xfrm>
            <a:prstGeom prst="rect">
              <a:avLst/>
            </a:prstGeom>
          </p:spPr>
        </p:pic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266" y="532882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67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A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1402" y="187599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4" name="任意多边形 3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245" y="2897158"/>
            <a:ext cx="4610851" cy="404169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42813" y="514200"/>
            <a:ext cx="3177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B4C7E7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P</a:t>
            </a:r>
            <a:r>
              <a:rPr lang="en-US" altLang="zh-CN" sz="66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A</a:t>
            </a:r>
            <a:r>
              <a:rPr lang="en-US" altLang="zh-CN" sz="6600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R</a:t>
            </a:r>
            <a:r>
              <a:rPr lang="en-US" altLang="zh-CN" sz="66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T</a:t>
            </a:r>
            <a:r>
              <a:rPr lang="en-US" altLang="zh-CN" sz="6600" dirty="0">
                <a:latin typeface="印品抹茶体" panose="02000000000000000000" pitchFamily="2" charset="-122"/>
                <a:ea typeface="印品抹茶体" panose="02000000000000000000" pitchFamily="2" charset="-122"/>
              </a:rPr>
              <a:t> </a:t>
            </a:r>
            <a:r>
              <a:rPr lang="en-US" altLang="zh-CN" sz="6600" dirty="0">
                <a:solidFill>
                  <a:srgbClr val="FAAB2C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0</a:t>
            </a:r>
            <a:r>
              <a:rPr lang="en-US" altLang="zh-CN" sz="6600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3</a:t>
            </a:r>
            <a:endParaRPr lang="zh-CN" altLang="en-US" sz="6600" dirty="0">
              <a:solidFill>
                <a:srgbClr val="EF1F0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B5802D8-D968-470D-8433-A66F39E15D29}"/>
              </a:ext>
            </a:extLst>
          </p:cNvPr>
          <p:cNvSpPr txBox="1"/>
          <p:nvPr/>
        </p:nvSpPr>
        <p:spPr>
          <a:xfrm>
            <a:off x="3917505" y="1553093"/>
            <a:ext cx="51283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447DC4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读</a:t>
            </a:r>
            <a:r>
              <a:rPr lang="zh-CN" altLang="en-US" sz="9600" b="1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书</a:t>
            </a:r>
            <a:r>
              <a:rPr lang="zh-CN" altLang="en-US" sz="9600" b="1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方</a:t>
            </a:r>
            <a:r>
              <a:rPr lang="zh-CN" altLang="en-US" sz="9600" b="1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法</a:t>
            </a:r>
            <a:endParaRPr kumimoji="0" lang="zh-CN" altLang="en-US" sz="9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印品抹茶体" panose="02000000000000000000" pitchFamily="2" charset="-122"/>
              <a:ea typeface="印品抹茶体" panose="020000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45380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4" t="40455" b="39436"/>
          <a:stretch/>
        </p:blipFill>
        <p:spPr>
          <a:xfrm flipH="1">
            <a:off x="8695798" y="2982371"/>
            <a:ext cx="4263434" cy="279863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4" t="40455" b="39436"/>
          <a:stretch/>
        </p:blipFill>
        <p:spPr>
          <a:xfrm>
            <a:off x="-483146" y="3446461"/>
            <a:ext cx="4263434" cy="2798639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60031" y="2176984"/>
            <a:ext cx="2167436" cy="2162739"/>
            <a:chOff x="6879365" y="2966627"/>
            <a:chExt cx="1784537" cy="1780670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879365" y="3332042"/>
              <a:ext cx="520087" cy="1053709"/>
            </a:xfrm>
            <a:custGeom>
              <a:avLst/>
              <a:gdLst>
                <a:gd name="T0" fmla="*/ 27 w 114"/>
                <a:gd name="T1" fmla="*/ 96 h 231"/>
                <a:gd name="T2" fmla="*/ 0 w 114"/>
                <a:gd name="T3" fmla="*/ 117 h 231"/>
                <a:gd name="T4" fmla="*/ 27 w 114"/>
                <a:gd name="T5" fmla="*/ 137 h 231"/>
                <a:gd name="T6" fmla="*/ 70 w 114"/>
                <a:gd name="T7" fmla="*/ 231 h 231"/>
                <a:gd name="T8" fmla="*/ 111 w 114"/>
                <a:gd name="T9" fmla="*/ 190 h 231"/>
                <a:gd name="T10" fmla="*/ 84 w 114"/>
                <a:gd name="T11" fmla="*/ 117 h 231"/>
                <a:gd name="T12" fmla="*/ 114 w 114"/>
                <a:gd name="T13" fmla="*/ 41 h 231"/>
                <a:gd name="T14" fmla="*/ 73 w 114"/>
                <a:gd name="T15" fmla="*/ 0 h 231"/>
                <a:gd name="T16" fmla="*/ 27 w 114"/>
                <a:gd name="T17" fmla="*/ 9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31">
                  <a:moveTo>
                    <a:pt x="27" y="96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32" y="173"/>
                    <a:pt x="47" y="205"/>
                    <a:pt x="70" y="231"/>
                  </a:cubicBezTo>
                  <a:cubicBezTo>
                    <a:pt x="111" y="190"/>
                    <a:pt x="111" y="190"/>
                    <a:pt x="111" y="190"/>
                  </a:cubicBezTo>
                  <a:cubicBezTo>
                    <a:pt x="94" y="170"/>
                    <a:pt x="84" y="145"/>
                    <a:pt x="84" y="117"/>
                  </a:cubicBezTo>
                  <a:cubicBezTo>
                    <a:pt x="84" y="87"/>
                    <a:pt x="95" y="61"/>
                    <a:pt x="114" y="41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48" y="25"/>
                    <a:pt x="32" y="59"/>
                    <a:pt x="27" y="9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225446" y="4227210"/>
              <a:ext cx="1086577" cy="520087"/>
            </a:xfrm>
            <a:custGeom>
              <a:avLst/>
              <a:gdLst>
                <a:gd name="T0" fmla="*/ 41 w 238"/>
                <a:gd name="T1" fmla="*/ 0 h 114"/>
                <a:gd name="T2" fmla="*/ 0 w 238"/>
                <a:gd name="T3" fmla="*/ 41 h 114"/>
                <a:gd name="T4" fmla="*/ 102 w 238"/>
                <a:gd name="T5" fmla="*/ 91 h 114"/>
                <a:gd name="T6" fmla="*/ 119 w 238"/>
                <a:gd name="T7" fmla="*/ 114 h 114"/>
                <a:gd name="T8" fmla="*/ 136 w 238"/>
                <a:gd name="T9" fmla="*/ 91 h 114"/>
                <a:gd name="T10" fmla="*/ 238 w 238"/>
                <a:gd name="T11" fmla="*/ 45 h 114"/>
                <a:gd name="T12" fmla="*/ 197 w 238"/>
                <a:gd name="T13" fmla="*/ 4 h 114"/>
                <a:gd name="T14" fmla="*/ 121 w 238"/>
                <a:gd name="T15" fmla="*/ 34 h 114"/>
                <a:gd name="T16" fmla="*/ 41 w 238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4">
                  <a:moveTo>
                    <a:pt x="41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26" y="68"/>
                    <a:pt x="62" y="86"/>
                    <a:pt x="102" y="91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36" y="91"/>
                    <a:pt x="136" y="91"/>
                    <a:pt x="136" y="91"/>
                  </a:cubicBezTo>
                  <a:cubicBezTo>
                    <a:pt x="176" y="88"/>
                    <a:pt x="211" y="71"/>
                    <a:pt x="238" y="45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77" y="23"/>
                    <a:pt x="151" y="34"/>
                    <a:pt x="121" y="34"/>
                  </a:cubicBezTo>
                  <a:cubicBezTo>
                    <a:pt x="90" y="34"/>
                    <a:pt x="61" y="21"/>
                    <a:pt x="41" y="0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7240913" y="2966627"/>
              <a:ext cx="1057576" cy="520087"/>
            </a:xfrm>
            <a:custGeom>
              <a:avLst/>
              <a:gdLst>
                <a:gd name="T0" fmla="*/ 116 w 232"/>
                <a:gd name="T1" fmla="*/ 0 h 114"/>
                <a:gd name="T2" fmla="*/ 95 w 232"/>
                <a:gd name="T3" fmla="*/ 27 h 114"/>
                <a:gd name="T4" fmla="*/ 0 w 232"/>
                <a:gd name="T5" fmla="*/ 73 h 114"/>
                <a:gd name="T6" fmla="*/ 41 w 232"/>
                <a:gd name="T7" fmla="*/ 114 h 114"/>
                <a:gd name="T8" fmla="*/ 118 w 232"/>
                <a:gd name="T9" fmla="*/ 84 h 114"/>
                <a:gd name="T10" fmla="*/ 191 w 232"/>
                <a:gd name="T11" fmla="*/ 110 h 114"/>
                <a:gd name="T12" fmla="*/ 232 w 232"/>
                <a:gd name="T13" fmla="*/ 69 h 114"/>
                <a:gd name="T14" fmla="*/ 136 w 232"/>
                <a:gd name="T15" fmla="*/ 27 h 114"/>
                <a:gd name="T16" fmla="*/ 116 w 23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14">
                  <a:moveTo>
                    <a:pt x="116" y="0"/>
                  </a:moveTo>
                  <a:cubicBezTo>
                    <a:pt x="95" y="27"/>
                    <a:pt x="95" y="27"/>
                    <a:pt x="95" y="27"/>
                  </a:cubicBezTo>
                  <a:cubicBezTo>
                    <a:pt x="59" y="32"/>
                    <a:pt x="25" y="49"/>
                    <a:pt x="0" y="73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61" y="95"/>
                    <a:pt x="88" y="84"/>
                    <a:pt x="118" y="84"/>
                  </a:cubicBezTo>
                  <a:cubicBezTo>
                    <a:pt x="146" y="84"/>
                    <a:pt x="171" y="94"/>
                    <a:pt x="191" y="11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06" y="46"/>
                    <a:pt x="173" y="30"/>
                    <a:pt x="136" y="27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B4C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8143815" y="3308841"/>
              <a:ext cx="520087" cy="1096244"/>
            </a:xfrm>
            <a:custGeom>
              <a:avLst/>
              <a:gdLst>
                <a:gd name="T0" fmla="*/ 91 w 114"/>
                <a:gd name="T1" fmla="*/ 104 h 240"/>
                <a:gd name="T2" fmla="*/ 41 w 114"/>
                <a:gd name="T3" fmla="*/ 0 h 240"/>
                <a:gd name="T4" fmla="*/ 0 w 114"/>
                <a:gd name="T5" fmla="*/ 41 h 240"/>
                <a:gd name="T6" fmla="*/ 33 w 114"/>
                <a:gd name="T7" fmla="*/ 122 h 240"/>
                <a:gd name="T8" fmla="*/ 3 w 114"/>
                <a:gd name="T9" fmla="*/ 199 h 240"/>
                <a:gd name="T10" fmla="*/ 44 w 114"/>
                <a:gd name="T11" fmla="*/ 240 h 240"/>
                <a:gd name="T12" fmla="*/ 90 w 114"/>
                <a:gd name="T13" fmla="*/ 139 h 240"/>
                <a:gd name="T14" fmla="*/ 114 w 114"/>
                <a:gd name="T15" fmla="*/ 122 h 240"/>
                <a:gd name="T16" fmla="*/ 91 w 114"/>
                <a:gd name="T17" fmla="*/ 10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40">
                  <a:moveTo>
                    <a:pt x="91" y="104"/>
                  </a:moveTo>
                  <a:cubicBezTo>
                    <a:pt x="86" y="64"/>
                    <a:pt x="68" y="27"/>
                    <a:pt x="41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0" y="62"/>
                    <a:pt x="33" y="90"/>
                    <a:pt x="33" y="122"/>
                  </a:cubicBezTo>
                  <a:cubicBezTo>
                    <a:pt x="33" y="152"/>
                    <a:pt x="22" y="179"/>
                    <a:pt x="3" y="199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69" y="213"/>
                    <a:pt x="87" y="178"/>
                    <a:pt x="90" y="139"/>
                  </a:cubicBezTo>
                  <a:cubicBezTo>
                    <a:pt x="114" y="122"/>
                    <a:pt x="114" y="122"/>
                    <a:pt x="114" y="122"/>
                  </a:cubicBezTo>
                  <a:lnTo>
                    <a:pt x="91" y="104"/>
                  </a:lnTo>
                  <a:close/>
                </a:path>
              </a:pathLst>
            </a:custGeom>
            <a:solidFill>
              <a:srgbClr val="FF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26037" y="4250333"/>
            <a:ext cx="2778270" cy="1083314"/>
            <a:chOff x="1418360" y="2729136"/>
            <a:chExt cx="2778270" cy="1083314"/>
          </a:xfrm>
        </p:grpSpPr>
        <p:sp>
          <p:nvSpPr>
            <p:cNvPr id="12" name="文本框 11"/>
            <p:cNvSpPr txBox="1"/>
            <p:nvPr/>
          </p:nvSpPr>
          <p:spPr>
            <a:xfrm flipH="1">
              <a:off x="1681991" y="2729136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03</a:t>
              </a:r>
              <a:endParaRPr lang="zh-CN" altLang="en-US" sz="2800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flipH="1">
              <a:off x="1418360" y="3110848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90788" y="2647262"/>
            <a:ext cx="2778270" cy="1083314"/>
            <a:chOff x="1418360" y="2729136"/>
            <a:chExt cx="2778270" cy="1083314"/>
          </a:xfrm>
        </p:grpSpPr>
        <p:sp>
          <p:nvSpPr>
            <p:cNvPr id="18" name="文本框 17"/>
            <p:cNvSpPr txBox="1"/>
            <p:nvPr/>
          </p:nvSpPr>
          <p:spPr>
            <a:xfrm flipH="1">
              <a:off x="1681991" y="2729136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02</a:t>
              </a:r>
              <a:endParaRPr lang="zh-CN" altLang="en-US" sz="28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1418360" y="3110848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51093" y="1085660"/>
            <a:ext cx="2778270" cy="1083314"/>
            <a:chOff x="1418360" y="2729136"/>
            <a:chExt cx="2778270" cy="1083314"/>
          </a:xfrm>
        </p:grpSpPr>
        <p:sp>
          <p:nvSpPr>
            <p:cNvPr id="21" name="文本框 20"/>
            <p:cNvSpPr txBox="1"/>
            <p:nvPr/>
          </p:nvSpPr>
          <p:spPr>
            <a:xfrm flipH="1">
              <a:off x="1681991" y="2729136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B4C7E7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01</a:t>
              </a:r>
              <a:endParaRPr lang="zh-CN" altLang="en-US" sz="2800" dirty="0">
                <a:solidFill>
                  <a:srgbClr val="B4C7E7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1418360" y="3110848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256542" y="2623485"/>
            <a:ext cx="2778270" cy="1083314"/>
            <a:chOff x="1418360" y="2729136"/>
            <a:chExt cx="2778270" cy="1083314"/>
          </a:xfrm>
        </p:grpSpPr>
        <p:sp>
          <p:nvSpPr>
            <p:cNvPr id="24" name="文本框 23"/>
            <p:cNvSpPr txBox="1"/>
            <p:nvPr/>
          </p:nvSpPr>
          <p:spPr>
            <a:xfrm flipH="1">
              <a:off x="1681991" y="2729136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04</a:t>
              </a:r>
              <a:endParaRPr lang="zh-CN" altLang="en-US" sz="28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1418360" y="3110848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329" y="48453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261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494342416"/>
              </p:ext>
            </p:extLst>
          </p:nvPr>
        </p:nvGraphicFramePr>
        <p:xfrm>
          <a:off x="1036596" y="1937232"/>
          <a:ext cx="5068888" cy="3379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7460437" y="1937232"/>
            <a:ext cx="2857500" cy="2775406"/>
            <a:chOff x="7431861" y="1985158"/>
            <a:chExt cx="2857500" cy="2775406"/>
          </a:xfrm>
        </p:grpSpPr>
        <p:grpSp>
          <p:nvGrpSpPr>
            <p:cNvPr id="11" name="组合 10"/>
            <p:cNvGrpSpPr/>
            <p:nvPr/>
          </p:nvGrpSpPr>
          <p:grpSpPr>
            <a:xfrm>
              <a:off x="7431861" y="1985158"/>
              <a:ext cx="2857500" cy="2261277"/>
              <a:chOff x="7589023" y="1937232"/>
              <a:chExt cx="2857500" cy="2261277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7589023" y="1937232"/>
                <a:ext cx="2857500" cy="1018525"/>
                <a:chOff x="7589023" y="1937232"/>
                <a:chExt cx="2857500" cy="1018525"/>
              </a:xfrm>
            </p:grpSpPr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585926" y="1937232"/>
                  <a:ext cx="863694" cy="1018525"/>
                </a:xfrm>
                <a:prstGeom prst="rect">
                  <a:avLst/>
                </a:prstGeom>
              </p:spPr>
            </p:pic>
            <p:sp>
              <p:nvSpPr>
                <p:cNvPr id="6" name="任意多边形 5"/>
                <p:cNvSpPr/>
                <p:nvPr/>
              </p:nvSpPr>
              <p:spPr>
                <a:xfrm>
                  <a:off x="7589023" y="2669206"/>
                  <a:ext cx="2857500" cy="286551"/>
                </a:xfrm>
                <a:custGeom>
                  <a:avLst/>
                  <a:gdLst>
                    <a:gd name="connsiteX0" fmla="*/ 0 w 2857500"/>
                    <a:gd name="connsiteY0" fmla="*/ 0 h 286551"/>
                    <a:gd name="connsiteX1" fmla="*/ 1271588 w 2857500"/>
                    <a:gd name="connsiteY1" fmla="*/ 285750 h 286551"/>
                    <a:gd name="connsiteX2" fmla="*/ 2471738 w 2857500"/>
                    <a:gd name="connsiteY2" fmla="*/ 85725 h 286551"/>
                    <a:gd name="connsiteX3" fmla="*/ 2857500 w 2857500"/>
                    <a:gd name="connsiteY3" fmla="*/ 85725 h 28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7500" h="286551">
                      <a:moveTo>
                        <a:pt x="0" y="0"/>
                      </a:moveTo>
                      <a:cubicBezTo>
                        <a:pt x="429816" y="135731"/>
                        <a:pt x="859632" y="271463"/>
                        <a:pt x="1271588" y="285750"/>
                      </a:cubicBezTo>
                      <a:cubicBezTo>
                        <a:pt x="1683544" y="300037"/>
                        <a:pt x="2207419" y="119063"/>
                        <a:pt x="2471738" y="85725"/>
                      </a:cubicBezTo>
                      <a:cubicBezTo>
                        <a:pt x="2736057" y="52388"/>
                        <a:pt x="2796778" y="69056"/>
                        <a:pt x="2857500" y="85725"/>
                      </a:cubicBezTo>
                    </a:path>
                  </a:pathLst>
                </a:custGeom>
                <a:noFill/>
                <a:ln w="28575">
                  <a:solidFill>
                    <a:srgbClr val="FFA3A3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" name="文本框 15"/>
              <p:cNvSpPr txBox="1"/>
              <p:nvPr/>
            </p:nvSpPr>
            <p:spPr>
              <a:xfrm flipH="1">
                <a:off x="7852654" y="2955757"/>
                <a:ext cx="22510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FFA3A3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 flipH="1">
                <a:off x="7589023" y="3496907"/>
                <a:ext cx="2778270" cy="7016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您的内容打在这里，或通过复制文本后在此选择粘贴。</a:t>
                </a:r>
                <a:endParaRPr lang="en-US" altLang="zh-CN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001000" y="4434999"/>
              <a:ext cx="1591796" cy="325565"/>
              <a:chOff x="8001000" y="4434999"/>
              <a:chExt cx="1591796" cy="325565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8001000" y="4434999"/>
                <a:ext cx="325565" cy="325565"/>
              </a:xfrm>
              <a:prstGeom prst="ellipse">
                <a:avLst/>
              </a:prstGeom>
              <a:solidFill>
                <a:srgbClr val="FFC1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8634116" y="4434999"/>
                <a:ext cx="325565" cy="325565"/>
              </a:xfrm>
              <a:prstGeom prst="ellipse">
                <a:avLst/>
              </a:prstGeom>
              <a:solidFill>
                <a:srgbClr val="FFA3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9267231" y="4434999"/>
                <a:ext cx="325565" cy="325565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7329" y="48453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7553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80906" y="1855749"/>
            <a:ext cx="11649157" cy="3234088"/>
          </a:xfrm>
          <a:custGeom>
            <a:avLst/>
            <a:gdLst>
              <a:gd name="connsiteX0" fmla="*/ 11277711 w 11649159"/>
              <a:gd name="connsiteY0" fmla="*/ 248 h 3234088"/>
              <a:gd name="connsiteX1" fmla="*/ 11563433 w 11649159"/>
              <a:gd name="connsiteY1" fmla="*/ 47966 h 3234088"/>
              <a:gd name="connsiteX2" fmla="*/ 11581531 w 11649159"/>
              <a:gd name="connsiteY2" fmla="*/ 57025 h 3234088"/>
              <a:gd name="connsiteX3" fmla="*/ 11584044 w 11649159"/>
              <a:gd name="connsiteY3" fmla="*/ 82797 h 3234088"/>
              <a:gd name="connsiteX4" fmla="*/ 11603656 w 11649159"/>
              <a:gd name="connsiteY4" fmla="*/ 417953 h 3234088"/>
              <a:gd name="connsiteX5" fmla="*/ 11580303 w 11649159"/>
              <a:gd name="connsiteY5" fmla="*/ 2586081 h 3234088"/>
              <a:gd name="connsiteX6" fmla="*/ 11563650 w 11649159"/>
              <a:gd name="connsiteY6" fmla="*/ 2676551 h 3234088"/>
              <a:gd name="connsiteX7" fmla="*/ 11560756 w 11649159"/>
              <a:gd name="connsiteY7" fmla="*/ 2677991 h 3234088"/>
              <a:gd name="connsiteX8" fmla="*/ 6234195 w 11649159"/>
              <a:gd name="connsiteY8" fmla="*/ 2991191 h 3234088"/>
              <a:gd name="connsiteX9" fmla="*/ 490620 w 11649159"/>
              <a:gd name="connsiteY9" fmla="*/ 3048341 h 3234088"/>
              <a:gd name="connsiteX10" fmla="*/ 403147 w 11649159"/>
              <a:gd name="connsiteY10" fmla="*/ 3009175 h 3234088"/>
              <a:gd name="connsiteX11" fmla="*/ 358728 w 11649159"/>
              <a:gd name="connsiteY11" fmla="*/ 2861897 h 3234088"/>
              <a:gd name="connsiteX12" fmla="*/ 160962 w 11649159"/>
              <a:gd name="connsiteY12" fmla="*/ 2161028 h 3234088"/>
              <a:gd name="connsiteX13" fmla="*/ 17929 w 11649159"/>
              <a:gd name="connsiteY13" fmla="*/ 664413 h 3234088"/>
              <a:gd name="connsiteX14" fmla="*/ 37734 w 11649159"/>
              <a:gd name="connsiteY14" fmla="*/ 493490 h 3234088"/>
              <a:gd name="connsiteX15" fmla="*/ 111013 w 11649159"/>
              <a:gd name="connsiteY15" fmla="*/ 475354 h 3234088"/>
              <a:gd name="connsiteX16" fmla="*/ 7591508 w 11649159"/>
              <a:gd name="connsiteY16" fmla="*/ 919504 h 3234088"/>
              <a:gd name="connsiteX17" fmla="*/ 11277711 w 11649159"/>
              <a:gd name="connsiteY17" fmla="*/ 248 h 3234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49159" h="3234088">
                <a:moveTo>
                  <a:pt x="11277711" y="248"/>
                </a:moveTo>
                <a:cubicBezTo>
                  <a:pt x="11383574" y="-2115"/>
                  <a:pt x="11478899" y="12247"/>
                  <a:pt x="11563433" y="47966"/>
                </a:cubicBezTo>
                <a:lnTo>
                  <a:pt x="11581531" y="57025"/>
                </a:lnTo>
                <a:lnTo>
                  <a:pt x="11584044" y="82797"/>
                </a:lnTo>
                <a:cubicBezTo>
                  <a:pt x="11592223" y="186265"/>
                  <a:pt x="11597818" y="297700"/>
                  <a:pt x="11603656" y="417953"/>
                </a:cubicBezTo>
                <a:cubicBezTo>
                  <a:pt x="11627008" y="898966"/>
                  <a:pt x="11704849" y="1758597"/>
                  <a:pt x="11580303" y="2586081"/>
                </a:cubicBezTo>
                <a:lnTo>
                  <a:pt x="11563650" y="2676551"/>
                </a:lnTo>
                <a:lnTo>
                  <a:pt x="11560756" y="2677991"/>
                </a:lnTo>
                <a:cubicBezTo>
                  <a:pt x="10595053" y="3112157"/>
                  <a:pt x="8035834" y="2924293"/>
                  <a:pt x="6234195" y="2991191"/>
                </a:cubicBezTo>
                <a:cubicBezTo>
                  <a:pt x="4374439" y="3060247"/>
                  <a:pt x="1526464" y="3465060"/>
                  <a:pt x="490620" y="3048341"/>
                </a:cubicBezTo>
                <a:lnTo>
                  <a:pt x="403147" y="3009175"/>
                </a:lnTo>
                <a:lnTo>
                  <a:pt x="358728" y="2861897"/>
                </a:lnTo>
                <a:cubicBezTo>
                  <a:pt x="289400" y="2619121"/>
                  <a:pt x="233614" y="2379508"/>
                  <a:pt x="160962" y="2161028"/>
                </a:cubicBezTo>
                <a:cubicBezTo>
                  <a:pt x="15658" y="1724069"/>
                  <a:pt x="-29101" y="1174595"/>
                  <a:pt x="17929" y="664413"/>
                </a:cubicBezTo>
                <a:lnTo>
                  <a:pt x="37734" y="493490"/>
                </a:lnTo>
                <a:lnTo>
                  <a:pt x="111013" y="475354"/>
                </a:lnTo>
                <a:cubicBezTo>
                  <a:pt x="1452080" y="202294"/>
                  <a:pt x="5722972" y="993323"/>
                  <a:pt x="7591508" y="919504"/>
                </a:cubicBezTo>
                <a:cubicBezTo>
                  <a:pt x="9279219" y="852829"/>
                  <a:pt x="10536668" y="16787"/>
                  <a:pt x="11277711" y="248"/>
                </a:cubicBezTo>
                <a:close/>
              </a:path>
            </a:pathLst>
          </a:custGeom>
          <a:solidFill>
            <a:srgbClr val="FFA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53" b="95963" l="9645" r="89848">
                        <a14:foregroundMark x1="25127" y1="67702" x2="36548" y2="88199"/>
                        <a14:foregroundMark x1="21320" y1="91925" x2="38071" y2="8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692" y="1809764"/>
            <a:ext cx="4710519" cy="384971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 flipH="1">
            <a:off x="8471117" y="2905780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输入标题</a:t>
            </a:r>
          </a:p>
        </p:txBody>
      </p:sp>
      <p:sp>
        <p:nvSpPr>
          <p:cNvPr id="22" name="矩形 21"/>
          <p:cNvSpPr/>
          <p:nvPr/>
        </p:nvSpPr>
        <p:spPr>
          <a:xfrm flipH="1">
            <a:off x="8207486" y="3446930"/>
            <a:ext cx="2778270" cy="70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您的内容打在这里，或通过复制文本后在此选择粘贴。</a:t>
            </a:r>
            <a:endParaRPr lang="en-US" altLang="zh-CN" sz="1400" dirty="0">
              <a:solidFill>
                <a:schemeClr val="bg1"/>
              </a:solidFill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1822667" y="2905780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输入标题</a:t>
            </a:r>
          </a:p>
        </p:txBody>
      </p:sp>
      <p:sp>
        <p:nvSpPr>
          <p:cNvPr id="24" name="矩形 23"/>
          <p:cNvSpPr/>
          <p:nvPr/>
        </p:nvSpPr>
        <p:spPr>
          <a:xfrm flipH="1">
            <a:off x="1559036" y="3446930"/>
            <a:ext cx="2778270" cy="70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您的内容打在这里，或通过复制文本后在此选择粘贴。</a:t>
            </a:r>
            <a:endParaRPr lang="en-US" altLang="zh-CN" sz="1400" dirty="0">
              <a:solidFill>
                <a:schemeClr val="bg1"/>
              </a:solidFill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329" y="48453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34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699020">
            <a:off x="1034311" y="2602027"/>
            <a:ext cx="2271713" cy="2271713"/>
            <a:chOff x="1385887" y="1957386"/>
            <a:chExt cx="2271713" cy="2271713"/>
          </a:xfrm>
        </p:grpSpPr>
        <p:grpSp>
          <p:nvGrpSpPr>
            <p:cNvPr id="9" name="组合 8"/>
            <p:cNvGrpSpPr/>
            <p:nvPr/>
          </p:nvGrpSpPr>
          <p:grpSpPr>
            <a:xfrm>
              <a:off x="1385887" y="1957386"/>
              <a:ext cx="2271713" cy="2271713"/>
              <a:chOff x="1385887" y="1957386"/>
              <a:chExt cx="2271713" cy="2271713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1385887" y="1957386"/>
                <a:ext cx="2271713" cy="2271713"/>
              </a:xfrm>
              <a:custGeom>
                <a:avLst/>
                <a:gdLst>
                  <a:gd name="connsiteX0" fmla="*/ 1021556 w 2000250"/>
                  <a:gd name="connsiteY0" fmla="*/ 100013 h 2000250"/>
                  <a:gd name="connsiteX1" fmla="*/ 871537 w 2000250"/>
                  <a:gd name="connsiteY1" fmla="*/ 250032 h 2000250"/>
                  <a:gd name="connsiteX2" fmla="*/ 1021556 w 2000250"/>
                  <a:gd name="connsiteY2" fmla="*/ 400051 h 2000250"/>
                  <a:gd name="connsiteX3" fmla="*/ 1171575 w 2000250"/>
                  <a:gd name="connsiteY3" fmla="*/ 250032 h 2000250"/>
                  <a:gd name="connsiteX4" fmla="*/ 1021556 w 2000250"/>
                  <a:gd name="connsiteY4" fmla="*/ 100013 h 2000250"/>
                  <a:gd name="connsiteX5" fmla="*/ 333382 w 2000250"/>
                  <a:gd name="connsiteY5" fmla="*/ 0 h 2000250"/>
                  <a:gd name="connsiteX6" fmla="*/ 1666868 w 2000250"/>
                  <a:gd name="connsiteY6" fmla="*/ 0 h 2000250"/>
                  <a:gd name="connsiteX7" fmla="*/ 2000250 w 2000250"/>
                  <a:gd name="connsiteY7" fmla="*/ 333382 h 2000250"/>
                  <a:gd name="connsiteX8" fmla="*/ 2000250 w 2000250"/>
                  <a:gd name="connsiteY8" fmla="*/ 1666868 h 2000250"/>
                  <a:gd name="connsiteX9" fmla="*/ 1666868 w 2000250"/>
                  <a:gd name="connsiteY9" fmla="*/ 2000250 h 2000250"/>
                  <a:gd name="connsiteX10" fmla="*/ 333382 w 2000250"/>
                  <a:gd name="connsiteY10" fmla="*/ 2000250 h 2000250"/>
                  <a:gd name="connsiteX11" fmla="*/ 0 w 2000250"/>
                  <a:gd name="connsiteY11" fmla="*/ 1666868 h 2000250"/>
                  <a:gd name="connsiteX12" fmla="*/ 0 w 2000250"/>
                  <a:gd name="connsiteY12" fmla="*/ 333382 h 2000250"/>
                  <a:gd name="connsiteX13" fmla="*/ 333382 w 2000250"/>
                  <a:gd name="connsiteY13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00250" h="2000250">
                    <a:moveTo>
                      <a:pt x="1021556" y="100013"/>
                    </a:moveTo>
                    <a:cubicBezTo>
                      <a:pt x="938703" y="100013"/>
                      <a:pt x="871537" y="167179"/>
                      <a:pt x="871537" y="250032"/>
                    </a:cubicBezTo>
                    <a:cubicBezTo>
                      <a:pt x="871537" y="332885"/>
                      <a:pt x="938703" y="400051"/>
                      <a:pt x="1021556" y="400051"/>
                    </a:cubicBezTo>
                    <a:cubicBezTo>
                      <a:pt x="1104409" y="400051"/>
                      <a:pt x="1171575" y="332885"/>
                      <a:pt x="1171575" y="250032"/>
                    </a:cubicBezTo>
                    <a:cubicBezTo>
                      <a:pt x="1171575" y="167179"/>
                      <a:pt x="1104409" y="100013"/>
                      <a:pt x="1021556" y="100013"/>
                    </a:cubicBezTo>
                    <a:close/>
                    <a:moveTo>
                      <a:pt x="333382" y="0"/>
                    </a:moveTo>
                    <a:lnTo>
                      <a:pt x="1666868" y="0"/>
                    </a:lnTo>
                    <a:cubicBezTo>
                      <a:pt x="1850990" y="0"/>
                      <a:pt x="2000250" y="149260"/>
                      <a:pt x="2000250" y="333382"/>
                    </a:cubicBezTo>
                    <a:lnTo>
                      <a:pt x="2000250" y="1666868"/>
                    </a:lnTo>
                    <a:cubicBezTo>
                      <a:pt x="2000250" y="1850990"/>
                      <a:pt x="1850990" y="2000250"/>
                      <a:pt x="1666868" y="2000250"/>
                    </a:cubicBezTo>
                    <a:lnTo>
                      <a:pt x="333382" y="2000250"/>
                    </a:lnTo>
                    <a:cubicBezTo>
                      <a:pt x="149260" y="2000250"/>
                      <a:pt x="0" y="1850990"/>
                      <a:pt x="0" y="1666868"/>
                    </a:cubicBezTo>
                    <a:lnTo>
                      <a:pt x="0" y="333382"/>
                    </a:lnTo>
                    <a:cubicBezTo>
                      <a:pt x="0" y="149260"/>
                      <a:pt x="149260" y="0"/>
                      <a:pt x="333382" y="0"/>
                    </a:cubicBezTo>
                    <a:close/>
                  </a:path>
                </a:pathLst>
              </a:custGeom>
              <a:solidFill>
                <a:srgbClr val="B4C7E7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圆角矩形 6"/>
              <p:cNvSpPr/>
              <p:nvPr/>
            </p:nvSpPr>
            <p:spPr>
              <a:xfrm>
                <a:off x="1482327" y="2573302"/>
                <a:ext cx="2078832" cy="1455773"/>
              </a:xfrm>
              <a:prstGeom prst="roundRect">
                <a:avLst/>
              </a:prstGeom>
              <a:noFill/>
              <a:ln w="28575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矩形 16"/>
            <p:cNvSpPr/>
            <p:nvPr/>
          </p:nvSpPr>
          <p:spPr>
            <a:xfrm flipH="1">
              <a:off x="1612700" y="2770273"/>
              <a:ext cx="181808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rot="21016591">
            <a:off x="3727300" y="1549738"/>
            <a:ext cx="2271713" cy="2271713"/>
            <a:chOff x="1385887" y="1957386"/>
            <a:chExt cx="2271713" cy="2271713"/>
          </a:xfrm>
        </p:grpSpPr>
        <p:grpSp>
          <p:nvGrpSpPr>
            <p:cNvPr id="19" name="组合 18"/>
            <p:cNvGrpSpPr/>
            <p:nvPr/>
          </p:nvGrpSpPr>
          <p:grpSpPr>
            <a:xfrm>
              <a:off x="1385887" y="1957386"/>
              <a:ext cx="2271713" cy="2271713"/>
              <a:chOff x="1385887" y="1957386"/>
              <a:chExt cx="2271713" cy="2271713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1385887" y="1957386"/>
                <a:ext cx="2271713" cy="2271713"/>
              </a:xfrm>
              <a:custGeom>
                <a:avLst/>
                <a:gdLst>
                  <a:gd name="connsiteX0" fmla="*/ 1021556 w 2000250"/>
                  <a:gd name="connsiteY0" fmla="*/ 100013 h 2000250"/>
                  <a:gd name="connsiteX1" fmla="*/ 871537 w 2000250"/>
                  <a:gd name="connsiteY1" fmla="*/ 250032 h 2000250"/>
                  <a:gd name="connsiteX2" fmla="*/ 1021556 w 2000250"/>
                  <a:gd name="connsiteY2" fmla="*/ 400051 h 2000250"/>
                  <a:gd name="connsiteX3" fmla="*/ 1171575 w 2000250"/>
                  <a:gd name="connsiteY3" fmla="*/ 250032 h 2000250"/>
                  <a:gd name="connsiteX4" fmla="*/ 1021556 w 2000250"/>
                  <a:gd name="connsiteY4" fmla="*/ 100013 h 2000250"/>
                  <a:gd name="connsiteX5" fmla="*/ 333382 w 2000250"/>
                  <a:gd name="connsiteY5" fmla="*/ 0 h 2000250"/>
                  <a:gd name="connsiteX6" fmla="*/ 1666868 w 2000250"/>
                  <a:gd name="connsiteY6" fmla="*/ 0 h 2000250"/>
                  <a:gd name="connsiteX7" fmla="*/ 2000250 w 2000250"/>
                  <a:gd name="connsiteY7" fmla="*/ 333382 h 2000250"/>
                  <a:gd name="connsiteX8" fmla="*/ 2000250 w 2000250"/>
                  <a:gd name="connsiteY8" fmla="*/ 1666868 h 2000250"/>
                  <a:gd name="connsiteX9" fmla="*/ 1666868 w 2000250"/>
                  <a:gd name="connsiteY9" fmla="*/ 2000250 h 2000250"/>
                  <a:gd name="connsiteX10" fmla="*/ 333382 w 2000250"/>
                  <a:gd name="connsiteY10" fmla="*/ 2000250 h 2000250"/>
                  <a:gd name="connsiteX11" fmla="*/ 0 w 2000250"/>
                  <a:gd name="connsiteY11" fmla="*/ 1666868 h 2000250"/>
                  <a:gd name="connsiteX12" fmla="*/ 0 w 2000250"/>
                  <a:gd name="connsiteY12" fmla="*/ 333382 h 2000250"/>
                  <a:gd name="connsiteX13" fmla="*/ 333382 w 2000250"/>
                  <a:gd name="connsiteY13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00250" h="2000250">
                    <a:moveTo>
                      <a:pt x="1021556" y="100013"/>
                    </a:moveTo>
                    <a:cubicBezTo>
                      <a:pt x="938703" y="100013"/>
                      <a:pt x="871537" y="167179"/>
                      <a:pt x="871537" y="250032"/>
                    </a:cubicBezTo>
                    <a:cubicBezTo>
                      <a:pt x="871537" y="332885"/>
                      <a:pt x="938703" y="400051"/>
                      <a:pt x="1021556" y="400051"/>
                    </a:cubicBezTo>
                    <a:cubicBezTo>
                      <a:pt x="1104409" y="400051"/>
                      <a:pt x="1171575" y="332885"/>
                      <a:pt x="1171575" y="250032"/>
                    </a:cubicBezTo>
                    <a:cubicBezTo>
                      <a:pt x="1171575" y="167179"/>
                      <a:pt x="1104409" y="100013"/>
                      <a:pt x="1021556" y="100013"/>
                    </a:cubicBezTo>
                    <a:close/>
                    <a:moveTo>
                      <a:pt x="333382" y="0"/>
                    </a:moveTo>
                    <a:lnTo>
                      <a:pt x="1666868" y="0"/>
                    </a:lnTo>
                    <a:cubicBezTo>
                      <a:pt x="1850990" y="0"/>
                      <a:pt x="2000250" y="149260"/>
                      <a:pt x="2000250" y="333382"/>
                    </a:cubicBezTo>
                    <a:lnTo>
                      <a:pt x="2000250" y="1666868"/>
                    </a:lnTo>
                    <a:cubicBezTo>
                      <a:pt x="2000250" y="1850990"/>
                      <a:pt x="1850990" y="2000250"/>
                      <a:pt x="1666868" y="2000250"/>
                    </a:cubicBezTo>
                    <a:lnTo>
                      <a:pt x="333382" y="2000250"/>
                    </a:lnTo>
                    <a:cubicBezTo>
                      <a:pt x="149260" y="2000250"/>
                      <a:pt x="0" y="1850990"/>
                      <a:pt x="0" y="1666868"/>
                    </a:cubicBezTo>
                    <a:lnTo>
                      <a:pt x="0" y="333382"/>
                    </a:lnTo>
                    <a:cubicBezTo>
                      <a:pt x="0" y="149260"/>
                      <a:pt x="149260" y="0"/>
                      <a:pt x="333382" y="0"/>
                    </a:cubicBezTo>
                    <a:close/>
                  </a:path>
                </a:pathLst>
              </a:custGeom>
              <a:solidFill>
                <a:srgbClr val="FFC1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1482327" y="2573302"/>
                <a:ext cx="2078832" cy="1455773"/>
              </a:xfrm>
              <a:prstGeom prst="roundRect">
                <a:avLst/>
              </a:prstGeom>
              <a:noFill/>
              <a:ln w="28575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矩形 19"/>
            <p:cNvSpPr/>
            <p:nvPr/>
          </p:nvSpPr>
          <p:spPr>
            <a:xfrm flipH="1">
              <a:off x="1612700" y="2770273"/>
              <a:ext cx="181808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441663">
            <a:off x="6420289" y="2534830"/>
            <a:ext cx="2271713" cy="2271713"/>
            <a:chOff x="1385887" y="1957386"/>
            <a:chExt cx="2271713" cy="227171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85887" y="1957386"/>
              <a:ext cx="2271713" cy="2271713"/>
              <a:chOff x="1385887" y="1957386"/>
              <a:chExt cx="2271713" cy="2271713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1385887" y="1957386"/>
                <a:ext cx="2271713" cy="2271713"/>
              </a:xfrm>
              <a:custGeom>
                <a:avLst/>
                <a:gdLst>
                  <a:gd name="connsiteX0" fmla="*/ 1021556 w 2000250"/>
                  <a:gd name="connsiteY0" fmla="*/ 100013 h 2000250"/>
                  <a:gd name="connsiteX1" fmla="*/ 871537 w 2000250"/>
                  <a:gd name="connsiteY1" fmla="*/ 250032 h 2000250"/>
                  <a:gd name="connsiteX2" fmla="*/ 1021556 w 2000250"/>
                  <a:gd name="connsiteY2" fmla="*/ 400051 h 2000250"/>
                  <a:gd name="connsiteX3" fmla="*/ 1171575 w 2000250"/>
                  <a:gd name="connsiteY3" fmla="*/ 250032 h 2000250"/>
                  <a:gd name="connsiteX4" fmla="*/ 1021556 w 2000250"/>
                  <a:gd name="connsiteY4" fmla="*/ 100013 h 2000250"/>
                  <a:gd name="connsiteX5" fmla="*/ 333382 w 2000250"/>
                  <a:gd name="connsiteY5" fmla="*/ 0 h 2000250"/>
                  <a:gd name="connsiteX6" fmla="*/ 1666868 w 2000250"/>
                  <a:gd name="connsiteY6" fmla="*/ 0 h 2000250"/>
                  <a:gd name="connsiteX7" fmla="*/ 2000250 w 2000250"/>
                  <a:gd name="connsiteY7" fmla="*/ 333382 h 2000250"/>
                  <a:gd name="connsiteX8" fmla="*/ 2000250 w 2000250"/>
                  <a:gd name="connsiteY8" fmla="*/ 1666868 h 2000250"/>
                  <a:gd name="connsiteX9" fmla="*/ 1666868 w 2000250"/>
                  <a:gd name="connsiteY9" fmla="*/ 2000250 h 2000250"/>
                  <a:gd name="connsiteX10" fmla="*/ 333382 w 2000250"/>
                  <a:gd name="connsiteY10" fmla="*/ 2000250 h 2000250"/>
                  <a:gd name="connsiteX11" fmla="*/ 0 w 2000250"/>
                  <a:gd name="connsiteY11" fmla="*/ 1666868 h 2000250"/>
                  <a:gd name="connsiteX12" fmla="*/ 0 w 2000250"/>
                  <a:gd name="connsiteY12" fmla="*/ 333382 h 2000250"/>
                  <a:gd name="connsiteX13" fmla="*/ 333382 w 2000250"/>
                  <a:gd name="connsiteY13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00250" h="2000250">
                    <a:moveTo>
                      <a:pt x="1021556" y="100013"/>
                    </a:moveTo>
                    <a:cubicBezTo>
                      <a:pt x="938703" y="100013"/>
                      <a:pt x="871537" y="167179"/>
                      <a:pt x="871537" y="250032"/>
                    </a:cubicBezTo>
                    <a:cubicBezTo>
                      <a:pt x="871537" y="332885"/>
                      <a:pt x="938703" y="400051"/>
                      <a:pt x="1021556" y="400051"/>
                    </a:cubicBezTo>
                    <a:cubicBezTo>
                      <a:pt x="1104409" y="400051"/>
                      <a:pt x="1171575" y="332885"/>
                      <a:pt x="1171575" y="250032"/>
                    </a:cubicBezTo>
                    <a:cubicBezTo>
                      <a:pt x="1171575" y="167179"/>
                      <a:pt x="1104409" y="100013"/>
                      <a:pt x="1021556" y="100013"/>
                    </a:cubicBezTo>
                    <a:close/>
                    <a:moveTo>
                      <a:pt x="333382" y="0"/>
                    </a:moveTo>
                    <a:lnTo>
                      <a:pt x="1666868" y="0"/>
                    </a:lnTo>
                    <a:cubicBezTo>
                      <a:pt x="1850990" y="0"/>
                      <a:pt x="2000250" y="149260"/>
                      <a:pt x="2000250" y="333382"/>
                    </a:cubicBezTo>
                    <a:lnTo>
                      <a:pt x="2000250" y="1666868"/>
                    </a:lnTo>
                    <a:cubicBezTo>
                      <a:pt x="2000250" y="1850990"/>
                      <a:pt x="1850990" y="2000250"/>
                      <a:pt x="1666868" y="2000250"/>
                    </a:cubicBezTo>
                    <a:lnTo>
                      <a:pt x="333382" y="2000250"/>
                    </a:lnTo>
                    <a:cubicBezTo>
                      <a:pt x="149260" y="2000250"/>
                      <a:pt x="0" y="1850990"/>
                      <a:pt x="0" y="1666868"/>
                    </a:cubicBezTo>
                    <a:lnTo>
                      <a:pt x="0" y="333382"/>
                    </a:lnTo>
                    <a:cubicBezTo>
                      <a:pt x="0" y="149260"/>
                      <a:pt x="149260" y="0"/>
                      <a:pt x="333382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1482327" y="2573302"/>
                <a:ext cx="2078832" cy="1455773"/>
              </a:xfrm>
              <a:prstGeom prst="roundRect">
                <a:avLst/>
              </a:prstGeom>
              <a:noFill/>
              <a:ln w="28575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 flipH="1">
              <a:off x="1612700" y="2770273"/>
              <a:ext cx="181808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 rot="21355068">
            <a:off x="9099997" y="1549737"/>
            <a:ext cx="2271713" cy="2271713"/>
            <a:chOff x="1385887" y="1957386"/>
            <a:chExt cx="2271713" cy="2271713"/>
          </a:xfrm>
        </p:grpSpPr>
        <p:grpSp>
          <p:nvGrpSpPr>
            <p:cNvPr id="29" name="组合 28"/>
            <p:cNvGrpSpPr/>
            <p:nvPr/>
          </p:nvGrpSpPr>
          <p:grpSpPr>
            <a:xfrm>
              <a:off x="1385887" y="1957386"/>
              <a:ext cx="2271713" cy="2271713"/>
              <a:chOff x="1385887" y="1957386"/>
              <a:chExt cx="2271713" cy="2271713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1385887" y="1957386"/>
                <a:ext cx="2271713" cy="2271713"/>
              </a:xfrm>
              <a:custGeom>
                <a:avLst/>
                <a:gdLst>
                  <a:gd name="connsiteX0" fmla="*/ 1021556 w 2000250"/>
                  <a:gd name="connsiteY0" fmla="*/ 100013 h 2000250"/>
                  <a:gd name="connsiteX1" fmla="*/ 871537 w 2000250"/>
                  <a:gd name="connsiteY1" fmla="*/ 250032 h 2000250"/>
                  <a:gd name="connsiteX2" fmla="*/ 1021556 w 2000250"/>
                  <a:gd name="connsiteY2" fmla="*/ 400051 h 2000250"/>
                  <a:gd name="connsiteX3" fmla="*/ 1171575 w 2000250"/>
                  <a:gd name="connsiteY3" fmla="*/ 250032 h 2000250"/>
                  <a:gd name="connsiteX4" fmla="*/ 1021556 w 2000250"/>
                  <a:gd name="connsiteY4" fmla="*/ 100013 h 2000250"/>
                  <a:gd name="connsiteX5" fmla="*/ 333382 w 2000250"/>
                  <a:gd name="connsiteY5" fmla="*/ 0 h 2000250"/>
                  <a:gd name="connsiteX6" fmla="*/ 1666868 w 2000250"/>
                  <a:gd name="connsiteY6" fmla="*/ 0 h 2000250"/>
                  <a:gd name="connsiteX7" fmla="*/ 2000250 w 2000250"/>
                  <a:gd name="connsiteY7" fmla="*/ 333382 h 2000250"/>
                  <a:gd name="connsiteX8" fmla="*/ 2000250 w 2000250"/>
                  <a:gd name="connsiteY8" fmla="*/ 1666868 h 2000250"/>
                  <a:gd name="connsiteX9" fmla="*/ 1666868 w 2000250"/>
                  <a:gd name="connsiteY9" fmla="*/ 2000250 h 2000250"/>
                  <a:gd name="connsiteX10" fmla="*/ 333382 w 2000250"/>
                  <a:gd name="connsiteY10" fmla="*/ 2000250 h 2000250"/>
                  <a:gd name="connsiteX11" fmla="*/ 0 w 2000250"/>
                  <a:gd name="connsiteY11" fmla="*/ 1666868 h 2000250"/>
                  <a:gd name="connsiteX12" fmla="*/ 0 w 2000250"/>
                  <a:gd name="connsiteY12" fmla="*/ 333382 h 2000250"/>
                  <a:gd name="connsiteX13" fmla="*/ 333382 w 2000250"/>
                  <a:gd name="connsiteY13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00250" h="2000250">
                    <a:moveTo>
                      <a:pt x="1021556" y="100013"/>
                    </a:moveTo>
                    <a:cubicBezTo>
                      <a:pt x="938703" y="100013"/>
                      <a:pt x="871537" y="167179"/>
                      <a:pt x="871537" y="250032"/>
                    </a:cubicBezTo>
                    <a:cubicBezTo>
                      <a:pt x="871537" y="332885"/>
                      <a:pt x="938703" y="400051"/>
                      <a:pt x="1021556" y="400051"/>
                    </a:cubicBezTo>
                    <a:cubicBezTo>
                      <a:pt x="1104409" y="400051"/>
                      <a:pt x="1171575" y="332885"/>
                      <a:pt x="1171575" y="250032"/>
                    </a:cubicBezTo>
                    <a:cubicBezTo>
                      <a:pt x="1171575" y="167179"/>
                      <a:pt x="1104409" y="100013"/>
                      <a:pt x="1021556" y="100013"/>
                    </a:cubicBezTo>
                    <a:close/>
                    <a:moveTo>
                      <a:pt x="333382" y="0"/>
                    </a:moveTo>
                    <a:lnTo>
                      <a:pt x="1666868" y="0"/>
                    </a:lnTo>
                    <a:cubicBezTo>
                      <a:pt x="1850990" y="0"/>
                      <a:pt x="2000250" y="149260"/>
                      <a:pt x="2000250" y="333382"/>
                    </a:cubicBezTo>
                    <a:lnTo>
                      <a:pt x="2000250" y="1666868"/>
                    </a:lnTo>
                    <a:cubicBezTo>
                      <a:pt x="2000250" y="1850990"/>
                      <a:pt x="1850990" y="2000250"/>
                      <a:pt x="1666868" y="2000250"/>
                    </a:cubicBezTo>
                    <a:lnTo>
                      <a:pt x="333382" y="2000250"/>
                    </a:lnTo>
                    <a:cubicBezTo>
                      <a:pt x="149260" y="2000250"/>
                      <a:pt x="0" y="1850990"/>
                      <a:pt x="0" y="1666868"/>
                    </a:cubicBezTo>
                    <a:lnTo>
                      <a:pt x="0" y="333382"/>
                    </a:lnTo>
                    <a:cubicBezTo>
                      <a:pt x="0" y="149260"/>
                      <a:pt x="149260" y="0"/>
                      <a:pt x="333382" y="0"/>
                    </a:cubicBezTo>
                    <a:close/>
                  </a:path>
                </a:pathLst>
              </a:custGeom>
              <a:solidFill>
                <a:srgbClr val="FFA3A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1482327" y="2573302"/>
                <a:ext cx="2078832" cy="1455773"/>
              </a:xfrm>
              <a:prstGeom prst="roundRect">
                <a:avLst/>
              </a:prstGeom>
              <a:noFill/>
              <a:ln w="28575">
                <a:solidFill>
                  <a:schemeClr val="bg1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 flipH="1">
              <a:off x="1612700" y="2770273"/>
              <a:ext cx="181808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6632" y1="3810" x2="46947" y2="15238"/>
                        <a14:foregroundMark x1="33053" y1="1905" x2="46105" y2="152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1695" y="4328979"/>
            <a:ext cx="2825159" cy="187352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6632" y1="3810" x2="46947" y2="15238"/>
                        <a14:foregroundMark x1="33053" y1="1905" x2="46105" y2="152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2214808" y="1585913"/>
            <a:ext cx="737465" cy="48905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6632" y1="3810" x2="46947" y2="15238"/>
                        <a14:foregroundMark x1="33053" y1="1905" x2="46105" y2="152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66149" y="4731978"/>
            <a:ext cx="1218381" cy="80798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4" t="40455" b="39436"/>
          <a:stretch/>
        </p:blipFill>
        <p:spPr>
          <a:xfrm>
            <a:off x="8266134" y="3635845"/>
            <a:ext cx="4263434" cy="279863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844" y="356687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02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64" y="1866320"/>
            <a:ext cx="4046684" cy="32129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45965" y="287611"/>
            <a:ext cx="22461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prstClr val="white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目录</a:t>
            </a:r>
            <a:endParaRPr lang="zh-CN" altLang="en-US" sz="8000" b="1" dirty="0">
              <a:solidFill>
                <a:schemeClr val="bg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863546" y="2056746"/>
            <a:ext cx="3312977" cy="769441"/>
            <a:chOff x="3998457" y="1908081"/>
            <a:chExt cx="3312977" cy="76944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/>
            <a:srcRect l="22243" t="29553" r="12935" b="10386"/>
            <a:stretch/>
          </p:blipFill>
          <p:spPr>
            <a:xfrm>
              <a:off x="3998457" y="1953506"/>
              <a:ext cx="864871" cy="678591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863328" y="1908081"/>
              <a:ext cx="244810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全书简介</a:t>
              </a:r>
              <a:endParaRPr lang="zh-CN" altLang="en-US" sz="4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65062" y="2056746"/>
            <a:ext cx="3312977" cy="769441"/>
            <a:chOff x="3998457" y="1908081"/>
            <a:chExt cx="3312977" cy="76944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/>
            <a:srcRect l="22243" t="29553" r="12935" b="10386"/>
            <a:stretch/>
          </p:blipFill>
          <p:spPr>
            <a:xfrm>
              <a:off x="3998457" y="1953506"/>
              <a:ext cx="864871" cy="678591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863328" y="1908081"/>
              <a:ext cx="244810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心得体会</a:t>
              </a:r>
              <a:endParaRPr lang="zh-CN" altLang="en-US" sz="4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63546" y="3776674"/>
            <a:ext cx="3312978" cy="769441"/>
            <a:chOff x="3998457" y="1908081"/>
            <a:chExt cx="3312978" cy="76944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/>
            <a:srcRect l="22243" t="29553" r="12935" b="10386"/>
            <a:stretch/>
          </p:blipFill>
          <p:spPr>
            <a:xfrm>
              <a:off x="3998457" y="1953506"/>
              <a:ext cx="864871" cy="678591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863328" y="1908081"/>
              <a:ext cx="244810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读书方法</a:t>
              </a:r>
              <a:endParaRPr lang="zh-CN" altLang="en-US" sz="4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65062" y="3776674"/>
            <a:ext cx="3312978" cy="769441"/>
            <a:chOff x="3998457" y="1908081"/>
            <a:chExt cx="3312978" cy="76944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/>
            <a:srcRect l="22243" t="29553" r="12935" b="10386"/>
            <a:stretch/>
          </p:blipFill>
          <p:spPr>
            <a:xfrm>
              <a:off x="3998457" y="1953506"/>
              <a:ext cx="864871" cy="678591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4863328" y="1908081"/>
              <a:ext cx="244810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prstClr val="white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好书推荐</a:t>
              </a:r>
              <a:endParaRPr lang="zh-CN" altLang="en-US" sz="4400" b="1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4695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5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" tmFilter="0, 0; 0.125,0.2665; 0.25,0.4; 0.375,0.465; 0.5,0.5;  0.625,0.535; 0.75,0.6; 0.875,0.7335; 1,1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62" decel="50000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62" decel="50000">
                                          <p:stCondLst>
                                            <p:cond delay="62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47738" y="1675006"/>
            <a:ext cx="2828925" cy="3243002"/>
            <a:chOff x="1852612" y="1814511"/>
            <a:chExt cx="2828925" cy="3243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612" y="1814511"/>
              <a:ext cx="2828925" cy="1885950"/>
            </a:xfrm>
            <a:prstGeom prst="round2Diag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flipH="1">
              <a:off x="2116243" y="381476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852612" y="435591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23872" y="1675006"/>
            <a:ext cx="2823104" cy="3243002"/>
            <a:chOff x="1852612" y="1814511"/>
            <a:chExt cx="2823104" cy="324300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8433" y="1814511"/>
              <a:ext cx="2817283" cy="1885950"/>
            </a:xfrm>
            <a:prstGeom prst="round2Diag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 flipH="1">
              <a:off x="2116243" y="381476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 flipH="1">
              <a:off x="1852612" y="435591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94184" y="1675006"/>
            <a:ext cx="2823104" cy="3238887"/>
            <a:chOff x="1852612" y="1818626"/>
            <a:chExt cx="2823104" cy="323888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8433" y="1818626"/>
              <a:ext cx="2817283" cy="1877719"/>
            </a:xfrm>
            <a:prstGeom prst="round2Diag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 flipH="1">
              <a:off x="2116243" y="3814761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1852612" y="4355911"/>
              <a:ext cx="2778270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7329" y="48453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420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A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1402" y="187599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4" name="任意多边形 3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245" y="2897158"/>
            <a:ext cx="4610851" cy="404169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42813" y="514200"/>
            <a:ext cx="3177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B4C7E7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P</a:t>
            </a:r>
            <a:r>
              <a:rPr lang="en-US" altLang="zh-CN" sz="66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A</a:t>
            </a:r>
            <a:r>
              <a:rPr lang="en-US" altLang="zh-CN" sz="6600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R</a:t>
            </a:r>
            <a:r>
              <a:rPr lang="en-US" altLang="zh-CN" sz="66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T</a:t>
            </a:r>
            <a:r>
              <a:rPr lang="en-US" altLang="zh-CN" sz="6600" dirty="0">
                <a:latin typeface="印品抹茶体" panose="02000000000000000000" pitchFamily="2" charset="-122"/>
                <a:ea typeface="印品抹茶体" panose="02000000000000000000" pitchFamily="2" charset="-122"/>
              </a:rPr>
              <a:t> </a:t>
            </a:r>
            <a:r>
              <a:rPr lang="en-US" altLang="zh-CN" sz="6600" dirty="0">
                <a:solidFill>
                  <a:srgbClr val="FAAB2C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0</a:t>
            </a:r>
            <a:r>
              <a:rPr lang="en-US" altLang="zh-CN" sz="6600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3</a:t>
            </a:r>
            <a:endParaRPr lang="zh-CN" altLang="en-US" sz="6600" dirty="0">
              <a:solidFill>
                <a:srgbClr val="EF1F0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58077D3-48C1-42B6-B787-9106801A1F3D}"/>
              </a:ext>
            </a:extLst>
          </p:cNvPr>
          <p:cNvSpPr txBox="1"/>
          <p:nvPr/>
        </p:nvSpPr>
        <p:spPr>
          <a:xfrm>
            <a:off x="3917505" y="1553093"/>
            <a:ext cx="51283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447DC4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好</a:t>
            </a: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srgbClr val="EF1F01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书</a:t>
            </a:r>
            <a:r>
              <a:rPr lang="zh-CN" altLang="en-US" sz="9600" b="1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推</a:t>
            </a:r>
            <a:r>
              <a:rPr lang="zh-CN" altLang="en-US" sz="9600" b="1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荐</a:t>
            </a:r>
            <a:endParaRPr kumimoji="0" lang="zh-CN" altLang="en-US" sz="9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96593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60056" y="2324894"/>
            <a:ext cx="3671887" cy="3526632"/>
            <a:chOff x="4014788" y="1824831"/>
            <a:chExt cx="3671887" cy="3526632"/>
          </a:xfrm>
        </p:grpSpPr>
        <p:sp>
          <p:nvSpPr>
            <p:cNvPr id="6" name="等腰三角形 5"/>
            <p:cNvSpPr/>
            <p:nvPr/>
          </p:nvSpPr>
          <p:spPr>
            <a:xfrm>
              <a:off x="5676544" y="3322638"/>
              <a:ext cx="699472" cy="2028825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6114363" y="2083766"/>
              <a:ext cx="1126594" cy="3267697"/>
            </a:xfrm>
            <a:prstGeom prst="triangle">
              <a:avLst/>
            </a:prstGeom>
            <a:solidFill>
              <a:srgbClr val="FFC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4617590" y="1824831"/>
              <a:ext cx="1215867" cy="3526632"/>
            </a:xfrm>
            <a:prstGeom prst="triangl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6892411" y="3047692"/>
              <a:ext cx="794264" cy="2303771"/>
            </a:xfrm>
            <a:prstGeom prst="triangle">
              <a:avLst/>
            </a:prstGeom>
            <a:solidFill>
              <a:srgbClr val="FFA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4014788" y="2327555"/>
              <a:ext cx="1042543" cy="3023907"/>
            </a:xfrm>
            <a:prstGeom prst="triangle">
              <a:avLst/>
            </a:pr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14180" y="3822701"/>
            <a:ext cx="2598684" cy="919441"/>
            <a:chOff x="876319" y="3465513"/>
            <a:chExt cx="2598684" cy="919441"/>
          </a:xfrm>
        </p:grpSpPr>
        <p:sp>
          <p:nvSpPr>
            <p:cNvPr id="9" name="椭圆 8"/>
            <p:cNvSpPr/>
            <p:nvPr/>
          </p:nvSpPr>
          <p:spPr>
            <a:xfrm>
              <a:off x="1977551" y="3465513"/>
              <a:ext cx="396221" cy="396221"/>
            </a:xfrm>
            <a:prstGeom prst="ellipse">
              <a:avLst/>
            </a:prstGeom>
            <a:solidFill>
              <a:srgbClr val="B4C7E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 flipH="1">
              <a:off x="876319" y="3861734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B4C7E7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B4C7E7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B4C7E7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60289" y="1272586"/>
            <a:ext cx="2598684" cy="919441"/>
            <a:chOff x="876319" y="3465513"/>
            <a:chExt cx="2598684" cy="919441"/>
          </a:xfrm>
        </p:grpSpPr>
        <p:sp>
          <p:nvSpPr>
            <p:cNvPr id="21" name="椭圆 20"/>
            <p:cNvSpPr/>
            <p:nvPr/>
          </p:nvSpPr>
          <p:spPr>
            <a:xfrm>
              <a:off x="1977551" y="3465513"/>
              <a:ext cx="396221" cy="39622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 flipH="1">
              <a:off x="876319" y="3861734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32878" y="1945946"/>
            <a:ext cx="2598684" cy="919441"/>
            <a:chOff x="876319" y="3465513"/>
            <a:chExt cx="2598684" cy="919441"/>
          </a:xfrm>
        </p:grpSpPr>
        <p:sp>
          <p:nvSpPr>
            <p:cNvPr id="24" name="椭圆 23"/>
            <p:cNvSpPr/>
            <p:nvPr/>
          </p:nvSpPr>
          <p:spPr>
            <a:xfrm>
              <a:off x="1977551" y="3465513"/>
              <a:ext cx="396221" cy="396221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 flipH="1">
              <a:off x="876319" y="3861734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472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4472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4472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37679" y="2304393"/>
            <a:ext cx="2598684" cy="919441"/>
            <a:chOff x="876319" y="3465513"/>
            <a:chExt cx="2598684" cy="919441"/>
          </a:xfrm>
        </p:grpSpPr>
        <p:sp>
          <p:nvSpPr>
            <p:cNvPr id="27" name="椭圆 26"/>
            <p:cNvSpPr/>
            <p:nvPr/>
          </p:nvSpPr>
          <p:spPr>
            <a:xfrm>
              <a:off x="1977551" y="3465513"/>
              <a:ext cx="396221" cy="396221"/>
            </a:xfrm>
            <a:prstGeom prst="ellipse">
              <a:avLst/>
            </a:prstGeom>
            <a:solidFill>
              <a:srgbClr val="FFC1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 flipH="1">
              <a:off x="876319" y="3861734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82407" y="3910634"/>
            <a:ext cx="2598684" cy="919441"/>
            <a:chOff x="876319" y="3465513"/>
            <a:chExt cx="2598684" cy="919441"/>
          </a:xfrm>
        </p:grpSpPr>
        <p:sp>
          <p:nvSpPr>
            <p:cNvPr id="30" name="椭圆 29"/>
            <p:cNvSpPr/>
            <p:nvPr/>
          </p:nvSpPr>
          <p:spPr>
            <a:xfrm>
              <a:off x="1977551" y="3465513"/>
              <a:ext cx="396221" cy="396221"/>
            </a:xfrm>
            <a:prstGeom prst="ellipse">
              <a:avLst/>
            </a:prstGeom>
            <a:solidFill>
              <a:srgbClr val="FFA3A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876319" y="3861734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51" y="55565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99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99122" y="2202329"/>
            <a:ext cx="8591631" cy="992043"/>
            <a:chOff x="1438194" y="1351107"/>
            <a:chExt cx="8591631" cy="992043"/>
          </a:xfrm>
        </p:grpSpPr>
        <p:grpSp>
          <p:nvGrpSpPr>
            <p:cNvPr id="6" name="组合 5"/>
            <p:cNvGrpSpPr/>
            <p:nvPr/>
          </p:nvGrpSpPr>
          <p:grpSpPr>
            <a:xfrm>
              <a:off x="1438194" y="1581191"/>
              <a:ext cx="8591631" cy="761959"/>
              <a:chOff x="1438194" y="1581191"/>
              <a:chExt cx="8591631" cy="761959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1438194" y="1581191"/>
                <a:ext cx="690645" cy="690645"/>
                <a:chOff x="1295318" y="1576409"/>
                <a:chExt cx="881225" cy="881225"/>
              </a:xfrm>
            </p:grpSpPr>
            <p:sp>
              <p:nvSpPr>
                <p:cNvPr id="9" name="菱形 8"/>
                <p:cNvSpPr/>
                <p:nvPr/>
              </p:nvSpPr>
              <p:spPr>
                <a:xfrm>
                  <a:off x="1295318" y="1576409"/>
                  <a:ext cx="881225" cy="881225"/>
                </a:xfrm>
                <a:prstGeom prst="diamond">
                  <a:avLst/>
                </a:prstGeom>
                <a:solidFill>
                  <a:srgbClr val="FFC1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" name="菱形 1"/>
                <p:cNvSpPr/>
                <p:nvPr/>
              </p:nvSpPr>
              <p:spPr>
                <a:xfrm>
                  <a:off x="1443037" y="1724128"/>
                  <a:ext cx="585788" cy="585788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" name="任意多边形 4"/>
              <p:cNvSpPr/>
              <p:nvPr/>
            </p:nvSpPr>
            <p:spPr>
              <a:xfrm>
                <a:off x="1843088" y="2128714"/>
                <a:ext cx="8186737" cy="214436"/>
              </a:xfrm>
              <a:custGeom>
                <a:avLst/>
                <a:gdLst>
                  <a:gd name="connsiteX0" fmla="*/ 0 w 8186737"/>
                  <a:gd name="connsiteY0" fmla="*/ 142999 h 214436"/>
                  <a:gd name="connsiteX1" fmla="*/ 828675 w 8186737"/>
                  <a:gd name="connsiteY1" fmla="*/ 128711 h 214436"/>
                  <a:gd name="connsiteX2" fmla="*/ 1657350 w 8186737"/>
                  <a:gd name="connsiteY2" fmla="*/ 171574 h 214436"/>
                  <a:gd name="connsiteX3" fmla="*/ 2614612 w 8186737"/>
                  <a:gd name="connsiteY3" fmla="*/ 85849 h 214436"/>
                  <a:gd name="connsiteX4" fmla="*/ 3429000 w 8186737"/>
                  <a:gd name="connsiteY4" fmla="*/ 214436 h 214436"/>
                  <a:gd name="connsiteX5" fmla="*/ 4529137 w 8186737"/>
                  <a:gd name="connsiteY5" fmla="*/ 85849 h 214436"/>
                  <a:gd name="connsiteX6" fmla="*/ 5572125 w 8186737"/>
                  <a:gd name="connsiteY6" fmla="*/ 171574 h 214436"/>
                  <a:gd name="connsiteX7" fmla="*/ 6072187 w 8186737"/>
                  <a:gd name="connsiteY7" fmla="*/ 71561 h 214436"/>
                  <a:gd name="connsiteX8" fmla="*/ 7058025 w 8186737"/>
                  <a:gd name="connsiteY8" fmla="*/ 157286 h 214436"/>
                  <a:gd name="connsiteX9" fmla="*/ 7372350 w 8186737"/>
                  <a:gd name="connsiteY9" fmla="*/ 124 h 214436"/>
                  <a:gd name="connsiteX10" fmla="*/ 8101012 w 8186737"/>
                  <a:gd name="connsiteY10" fmla="*/ 128711 h 214436"/>
                  <a:gd name="connsiteX11" fmla="*/ 8143875 w 8186737"/>
                  <a:gd name="connsiteY11" fmla="*/ 128711 h 21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86737" h="214436">
                    <a:moveTo>
                      <a:pt x="0" y="142999"/>
                    </a:moveTo>
                    <a:cubicBezTo>
                      <a:pt x="276225" y="133473"/>
                      <a:pt x="552450" y="123948"/>
                      <a:pt x="828675" y="128711"/>
                    </a:cubicBezTo>
                    <a:cubicBezTo>
                      <a:pt x="1104900" y="133473"/>
                      <a:pt x="1359694" y="178718"/>
                      <a:pt x="1657350" y="171574"/>
                    </a:cubicBezTo>
                    <a:cubicBezTo>
                      <a:pt x="1955006" y="164430"/>
                      <a:pt x="2319337" y="78705"/>
                      <a:pt x="2614612" y="85849"/>
                    </a:cubicBezTo>
                    <a:cubicBezTo>
                      <a:pt x="2909887" y="92993"/>
                      <a:pt x="3109913" y="214436"/>
                      <a:pt x="3429000" y="214436"/>
                    </a:cubicBezTo>
                    <a:cubicBezTo>
                      <a:pt x="3748087" y="214436"/>
                      <a:pt x="4171950" y="92993"/>
                      <a:pt x="4529137" y="85849"/>
                    </a:cubicBezTo>
                    <a:cubicBezTo>
                      <a:pt x="4886324" y="78705"/>
                      <a:pt x="5314950" y="173955"/>
                      <a:pt x="5572125" y="171574"/>
                    </a:cubicBezTo>
                    <a:cubicBezTo>
                      <a:pt x="5829300" y="169193"/>
                      <a:pt x="5824537" y="73942"/>
                      <a:pt x="6072187" y="71561"/>
                    </a:cubicBezTo>
                    <a:cubicBezTo>
                      <a:pt x="6319837" y="69180"/>
                      <a:pt x="6841331" y="169192"/>
                      <a:pt x="7058025" y="157286"/>
                    </a:cubicBezTo>
                    <a:cubicBezTo>
                      <a:pt x="7274719" y="145380"/>
                      <a:pt x="7198519" y="4886"/>
                      <a:pt x="7372350" y="124"/>
                    </a:cubicBezTo>
                    <a:cubicBezTo>
                      <a:pt x="7546181" y="-4638"/>
                      <a:pt x="8101012" y="128711"/>
                      <a:pt x="8101012" y="128711"/>
                    </a:cubicBezTo>
                    <a:cubicBezTo>
                      <a:pt x="8229600" y="150142"/>
                      <a:pt x="8186737" y="139426"/>
                      <a:pt x="8143875" y="128711"/>
                    </a:cubicBezTo>
                  </a:path>
                </a:pathLst>
              </a:custGeom>
              <a:noFill/>
              <a:ln w="28575">
                <a:solidFill>
                  <a:srgbClr val="FFC1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 flipH="1">
              <a:off x="2128839" y="1351107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类型一：</a:t>
              </a:r>
              <a:r>
                <a:rPr lang="en-US" altLang="zh-CN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324199" y="1741775"/>
              <a:ext cx="71341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38194" y="3725940"/>
            <a:ext cx="8591631" cy="992043"/>
            <a:chOff x="1438194" y="1351107"/>
            <a:chExt cx="8591631" cy="992043"/>
          </a:xfrm>
        </p:grpSpPr>
        <p:grpSp>
          <p:nvGrpSpPr>
            <p:cNvPr id="18" name="组合 17"/>
            <p:cNvGrpSpPr/>
            <p:nvPr/>
          </p:nvGrpSpPr>
          <p:grpSpPr>
            <a:xfrm>
              <a:off x="1438194" y="1581191"/>
              <a:ext cx="8591631" cy="761959"/>
              <a:chOff x="1438194" y="1581191"/>
              <a:chExt cx="8591631" cy="761959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438194" y="1581191"/>
                <a:ext cx="690645" cy="690645"/>
                <a:chOff x="1295318" y="1576409"/>
                <a:chExt cx="881225" cy="881225"/>
              </a:xfrm>
            </p:grpSpPr>
            <p:sp>
              <p:nvSpPr>
                <p:cNvPr id="23" name="菱形 22"/>
                <p:cNvSpPr/>
                <p:nvPr/>
              </p:nvSpPr>
              <p:spPr>
                <a:xfrm>
                  <a:off x="1295318" y="1576409"/>
                  <a:ext cx="881225" cy="881225"/>
                </a:xfrm>
                <a:prstGeom prst="diamond">
                  <a:avLst/>
                </a:prstGeom>
                <a:solidFill>
                  <a:srgbClr val="00B05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菱形 23"/>
                <p:cNvSpPr/>
                <p:nvPr/>
              </p:nvSpPr>
              <p:spPr>
                <a:xfrm>
                  <a:off x="1443037" y="1724128"/>
                  <a:ext cx="585788" cy="585788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任意多边形 21"/>
              <p:cNvSpPr/>
              <p:nvPr/>
            </p:nvSpPr>
            <p:spPr>
              <a:xfrm>
                <a:off x="1843088" y="2128714"/>
                <a:ext cx="8186737" cy="214436"/>
              </a:xfrm>
              <a:custGeom>
                <a:avLst/>
                <a:gdLst>
                  <a:gd name="connsiteX0" fmla="*/ 0 w 8186737"/>
                  <a:gd name="connsiteY0" fmla="*/ 142999 h 214436"/>
                  <a:gd name="connsiteX1" fmla="*/ 828675 w 8186737"/>
                  <a:gd name="connsiteY1" fmla="*/ 128711 h 214436"/>
                  <a:gd name="connsiteX2" fmla="*/ 1657350 w 8186737"/>
                  <a:gd name="connsiteY2" fmla="*/ 171574 h 214436"/>
                  <a:gd name="connsiteX3" fmla="*/ 2614612 w 8186737"/>
                  <a:gd name="connsiteY3" fmla="*/ 85849 h 214436"/>
                  <a:gd name="connsiteX4" fmla="*/ 3429000 w 8186737"/>
                  <a:gd name="connsiteY4" fmla="*/ 214436 h 214436"/>
                  <a:gd name="connsiteX5" fmla="*/ 4529137 w 8186737"/>
                  <a:gd name="connsiteY5" fmla="*/ 85849 h 214436"/>
                  <a:gd name="connsiteX6" fmla="*/ 5572125 w 8186737"/>
                  <a:gd name="connsiteY6" fmla="*/ 171574 h 214436"/>
                  <a:gd name="connsiteX7" fmla="*/ 6072187 w 8186737"/>
                  <a:gd name="connsiteY7" fmla="*/ 71561 h 214436"/>
                  <a:gd name="connsiteX8" fmla="*/ 7058025 w 8186737"/>
                  <a:gd name="connsiteY8" fmla="*/ 157286 h 214436"/>
                  <a:gd name="connsiteX9" fmla="*/ 7372350 w 8186737"/>
                  <a:gd name="connsiteY9" fmla="*/ 124 h 214436"/>
                  <a:gd name="connsiteX10" fmla="*/ 8101012 w 8186737"/>
                  <a:gd name="connsiteY10" fmla="*/ 128711 h 214436"/>
                  <a:gd name="connsiteX11" fmla="*/ 8143875 w 8186737"/>
                  <a:gd name="connsiteY11" fmla="*/ 128711 h 21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86737" h="214436">
                    <a:moveTo>
                      <a:pt x="0" y="142999"/>
                    </a:moveTo>
                    <a:cubicBezTo>
                      <a:pt x="276225" y="133473"/>
                      <a:pt x="552450" y="123948"/>
                      <a:pt x="828675" y="128711"/>
                    </a:cubicBezTo>
                    <a:cubicBezTo>
                      <a:pt x="1104900" y="133473"/>
                      <a:pt x="1359694" y="178718"/>
                      <a:pt x="1657350" y="171574"/>
                    </a:cubicBezTo>
                    <a:cubicBezTo>
                      <a:pt x="1955006" y="164430"/>
                      <a:pt x="2319337" y="78705"/>
                      <a:pt x="2614612" y="85849"/>
                    </a:cubicBezTo>
                    <a:cubicBezTo>
                      <a:pt x="2909887" y="92993"/>
                      <a:pt x="3109913" y="214436"/>
                      <a:pt x="3429000" y="214436"/>
                    </a:cubicBezTo>
                    <a:cubicBezTo>
                      <a:pt x="3748087" y="214436"/>
                      <a:pt x="4171950" y="92993"/>
                      <a:pt x="4529137" y="85849"/>
                    </a:cubicBezTo>
                    <a:cubicBezTo>
                      <a:pt x="4886324" y="78705"/>
                      <a:pt x="5314950" y="173955"/>
                      <a:pt x="5572125" y="171574"/>
                    </a:cubicBezTo>
                    <a:cubicBezTo>
                      <a:pt x="5829300" y="169193"/>
                      <a:pt x="5824537" y="73942"/>
                      <a:pt x="6072187" y="71561"/>
                    </a:cubicBezTo>
                    <a:cubicBezTo>
                      <a:pt x="6319837" y="69180"/>
                      <a:pt x="6841331" y="169192"/>
                      <a:pt x="7058025" y="157286"/>
                    </a:cubicBezTo>
                    <a:cubicBezTo>
                      <a:pt x="7274719" y="145380"/>
                      <a:pt x="7198519" y="4886"/>
                      <a:pt x="7372350" y="124"/>
                    </a:cubicBezTo>
                    <a:cubicBezTo>
                      <a:pt x="7546181" y="-4638"/>
                      <a:pt x="8101012" y="128711"/>
                      <a:pt x="8101012" y="128711"/>
                    </a:cubicBezTo>
                    <a:cubicBezTo>
                      <a:pt x="8229600" y="150142"/>
                      <a:pt x="8186737" y="139426"/>
                      <a:pt x="8143875" y="128711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 flipH="1">
              <a:off x="2128839" y="1351107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类型二：</a:t>
              </a:r>
              <a:r>
                <a:rPr lang="en-US" altLang="zh-CN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XX</a:t>
              </a:r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类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2324199" y="1741775"/>
              <a:ext cx="71341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53" b="95963" l="9645" r="89848">
                        <a14:foregroundMark x1="25127" y1="67702" x2="36548" y2="88199"/>
                        <a14:foregroundMark x1="21320" y1="91925" x2="38071" y2="8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14904" y="1590030"/>
            <a:ext cx="4710519" cy="384971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51" y="55565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3931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46063" y="1665364"/>
            <a:ext cx="4408941" cy="1430214"/>
            <a:chOff x="1696543" y="1827336"/>
            <a:chExt cx="4408941" cy="1430214"/>
          </a:xfrm>
        </p:grpSpPr>
        <p:grpSp>
          <p:nvGrpSpPr>
            <p:cNvPr id="5" name="组合 4"/>
            <p:cNvGrpSpPr/>
            <p:nvPr/>
          </p:nvGrpSpPr>
          <p:grpSpPr>
            <a:xfrm>
              <a:off x="1696543" y="1827336"/>
              <a:ext cx="4408941" cy="1430214"/>
              <a:chOff x="1696543" y="1827336"/>
              <a:chExt cx="4408941" cy="1430214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1696543" y="1827336"/>
                <a:ext cx="4408941" cy="1430214"/>
              </a:xfrm>
              <a:custGeom>
                <a:avLst/>
                <a:gdLst>
                  <a:gd name="connsiteX0" fmla="*/ 374215 w 3962967"/>
                  <a:gd name="connsiteY0" fmla="*/ 183699 h 1180028"/>
                  <a:gd name="connsiteX1" fmla="*/ 3403165 w 3962967"/>
                  <a:gd name="connsiteY1" fmla="*/ 55111 h 1180028"/>
                  <a:gd name="connsiteX2" fmla="*/ 3688915 w 3962967"/>
                  <a:gd name="connsiteY2" fmla="*/ 826636 h 1180028"/>
                  <a:gd name="connsiteX3" fmla="*/ 417077 w 3962967"/>
                  <a:gd name="connsiteY3" fmla="*/ 1155249 h 1180028"/>
                  <a:gd name="connsiteX4" fmla="*/ 374215 w 3962967"/>
                  <a:gd name="connsiteY4" fmla="*/ 183699 h 118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2967" h="1180028">
                    <a:moveTo>
                      <a:pt x="374215" y="183699"/>
                    </a:moveTo>
                    <a:cubicBezTo>
                      <a:pt x="871896" y="343"/>
                      <a:pt x="2850715" y="-52045"/>
                      <a:pt x="3403165" y="55111"/>
                    </a:cubicBezTo>
                    <a:cubicBezTo>
                      <a:pt x="3955615" y="162267"/>
                      <a:pt x="4186596" y="643280"/>
                      <a:pt x="3688915" y="826636"/>
                    </a:cubicBezTo>
                    <a:cubicBezTo>
                      <a:pt x="3191234" y="1009992"/>
                      <a:pt x="974290" y="1260024"/>
                      <a:pt x="417077" y="1155249"/>
                    </a:cubicBezTo>
                    <a:cubicBezTo>
                      <a:pt x="-140136" y="1050474"/>
                      <a:pt x="-123466" y="367055"/>
                      <a:pt x="374215" y="183699"/>
                    </a:cubicBezTo>
                    <a:close/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 flipH="1">
                <a:off x="2528938" y="1827336"/>
                <a:ext cx="25986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00B050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528938" y="2245934"/>
                <a:ext cx="304035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solidFill>
                      <a:schemeClr val="bg2">
                        <a:lumMod val="10000"/>
                      </a:schemeClr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 flipH="1">
              <a:off x="1791261" y="2107434"/>
              <a:ext cx="7376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01</a:t>
              </a:r>
              <a:endParaRPr lang="zh-CN" altLang="en-US" sz="6000" b="1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55966" y="1665364"/>
            <a:ext cx="4418489" cy="1430214"/>
            <a:chOff x="1686995" y="1827336"/>
            <a:chExt cx="4418489" cy="1430214"/>
          </a:xfrm>
        </p:grpSpPr>
        <p:grpSp>
          <p:nvGrpSpPr>
            <p:cNvPr id="18" name="组合 17"/>
            <p:cNvGrpSpPr/>
            <p:nvPr/>
          </p:nvGrpSpPr>
          <p:grpSpPr>
            <a:xfrm>
              <a:off x="1696543" y="1827336"/>
              <a:ext cx="4408941" cy="1430214"/>
              <a:chOff x="1696543" y="1827336"/>
              <a:chExt cx="4408941" cy="1430214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1696543" y="1827336"/>
                <a:ext cx="4408941" cy="1430214"/>
              </a:xfrm>
              <a:custGeom>
                <a:avLst/>
                <a:gdLst>
                  <a:gd name="connsiteX0" fmla="*/ 374215 w 3962967"/>
                  <a:gd name="connsiteY0" fmla="*/ 183699 h 1180028"/>
                  <a:gd name="connsiteX1" fmla="*/ 3403165 w 3962967"/>
                  <a:gd name="connsiteY1" fmla="*/ 55111 h 1180028"/>
                  <a:gd name="connsiteX2" fmla="*/ 3688915 w 3962967"/>
                  <a:gd name="connsiteY2" fmla="*/ 826636 h 1180028"/>
                  <a:gd name="connsiteX3" fmla="*/ 417077 w 3962967"/>
                  <a:gd name="connsiteY3" fmla="*/ 1155249 h 1180028"/>
                  <a:gd name="connsiteX4" fmla="*/ 374215 w 3962967"/>
                  <a:gd name="connsiteY4" fmla="*/ 183699 h 118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2967" h="1180028">
                    <a:moveTo>
                      <a:pt x="374215" y="183699"/>
                    </a:moveTo>
                    <a:cubicBezTo>
                      <a:pt x="871896" y="343"/>
                      <a:pt x="2850715" y="-52045"/>
                      <a:pt x="3403165" y="55111"/>
                    </a:cubicBezTo>
                    <a:cubicBezTo>
                      <a:pt x="3955615" y="162267"/>
                      <a:pt x="4186596" y="643280"/>
                      <a:pt x="3688915" y="826636"/>
                    </a:cubicBezTo>
                    <a:cubicBezTo>
                      <a:pt x="3191234" y="1009992"/>
                      <a:pt x="974290" y="1260024"/>
                      <a:pt x="417077" y="1155249"/>
                    </a:cubicBezTo>
                    <a:cubicBezTo>
                      <a:pt x="-140136" y="1050474"/>
                      <a:pt x="-123466" y="367055"/>
                      <a:pt x="374215" y="183699"/>
                    </a:cubicBezTo>
                    <a:close/>
                  </a:path>
                </a:pathLst>
              </a:custGeom>
              <a:noFill/>
              <a:ln w="28575">
                <a:solidFill>
                  <a:srgbClr val="FFC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 flipH="1">
                <a:off x="2528938" y="1827336"/>
                <a:ext cx="25986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FFC100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528938" y="2245934"/>
                <a:ext cx="304035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solidFill>
                      <a:schemeClr val="bg2">
                        <a:lumMod val="10000"/>
                      </a:schemeClr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 flipH="1">
              <a:off x="1686995" y="2107434"/>
              <a:ext cx="9672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02</a:t>
              </a:r>
              <a:endParaRPr lang="zh-CN" altLang="en-US" sz="6000" b="1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91261" y="3626293"/>
            <a:ext cx="4408941" cy="1430214"/>
            <a:chOff x="1696543" y="1827336"/>
            <a:chExt cx="4408941" cy="1430214"/>
          </a:xfrm>
        </p:grpSpPr>
        <p:grpSp>
          <p:nvGrpSpPr>
            <p:cNvPr id="24" name="组合 23"/>
            <p:cNvGrpSpPr/>
            <p:nvPr/>
          </p:nvGrpSpPr>
          <p:grpSpPr>
            <a:xfrm>
              <a:off x="1696543" y="1827336"/>
              <a:ext cx="4408941" cy="1430214"/>
              <a:chOff x="1696543" y="1827336"/>
              <a:chExt cx="4408941" cy="1430214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1696543" y="1827336"/>
                <a:ext cx="4408941" cy="1430214"/>
              </a:xfrm>
              <a:custGeom>
                <a:avLst/>
                <a:gdLst>
                  <a:gd name="connsiteX0" fmla="*/ 374215 w 3962967"/>
                  <a:gd name="connsiteY0" fmla="*/ 183699 h 1180028"/>
                  <a:gd name="connsiteX1" fmla="*/ 3403165 w 3962967"/>
                  <a:gd name="connsiteY1" fmla="*/ 55111 h 1180028"/>
                  <a:gd name="connsiteX2" fmla="*/ 3688915 w 3962967"/>
                  <a:gd name="connsiteY2" fmla="*/ 826636 h 1180028"/>
                  <a:gd name="connsiteX3" fmla="*/ 417077 w 3962967"/>
                  <a:gd name="connsiteY3" fmla="*/ 1155249 h 1180028"/>
                  <a:gd name="connsiteX4" fmla="*/ 374215 w 3962967"/>
                  <a:gd name="connsiteY4" fmla="*/ 183699 h 118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2967" h="1180028">
                    <a:moveTo>
                      <a:pt x="374215" y="183699"/>
                    </a:moveTo>
                    <a:cubicBezTo>
                      <a:pt x="871896" y="343"/>
                      <a:pt x="2850715" y="-52045"/>
                      <a:pt x="3403165" y="55111"/>
                    </a:cubicBezTo>
                    <a:cubicBezTo>
                      <a:pt x="3955615" y="162267"/>
                      <a:pt x="4186596" y="643280"/>
                      <a:pt x="3688915" y="826636"/>
                    </a:cubicBezTo>
                    <a:cubicBezTo>
                      <a:pt x="3191234" y="1009992"/>
                      <a:pt x="974290" y="1260024"/>
                      <a:pt x="417077" y="1155249"/>
                    </a:cubicBezTo>
                    <a:cubicBezTo>
                      <a:pt x="-140136" y="1050474"/>
                      <a:pt x="-123466" y="367055"/>
                      <a:pt x="374215" y="183699"/>
                    </a:cubicBezTo>
                    <a:close/>
                  </a:path>
                </a:pathLst>
              </a:custGeom>
              <a:noFill/>
              <a:ln w="28575">
                <a:solidFill>
                  <a:srgbClr val="FFA3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 flipH="1">
                <a:off x="2528938" y="1827336"/>
                <a:ext cx="25986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FFA3A3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528938" y="2245934"/>
                <a:ext cx="304035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solidFill>
                      <a:schemeClr val="bg2">
                        <a:lumMod val="10000"/>
                      </a:schemeClr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 flipH="1">
              <a:off x="1696543" y="2123579"/>
              <a:ext cx="9572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03</a:t>
              </a:r>
              <a:endParaRPr lang="zh-CN" altLang="en-US" sz="6000" b="1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65514" y="3626293"/>
            <a:ext cx="4481675" cy="1430214"/>
            <a:chOff x="1623809" y="1827336"/>
            <a:chExt cx="4481675" cy="1430214"/>
          </a:xfrm>
        </p:grpSpPr>
        <p:grpSp>
          <p:nvGrpSpPr>
            <p:cNvPr id="30" name="组合 29"/>
            <p:cNvGrpSpPr/>
            <p:nvPr/>
          </p:nvGrpSpPr>
          <p:grpSpPr>
            <a:xfrm>
              <a:off x="1696543" y="1827336"/>
              <a:ext cx="4408941" cy="1430214"/>
              <a:chOff x="1696543" y="1827336"/>
              <a:chExt cx="4408941" cy="1430214"/>
            </a:xfrm>
          </p:grpSpPr>
          <p:sp>
            <p:nvSpPr>
              <p:cNvPr id="32" name="任意多边形 31"/>
              <p:cNvSpPr/>
              <p:nvPr/>
            </p:nvSpPr>
            <p:spPr>
              <a:xfrm>
                <a:off x="1696543" y="1827336"/>
                <a:ext cx="4408941" cy="1430214"/>
              </a:xfrm>
              <a:custGeom>
                <a:avLst/>
                <a:gdLst>
                  <a:gd name="connsiteX0" fmla="*/ 374215 w 3962967"/>
                  <a:gd name="connsiteY0" fmla="*/ 183699 h 1180028"/>
                  <a:gd name="connsiteX1" fmla="*/ 3403165 w 3962967"/>
                  <a:gd name="connsiteY1" fmla="*/ 55111 h 1180028"/>
                  <a:gd name="connsiteX2" fmla="*/ 3688915 w 3962967"/>
                  <a:gd name="connsiteY2" fmla="*/ 826636 h 1180028"/>
                  <a:gd name="connsiteX3" fmla="*/ 417077 w 3962967"/>
                  <a:gd name="connsiteY3" fmla="*/ 1155249 h 1180028"/>
                  <a:gd name="connsiteX4" fmla="*/ 374215 w 3962967"/>
                  <a:gd name="connsiteY4" fmla="*/ 183699 h 118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2967" h="1180028">
                    <a:moveTo>
                      <a:pt x="374215" y="183699"/>
                    </a:moveTo>
                    <a:cubicBezTo>
                      <a:pt x="871896" y="343"/>
                      <a:pt x="2850715" y="-52045"/>
                      <a:pt x="3403165" y="55111"/>
                    </a:cubicBezTo>
                    <a:cubicBezTo>
                      <a:pt x="3955615" y="162267"/>
                      <a:pt x="4186596" y="643280"/>
                      <a:pt x="3688915" y="826636"/>
                    </a:cubicBezTo>
                    <a:cubicBezTo>
                      <a:pt x="3191234" y="1009992"/>
                      <a:pt x="974290" y="1260024"/>
                      <a:pt x="417077" y="1155249"/>
                    </a:cubicBezTo>
                    <a:cubicBezTo>
                      <a:pt x="-140136" y="1050474"/>
                      <a:pt x="-123466" y="367055"/>
                      <a:pt x="374215" y="183699"/>
                    </a:cubicBezTo>
                    <a:close/>
                  </a:path>
                </a:pathLst>
              </a:custGeom>
              <a:noFill/>
              <a:ln w="28575"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 flipH="1">
                <a:off x="2528938" y="1827336"/>
                <a:ext cx="25986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rgbClr val="4472C4"/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</a:rPr>
                  <a:t>输入标题</a:t>
                </a: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528938" y="2245934"/>
                <a:ext cx="304035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dirty="0">
                    <a:solidFill>
                      <a:schemeClr val="bg2">
                        <a:lumMod val="10000"/>
                      </a:schemeClr>
                    </a:solidFill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 flipH="1">
              <a:off x="1623809" y="2107434"/>
              <a:ext cx="116616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rgbClr val="4472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04</a:t>
              </a:r>
              <a:endParaRPr lang="zh-CN" altLang="en-US" sz="6000" b="1" dirty="0">
                <a:solidFill>
                  <a:srgbClr val="4472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520" y="2297619"/>
            <a:ext cx="2138676" cy="252206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51" y="55565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76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42061" y="1717608"/>
            <a:ext cx="2598684" cy="3200400"/>
            <a:chOff x="1494944" y="1400175"/>
            <a:chExt cx="2598684" cy="3200400"/>
          </a:xfrm>
        </p:grpSpPr>
        <p:grpSp>
          <p:nvGrpSpPr>
            <p:cNvPr id="5" name="组合 4"/>
            <p:cNvGrpSpPr/>
            <p:nvPr/>
          </p:nvGrpSpPr>
          <p:grpSpPr>
            <a:xfrm>
              <a:off x="1657350" y="1400175"/>
              <a:ext cx="2214563" cy="3200400"/>
              <a:chOff x="1657350" y="1400175"/>
              <a:chExt cx="2214563" cy="3200400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657350" y="1400175"/>
                <a:ext cx="2214563" cy="3200400"/>
              </a:xfrm>
              <a:prstGeom prst="rect">
                <a:avLst/>
              </a:prstGeom>
              <a:noFill/>
              <a:ln w="28575">
                <a:solidFill>
                  <a:srgbClr val="FFA3A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977891" y="1400175"/>
                <a:ext cx="461665" cy="985838"/>
                <a:chOff x="506279" y="-16639"/>
                <a:chExt cx="461665" cy="985838"/>
              </a:xfrm>
            </p:grpSpPr>
            <p:sp>
              <p:nvSpPr>
                <p:cNvPr id="10" name="五边形 9"/>
                <p:cNvSpPr/>
                <p:nvPr/>
              </p:nvSpPr>
              <p:spPr>
                <a:xfrm rot="5400000">
                  <a:off x="269198" y="220442"/>
                  <a:ext cx="928688" cy="454526"/>
                </a:xfrm>
                <a:prstGeom prst="homePlate">
                  <a:avLst/>
                </a:prstGeom>
                <a:solidFill>
                  <a:srgbClr val="FF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506279" y="11936"/>
                  <a:ext cx="461665" cy="957263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读书</a:t>
                  </a:r>
                </a:p>
              </p:txBody>
            </p:sp>
          </p:grpSp>
        </p:grpSp>
        <p:sp>
          <p:nvSpPr>
            <p:cNvPr id="16" name="文本框 15"/>
            <p:cNvSpPr txBox="1"/>
            <p:nvPr/>
          </p:nvSpPr>
          <p:spPr>
            <a:xfrm flipH="1">
              <a:off x="1494944" y="2386013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904759" y="2909233"/>
              <a:ext cx="181975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34237" y="1717608"/>
            <a:ext cx="2598684" cy="3200400"/>
            <a:chOff x="1494944" y="1400175"/>
            <a:chExt cx="2598684" cy="3200400"/>
          </a:xfrm>
        </p:grpSpPr>
        <p:grpSp>
          <p:nvGrpSpPr>
            <p:cNvPr id="19" name="组合 18"/>
            <p:cNvGrpSpPr/>
            <p:nvPr/>
          </p:nvGrpSpPr>
          <p:grpSpPr>
            <a:xfrm>
              <a:off x="1657350" y="1400175"/>
              <a:ext cx="2214563" cy="3200400"/>
              <a:chOff x="1657350" y="1400175"/>
              <a:chExt cx="2214563" cy="32004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657350" y="1400175"/>
                <a:ext cx="2214563" cy="3200400"/>
              </a:xfrm>
              <a:prstGeom prst="rect">
                <a:avLst/>
              </a:prstGeom>
              <a:noFill/>
              <a:ln w="28575">
                <a:solidFill>
                  <a:srgbClr val="FFC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977891" y="1400175"/>
                <a:ext cx="461665" cy="985838"/>
                <a:chOff x="506279" y="-16639"/>
                <a:chExt cx="461665" cy="985838"/>
              </a:xfrm>
            </p:grpSpPr>
            <p:sp>
              <p:nvSpPr>
                <p:cNvPr id="24" name="五边形 23"/>
                <p:cNvSpPr/>
                <p:nvPr/>
              </p:nvSpPr>
              <p:spPr>
                <a:xfrm rot="5400000">
                  <a:off x="269198" y="220442"/>
                  <a:ext cx="928688" cy="454526"/>
                </a:xfrm>
                <a:prstGeom prst="homePlate">
                  <a:avLst/>
                </a:prstGeom>
                <a:solidFill>
                  <a:srgbClr val="FF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文本框 24"/>
                <p:cNvSpPr txBox="1"/>
                <p:nvPr/>
              </p:nvSpPr>
              <p:spPr>
                <a:xfrm>
                  <a:off x="506279" y="11936"/>
                  <a:ext cx="461665" cy="957263"/>
                </a:xfrm>
                <a:prstGeom prst="rect">
                  <a:avLst/>
                </a:prstGeom>
                <a:solidFill>
                  <a:srgbClr val="FFC100"/>
                </a:solidFill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读书</a:t>
                  </a:r>
                </a:p>
              </p:txBody>
            </p:sp>
          </p:grpSp>
        </p:grpSp>
        <p:sp>
          <p:nvSpPr>
            <p:cNvPr id="20" name="文本框 19"/>
            <p:cNvSpPr txBox="1"/>
            <p:nvPr/>
          </p:nvSpPr>
          <p:spPr>
            <a:xfrm flipH="1">
              <a:off x="1494944" y="2386013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C10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904759" y="2909233"/>
              <a:ext cx="181975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26413" y="1717608"/>
            <a:ext cx="2598684" cy="3200400"/>
            <a:chOff x="1494944" y="1400175"/>
            <a:chExt cx="2598684" cy="3200400"/>
          </a:xfrm>
        </p:grpSpPr>
        <p:grpSp>
          <p:nvGrpSpPr>
            <p:cNvPr id="27" name="组合 26"/>
            <p:cNvGrpSpPr/>
            <p:nvPr/>
          </p:nvGrpSpPr>
          <p:grpSpPr>
            <a:xfrm>
              <a:off x="1657350" y="1400175"/>
              <a:ext cx="2214563" cy="3200400"/>
              <a:chOff x="1657350" y="1400175"/>
              <a:chExt cx="2214563" cy="320040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1657350" y="1400175"/>
                <a:ext cx="2214563" cy="320040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977891" y="1400175"/>
                <a:ext cx="461665" cy="985838"/>
                <a:chOff x="506279" y="-16639"/>
                <a:chExt cx="461665" cy="985838"/>
              </a:xfrm>
            </p:grpSpPr>
            <p:sp>
              <p:nvSpPr>
                <p:cNvPr id="32" name="五边形 31"/>
                <p:cNvSpPr/>
                <p:nvPr/>
              </p:nvSpPr>
              <p:spPr>
                <a:xfrm rot="5400000">
                  <a:off x="269198" y="220442"/>
                  <a:ext cx="928688" cy="454526"/>
                </a:xfrm>
                <a:prstGeom prst="homePlat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506279" y="11936"/>
                  <a:ext cx="461665" cy="957263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读书</a:t>
                  </a:r>
                </a:p>
              </p:txBody>
            </p:sp>
          </p:grpSp>
        </p:grpSp>
        <p:sp>
          <p:nvSpPr>
            <p:cNvPr id="28" name="文本框 27"/>
            <p:cNvSpPr txBox="1"/>
            <p:nvPr/>
          </p:nvSpPr>
          <p:spPr>
            <a:xfrm flipH="1">
              <a:off x="1494944" y="2386013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904759" y="2909233"/>
              <a:ext cx="181975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18588" y="1717608"/>
            <a:ext cx="2598684" cy="3200400"/>
            <a:chOff x="1494944" y="1400175"/>
            <a:chExt cx="2598684" cy="3200400"/>
          </a:xfrm>
        </p:grpSpPr>
        <p:grpSp>
          <p:nvGrpSpPr>
            <p:cNvPr id="35" name="组合 34"/>
            <p:cNvGrpSpPr/>
            <p:nvPr/>
          </p:nvGrpSpPr>
          <p:grpSpPr>
            <a:xfrm>
              <a:off x="1657350" y="1400175"/>
              <a:ext cx="2214563" cy="3200400"/>
              <a:chOff x="1657350" y="1400175"/>
              <a:chExt cx="2214563" cy="320040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657350" y="1400175"/>
                <a:ext cx="2214563" cy="3200400"/>
              </a:xfrm>
              <a:prstGeom prst="rect">
                <a:avLst/>
              </a:prstGeom>
              <a:noFill/>
              <a:ln w="28575">
                <a:solidFill>
                  <a:srgbClr val="B4C7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1970752" y="1400175"/>
                <a:ext cx="461665" cy="971551"/>
                <a:chOff x="499140" y="-16639"/>
                <a:chExt cx="461665" cy="971551"/>
              </a:xfrm>
            </p:grpSpPr>
            <p:sp>
              <p:nvSpPr>
                <p:cNvPr id="40" name="五边形 39"/>
                <p:cNvSpPr/>
                <p:nvPr/>
              </p:nvSpPr>
              <p:spPr>
                <a:xfrm rot="5400000">
                  <a:off x="269198" y="220442"/>
                  <a:ext cx="928688" cy="454526"/>
                </a:xfrm>
                <a:prstGeom prst="homePlate">
                  <a:avLst/>
                </a:prstGeom>
                <a:solidFill>
                  <a:srgbClr val="B4C7E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文本框 40"/>
                <p:cNvSpPr txBox="1"/>
                <p:nvPr/>
              </p:nvSpPr>
              <p:spPr>
                <a:xfrm>
                  <a:off x="499140" y="-2351"/>
                  <a:ext cx="461665" cy="957263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zh-CN" altLang="en-US" dirty="0">
                      <a:solidFill>
                        <a:schemeClr val="bg1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读书</a:t>
                  </a:r>
                </a:p>
              </p:txBody>
            </p:sp>
          </p:grpSp>
        </p:grpSp>
        <p:sp>
          <p:nvSpPr>
            <p:cNvPr id="36" name="文本框 35"/>
            <p:cNvSpPr txBox="1"/>
            <p:nvPr/>
          </p:nvSpPr>
          <p:spPr>
            <a:xfrm flipH="1">
              <a:off x="1494944" y="2386013"/>
              <a:ext cx="2598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B4C7E7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904759" y="2909233"/>
              <a:ext cx="1819756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51" y="55565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333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4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230574" y="1934042"/>
            <a:ext cx="2857500" cy="2971833"/>
            <a:chOff x="1342609" y="1915179"/>
            <a:chExt cx="2857500" cy="2971833"/>
          </a:xfrm>
        </p:grpSpPr>
        <p:grpSp>
          <p:nvGrpSpPr>
            <p:cNvPr id="37" name="组合 36"/>
            <p:cNvGrpSpPr/>
            <p:nvPr/>
          </p:nvGrpSpPr>
          <p:grpSpPr>
            <a:xfrm>
              <a:off x="1342609" y="2843580"/>
              <a:ext cx="2857500" cy="2043432"/>
              <a:chOff x="7431861" y="2717132"/>
              <a:chExt cx="2857500" cy="2043432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7431861" y="2717132"/>
                <a:ext cx="2857500" cy="1529303"/>
                <a:chOff x="7589023" y="2669206"/>
                <a:chExt cx="2857500" cy="1529303"/>
              </a:xfrm>
            </p:grpSpPr>
            <p:sp>
              <p:nvSpPr>
                <p:cNvPr id="47" name="任意多边形 46"/>
                <p:cNvSpPr/>
                <p:nvPr/>
              </p:nvSpPr>
              <p:spPr>
                <a:xfrm>
                  <a:off x="7589023" y="2669206"/>
                  <a:ext cx="2857500" cy="286551"/>
                </a:xfrm>
                <a:custGeom>
                  <a:avLst/>
                  <a:gdLst>
                    <a:gd name="connsiteX0" fmla="*/ 0 w 2857500"/>
                    <a:gd name="connsiteY0" fmla="*/ 0 h 286551"/>
                    <a:gd name="connsiteX1" fmla="*/ 1271588 w 2857500"/>
                    <a:gd name="connsiteY1" fmla="*/ 285750 h 286551"/>
                    <a:gd name="connsiteX2" fmla="*/ 2471738 w 2857500"/>
                    <a:gd name="connsiteY2" fmla="*/ 85725 h 286551"/>
                    <a:gd name="connsiteX3" fmla="*/ 2857500 w 2857500"/>
                    <a:gd name="connsiteY3" fmla="*/ 85725 h 28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7500" h="286551">
                      <a:moveTo>
                        <a:pt x="0" y="0"/>
                      </a:moveTo>
                      <a:cubicBezTo>
                        <a:pt x="429816" y="135731"/>
                        <a:pt x="859632" y="271463"/>
                        <a:pt x="1271588" y="285750"/>
                      </a:cubicBezTo>
                      <a:cubicBezTo>
                        <a:pt x="1683544" y="300037"/>
                        <a:pt x="2207419" y="119063"/>
                        <a:pt x="2471738" y="85725"/>
                      </a:cubicBezTo>
                      <a:cubicBezTo>
                        <a:pt x="2736057" y="52388"/>
                        <a:pt x="2796778" y="69056"/>
                        <a:pt x="2857500" y="85725"/>
                      </a:cubicBezTo>
                    </a:path>
                  </a:pathLst>
                </a:custGeom>
                <a:noFill/>
                <a:ln w="28575">
                  <a:solidFill>
                    <a:srgbClr val="FFC1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文本框 43"/>
                <p:cNvSpPr txBox="1"/>
                <p:nvPr/>
              </p:nvSpPr>
              <p:spPr>
                <a:xfrm flipH="1">
                  <a:off x="7852654" y="2955757"/>
                  <a:ext cx="22510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>
                      <a:solidFill>
                        <a:srgbClr val="FFC100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输入标题</a:t>
                  </a: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 flipH="1">
                  <a:off x="7589023" y="3496907"/>
                  <a:ext cx="2778270" cy="70160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zh-CN" altLang="en-US" sz="1400" dirty="0">
                      <a:latin typeface="印品抹茶体" panose="02000000000000000000" pitchFamily="2" charset="-122"/>
                      <a:ea typeface="印品抹茶体" panose="02000000000000000000" pitchFamily="2" charset="-122"/>
                      <a:cs typeface="Open Sans" panose="020B0606030504020204" pitchFamily="34" charset="0"/>
                      <a:sym typeface="Arial" panose="020B0604020202020204" pitchFamily="34" charset="0"/>
                    </a:rPr>
                    <a:t>您的内容打在这里，或通过复制文本后在此选择粘贴。</a:t>
                  </a:r>
                  <a:endParaRPr lang="en-US" altLang="zh-CN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8001000" y="4434999"/>
                <a:ext cx="1591796" cy="325565"/>
                <a:chOff x="8001000" y="4434999"/>
                <a:chExt cx="1591796" cy="325565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8001000" y="4434999"/>
                  <a:ext cx="325565" cy="325565"/>
                </a:xfrm>
                <a:prstGeom prst="ellipse">
                  <a:avLst/>
                </a:prstGeom>
                <a:solidFill>
                  <a:srgbClr val="FFC1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8634116" y="4434999"/>
                  <a:ext cx="325565" cy="325565"/>
                </a:xfrm>
                <a:prstGeom prst="ellipse">
                  <a:avLst/>
                </a:prstGeom>
                <a:solidFill>
                  <a:srgbClr val="FF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9267231" y="4434999"/>
                  <a:ext cx="325565" cy="3255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553" b="95963" l="9645" r="89848">
                          <a14:foregroundMark x1="25127" y1="67702" x2="36548" y2="88199"/>
                          <a14:foregroundMark x1="21320" y1="91925" x2="38071" y2="8695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843534" y="1915179"/>
              <a:ext cx="1355605" cy="1107880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7428601" y="1934042"/>
            <a:ext cx="2857500" cy="2959043"/>
            <a:chOff x="7791734" y="1676647"/>
            <a:chExt cx="2857500" cy="2959043"/>
          </a:xfrm>
        </p:grpSpPr>
        <p:grpSp>
          <p:nvGrpSpPr>
            <p:cNvPr id="26" name="组合 25"/>
            <p:cNvGrpSpPr/>
            <p:nvPr/>
          </p:nvGrpSpPr>
          <p:grpSpPr>
            <a:xfrm>
              <a:off x="7791734" y="2592258"/>
              <a:ext cx="2857500" cy="2043432"/>
              <a:chOff x="7431861" y="2717132"/>
              <a:chExt cx="2857500" cy="204343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7431861" y="2717132"/>
                <a:ext cx="2857500" cy="1529303"/>
                <a:chOff x="7589023" y="2669206"/>
                <a:chExt cx="2857500" cy="1529303"/>
              </a:xfrm>
            </p:grpSpPr>
            <p:sp>
              <p:nvSpPr>
                <p:cNvPr id="36" name="任意多边形 35"/>
                <p:cNvSpPr/>
                <p:nvPr/>
              </p:nvSpPr>
              <p:spPr>
                <a:xfrm>
                  <a:off x="7589023" y="2669206"/>
                  <a:ext cx="2857500" cy="286551"/>
                </a:xfrm>
                <a:custGeom>
                  <a:avLst/>
                  <a:gdLst>
                    <a:gd name="connsiteX0" fmla="*/ 0 w 2857500"/>
                    <a:gd name="connsiteY0" fmla="*/ 0 h 286551"/>
                    <a:gd name="connsiteX1" fmla="*/ 1271588 w 2857500"/>
                    <a:gd name="connsiteY1" fmla="*/ 285750 h 286551"/>
                    <a:gd name="connsiteX2" fmla="*/ 2471738 w 2857500"/>
                    <a:gd name="connsiteY2" fmla="*/ 85725 h 286551"/>
                    <a:gd name="connsiteX3" fmla="*/ 2857500 w 2857500"/>
                    <a:gd name="connsiteY3" fmla="*/ 85725 h 28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7500" h="286551">
                      <a:moveTo>
                        <a:pt x="0" y="0"/>
                      </a:moveTo>
                      <a:cubicBezTo>
                        <a:pt x="429816" y="135731"/>
                        <a:pt x="859632" y="271463"/>
                        <a:pt x="1271588" y="285750"/>
                      </a:cubicBezTo>
                      <a:cubicBezTo>
                        <a:pt x="1683544" y="300037"/>
                        <a:pt x="2207419" y="119063"/>
                        <a:pt x="2471738" y="85725"/>
                      </a:cubicBezTo>
                      <a:cubicBezTo>
                        <a:pt x="2736057" y="52388"/>
                        <a:pt x="2796778" y="69056"/>
                        <a:pt x="2857500" y="85725"/>
                      </a:cubicBezTo>
                    </a:path>
                  </a:pathLst>
                </a:custGeom>
                <a:noFill/>
                <a:ln w="28575">
                  <a:solidFill>
                    <a:srgbClr val="FFA3A3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 flipH="1">
                  <a:off x="7852654" y="2955757"/>
                  <a:ext cx="225100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>
                      <a:solidFill>
                        <a:srgbClr val="FFA3A3"/>
                      </a:solidFill>
                      <a:latin typeface="印品抹茶体" panose="02000000000000000000" pitchFamily="2" charset="-122"/>
                      <a:ea typeface="印品抹茶体" panose="02000000000000000000" pitchFamily="2" charset="-122"/>
                    </a:rPr>
                    <a:t>输入标题</a:t>
                  </a: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 flipH="1">
                  <a:off x="7589023" y="3496907"/>
                  <a:ext cx="2778270" cy="70160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zh-CN" altLang="en-US" sz="1400" dirty="0">
                      <a:latin typeface="印品抹茶体" panose="02000000000000000000" pitchFamily="2" charset="-122"/>
                      <a:ea typeface="印品抹茶体" panose="02000000000000000000" pitchFamily="2" charset="-122"/>
                      <a:cs typeface="Open Sans" panose="020B0606030504020204" pitchFamily="34" charset="0"/>
                      <a:sym typeface="Arial" panose="020B0604020202020204" pitchFamily="34" charset="0"/>
                    </a:rPr>
                    <a:t>您的内容打在这里，或通过复制文本后在此选择粘贴。</a:t>
                  </a:r>
                  <a:endParaRPr lang="en-US" altLang="zh-CN" sz="1400" dirty="0">
                    <a:latin typeface="印品抹茶体" panose="02000000000000000000" pitchFamily="2" charset="-122"/>
                    <a:ea typeface="印品抹茶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8001000" y="4434999"/>
                <a:ext cx="1591796" cy="325565"/>
                <a:chOff x="8001000" y="4434999"/>
                <a:chExt cx="1591796" cy="325565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8001000" y="4434999"/>
                  <a:ext cx="325565" cy="325565"/>
                </a:xfrm>
                <a:prstGeom prst="ellipse">
                  <a:avLst/>
                </a:prstGeom>
                <a:solidFill>
                  <a:srgbClr val="FFC1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634116" y="4434999"/>
                  <a:ext cx="325565" cy="325565"/>
                </a:xfrm>
                <a:prstGeom prst="ellipse">
                  <a:avLst/>
                </a:prstGeom>
                <a:solidFill>
                  <a:srgbClr val="FFA3A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9267231" y="4434999"/>
                  <a:ext cx="325565" cy="325565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553" b="95963" l="9645" r="89848">
                          <a14:foregroundMark x1="25127" y1="67702" x2="36548" y2="88199"/>
                          <a14:foregroundMark x1="21320" y1="91925" x2="38071" y2="8695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503066" y="1676647"/>
              <a:ext cx="1355605" cy="1107880"/>
            </a:xfrm>
            <a:prstGeom prst="rect">
              <a:avLst/>
            </a:prstGeom>
          </p:spPr>
        </p:pic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51" y="55565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73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12" name="任意多边形 11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28" y="1815075"/>
            <a:ext cx="5306120" cy="465114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1743" y="1297228"/>
            <a:ext cx="2176461" cy="153632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4881" y="4216876"/>
            <a:ext cx="1937930" cy="228533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594728" y="417700"/>
            <a:ext cx="1886525" cy="80867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10871416" y="3896566"/>
            <a:ext cx="1138822" cy="48816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4898011" y="3404301"/>
            <a:ext cx="1138822" cy="48816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69" t="18957" b="74376"/>
          <a:stretch/>
        </p:blipFill>
        <p:spPr>
          <a:xfrm>
            <a:off x="506279" y="3634634"/>
            <a:ext cx="793249" cy="340032"/>
          </a:xfrm>
          <a:prstGeom prst="rect">
            <a:avLst/>
          </a:prstGeom>
        </p:spPr>
      </p:pic>
      <p:sp>
        <p:nvSpPr>
          <p:cNvPr id="29" name="五边形 28"/>
          <p:cNvSpPr/>
          <p:nvPr/>
        </p:nvSpPr>
        <p:spPr>
          <a:xfrm rot="5400000">
            <a:off x="269198" y="220442"/>
            <a:ext cx="928688" cy="454526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06279" y="0"/>
            <a:ext cx="461665" cy="9572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FAAD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爱学习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9"/>
          <a:srcRect l="22243" t="29553" r="12935" b="10386"/>
          <a:stretch/>
        </p:blipFill>
        <p:spPr>
          <a:xfrm>
            <a:off x="3292792" y="1134962"/>
            <a:ext cx="864871" cy="678591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 rot="519947">
            <a:off x="6870403" y="2574217"/>
            <a:ext cx="1665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324183" y="922240"/>
            <a:ext cx="1665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谢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857333" y="922240"/>
            <a:ext cx="1665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感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444291" y="2531832"/>
            <a:ext cx="16658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500" b="1" dirty="0">
                <a:solidFill>
                  <a:prstClr val="white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看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抹茶体" panose="02000000000000000000" pitchFamily="2" charset="-122"/>
              <a:ea typeface="印品抹茶体" panose="02000000000000000000" pitchFamily="2" charset="-122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5537802" y="2274684"/>
            <a:ext cx="4772025" cy="1400175"/>
          </a:xfrm>
          <a:custGeom>
            <a:avLst/>
            <a:gdLst>
              <a:gd name="connsiteX0" fmla="*/ 0 w 4772025"/>
              <a:gd name="connsiteY0" fmla="*/ 1400175 h 1400175"/>
              <a:gd name="connsiteX1" fmla="*/ 257175 w 4772025"/>
              <a:gd name="connsiteY1" fmla="*/ 500063 h 1400175"/>
              <a:gd name="connsiteX2" fmla="*/ 1457325 w 4772025"/>
              <a:gd name="connsiteY2" fmla="*/ 328613 h 1400175"/>
              <a:gd name="connsiteX3" fmla="*/ 3171825 w 4772025"/>
              <a:gd name="connsiteY3" fmla="*/ 571500 h 1400175"/>
              <a:gd name="connsiteX4" fmla="*/ 4257675 w 4772025"/>
              <a:gd name="connsiteY4" fmla="*/ 142875 h 1400175"/>
              <a:gd name="connsiteX5" fmla="*/ 4772025 w 4772025"/>
              <a:gd name="connsiteY5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72025" h="1400175">
                <a:moveTo>
                  <a:pt x="0" y="1400175"/>
                </a:moveTo>
                <a:cubicBezTo>
                  <a:pt x="7143" y="1039416"/>
                  <a:pt x="14287" y="678657"/>
                  <a:pt x="257175" y="500063"/>
                </a:cubicBezTo>
                <a:cubicBezTo>
                  <a:pt x="500063" y="321469"/>
                  <a:pt x="971550" y="316707"/>
                  <a:pt x="1457325" y="328613"/>
                </a:cubicBezTo>
                <a:cubicBezTo>
                  <a:pt x="1943100" y="340519"/>
                  <a:pt x="2705100" y="602456"/>
                  <a:pt x="3171825" y="571500"/>
                </a:cubicBezTo>
                <a:cubicBezTo>
                  <a:pt x="3638550" y="540544"/>
                  <a:pt x="3990975" y="238125"/>
                  <a:pt x="4257675" y="142875"/>
                </a:cubicBezTo>
                <a:cubicBezTo>
                  <a:pt x="4524375" y="47625"/>
                  <a:pt x="4648200" y="23812"/>
                  <a:pt x="4772025" y="0"/>
                </a:cubicBezTo>
              </a:path>
            </a:pathLst>
          </a:cu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224371" y="715899"/>
            <a:ext cx="4164264" cy="369332"/>
            <a:chOff x="6066393" y="1099675"/>
            <a:chExt cx="4164264" cy="36933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066393" y="1284341"/>
              <a:ext cx="51526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902463" y="1099675"/>
              <a:ext cx="2492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读万卷书 行万里路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715395" y="1284341"/>
              <a:ext cx="51526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4363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4" grpId="0"/>
      <p:bldP spid="33" grpId="0"/>
      <p:bldP spid="3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http://www.ypppt.com/article/2020/5796.html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311" y="1395191"/>
            <a:ext cx="198137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2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286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A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1402" y="187599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4" name="任意多边形 3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245" y="2897158"/>
            <a:ext cx="4610851" cy="404169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42813" y="514200"/>
            <a:ext cx="3177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B4C7E7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P</a:t>
            </a:r>
            <a:r>
              <a:rPr lang="en-US" altLang="zh-CN" sz="66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A</a:t>
            </a:r>
            <a:r>
              <a:rPr lang="en-US" altLang="zh-CN" sz="6600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R</a:t>
            </a:r>
            <a:r>
              <a:rPr lang="en-US" altLang="zh-CN" sz="66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T</a:t>
            </a:r>
            <a:r>
              <a:rPr lang="en-US" altLang="zh-CN" sz="6600" dirty="0">
                <a:latin typeface="印品抹茶体" panose="02000000000000000000" pitchFamily="2" charset="-122"/>
                <a:ea typeface="印品抹茶体" panose="02000000000000000000" pitchFamily="2" charset="-122"/>
              </a:rPr>
              <a:t> </a:t>
            </a:r>
            <a:r>
              <a:rPr lang="en-US" altLang="zh-CN" sz="6600" dirty="0">
                <a:solidFill>
                  <a:srgbClr val="FAAB2C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0</a:t>
            </a:r>
            <a:r>
              <a:rPr lang="en-US" altLang="zh-CN" sz="6600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1</a:t>
            </a:r>
            <a:endParaRPr lang="zh-CN" altLang="en-US" sz="6600" dirty="0">
              <a:solidFill>
                <a:srgbClr val="EF1F0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17506" y="1553093"/>
            <a:ext cx="51283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全</a:t>
            </a:r>
            <a:r>
              <a:rPr lang="zh-CN" altLang="en-US" sz="9600" b="1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书</a:t>
            </a:r>
            <a:r>
              <a:rPr lang="zh-CN" altLang="en-US" sz="9600" b="1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简</a:t>
            </a:r>
            <a:r>
              <a:rPr lang="zh-CN" altLang="en-US" sz="9600" b="1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介</a:t>
            </a:r>
          </a:p>
        </p:txBody>
      </p:sp>
    </p:spTree>
    <p:extLst>
      <p:ext uri="{BB962C8B-B14F-4D97-AF65-F5344CB8AC3E}">
        <p14:creationId xmlns:p14="http://schemas.microsoft.com/office/powerpoint/2010/main" val="980138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04713" y="1462537"/>
            <a:ext cx="3661086" cy="3661086"/>
            <a:chOff x="1504713" y="1462537"/>
            <a:chExt cx="3661086" cy="3661086"/>
          </a:xfrm>
        </p:grpSpPr>
        <p:sp>
          <p:nvSpPr>
            <p:cNvPr id="7" name="椭圆 6"/>
            <p:cNvSpPr/>
            <p:nvPr/>
          </p:nvSpPr>
          <p:spPr>
            <a:xfrm>
              <a:off x="1504713" y="1462537"/>
              <a:ext cx="3661086" cy="3661086"/>
            </a:xfrm>
            <a:prstGeom prst="ellipse">
              <a:avLst/>
            </a:prstGeom>
            <a:solidFill>
              <a:srgbClr val="FAAB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53" r="20353"/>
            <a:stretch/>
          </p:blipFill>
          <p:spPr>
            <a:xfrm>
              <a:off x="1738749" y="1696573"/>
              <a:ext cx="3193015" cy="319301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6" name="组合 5"/>
          <p:cNvGrpSpPr/>
          <p:nvPr/>
        </p:nvGrpSpPr>
        <p:grpSpPr>
          <a:xfrm>
            <a:off x="4931764" y="1668152"/>
            <a:ext cx="6112025" cy="1339211"/>
            <a:chOff x="5002997" y="1724993"/>
            <a:chExt cx="6112025" cy="133921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44" t="40455" b="39436"/>
            <a:stretch/>
          </p:blipFill>
          <p:spPr>
            <a:xfrm>
              <a:off x="5002997" y="1724993"/>
              <a:ext cx="1663909" cy="109223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6308376" y="1883263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308376" y="2362602"/>
              <a:ext cx="4806646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31764" y="3293080"/>
            <a:ext cx="6112025" cy="1339211"/>
            <a:chOff x="5002997" y="1724993"/>
            <a:chExt cx="6112025" cy="133921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44" t="40455" b="39436"/>
            <a:stretch/>
          </p:blipFill>
          <p:spPr>
            <a:xfrm>
              <a:off x="5002997" y="1724993"/>
              <a:ext cx="1663909" cy="109223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308376" y="1883263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08376" y="2362602"/>
              <a:ext cx="4806646" cy="701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2">
                    <a:lumMod val="10000"/>
                  </a:schemeClr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5296" y="43386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56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21126364">
            <a:off x="1002217" y="1225980"/>
            <a:ext cx="3228975" cy="2246813"/>
            <a:chOff x="1500187" y="1585912"/>
            <a:chExt cx="3228975" cy="2246813"/>
          </a:xfrm>
        </p:grpSpPr>
        <p:grpSp>
          <p:nvGrpSpPr>
            <p:cNvPr id="3" name="组合 2"/>
            <p:cNvGrpSpPr/>
            <p:nvPr/>
          </p:nvGrpSpPr>
          <p:grpSpPr>
            <a:xfrm>
              <a:off x="1500187" y="1585912"/>
              <a:ext cx="3228975" cy="2246813"/>
              <a:chOff x="1585912" y="2000250"/>
              <a:chExt cx="2943225" cy="2214562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1585912" y="2000250"/>
                <a:ext cx="2943225" cy="2214562"/>
              </a:xfrm>
              <a:prstGeom prst="roundRect">
                <a:avLst/>
              </a:prstGeom>
              <a:solidFill>
                <a:srgbClr val="FAAB2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1804986" y="2165088"/>
                <a:ext cx="2505076" cy="1884887"/>
              </a:xfrm>
              <a:prstGeom prst="roundRect">
                <a:avLst/>
              </a:prstGeom>
              <a:solidFill>
                <a:srgbClr val="FAAB2C"/>
              </a:solidFill>
              <a:ln w="28575">
                <a:solidFill>
                  <a:schemeClr val="bg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971637" y="1887832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708006" y="2367171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44960" y="2822297"/>
            <a:ext cx="3228975" cy="2246813"/>
            <a:chOff x="1500187" y="1585912"/>
            <a:chExt cx="3228975" cy="2246813"/>
          </a:xfrm>
        </p:grpSpPr>
        <p:grpSp>
          <p:nvGrpSpPr>
            <p:cNvPr id="17" name="组合 16"/>
            <p:cNvGrpSpPr/>
            <p:nvPr/>
          </p:nvGrpSpPr>
          <p:grpSpPr>
            <a:xfrm>
              <a:off x="1500187" y="1585912"/>
              <a:ext cx="3228975" cy="2246813"/>
              <a:chOff x="1585912" y="2000250"/>
              <a:chExt cx="2943225" cy="2214562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585912" y="2000250"/>
                <a:ext cx="2943225" cy="2214562"/>
              </a:xfrm>
              <a:prstGeom prst="roundRect">
                <a:avLst/>
              </a:prstGeom>
              <a:solidFill>
                <a:srgbClr val="FAAB2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804986" y="2165088"/>
                <a:ext cx="2505076" cy="1884887"/>
              </a:xfrm>
              <a:prstGeom prst="roundRect">
                <a:avLst/>
              </a:prstGeom>
              <a:solidFill>
                <a:srgbClr val="FAAB2C"/>
              </a:solidFill>
              <a:ln w="28575">
                <a:solidFill>
                  <a:schemeClr val="bg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971637" y="1887832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708006" y="2367171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853250">
            <a:off x="8102973" y="1866130"/>
            <a:ext cx="3228975" cy="2246813"/>
            <a:chOff x="1500187" y="1585912"/>
            <a:chExt cx="3228975" cy="2246813"/>
          </a:xfrm>
        </p:grpSpPr>
        <p:grpSp>
          <p:nvGrpSpPr>
            <p:cNvPr id="23" name="组合 22"/>
            <p:cNvGrpSpPr/>
            <p:nvPr/>
          </p:nvGrpSpPr>
          <p:grpSpPr>
            <a:xfrm>
              <a:off x="1500187" y="1585912"/>
              <a:ext cx="3228975" cy="2246813"/>
              <a:chOff x="1585912" y="2000250"/>
              <a:chExt cx="2943225" cy="2214562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1585912" y="2000250"/>
                <a:ext cx="2943225" cy="2214562"/>
              </a:xfrm>
              <a:prstGeom prst="roundRect">
                <a:avLst/>
              </a:prstGeom>
              <a:solidFill>
                <a:srgbClr val="FAAB2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1804986" y="2165088"/>
                <a:ext cx="2505076" cy="1884887"/>
              </a:xfrm>
              <a:prstGeom prst="roundRect">
                <a:avLst/>
              </a:prstGeom>
              <a:solidFill>
                <a:srgbClr val="FAAB2C"/>
              </a:solidFill>
              <a:ln w="28575">
                <a:solidFill>
                  <a:schemeClr val="bg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971637" y="1887832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708006" y="2367171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solidFill>
                  <a:schemeClr val="bg1"/>
                </a:solidFill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75" y="3509476"/>
            <a:ext cx="4046684" cy="321294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296" y="43386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968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08376" y="1430535"/>
            <a:ext cx="4308320" cy="3153657"/>
            <a:chOff x="6746082" y="1664339"/>
            <a:chExt cx="3669506" cy="2686050"/>
          </a:xfrm>
        </p:grpSpPr>
        <p:sp>
          <p:nvSpPr>
            <p:cNvPr id="2" name="椭圆形标注 1"/>
            <p:cNvSpPr/>
            <p:nvPr/>
          </p:nvSpPr>
          <p:spPr>
            <a:xfrm>
              <a:off x="6746082" y="1664339"/>
              <a:ext cx="3669506" cy="2686050"/>
            </a:xfrm>
            <a:prstGeom prst="wedgeEllipseCallout">
              <a:avLst/>
            </a:pr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椭圆形标注 8"/>
            <p:cNvSpPr/>
            <p:nvPr/>
          </p:nvSpPr>
          <p:spPr>
            <a:xfrm>
              <a:off x="6929439" y="1858334"/>
              <a:ext cx="3302793" cy="2298061"/>
            </a:xfrm>
            <a:prstGeom prst="wedgeEllipseCallout">
              <a:avLst/>
            </a:prstGeom>
            <a:noFill/>
            <a:ln w="285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53" b="95963" l="9645" r="89848">
                        <a14:foregroundMark x1="25127" y1="67702" x2="36548" y2="88199"/>
                        <a14:foregroundMark x1="21320" y1="91925" x2="38071" y2="869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4433" y="1792093"/>
            <a:ext cx="4710519" cy="3849713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303051" y="2102989"/>
            <a:ext cx="225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rPr>
              <a:t>输入标题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7039420" y="2582328"/>
            <a:ext cx="277827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抹茶体" panose="02000000000000000000" pitchFamily="2" charset="-122"/>
              <a:ea typeface="印品抹茶体" panose="020000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296" y="43386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270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175" y="3702526"/>
            <a:ext cx="2304402" cy="2717502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1371600" y="3056343"/>
            <a:ext cx="9558338" cy="2944407"/>
          </a:xfrm>
          <a:custGeom>
            <a:avLst/>
            <a:gdLst>
              <a:gd name="connsiteX0" fmla="*/ 0 w 9558338"/>
              <a:gd name="connsiteY0" fmla="*/ 2944407 h 2944407"/>
              <a:gd name="connsiteX1" fmla="*/ 1028700 w 9558338"/>
              <a:gd name="connsiteY1" fmla="*/ 1244195 h 2944407"/>
              <a:gd name="connsiteX2" fmla="*/ 3686175 w 9558338"/>
              <a:gd name="connsiteY2" fmla="*/ 629832 h 2944407"/>
              <a:gd name="connsiteX3" fmla="*/ 5186363 w 9558338"/>
              <a:gd name="connsiteY3" fmla="*/ 1182 h 2944407"/>
              <a:gd name="connsiteX4" fmla="*/ 7600950 w 9558338"/>
              <a:gd name="connsiteY4" fmla="*/ 501245 h 2944407"/>
              <a:gd name="connsiteX5" fmla="*/ 8515350 w 9558338"/>
              <a:gd name="connsiteY5" fmla="*/ 1487082 h 2944407"/>
              <a:gd name="connsiteX6" fmla="*/ 9558338 w 9558338"/>
              <a:gd name="connsiteY6" fmla="*/ 1958570 h 294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58338" h="2944407">
                <a:moveTo>
                  <a:pt x="0" y="2944407"/>
                </a:moveTo>
                <a:cubicBezTo>
                  <a:pt x="207169" y="2287182"/>
                  <a:pt x="414338" y="1629957"/>
                  <a:pt x="1028700" y="1244195"/>
                </a:cubicBezTo>
                <a:cubicBezTo>
                  <a:pt x="1643062" y="858433"/>
                  <a:pt x="2993231" y="837001"/>
                  <a:pt x="3686175" y="629832"/>
                </a:cubicBezTo>
                <a:cubicBezTo>
                  <a:pt x="4379119" y="422663"/>
                  <a:pt x="4533901" y="22613"/>
                  <a:pt x="5186363" y="1182"/>
                </a:cubicBezTo>
                <a:cubicBezTo>
                  <a:pt x="5838825" y="-20249"/>
                  <a:pt x="7046119" y="253595"/>
                  <a:pt x="7600950" y="501245"/>
                </a:cubicBezTo>
                <a:cubicBezTo>
                  <a:pt x="8155781" y="748895"/>
                  <a:pt x="8189119" y="1244195"/>
                  <a:pt x="8515350" y="1487082"/>
                </a:cubicBezTo>
                <a:cubicBezTo>
                  <a:pt x="8841581" y="1729969"/>
                  <a:pt x="9199959" y="1844269"/>
                  <a:pt x="9558338" y="1958570"/>
                </a:cubicBezTo>
              </a:path>
            </a:pathLst>
          </a:custGeom>
          <a:noFill/>
          <a:ln w="38100">
            <a:solidFill>
              <a:srgbClr val="8FAAD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947738" y="2164329"/>
            <a:ext cx="2778270" cy="2042412"/>
            <a:chOff x="947738" y="2164329"/>
            <a:chExt cx="2778270" cy="2042412"/>
          </a:xfrm>
        </p:grpSpPr>
        <p:sp>
          <p:nvSpPr>
            <p:cNvPr id="9" name="任意多边形 8"/>
            <p:cNvSpPr/>
            <p:nvPr/>
          </p:nvSpPr>
          <p:spPr>
            <a:xfrm flipH="1" flipV="1">
              <a:off x="2182759" y="3749542"/>
              <a:ext cx="357188" cy="457199"/>
            </a:xfrm>
            <a:custGeom>
              <a:avLst/>
              <a:gdLst>
                <a:gd name="connsiteX0" fmla="*/ 178594 w 357188"/>
                <a:gd name="connsiteY0" fmla="*/ 457199 h 457199"/>
                <a:gd name="connsiteX1" fmla="*/ 0 w 357188"/>
                <a:gd name="connsiteY1" fmla="*/ 278605 h 457199"/>
                <a:gd name="connsiteX2" fmla="*/ 109077 w 357188"/>
                <a:gd name="connsiteY2" fmla="*/ 114046 h 457199"/>
                <a:gd name="connsiteX3" fmla="*/ 112897 w 357188"/>
                <a:gd name="connsiteY3" fmla="*/ 113275 h 457199"/>
                <a:gd name="connsiteX4" fmla="*/ 178596 w 357188"/>
                <a:gd name="connsiteY4" fmla="*/ 0 h 457199"/>
                <a:gd name="connsiteX5" fmla="*/ 244296 w 357188"/>
                <a:gd name="connsiteY5" fmla="*/ 113276 h 457199"/>
                <a:gd name="connsiteX6" fmla="*/ 248111 w 357188"/>
                <a:gd name="connsiteY6" fmla="*/ 114046 h 457199"/>
                <a:gd name="connsiteX7" fmla="*/ 357188 w 357188"/>
                <a:gd name="connsiteY7" fmla="*/ 278605 h 457199"/>
                <a:gd name="connsiteX8" fmla="*/ 178594 w 357188"/>
                <a:gd name="connsiteY8" fmla="*/ 457199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7188" h="457199">
                  <a:moveTo>
                    <a:pt x="178594" y="457199"/>
                  </a:moveTo>
                  <a:cubicBezTo>
                    <a:pt x="79959" y="457199"/>
                    <a:pt x="0" y="377240"/>
                    <a:pt x="0" y="278605"/>
                  </a:cubicBezTo>
                  <a:cubicBezTo>
                    <a:pt x="0" y="204629"/>
                    <a:pt x="44977" y="141158"/>
                    <a:pt x="109077" y="114046"/>
                  </a:cubicBezTo>
                  <a:lnTo>
                    <a:pt x="112897" y="113275"/>
                  </a:lnTo>
                  <a:lnTo>
                    <a:pt x="178596" y="0"/>
                  </a:lnTo>
                  <a:lnTo>
                    <a:pt x="244296" y="113276"/>
                  </a:lnTo>
                  <a:lnTo>
                    <a:pt x="248111" y="114046"/>
                  </a:lnTo>
                  <a:cubicBezTo>
                    <a:pt x="312211" y="141158"/>
                    <a:pt x="357188" y="204629"/>
                    <a:pt x="357188" y="278605"/>
                  </a:cubicBezTo>
                  <a:cubicBezTo>
                    <a:pt x="357188" y="377240"/>
                    <a:pt x="277229" y="457199"/>
                    <a:pt x="178594" y="457199"/>
                  </a:cubicBezTo>
                  <a:close/>
                </a:path>
              </a:pathLst>
            </a:cu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211369" y="2164329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AAB2C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947738" y="2643668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14081" y="1514167"/>
            <a:ext cx="2778270" cy="2042412"/>
            <a:chOff x="947738" y="2164329"/>
            <a:chExt cx="2778270" cy="2042412"/>
          </a:xfrm>
        </p:grpSpPr>
        <p:sp>
          <p:nvSpPr>
            <p:cNvPr id="19" name="任意多边形 18"/>
            <p:cNvSpPr/>
            <p:nvPr/>
          </p:nvSpPr>
          <p:spPr>
            <a:xfrm flipH="1" flipV="1">
              <a:off x="2182759" y="3749542"/>
              <a:ext cx="357188" cy="457199"/>
            </a:xfrm>
            <a:custGeom>
              <a:avLst/>
              <a:gdLst>
                <a:gd name="connsiteX0" fmla="*/ 178594 w 357188"/>
                <a:gd name="connsiteY0" fmla="*/ 457199 h 457199"/>
                <a:gd name="connsiteX1" fmla="*/ 0 w 357188"/>
                <a:gd name="connsiteY1" fmla="*/ 278605 h 457199"/>
                <a:gd name="connsiteX2" fmla="*/ 109077 w 357188"/>
                <a:gd name="connsiteY2" fmla="*/ 114046 h 457199"/>
                <a:gd name="connsiteX3" fmla="*/ 112897 w 357188"/>
                <a:gd name="connsiteY3" fmla="*/ 113275 h 457199"/>
                <a:gd name="connsiteX4" fmla="*/ 178596 w 357188"/>
                <a:gd name="connsiteY4" fmla="*/ 0 h 457199"/>
                <a:gd name="connsiteX5" fmla="*/ 244296 w 357188"/>
                <a:gd name="connsiteY5" fmla="*/ 113276 h 457199"/>
                <a:gd name="connsiteX6" fmla="*/ 248111 w 357188"/>
                <a:gd name="connsiteY6" fmla="*/ 114046 h 457199"/>
                <a:gd name="connsiteX7" fmla="*/ 357188 w 357188"/>
                <a:gd name="connsiteY7" fmla="*/ 278605 h 457199"/>
                <a:gd name="connsiteX8" fmla="*/ 178594 w 357188"/>
                <a:gd name="connsiteY8" fmla="*/ 457199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7188" h="457199">
                  <a:moveTo>
                    <a:pt x="178594" y="457199"/>
                  </a:moveTo>
                  <a:cubicBezTo>
                    <a:pt x="79959" y="457199"/>
                    <a:pt x="0" y="377240"/>
                    <a:pt x="0" y="278605"/>
                  </a:cubicBezTo>
                  <a:cubicBezTo>
                    <a:pt x="0" y="204629"/>
                    <a:pt x="44977" y="141158"/>
                    <a:pt x="109077" y="114046"/>
                  </a:cubicBezTo>
                  <a:lnTo>
                    <a:pt x="112897" y="113275"/>
                  </a:lnTo>
                  <a:lnTo>
                    <a:pt x="178596" y="0"/>
                  </a:lnTo>
                  <a:lnTo>
                    <a:pt x="244296" y="113276"/>
                  </a:lnTo>
                  <a:lnTo>
                    <a:pt x="248111" y="114046"/>
                  </a:lnTo>
                  <a:cubicBezTo>
                    <a:pt x="312211" y="141158"/>
                    <a:pt x="357188" y="204629"/>
                    <a:pt x="357188" y="278605"/>
                  </a:cubicBezTo>
                  <a:cubicBezTo>
                    <a:pt x="357188" y="377240"/>
                    <a:pt x="277229" y="457199"/>
                    <a:pt x="178594" y="457199"/>
                  </a:cubicBezTo>
                  <a:close/>
                </a:path>
              </a:pathLst>
            </a:cu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11369" y="2164329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FA3A3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47738" y="2643668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80424" y="1179236"/>
            <a:ext cx="2778270" cy="2042412"/>
            <a:chOff x="947738" y="2164329"/>
            <a:chExt cx="2778270" cy="2042412"/>
          </a:xfrm>
        </p:grpSpPr>
        <p:sp>
          <p:nvSpPr>
            <p:cNvPr id="23" name="任意多边形 22"/>
            <p:cNvSpPr/>
            <p:nvPr/>
          </p:nvSpPr>
          <p:spPr>
            <a:xfrm flipH="1" flipV="1">
              <a:off x="2182759" y="3749542"/>
              <a:ext cx="357188" cy="457199"/>
            </a:xfrm>
            <a:custGeom>
              <a:avLst/>
              <a:gdLst>
                <a:gd name="connsiteX0" fmla="*/ 178594 w 357188"/>
                <a:gd name="connsiteY0" fmla="*/ 457199 h 457199"/>
                <a:gd name="connsiteX1" fmla="*/ 0 w 357188"/>
                <a:gd name="connsiteY1" fmla="*/ 278605 h 457199"/>
                <a:gd name="connsiteX2" fmla="*/ 109077 w 357188"/>
                <a:gd name="connsiteY2" fmla="*/ 114046 h 457199"/>
                <a:gd name="connsiteX3" fmla="*/ 112897 w 357188"/>
                <a:gd name="connsiteY3" fmla="*/ 113275 h 457199"/>
                <a:gd name="connsiteX4" fmla="*/ 178596 w 357188"/>
                <a:gd name="connsiteY4" fmla="*/ 0 h 457199"/>
                <a:gd name="connsiteX5" fmla="*/ 244296 w 357188"/>
                <a:gd name="connsiteY5" fmla="*/ 113276 h 457199"/>
                <a:gd name="connsiteX6" fmla="*/ 248111 w 357188"/>
                <a:gd name="connsiteY6" fmla="*/ 114046 h 457199"/>
                <a:gd name="connsiteX7" fmla="*/ 357188 w 357188"/>
                <a:gd name="connsiteY7" fmla="*/ 278605 h 457199"/>
                <a:gd name="connsiteX8" fmla="*/ 178594 w 357188"/>
                <a:gd name="connsiteY8" fmla="*/ 457199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7188" h="457199">
                  <a:moveTo>
                    <a:pt x="178594" y="457199"/>
                  </a:moveTo>
                  <a:cubicBezTo>
                    <a:pt x="79959" y="457199"/>
                    <a:pt x="0" y="377240"/>
                    <a:pt x="0" y="278605"/>
                  </a:cubicBezTo>
                  <a:cubicBezTo>
                    <a:pt x="0" y="204629"/>
                    <a:pt x="44977" y="141158"/>
                    <a:pt x="109077" y="114046"/>
                  </a:cubicBezTo>
                  <a:lnTo>
                    <a:pt x="112897" y="113275"/>
                  </a:lnTo>
                  <a:lnTo>
                    <a:pt x="178596" y="0"/>
                  </a:lnTo>
                  <a:lnTo>
                    <a:pt x="244296" y="113276"/>
                  </a:lnTo>
                  <a:lnTo>
                    <a:pt x="248111" y="114046"/>
                  </a:lnTo>
                  <a:cubicBezTo>
                    <a:pt x="312211" y="141158"/>
                    <a:pt x="357188" y="204629"/>
                    <a:pt x="357188" y="278605"/>
                  </a:cubicBezTo>
                  <a:cubicBezTo>
                    <a:pt x="357188" y="377240"/>
                    <a:pt x="277229" y="457199"/>
                    <a:pt x="178594" y="457199"/>
                  </a:cubicBezTo>
                  <a:close/>
                </a:path>
              </a:pathLst>
            </a:cu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11369" y="2164329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47DC4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947738" y="2643668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46768" y="2486134"/>
            <a:ext cx="2778270" cy="2042412"/>
            <a:chOff x="947738" y="2164329"/>
            <a:chExt cx="2778270" cy="2042412"/>
          </a:xfrm>
        </p:grpSpPr>
        <p:sp>
          <p:nvSpPr>
            <p:cNvPr id="27" name="任意多边形 26"/>
            <p:cNvSpPr/>
            <p:nvPr/>
          </p:nvSpPr>
          <p:spPr>
            <a:xfrm flipH="1" flipV="1">
              <a:off x="2182759" y="3749542"/>
              <a:ext cx="357188" cy="457199"/>
            </a:xfrm>
            <a:custGeom>
              <a:avLst/>
              <a:gdLst>
                <a:gd name="connsiteX0" fmla="*/ 178594 w 357188"/>
                <a:gd name="connsiteY0" fmla="*/ 457199 h 457199"/>
                <a:gd name="connsiteX1" fmla="*/ 0 w 357188"/>
                <a:gd name="connsiteY1" fmla="*/ 278605 h 457199"/>
                <a:gd name="connsiteX2" fmla="*/ 109077 w 357188"/>
                <a:gd name="connsiteY2" fmla="*/ 114046 h 457199"/>
                <a:gd name="connsiteX3" fmla="*/ 112897 w 357188"/>
                <a:gd name="connsiteY3" fmla="*/ 113275 h 457199"/>
                <a:gd name="connsiteX4" fmla="*/ 178596 w 357188"/>
                <a:gd name="connsiteY4" fmla="*/ 0 h 457199"/>
                <a:gd name="connsiteX5" fmla="*/ 244296 w 357188"/>
                <a:gd name="connsiteY5" fmla="*/ 113276 h 457199"/>
                <a:gd name="connsiteX6" fmla="*/ 248111 w 357188"/>
                <a:gd name="connsiteY6" fmla="*/ 114046 h 457199"/>
                <a:gd name="connsiteX7" fmla="*/ 357188 w 357188"/>
                <a:gd name="connsiteY7" fmla="*/ 278605 h 457199"/>
                <a:gd name="connsiteX8" fmla="*/ 178594 w 357188"/>
                <a:gd name="connsiteY8" fmla="*/ 457199 h 457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7188" h="457199">
                  <a:moveTo>
                    <a:pt x="178594" y="457199"/>
                  </a:moveTo>
                  <a:cubicBezTo>
                    <a:pt x="79959" y="457199"/>
                    <a:pt x="0" y="377240"/>
                    <a:pt x="0" y="278605"/>
                  </a:cubicBezTo>
                  <a:cubicBezTo>
                    <a:pt x="0" y="204629"/>
                    <a:pt x="44977" y="141158"/>
                    <a:pt x="109077" y="114046"/>
                  </a:cubicBezTo>
                  <a:lnTo>
                    <a:pt x="112897" y="113275"/>
                  </a:lnTo>
                  <a:lnTo>
                    <a:pt x="178596" y="0"/>
                  </a:lnTo>
                  <a:lnTo>
                    <a:pt x="244296" y="113276"/>
                  </a:lnTo>
                  <a:lnTo>
                    <a:pt x="248111" y="114046"/>
                  </a:lnTo>
                  <a:cubicBezTo>
                    <a:pt x="312211" y="141158"/>
                    <a:pt x="357188" y="204629"/>
                    <a:pt x="357188" y="278605"/>
                  </a:cubicBezTo>
                  <a:cubicBezTo>
                    <a:pt x="357188" y="377240"/>
                    <a:pt x="277229" y="457199"/>
                    <a:pt x="178594" y="457199"/>
                  </a:cubicBezTo>
                  <a:close/>
                </a:path>
              </a:pathLst>
            </a:custGeom>
            <a:solidFill>
              <a:srgbClr val="B4C7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1369" y="2164329"/>
              <a:ext cx="22510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00B050"/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</a:rPr>
                <a:t>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947738" y="2643668"/>
              <a:ext cx="277827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latin typeface="印品抹茶体" panose="02000000000000000000" pitchFamily="2" charset="-122"/>
                  <a:ea typeface="印品抹茶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400" dirty="0">
                <a:latin typeface="印品抹茶体" panose="02000000000000000000" pitchFamily="2" charset="-122"/>
                <a:ea typeface="印品抹茶体" panose="020000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296" y="43386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91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280906" y="287611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4918008"/>
            <a:ext cx="12192000" cy="1939992"/>
          </a:xfrm>
          <a:custGeom>
            <a:avLst/>
            <a:gdLst>
              <a:gd name="connsiteX0" fmla="*/ 12007172 w 13813071"/>
              <a:gd name="connsiteY0" fmla="*/ 0 h 1939992"/>
              <a:gd name="connsiteX1" fmla="*/ 13813071 w 13813071"/>
              <a:gd name="connsiteY1" fmla="*/ 1687855 h 1939992"/>
              <a:gd name="connsiteX2" fmla="*/ 13785876 w 13813071"/>
              <a:gd name="connsiteY2" fmla="*/ 1939992 h 1939992"/>
              <a:gd name="connsiteX3" fmla="*/ 22309 w 13813071"/>
              <a:gd name="connsiteY3" fmla="*/ 1939992 h 1939992"/>
              <a:gd name="connsiteX4" fmla="*/ 0 w 13813071"/>
              <a:gd name="connsiteY4" fmla="*/ 1848125 h 1939992"/>
              <a:gd name="connsiteX5" fmla="*/ 2464594 w 13813071"/>
              <a:gd name="connsiteY5" fmla="*/ 825015 h 1939992"/>
              <a:gd name="connsiteX6" fmla="*/ 3639366 w 13813071"/>
              <a:gd name="connsiteY6" fmla="*/ 948499 h 1939992"/>
              <a:gd name="connsiteX7" fmla="*/ 3718132 w 13813071"/>
              <a:gd name="connsiteY7" fmla="*/ 968363 h 1939992"/>
              <a:gd name="connsiteX8" fmla="*/ 3722470 w 13813071"/>
              <a:gd name="connsiteY8" fmla="*/ 964407 h 1939992"/>
              <a:gd name="connsiteX9" fmla="*/ 4683919 w 13813071"/>
              <a:gd name="connsiteY9" fmla="*/ 664745 h 1939992"/>
              <a:gd name="connsiteX10" fmla="*/ 5444137 w 13813071"/>
              <a:gd name="connsiteY10" fmla="*/ 839476 h 1939992"/>
              <a:gd name="connsiteX11" fmla="*/ 5534786 w 13813071"/>
              <a:gd name="connsiteY11" fmla="*/ 890482 h 1939992"/>
              <a:gd name="connsiteX12" fmla="*/ 5651050 w 13813071"/>
              <a:gd name="connsiteY12" fmla="*/ 817005 h 1939992"/>
              <a:gd name="connsiteX13" fmla="*/ 7393781 w 13813071"/>
              <a:gd name="connsiteY13" fmla="*/ 402381 h 1939992"/>
              <a:gd name="connsiteX14" fmla="*/ 9295581 w 13813071"/>
              <a:gd name="connsiteY14" fmla="*/ 917534 h 1939992"/>
              <a:gd name="connsiteX15" fmla="*/ 9305557 w 13813071"/>
              <a:gd name="connsiteY15" fmla="*/ 925196 h 1939992"/>
              <a:gd name="connsiteX16" fmla="*/ 9314594 w 13813071"/>
              <a:gd name="connsiteY16" fmla="*/ 918370 h 1939992"/>
              <a:gd name="connsiteX17" fmla="*/ 9706886 w 13813071"/>
              <a:gd name="connsiteY17" fmla="*/ 794886 h 1939992"/>
              <a:gd name="connsiteX18" fmla="*/ 10288836 w 13813071"/>
              <a:gd name="connsiteY18" fmla="*/ 1094548 h 1939992"/>
              <a:gd name="connsiteX19" fmla="*/ 10307336 w 13813071"/>
              <a:gd name="connsiteY19" fmla="*/ 1122422 h 1939992"/>
              <a:gd name="connsiteX20" fmla="*/ 10343190 w 13813071"/>
              <a:gd name="connsiteY20" fmla="*/ 1030866 h 1939992"/>
              <a:gd name="connsiteX21" fmla="*/ 12007172 w 13813071"/>
              <a:gd name="connsiteY21" fmla="*/ 0 h 1939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813071" h="1939992">
                <a:moveTo>
                  <a:pt x="12007172" y="0"/>
                </a:moveTo>
                <a:cubicBezTo>
                  <a:pt x="13004542" y="0"/>
                  <a:pt x="13813071" y="755678"/>
                  <a:pt x="13813071" y="1687855"/>
                </a:cubicBezTo>
                <a:lnTo>
                  <a:pt x="13785876" y="1939992"/>
                </a:lnTo>
                <a:lnTo>
                  <a:pt x="22309" y="1939992"/>
                </a:lnTo>
                <a:lnTo>
                  <a:pt x="0" y="1848125"/>
                </a:lnTo>
                <a:cubicBezTo>
                  <a:pt x="0" y="1283077"/>
                  <a:pt x="1103436" y="825015"/>
                  <a:pt x="2464594" y="825015"/>
                </a:cubicBezTo>
                <a:cubicBezTo>
                  <a:pt x="2889956" y="825015"/>
                  <a:pt x="3290150" y="869748"/>
                  <a:pt x="3639366" y="948499"/>
                </a:cubicBezTo>
                <a:lnTo>
                  <a:pt x="3718132" y="968363"/>
                </a:lnTo>
                <a:lnTo>
                  <a:pt x="3722470" y="964407"/>
                </a:lnTo>
                <a:cubicBezTo>
                  <a:pt x="3968527" y="779261"/>
                  <a:pt x="4308450" y="664745"/>
                  <a:pt x="4683919" y="664745"/>
                </a:cubicBezTo>
                <a:cubicBezTo>
                  <a:pt x="4965521" y="664745"/>
                  <a:pt x="5227128" y="729160"/>
                  <a:pt x="5444137" y="839476"/>
                </a:cubicBezTo>
                <a:lnTo>
                  <a:pt x="5534786" y="890482"/>
                </a:lnTo>
                <a:lnTo>
                  <a:pt x="5651050" y="817005"/>
                </a:lnTo>
                <a:cubicBezTo>
                  <a:pt x="6097054" y="560829"/>
                  <a:pt x="6713202" y="402381"/>
                  <a:pt x="7393781" y="402381"/>
                </a:cubicBezTo>
                <a:cubicBezTo>
                  <a:pt x="8159432" y="402381"/>
                  <a:pt x="8843539" y="602917"/>
                  <a:pt x="9295581" y="917534"/>
                </a:cubicBezTo>
                <a:lnTo>
                  <a:pt x="9305557" y="925196"/>
                </a:lnTo>
                <a:lnTo>
                  <a:pt x="9314594" y="918370"/>
                </a:lnTo>
                <a:cubicBezTo>
                  <a:pt x="9431208" y="839619"/>
                  <a:pt x="9564845" y="794886"/>
                  <a:pt x="9706886" y="794886"/>
                </a:cubicBezTo>
                <a:cubicBezTo>
                  <a:pt x="9934152" y="794886"/>
                  <a:pt x="10139902" y="909402"/>
                  <a:pt x="10288836" y="1094548"/>
                </a:cubicBezTo>
                <a:lnTo>
                  <a:pt x="10307336" y="1122422"/>
                </a:lnTo>
                <a:lnTo>
                  <a:pt x="10343190" y="1030866"/>
                </a:lnTo>
                <a:cubicBezTo>
                  <a:pt x="10617340" y="425069"/>
                  <a:pt x="11259145" y="0"/>
                  <a:pt x="12007172" y="0"/>
                </a:cubicBezTo>
                <a:close/>
              </a:path>
            </a:pathLst>
          </a:custGeom>
          <a:solidFill>
            <a:srgbClr val="8F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4952" y="555656"/>
            <a:ext cx="541064" cy="541064"/>
            <a:chOff x="5897350" y="592896"/>
            <a:chExt cx="541064" cy="541064"/>
          </a:xfrm>
        </p:grpSpPr>
        <p:sp>
          <p:nvSpPr>
            <p:cNvPr id="13" name="椭圆 12"/>
            <p:cNvSpPr/>
            <p:nvPr/>
          </p:nvSpPr>
          <p:spPr>
            <a:xfrm>
              <a:off x="5897350" y="592896"/>
              <a:ext cx="541064" cy="541064"/>
            </a:xfrm>
            <a:prstGeom prst="ellipse">
              <a:avLst/>
            </a:prstGeom>
            <a:solidFill>
              <a:srgbClr val="8F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印品抹茶体" panose="02000000000000000000" pitchFamily="2" charset="-122"/>
                  <a:ea typeface="印品抹茶体" panose="02000000000000000000" pitchFamily="2" charset="-122"/>
                  <a:cs typeface="+mn-cs"/>
                </a:rPr>
                <a:t>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抹茶体" panose="02000000000000000000" pitchFamily="2" charset="-122"/>
                <a:ea typeface="印品抹茶体" panose="02000000000000000000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964990" y="660536"/>
              <a:ext cx="405784" cy="405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47466" y="2185468"/>
            <a:ext cx="3097967" cy="2193907"/>
            <a:chOff x="1617513" y="1673193"/>
            <a:chExt cx="3097967" cy="2193907"/>
          </a:xfrm>
        </p:grpSpPr>
        <p:sp>
          <p:nvSpPr>
            <p:cNvPr id="7" name="矩形 6"/>
            <p:cNvSpPr/>
            <p:nvPr/>
          </p:nvSpPr>
          <p:spPr>
            <a:xfrm>
              <a:off x="1617513" y="2709154"/>
              <a:ext cx="3097967" cy="115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+mn-ea"/>
                  <a:sym typeface="+mn-lt"/>
                </a:rPr>
                <a:t>您的内容打在这里，或通过复制文本后在此选择粘贴，并选择只保留文字。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7537" y="1673193"/>
              <a:ext cx="1077921" cy="917269"/>
            </a:xfrm>
            <a:prstGeom prst="rect">
              <a:avLst/>
            </a:prstGeom>
          </p:spPr>
        </p:pic>
        <p:sp>
          <p:nvSpPr>
            <p:cNvPr id="5" name="任意多边形 4"/>
            <p:cNvSpPr/>
            <p:nvPr/>
          </p:nvSpPr>
          <p:spPr>
            <a:xfrm>
              <a:off x="1693889" y="2533338"/>
              <a:ext cx="2833141" cy="149901"/>
            </a:xfrm>
            <a:custGeom>
              <a:avLst/>
              <a:gdLst>
                <a:gd name="connsiteX0" fmla="*/ 0 w 2833141"/>
                <a:gd name="connsiteY0" fmla="*/ 0 h 149901"/>
                <a:gd name="connsiteX1" fmla="*/ 1514006 w 2833141"/>
                <a:gd name="connsiteY1" fmla="*/ 149901 h 149901"/>
                <a:gd name="connsiteX2" fmla="*/ 2833141 w 2833141"/>
                <a:gd name="connsiteY2" fmla="*/ 0 h 149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141" h="149901">
                  <a:moveTo>
                    <a:pt x="0" y="0"/>
                  </a:moveTo>
                  <a:cubicBezTo>
                    <a:pt x="520908" y="74950"/>
                    <a:pt x="1041816" y="149901"/>
                    <a:pt x="1514006" y="149901"/>
                  </a:cubicBezTo>
                  <a:cubicBezTo>
                    <a:pt x="1986196" y="149901"/>
                    <a:pt x="2409668" y="74950"/>
                    <a:pt x="2833141" y="0"/>
                  </a:cubicBezTo>
                </a:path>
              </a:pathLst>
            </a:custGeom>
            <a:noFill/>
            <a:ln w="28575">
              <a:solidFill>
                <a:srgbClr val="FFA3A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80541" y="1421829"/>
            <a:ext cx="3097967" cy="2193907"/>
            <a:chOff x="1617513" y="1673193"/>
            <a:chExt cx="3097967" cy="2193907"/>
          </a:xfrm>
        </p:grpSpPr>
        <p:sp>
          <p:nvSpPr>
            <p:cNvPr id="16" name="矩形 15"/>
            <p:cNvSpPr/>
            <p:nvPr/>
          </p:nvSpPr>
          <p:spPr>
            <a:xfrm>
              <a:off x="1617513" y="2709154"/>
              <a:ext cx="3097967" cy="115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+mn-ea"/>
                  <a:sym typeface="+mn-lt"/>
                </a:rPr>
                <a:t>您的内容打在这里，或通过复制文本后在此选择粘贴，并选择只保留文字。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7537" y="1673193"/>
              <a:ext cx="1077921" cy="917269"/>
            </a:xfrm>
            <a:prstGeom prst="rect">
              <a:avLst/>
            </a:prstGeom>
          </p:spPr>
        </p:pic>
        <p:sp>
          <p:nvSpPr>
            <p:cNvPr id="18" name="任意多边形 17"/>
            <p:cNvSpPr/>
            <p:nvPr/>
          </p:nvSpPr>
          <p:spPr>
            <a:xfrm>
              <a:off x="1693889" y="2533338"/>
              <a:ext cx="2833141" cy="149901"/>
            </a:xfrm>
            <a:custGeom>
              <a:avLst/>
              <a:gdLst>
                <a:gd name="connsiteX0" fmla="*/ 0 w 2833141"/>
                <a:gd name="connsiteY0" fmla="*/ 0 h 149901"/>
                <a:gd name="connsiteX1" fmla="*/ 1514006 w 2833141"/>
                <a:gd name="connsiteY1" fmla="*/ 149901 h 149901"/>
                <a:gd name="connsiteX2" fmla="*/ 2833141 w 2833141"/>
                <a:gd name="connsiteY2" fmla="*/ 0 h 149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141" h="149901">
                  <a:moveTo>
                    <a:pt x="0" y="0"/>
                  </a:moveTo>
                  <a:cubicBezTo>
                    <a:pt x="520908" y="74950"/>
                    <a:pt x="1041816" y="149901"/>
                    <a:pt x="1514006" y="149901"/>
                  </a:cubicBezTo>
                  <a:cubicBezTo>
                    <a:pt x="1986196" y="149901"/>
                    <a:pt x="2409668" y="74950"/>
                    <a:pt x="2833141" y="0"/>
                  </a:cubicBezTo>
                </a:path>
              </a:pathLst>
            </a:custGeom>
            <a:noFill/>
            <a:ln w="28575">
              <a:solidFill>
                <a:srgbClr val="FFA3A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13617" y="2185468"/>
            <a:ext cx="3097967" cy="2193907"/>
            <a:chOff x="1617513" y="1673193"/>
            <a:chExt cx="3097967" cy="2193907"/>
          </a:xfrm>
        </p:grpSpPr>
        <p:sp>
          <p:nvSpPr>
            <p:cNvPr id="20" name="矩形 19"/>
            <p:cNvSpPr/>
            <p:nvPr/>
          </p:nvSpPr>
          <p:spPr>
            <a:xfrm>
              <a:off x="1617513" y="2709154"/>
              <a:ext cx="3097967" cy="1157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抹茶体" panose="02000000000000000000" pitchFamily="2" charset="-122"/>
                  <a:ea typeface="印品抹茶体" panose="02000000000000000000" pitchFamily="2" charset="-122"/>
                  <a:cs typeface="+mn-ea"/>
                  <a:sym typeface="+mn-lt"/>
                </a:rPr>
                <a:t>您的内容打在这里，或通过复制文本后在此选择粘贴，并选择只保留文字。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27537" y="1673193"/>
              <a:ext cx="1077921" cy="917269"/>
            </a:xfrm>
            <a:prstGeom prst="rect">
              <a:avLst/>
            </a:prstGeom>
          </p:spPr>
        </p:pic>
        <p:sp>
          <p:nvSpPr>
            <p:cNvPr id="22" name="任意多边形 21"/>
            <p:cNvSpPr/>
            <p:nvPr/>
          </p:nvSpPr>
          <p:spPr>
            <a:xfrm>
              <a:off x="1693889" y="2533338"/>
              <a:ext cx="2833141" cy="149901"/>
            </a:xfrm>
            <a:custGeom>
              <a:avLst/>
              <a:gdLst>
                <a:gd name="connsiteX0" fmla="*/ 0 w 2833141"/>
                <a:gd name="connsiteY0" fmla="*/ 0 h 149901"/>
                <a:gd name="connsiteX1" fmla="*/ 1514006 w 2833141"/>
                <a:gd name="connsiteY1" fmla="*/ 149901 h 149901"/>
                <a:gd name="connsiteX2" fmla="*/ 2833141 w 2833141"/>
                <a:gd name="connsiteY2" fmla="*/ 0 h 149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141" h="149901">
                  <a:moveTo>
                    <a:pt x="0" y="0"/>
                  </a:moveTo>
                  <a:cubicBezTo>
                    <a:pt x="520908" y="74950"/>
                    <a:pt x="1041816" y="149901"/>
                    <a:pt x="1514006" y="149901"/>
                  </a:cubicBezTo>
                  <a:cubicBezTo>
                    <a:pt x="1986196" y="149901"/>
                    <a:pt x="2409668" y="74950"/>
                    <a:pt x="2833141" y="0"/>
                  </a:cubicBezTo>
                </a:path>
              </a:pathLst>
            </a:custGeom>
            <a:noFill/>
            <a:ln w="28575">
              <a:solidFill>
                <a:srgbClr val="FFA3A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296" y="433866"/>
            <a:ext cx="1988398" cy="147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002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A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321402" y="187599"/>
            <a:ext cx="11649157" cy="6370364"/>
          </a:xfrm>
          <a:custGeom>
            <a:avLst/>
            <a:gdLst>
              <a:gd name="connsiteX0" fmla="*/ 390607 w 10690791"/>
              <a:gd name="connsiteY0" fmla="*/ 753889 h 6370364"/>
              <a:gd name="connsiteX1" fmla="*/ 147719 w 10690791"/>
              <a:gd name="connsiteY1" fmla="*/ 3511376 h 6370364"/>
              <a:gd name="connsiteX2" fmla="*/ 1990807 w 10690791"/>
              <a:gd name="connsiteY2" fmla="*/ 5997401 h 6370364"/>
              <a:gd name="connsiteX3" fmla="*/ 9491744 w 10690791"/>
              <a:gd name="connsiteY3" fmla="*/ 5911676 h 6370364"/>
              <a:gd name="connsiteX4" fmla="*/ 10649032 w 10690791"/>
              <a:gd name="connsiteY4" fmla="*/ 1768301 h 6370364"/>
              <a:gd name="connsiteX5" fmla="*/ 9234569 w 10690791"/>
              <a:gd name="connsiteY5" fmla="*/ 139526 h 6370364"/>
              <a:gd name="connsiteX6" fmla="*/ 2590882 w 10690791"/>
              <a:gd name="connsiteY6" fmla="*/ 153814 h 6370364"/>
              <a:gd name="connsiteX7" fmla="*/ 390607 w 10690791"/>
              <a:gd name="connsiteY7" fmla="*/ 753889 h 637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90791" h="6370364">
                <a:moveTo>
                  <a:pt x="390607" y="753889"/>
                </a:moveTo>
                <a:cubicBezTo>
                  <a:pt x="-16587" y="1313483"/>
                  <a:pt x="-118981" y="2637457"/>
                  <a:pt x="147719" y="3511376"/>
                </a:cubicBezTo>
                <a:cubicBezTo>
                  <a:pt x="414419" y="4385295"/>
                  <a:pt x="433470" y="5597351"/>
                  <a:pt x="1990807" y="5997401"/>
                </a:cubicBezTo>
                <a:cubicBezTo>
                  <a:pt x="3548144" y="6397451"/>
                  <a:pt x="8048707" y="6616526"/>
                  <a:pt x="9491744" y="5911676"/>
                </a:cubicBezTo>
                <a:cubicBezTo>
                  <a:pt x="10934781" y="5206826"/>
                  <a:pt x="10691894" y="2730326"/>
                  <a:pt x="10649032" y="1768301"/>
                </a:cubicBezTo>
                <a:cubicBezTo>
                  <a:pt x="10606170" y="806276"/>
                  <a:pt x="10577594" y="408607"/>
                  <a:pt x="9234569" y="139526"/>
                </a:cubicBezTo>
                <a:cubicBezTo>
                  <a:pt x="7891544" y="-129555"/>
                  <a:pt x="4064876" y="56183"/>
                  <a:pt x="2590882" y="153814"/>
                </a:cubicBezTo>
                <a:cubicBezTo>
                  <a:pt x="1116888" y="251445"/>
                  <a:pt x="797801" y="194295"/>
                  <a:pt x="390607" y="7538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71450" y="4473650"/>
            <a:ext cx="12363450" cy="2384350"/>
            <a:chOff x="-171450" y="4473650"/>
            <a:chExt cx="12363450" cy="23843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lum bright="70000" contrast="-70000"/>
            </a:blip>
            <a:srcRect l="25317" b="2319"/>
            <a:stretch/>
          </p:blipFill>
          <p:spPr>
            <a:xfrm>
              <a:off x="-14288" y="4473650"/>
              <a:ext cx="6160269" cy="2084313"/>
            </a:xfrm>
            <a:prstGeom prst="rect">
              <a:avLst/>
            </a:prstGeom>
          </p:spPr>
        </p:pic>
        <p:sp>
          <p:nvSpPr>
            <p:cNvPr id="4" name="任意多边形 3"/>
            <p:cNvSpPr/>
            <p:nvPr/>
          </p:nvSpPr>
          <p:spPr>
            <a:xfrm>
              <a:off x="-171450" y="4918008"/>
              <a:ext cx="12363450" cy="1939992"/>
            </a:xfrm>
            <a:custGeom>
              <a:avLst/>
              <a:gdLst>
                <a:gd name="connsiteX0" fmla="*/ 12007172 w 13813071"/>
                <a:gd name="connsiteY0" fmla="*/ 0 h 1939992"/>
                <a:gd name="connsiteX1" fmla="*/ 13813071 w 13813071"/>
                <a:gd name="connsiteY1" fmla="*/ 1687855 h 1939992"/>
                <a:gd name="connsiteX2" fmla="*/ 13785876 w 13813071"/>
                <a:gd name="connsiteY2" fmla="*/ 1939992 h 1939992"/>
                <a:gd name="connsiteX3" fmla="*/ 22309 w 13813071"/>
                <a:gd name="connsiteY3" fmla="*/ 1939992 h 1939992"/>
                <a:gd name="connsiteX4" fmla="*/ 0 w 13813071"/>
                <a:gd name="connsiteY4" fmla="*/ 1848125 h 1939992"/>
                <a:gd name="connsiteX5" fmla="*/ 2464594 w 13813071"/>
                <a:gd name="connsiteY5" fmla="*/ 825015 h 1939992"/>
                <a:gd name="connsiteX6" fmla="*/ 3639366 w 13813071"/>
                <a:gd name="connsiteY6" fmla="*/ 948499 h 1939992"/>
                <a:gd name="connsiteX7" fmla="*/ 3718132 w 13813071"/>
                <a:gd name="connsiteY7" fmla="*/ 968363 h 1939992"/>
                <a:gd name="connsiteX8" fmla="*/ 3722470 w 13813071"/>
                <a:gd name="connsiteY8" fmla="*/ 964407 h 1939992"/>
                <a:gd name="connsiteX9" fmla="*/ 4683919 w 13813071"/>
                <a:gd name="connsiteY9" fmla="*/ 664745 h 1939992"/>
                <a:gd name="connsiteX10" fmla="*/ 5444137 w 13813071"/>
                <a:gd name="connsiteY10" fmla="*/ 839476 h 1939992"/>
                <a:gd name="connsiteX11" fmla="*/ 5534786 w 13813071"/>
                <a:gd name="connsiteY11" fmla="*/ 890482 h 1939992"/>
                <a:gd name="connsiteX12" fmla="*/ 5651050 w 13813071"/>
                <a:gd name="connsiteY12" fmla="*/ 817005 h 1939992"/>
                <a:gd name="connsiteX13" fmla="*/ 7393781 w 13813071"/>
                <a:gd name="connsiteY13" fmla="*/ 402381 h 1939992"/>
                <a:gd name="connsiteX14" fmla="*/ 9295581 w 13813071"/>
                <a:gd name="connsiteY14" fmla="*/ 917534 h 1939992"/>
                <a:gd name="connsiteX15" fmla="*/ 9305557 w 13813071"/>
                <a:gd name="connsiteY15" fmla="*/ 925196 h 1939992"/>
                <a:gd name="connsiteX16" fmla="*/ 9314594 w 13813071"/>
                <a:gd name="connsiteY16" fmla="*/ 918370 h 1939992"/>
                <a:gd name="connsiteX17" fmla="*/ 9706886 w 13813071"/>
                <a:gd name="connsiteY17" fmla="*/ 794886 h 1939992"/>
                <a:gd name="connsiteX18" fmla="*/ 10288836 w 13813071"/>
                <a:gd name="connsiteY18" fmla="*/ 1094548 h 1939992"/>
                <a:gd name="connsiteX19" fmla="*/ 10307336 w 13813071"/>
                <a:gd name="connsiteY19" fmla="*/ 1122422 h 1939992"/>
                <a:gd name="connsiteX20" fmla="*/ 10343190 w 13813071"/>
                <a:gd name="connsiteY20" fmla="*/ 1030866 h 1939992"/>
                <a:gd name="connsiteX21" fmla="*/ 12007172 w 13813071"/>
                <a:gd name="connsiteY21" fmla="*/ 0 h 193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13071" h="1939992">
                  <a:moveTo>
                    <a:pt x="12007172" y="0"/>
                  </a:moveTo>
                  <a:cubicBezTo>
                    <a:pt x="13004542" y="0"/>
                    <a:pt x="13813071" y="755678"/>
                    <a:pt x="13813071" y="1687855"/>
                  </a:cubicBezTo>
                  <a:lnTo>
                    <a:pt x="13785876" y="1939992"/>
                  </a:lnTo>
                  <a:lnTo>
                    <a:pt x="22309" y="1939992"/>
                  </a:lnTo>
                  <a:lnTo>
                    <a:pt x="0" y="1848125"/>
                  </a:lnTo>
                  <a:cubicBezTo>
                    <a:pt x="0" y="1283077"/>
                    <a:pt x="1103436" y="825015"/>
                    <a:pt x="2464594" y="825015"/>
                  </a:cubicBezTo>
                  <a:cubicBezTo>
                    <a:pt x="2889956" y="825015"/>
                    <a:pt x="3290150" y="869748"/>
                    <a:pt x="3639366" y="948499"/>
                  </a:cubicBezTo>
                  <a:lnTo>
                    <a:pt x="3718132" y="968363"/>
                  </a:lnTo>
                  <a:lnTo>
                    <a:pt x="3722470" y="964407"/>
                  </a:lnTo>
                  <a:cubicBezTo>
                    <a:pt x="3968527" y="779261"/>
                    <a:pt x="4308450" y="664745"/>
                    <a:pt x="4683919" y="664745"/>
                  </a:cubicBezTo>
                  <a:cubicBezTo>
                    <a:pt x="4965521" y="664745"/>
                    <a:pt x="5227128" y="729160"/>
                    <a:pt x="5444137" y="839476"/>
                  </a:cubicBezTo>
                  <a:lnTo>
                    <a:pt x="5534786" y="890482"/>
                  </a:lnTo>
                  <a:lnTo>
                    <a:pt x="5651050" y="817005"/>
                  </a:lnTo>
                  <a:cubicBezTo>
                    <a:pt x="6097054" y="560829"/>
                    <a:pt x="6713202" y="402381"/>
                    <a:pt x="7393781" y="402381"/>
                  </a:cubicBezTo>
                  <a:cubicBezTo>
                    <a:pt x="8159432" y="402381"/>
                    <a:pt x="8843539" y="602917"/>
                    <a:pt x="9295581" y="917534"/>
                  </a:cubicBezTo>
                  <a:lnTo>
                    <a:pt x="9305557" y="925196"/>
                  </a:lnTo>
                  <a:lnTo>
                    <a:pt x="9314594" y="918370"/>
                  </a:lnTo>
                  <a:cubicBezTo>
                    <a:pt x="9431208" y="839619"/>
                    <a:pt x="9564845" y="794886"/>
                    <a:pt x="9706886" y="794886"/>
                  </a:cubicBezTo>
                  <a:cubicBezTo>
                    <a:pt x="9934152" y="794886"/>
                    <a:pt x="10139902" y="909402"/>
                    <a:pt x="10288836" y="1094548"/>
                  </a:cubicBezTo>
                  <a:lnTo>
                    <a:pt x="10307336" y="1122422"/>
                  </a:lnTo>
                  <a:lnTo>
                    <a:pt x="10343190" y="1030866"/>
                  </a:lnTo>
                  <a:cubicBezTo>
                    <a:pt x="10617340" y="425069"/>
                    <a:pt x="11259145" y="0"/>
                    <a:pt x="120071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245" y="2897158"/>
            <a:ext cx="4610851" cy="404169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42813" y="514200"/>
            <a:ext cx="31779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rgbClr val="B4C7E7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P</a:t>
            </a:r>
            <a:r>
              <a:rPr lang="en-US" altLang="zh-CN" sz="6600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A</a:t>
            </a:r>
            <a:r>
              <a:rPr lang="en-US" altLang="zh-CN" sz="6600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R</a:t>
            </a:r>
            <a:r>
              <a:rPr lang="en-US" altLang="zh-CN" sz="6600" dirty="0">
                <a:solidFill>
                  <a:srgbClr val="FFA3A3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T</a:t>
            </a:r>
            <a:r>
              <a:rPr lang="en-US" altLang="zh-CN" sz="6600" dirty="0">
                <a:latin typeface="印品抹茶体" panose="02000000000000000000" pitchFamily="2" charset="-122"/>
                <a:ea typeface="印品抹茶体" panose="02000000000000000000" pitchFamily="2" charset="-122"/>
              </a:rPr>
              <a:t> </a:t>
            </a:r>
            <a:r>
              <a:rPr lang="en-US" altLang="zh-CN" sz="6600" dirty="0">
                <a:solidFill>
                  <a:srgbClr val="FAAB2C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0</a:t>
            </a:r>
            <a:r>
              <a:rPr lang="en-US" altLang="zh-CN" sz="6600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2</a:t>
            </a:r>
            <a:endParaRPr lang="zh-CN" altLang="en-US" sz="6600" dirty="0">
              <a:solidFill>
                <a:srgbClr val="EF1F01"/>
              </a:solidFill>
              <a:latin typeface="印品抹茶体" panose="02000000000000000000" pitchFamily="2" charset="-122"/>
              <a:ea typeface="印品抹茶体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898F1A1-5401-498C-BEE5-7887BFD35437}"/>
              </a:ext>
            </a:extLst>
          </p:cNvPr>
          <p:cNvSpPr txBox="1"/>
          <p:nvPr/>
        </p:nvSpPr>
        <p:spPr>
          <a:xfrm>
            <a:off x="3917505" y="1553093"/>
            <a:ext cx="51283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9600" b="1" noProof="0" dirty="0">
                <a:solidFill>
                  <a:srgbClr val="447DC4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心</a:t>
            </a:r>
            <a:r>
              <a:rPr lang="zh-CN" altLang="en-US" sz="9600" b="1" dirty="0">
                <a:solidFill>
                  <a:srgbClr val="EF1F01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得</a:t>
            </a:r>
            <a:r>
              <a:rPr lang="zh-CN" altLang="en-US" sz="9600" b="1" dirty="0">
                <a:solidFill>
                  <a:srgbClr val="FFC10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体</a:t>
            </a:r>
            <a:r>
              <a:rPr lang="zh-CN" altLang="en-US" sz="9600" b="1" dirty="0">
                <a:solidFill>
                  <a:srgbClr val="00B050"/>
                </a:solidFill>
                <a:latin typeface="印品抹茶体" panose="02000000000000000000" pitchFamily="2" charset="-122"/>
                <a:ea typeface="印品抹茶体" panose="02000000000000000000" pitchFamily="2" charset="-122"/>
              </a:rPr>
              <a:t>会</a:t>
            </a:r>
            <a:endParaRPr kumimoji="0" lang="zh-CN" altLang="en-US" sz="9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印品抹茶体" panose="02000000000000000000" pitchFamily="2" charset="-122"/>
              <a:ea typeface="印品抹茶体" panose="020000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812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读书分享会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2020</Words>
  <Application>Microsoft Office PowerPoint</Application>
  <PresentationFormat>宽屏</PresentationFormat>
  <Paragraphs>206</Paragraphs>
  <Slides>29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Meiryo</vt:lpstr>
      <vt:lpstr>Open Sans</vt:lpstr>
      <vt:lpstr>等线</vt:lpstr>
      <vt:lpstr>等线 Light</vt:lpstr>
      <vt:lpstr>宋体</vt:lpstr>
      <vt:lpstr>微软雅黑</vt:lpstr>
      <vt:lpstr>印品抹茶体</vt:lpstr>
      <vt:lpstr>Arial</vt:lpstr>
      <vt:lpstr>Calibri</vt:lpstr>
      <vt:lpstr>Calibri Light</vt:lpstr>
      <vt:lpstr>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33</cp:revision>
  <dcterms:created xsi:type="dcterms:W3CDTF">2018-04-18T06:17:00Z</dcterms:created>
  <dcterms:modified xsi:type="dcterms:W3CDTF">2020-04-22T16:56:55Z</dcterms:modified>
</cp:coreProperties>
</file>