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3.xml" ContentType="application/vnd.openxmlformats-officedocument.presentationml.notesSlide+xml"/>
  <Override PartName="/ppt/charts/chart3.xml" ContentType="application/vnd.openxmlformats-officedocument.drawingml.chart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38"/>
  </p:notesMasterIdLst>
  <p:sldIdLst>
    <p:sldId id="435" r:id="rId3"/>
    <p:sldId id="404" r:id="rId4"/>
    <p:sldId id="403" r:id="rId5"/>
    <p:sldId id="393" r:id="rId6"/>
    <p:sldId id="400" r:id="rId7"/>
    <p:sldId id="433" r:id="rId8"/>
    <p:sldId id="432" r:id="rId9"/>
    <p:sldId id="405" r:id="rId10"/>
    <p:sldId id="408" r:id="rId11"/>
    <p:sldId id="406" r:id="rId12"/>
    <p:sldId id="407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34" r:id="rId23"/>
    <p:sldId id="419" r:id="rId24"/>
    <p:sldId id="420" r:id="rId25"/>
    <p:sldId id="421" r:id="rId26"/>
    <p:sldId id="422" r:id="rId27"/>
    <p:sldId id="423" r:id="rId28"/>
    <p:sldId id="424" r:id="rId29"/>
    <p:sldId id="425" r:id="rId30"/>
    <p:sldId id="426" r:id="rId31"/>
    <p:sldId id="427" r:id="rId32"/>
    <p:sldId id="428" r:id="rId33"/>
    <p:sldId id="429" r:id="rId34"/>
    <p:sldId id="430" r:id="rId35"/>
    <p:sldId id="431" r:id="rId36"/>
    <p:sldId id="436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130" d="100"/>
          <a:sy n="130" d="100"/>
        </p:scale>
        <p:origin x="1284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___2222.xlsx"/><Relationship Id="rId4" Type="http://schemas.openxmlformats.org/officeDocument/2006/relationships/image" Target="../media/image20.pn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055483182385222E-2"/>
          <c:y val="9.9201342072184451E-2"/>
          <c:w val="0.97588903363522961"/>
          <c:h val="0.79696118421907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18-4096-BC34-5FD3F0C3091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CA18-4096-BC34-5FD3F0C309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A18-4096-BC34-5FD3F0C30919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CA18-4096-BC34-5FD3F0C30919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CA18-4096-BC34-5FD3F0C30919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CA18-4096-BC34-5FD3F0C30919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A18-4096-BC34-5FD3F0C30919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1"/>
        <c:overlap val="100"/>
        <c:axId val="669733056"/>
        <c:axId val="66973361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C-CA18-4096-BC34-5FD3F0C30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9733056"/>
        <c:axId val="669733616"/>
      </c:lineChart>
      <c:catAx>
        <c:axId val="669733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669733616"/>
        <c:crosses val="autoZero"/>
        <c:auto val="1"/>
        <c:lblAlgn val="ctr"/>
        <c:lblOffset val="100"/>
        <c:noMultiLvlLbl val="0"/>
      </c:catAx>
      <c:valAx>
        <c:axId val="669733616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extTo"/>
        <c:crossAx val="66973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624242187624E-2"/>
          <c:y val="4.0878899260287975E-2"/>
          <c:w val="0.92720037575781244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264-88EA-40AF4AA6C2C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264-88EA-40AF4AA6C2C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264-88EA-40AF4AA6C2CF}"/>
              </c:ext>
            </c:extLst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81F-4264-88EA-40AF4AA6C2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264-88EA-40AF4AA6C2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1F-4264-88EA-40AF4AA6C2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264-88EA-40AF4AA6C2C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264-88EA-40AF4AA6C2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264-88EA-40AF4AA6C2CF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1F-4264-88EA-40AF4AA6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9735856"/>
        <c:axId val="669735296"/>
      </c:barChart>
      <c:catAx>
        <c:axId val="66973585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669735296"/>
        <c:crosses val="autoZero"/>
        <c:auto val="1"/>
        <c:lblAlgn val="ctr"/>
        <c:lblOffset val="100"/>
        <c:noMultiLvlLbl val="0"/>
      </c:catAx>
      <c:valAx>
        <c:axId val="669735296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66973585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69745376"/>
        <c:axId val="669745936"/>
        <c:axId val="0"/>
      </c:bar3DChart>
      <c:catAx>
        <c:axId val="669745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9745936"/>
        <c:crosses val="autoZero"/>
        <c:auto val="1"/>
        <c:lblAlgn val="ctr"/>
        <c:lblOffset val="100"/>
        <c:noMultiLvlLbl val="0"/>
      </c:catAx>
      <c:valAx>
        <c:axId val="669745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69745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2018/6/3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315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527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2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5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7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0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13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3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7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7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3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53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5" name="六边形 244"/>
          <p:cNvSpPr/>
          <p:nvPr/>
        </p:nvSpPr>
        <p:spPr>
          <a:xfrm rot="5400000">
            <a:off x="5553076" y="4426149"/>
            <a:ext cx="659606" cy="567929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139700" dir="9600000" sx="101000" sy="101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grpSp>
        <p:nvGrpSpPr>
          <p:cNvPr id="246" name="组合 245"/>
          <p:cNvGrpSpPr/>
          <p:nvPr/>
        </p:nvGrpSpPr>
        <p:grpSpPr>
          <a:xfrm>
            <a:off x="6055086" y="4738046"/>
            <a:ext cx="1825667" cy="2117774"/>
            <a:chOff x="9983638" y="3961027"/>
            <a:chExt cx="3439003" cy="3989244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247" name="六边形 246"/>
            <p:cNvSpPr/>
            <p:nvPr/>
          </p:nvSpPr>
          <p:spPr>
            <a:xfrm rot="5400000">
              <a:off x="9708518" y="4236147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248" name="六边形 247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-139015" y="4539763"/>
            <a:ext cx="1470421" cy="1705688"/>
            <a:chOff x="9983638" y="3961026"/>
            <a:chExt cx="3439003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250" name="六边形 249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251" name="六边形 250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sp>
        <p:nvSpPr>
          <p:cNvPr id="252" name="六边形 251"/>
          <p:cNvSpPr/>
          <p:nvPr/>
        </p:nvSpPr>
        <p:spPr>
          <a:xfrm rot="5400000">
            <a:off x="2163863" y="4926614"/>
            <a:ext cx="757238" cy="653653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50800" dir="8880000" sx="84000" sy="84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grpSp>
        <p:nvGrpSpPr>
          <p:cNvPr id="253" name="组合 252"/>
          <p:cNvGrpSpPr/>
          <p:nvPr/>
        </p:nvGrpSpPr>
        <p:grpSpPr>
          <a:xfrm>
            <a:off x="1297120" y="5490923"/>
            <a:ext cx="1111750" cy="1289630"/>
            <a:chOff x="9983638" y="3961026"/>
            <a:chExt cx="3439003" cy="3989244"/>
          </a:xfrm>
          <a:effectLst>
            <a:outerShdw blurRad="177800" dist="152400" dir="12000000" algn="r" rotWithShape="0">
              <a:prstClr val="black">
                <a:alpha val="40000"/>
              </a:prstClr>
            </a:outerShdw>
          </a:effectLst>
        </p:grpSpPr>
        <p:sp>
          <p:nvSpPr>
            <p:cNvPr id="254" name="六边形 253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255" name="六边形 254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007FDE"/>
            </a:solidFill>
            <a:ln>
              <a:noFill/>
            </a:ln>
            <a:effectLst>
              <a:innerShdw blurRad="330200" dist="114300" dir="10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7939726" y="3857334"/>
            <a:ext cx="1470420" cy="1705688"/>
            <a:chOff x="9983639" y="3961027"/>
            <a:chExt cx="3439004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257" name="六边形 256"/>
            <p:cNvSpPr/>
            <p:nvPr/>
          </p:nvSpPr>
          <p:spPr>
            <a:xfrm rot="5400000">
              <a:off x="9708519" y="4236147"/>
              <a:ext cx="3989244" cy="3439004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258" name="六边形 257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1213750" y="3636970"/>
            <a:ext cx="768113" cy="891011"/>
            <a:chOff x="9983636" y="3961026"/>
            <a:chExt cx="3439002" cy="3989243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260" name="六边形 259"/>
            <p:cNvSpPr/>
            <p:nvPr/>
          </p:nvSpPr>
          <p:spPr>
            <a:xfrm rot="5400000">
              <a:off x="9708515" y="4236147"/>
              <a:ext cx="3989243" cy="3439002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261" name="六边形 260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sp>
        <p:nvSpPr>
          <p:cNvPr id="262" name="矩形 261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sp>
        <p:nvSpPr>
          <p:cNvPr id="263" name="TextBox 59"/>
          <p:cNvSpPr txBox="1">
            <a:spLocks noChangeArrowheads="1"/>
          </p:cNvSpPr>
          <p:nvPr/>
        </p:nvSpPr>
        <p:spPr bwMode="auto">
          <a:xfrm>
            <a:off x="1936294" y="2011913"/>
            <a:ext cx="5537089" cy="5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年终总结暨新年计划</a:t>
            </a:r>
            <a:r>
              <a:rPr lang="en-US" altLang="zh-CN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22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4" name="直接连接符 263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26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圆角矩形 264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在这里输入贵公司的名称</a:t>
            </a:r>
          </a:p>
        </p:txBody>
      </p:sp>
      <p:sp>
        <p:nvSpPr>
          <p:cNvPr id="266" name="TextBox 64"/>
          <p:cNvSpPr txBox="1">
            <a:spLocks noChangeArrowheads="1"/>
          </p:cNvSpPr>
          <p:nvPr/>
        </p:nvSpPr>
        <p:spPr bwMode="auto">
          <a:xfrm>
            <a:off x="3095677" y="3908867"/>
            <a:ext cx="3321739" cy="30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新年计划 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6183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ac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accel="7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ac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accel="7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accel="7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7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25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" grpId="0" animBg="1"/>
      <p:bldP spid="252" grpId="0" animBg="1"/>
      <p:bldP spid="262" grpId="0" animBg="1"/>
      <p:bldP spid="263" grpId="0"/>
      <p:bldP spid="265" grpId="0" animBg="1"/>
      <p:bldP spid="2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latin typeface="+mj-ea"/>
                <a:ea typeface="+mj-ea"/>
              </a:rPr>
              <a:t>标题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latin typeface="+mj-ea"/>
                <a:ea typeface="+mj-ea"/>
              </a:rPr>
              <a:t>内容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solidFill>
                  <a:srgbClr val="FCFCFC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6" name="TextBox 14"/>
          <p:cNvSpPr txBox="1"/>
          <p:nvPr/>
        </p:nvSpPr>
        <p:spPr>
          <a:xfrm>
            <a:off x="169168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3247907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893034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650006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40"/>
          <p:cNvSpPr txBox="1"/>
          <p:nvPr/>
        </p:nvSpPr>
        <p:spPr>
          <a:xfrm>
            <a:off x="1239991" y="3627361"/>
            <a:ext cx="6820416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200" dirty="0" smtClean="0">
                <a:latin typeface="+mj-ea"/>
                <a:ea typeface="+mj-ea"/>
              </a:rPr>
              <a:t>……</a:t>
            </a:r>
            <a:endParaRPr lang="en-US" altLang="zh-CN" sz="1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+mj-ea"/>
                  <a:ea typeface="+mj-ea"/>
                </a:rPr>
                <a:t>D</a:t>
              </a:r>
              <a:endParaRPr lang="zh-CN" altLang="en-US" sz="6000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+mj-ea"/>
                  <a:ea typeface="+mj-ea"/>
                </a:rPr>
                <a:t>B</a:t>
              </a:r>
              <a:endParaRPr lang="zh-CN" altLang="en-US" sz="3200" dirty="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schemeClr val="bg1"/>
                  </a:solidFill>
                  <a:latin typeface="+mj-ea"/>
                  <a:ea typeface="+mj-ea"/>
                </a:rPr>
                <a:t>E</a:t>
              </a:r>
              <a:endParaRPr lang="zh-CN" altLang="en-US" sz="9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34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-2.77778E-7 -9.87654E-7 L -2.77778E-7 -0.07222 " pathEditMode="relative" rAng="0" ptsTypes="AA">
                                          <p:cBhvr>
                                            <p:cTn id="11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12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3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14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15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4" grpId="0"/>
          <p:bldP spid="24" grpId="1"/>
          <p:bldP spid="25" grpId="0"/>
          <p:bldP spid="26" grpId="0"/>
          <p:bldP spid="28" grpId="0"/>
          <p:bldP spid="29" grpId="0"/>
          <p:bldP spid="31" grpId="0"/>
          <p:bldP spid="32" grpId="0"/>
          <p:bldP spid="34" grpId="0"/>
          <p:bldP spid="35" grpId="0"/>
          <p:bldP spid="37" grpId="0"/>
          <p:bldP spid="38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>
            <p:extLst/>
          </p:nvPr>
        </p:nvGraphicFramePr>
        <p:xfrm>
          <a:off x="815618" y="1223963"/>
          <a:ext cx="7512765" cy="249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58114" y="3985237"/>
            <a:ext cx="7627774" cy="784830"/>
            <a:chOff x="1010818" y="5313639"/>
            <a:chExt cx="10170365" cy="1046439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010818" y="5313639"/>
              <a:ext cx="10170365" cy="1046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70432" y="5313639"/>
              <a:ext cx="9851136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  <p:bldGraphic spid="4" grpId="1">
        <p:bldSub>
          <a:bldChart bld="series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 smtClean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 smtClean="0">
                <a:solidFill>
                  <a:srgbClr val="080808"/>
                </a:solidFill>
                <a:latin typeface="微软雅黑"/>
                <a:ea typeface="微软雅黑"/>
              </a:rPr>
              <a:t>我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们所向披靡，</a:t>
            </a:r>
            <a:r>
              <a:rPr lang="en-US" altLang="zh-CN" sz="1400" dirty="0" smtClean="0">
                <a:solidFill>
                  <a:srgbClr val="080808"/>
                </a:solidFill>
                <a:latin typeface="微软雅黑"/>
                <a:ea typeface="微软雅黑"/>
              </a:rPr>
              <a:t>2017</a:t>
            </a:r>
            <a:r>
              <a:rPr lang="zh-CN" altLang="en-US" sz="1400" dirty="0" smtClean="0">
                <a:solidFill>
                  <a:srgbClr val="080808"/>
                </a:solidFill>
                <a:latin typeface="微软雅黑"/>
                <a:ea typeface="微软雅黑"/>
              </a:rPr>
              <a:t>我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2016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80112" y="1923678"/>
            <a:ext cx="1077905" cy="1077905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66549" y="3263640"/>
            <a:ext cx="731620" cy="731620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1150" y="3305163"/>
            <a:ext cx="731620" cy="731620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81143" y="2277282"/>
            <a:ext cx="599656" cy="599656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989169" y="139225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+mj-ea"/>
                <a:ea typeface="+mj-ea"/>
              </a:rPr>
              <a:t>诚信铸就品质</a:t>
            </a:r>
            <a:endParaRPr lang="zh-CN" altLang="en-US" sz="2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1611865" y="18652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+mj-ea"/>
                <a:ea typeface="+mj-ea"/>
              </a:rPr>
              <a:t>创新引领未来</a:t>
            </a:r>
            <a:endParaRPr lang="zh-CN" altLang="en-US" sz="2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786974" y="1779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80808"/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495248" y="392288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80808"/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7152350" y="33073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80808"/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6675297" y="20870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80808"/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710337" y="28491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80808"/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043475" y="2916594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90718" y="409504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5367" y="251868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976660" y="1517585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02994" y="4120170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7525" y="124280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07107" y="3105672"/>
            <a:ext cx="137389" cy="1373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539552" y="2473670"/>
            <a:ext cx="345638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       点击</a:t>
            </a:r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内容。点击</a:t>
            </a:r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       点击</a:t>
            </a:r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rgbClr val="484848"/>
                </a:solidFill>
                <a:latin typeface="+mj-ea"/>
                <a:ea typeface="+mj-ea"/>
              </a:rPr>
              <a:t>……</a:t>
            </a:r>
          </a:p>
          <a:p>
            <a:pPr>
              <a:lnSpc>
                <a:spcPct val="150000"/>
              </a:lnSpc>
            </a:pP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"/>
                            </p:stCondLst>
                            <p:childTnLst>
                              <p:par>
                                <p:cTn id="9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73%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56%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32%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dirty="0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dirty="0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5"/>
          <p:cNvSpPr txBox="1"/>
          <p:nvPr/>
        </p:nvSpPr>
        <p:spPr>
          <a:xfrm>
            <a:off x="1547665" y="1009640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3569" y="911533"/>
            <a:ext cx="687215" cy="6872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CFCFC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solidFill>
                <a:srgbClr val="FCFCF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600" y="163564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080808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259632" y="2355726"/>
            <a:ext cx="687215" cy="6872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CFCFC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200" dirty="0">
              <a:solidFill>
                <a:srgbClr val="FCFCF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664" y="307580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080808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835696" y="3806685"/>
            <a:ext cx="687215" cy="68721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FCFCFC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200" dirty="0">
              <a:solidFill>
                <a:srgbClr val="FCFCF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1763688" y="172408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2051720" y="2449662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2411760" y="3147814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699791" y="3939902"/>
            <a:ext cx="5832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9" grpId="0" animBg="1"/>
          <p:bldP spid="13" grpId="0" animBg="1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9" grpId="0" animBg="1"/>
          <p:bldP spid="13" grpId="0" animBg="1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C-0191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033665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3217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252315" y="1674242"/>
            <a:ext cx="583929" cy="581800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2250276" y="3527046"/>
            <a:ext cx="634333" cy="55577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9668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9702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华文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41724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29041" y="1734344"/>
            <a:ext cx="664409" cy="417387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1672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51706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 </a:t>
            </a:r>
            <a:endParaRPr lang="zh-CN" altLang="en-US" sz="1500" kern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3037009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040351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</a:t>
            </a:r>
            <a:endParaRPr lang="zh-CN" altLang="en-US" sz="1500" kern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23009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5515454" y="3563144"/>
            <a:ext cx="605984" cy="489370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310267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6313609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</a:t>
            </a:r>
            <a:endParaRPr lang="zh-CN" altLang="en-US" sz="1500" kern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/>
          <p:bldP spid="17" grpId="0" animBg="1"/>
          <p:bldP spid="18" grpId="0"/>
          <p:bldP spid="19" grpId="0"/>
          <p:bldP spid="20" grpId="0"/>
          <p:bldP spid="21" grpId="0"/>
          <p:bldP spid="25" grpId="0" animBg="1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/>
          <p:bldP spid="13" grpId="0"/>
          <p:bldP spid="17" grpId="0" animBg="1"/>
          <p:bldP spid="18" grpId="0"/>
          <p:bldP spid="19" grpId="0"/>
          <p:bldP spid="20" grpId="0"/>
          <p:bldP spid="21" grpId="0"/>
          <p:bldP spid="25" grpId="0" animBg="1"/>
          <p:bldP spid="26" grpId="0"/>
          <p:bldP spid="27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Graphic spid="15" grpId="0">
        <p:bldSub>
          <a:bldChart bld="seriesEl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2228964958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六边形 2"/>
          <p:cNvSpPr/>
          <p:nvPr/>
        </p:nvSpPr>
        <p:spPr>
          <a:xfrm rot="5400000">
            <a:off x="5553076" y="4426149"/>
            <a:ext cx="659606" cy="567929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139700" dir="9600000" sx="101000" sy="101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grpSp>
        <p:nvGrpSpPr>
          <p:cNvPr id="4" name="组合 3"/>
          <p:cNvGrpSpPr/>
          <p:nvPr/>
        </p:nvGrpSpPr>
        <p:grpSpPr>
          <a:xfrm>
            <a:off x="6055086" y="4738046"/>
            <a:ext cx="1825667" cy="2117774"/>
            <a:chOff x="9983638" y="3961027"/>
            <a:chExt cx="3439003" cy="3989244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5" name="六边形 4"/>
            <p:cNvSpPr/>
            <p:nvPr/>
          </p:nvSpPr>
          <p:spPr>
            <a:xfrm rot="5400000">
              <a:off x="9708518" y="4236147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6" name="六边形 5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39015" y="4539763"/>
            <a:ext cx="1470421" cy="1705688"/>
            <a:chOff x="9983638" y="3961026"/>
            <a:chExt cx="3439003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8" name="六边形 7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9" name="六边形 8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sp>
        <p:nvSpPr>
          <p:cNvPr id="10" name="六边形 9"/>
          <p:cNvSpPr/>
          <p:nvPr/>
        </p:nvSpPr>
        <p:spPr>
          <a:xfrm rot="5400000">
            <a:off x="2163863" y="4926614"/>
            <a:ext cx="757238" cy="653653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50800" dir="8880000" sx="84000" sy="84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grpSp>
        <p:nvGrpSpPr>
          <p:cNvPr id="11" name="组合 10"/>
          <p:cNvGrpSpPr/>
          <p:nvPr/>
        </p:nvGrpSpPr>
        <p:grpSpPr>
          <a:xfrm>
            <a:off x="1297120" y="5490923"/>
            <a:ext cx="1111750" cy="1289630"/>
            <a:chOff x="9983638" y="3961026"/>
            <a:chExt cx="3439003" cy="3989244"/>
          </a:xfrm>
          <a:effectLst>
            <a:outerShdw blurRad="177800" dist="152400" dir="12000000" algn="r" rotWithShape="0">
              <a:prstClr val="black">
                <a:alpha val="40000"/>
              </a:prstClr>
            </a:outerShdw>
          </a:effectLst>
        </p:grpSpPr>
        <p:sp>
          <p:nvSpPr>
            <p:cNvPr id="12" name="六边形 11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13" name="六边形 12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007FDE"/>
            </a:solidFill>
            <a:ln>
              <a:noFill/>
            </a:ln>
            <a:effectLst>
              <a:innerShdw blurRad="330200" dist="114300" dir="10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39726" y="3857334"/>
            <a:ext cx="1470420" cy="1705688"/>
            <a:chOff x="9983639" y="3961027"/>
            <a:chExt cx="3439004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15" name="六边形 14"/>
            <p:cNvSpPr/>
            <p:nvPr/>
          </p:nvSpPr>
          <p:spPr>
            <a:xfrm rot="5400000">
              <a:off x="9708519" y="4236147"/>
              <a:ext cx="3989244" cy="3439004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16" name="六边形 15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13750" y="3636970"/>
            <a:ext cx="768113" cy="891011"/>
            <a:chOff x="9983636" y="3961026"/>
            <a:chExt cx="3439002" cy="3989243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18" name="六边形 17"/>
            <p:cNvSpPr/>
            <p:nvPr/>
          </p:nvSpPr>
          <p:spPr>
            <a:xfrm rot="5400000">
              <a:off x="9708515" y="4236147"/>
              <a:ext cx="3989243" cy="3439002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2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69"/>
            </a:p>
          </p:txBody>
        </p:sp>
      </p:grpSp>
      <p:sp>
        <p:nvSpPr>
          <p:cNvPr id="20" name="矩形 19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69"/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>
            <a:off x="2411760" y="2887266"/>
            <a:ext cx="4233847" cy="5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25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谢谢下载  谢谢观看</a:t>
            </a:r>
            <a:endParaRPr lang="zh-CN" altLang="en-US" sz="322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26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73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69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在这里输入贵公司的名称</a:t>
            </a:r>
          </a:p>
        </p:txBody>
      </p:sp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3095677" y="3908867"/>
            <a:ext cx="3321739" cy="30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新年计划 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ac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accel="7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ac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accel="7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accel="7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7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1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75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0" grpId="0" animBg="1"/>
      <p:bldP spid="21" grpId="0"/>
      <p:bldP spid="23" grpId="0" animBg="1"/>
      <p:bldP spid="2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497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1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3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18963" y="2515806"/>
            <a:ext cx="1706075" cy="705029"/>
            <a:chOff x="1502659" y="4629752"/>
            <a:chExt cx="2067969" cy="940037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561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chemeClr val="accent3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chemeClr val="accent1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52cbd9a86846cf84597cb89449c7dbf386210ce"/>
</p:tagLst>
</file>

<file path=ppt/theme/theme1.xml><?xml version="1.0" encoding="utf-8"?>
<a:theme xmlns:a="http://schemas.openxmlformats.org/drawingml/2006/main" name="Office 主题​​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8213</TotalTime>
  <Words>3730</Words>
  <Application>Microsoft Office PowerPoint</Application>
  <PresentationFormat>全屏显示(16:9)</PresentationFormat>
  <Paragraphs>354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Clear Sans Thin</vt:lpstr>
      <vt:lpstr>Meiryo</vt:lpstr>
      <vt:lpstr>Source Sans Pro ExtraLight</vt:lpstr>
      <vt:lpstr>华文黑体</vt:lpstr>
      <vt:lpstr>宋体</vt:lpstr>
      <vt:lpstr>微软雅黑</vt:lpstr>
      <vt:lpstr>Arial</vt:lpstr>
      <vt:lpstr>Calibri</vt:lpstr>
      <vt:lpstr>Calibri Light</vt:lpstr>
      <vt:lpstr>Lato Light</vt:lpstr>
      <vt:lpstr>方正兰亭细黑_GBK_M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plus206</cp:keywords>
  <cp:lastModifiedBy>Administrator</cp:lastModifiedBy>
  <cp:revision>974</cp:revision>
  <dcterms:created xsi:type="dcterms:W3CDTF">2015-04-24T01:01:13Z</dcterms:created>
  <dcterms:modified xsi:type="dcterms:W3CDTF">2018-06-03T08:21:17Z</dcterms:modified>
  <cp:category>plus206</cp:category>
</cp:coreProperties>
</file>