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63" r:id="rId3"/>
  </p:sldMasterIdLst>
  <p:notesMasterIdLst>
    <p:notesMasterId r:id="rId31"/>
  </p:notesMasterIdLst>
  <p:sldIdLst>
    <p:sldId id="256" r:id="rId4"/>
    <p:sldId id="257" r:id="rId5"/>
    <p:sldId id="258" r:id="rId6"/>
    <p:sldId id="267" r:id="rId7"/>
    <p:sldId id="268" r:id="rId8"/>
    <p:sldId id="273" r:id="rId9"/>
    <p:sldId id="274" r:id="rId10"/>
    <p:sldId id="264" r:id="rId11"/>
    <p:sldId id="278" r:id="rId12"/>
    <p:sldId id="275" r:id="rId13"/>
    <p:sldId id="276" r:id="rId14"/>
    <p:sldId id="281" r:id="rId15"/>
    <p:sldId id="272" r:id="rId16"/>
    <p:sldId id="265" r:id="rId17"/>
    <p:sldId id="280" r:id="rId18"/>
    <p:sldId id="282" r:id="rId19"/>
    <p:sldId id="284" r:id="rId20"/>
    <p:sldId id="279" r:id="rId21"/>
    <p:sldId id="283" r:id="rId22"/>
    <p:sldId id="266" r:id="rId23"/>
    <p:sldId id="285" r:id="rId24"/>
    <p:sldId id="286" r:id="rId25"/>
    <p:sldId id="277" r:id="rId26"/>
    <p:sldId id="287" r:id="rId27"/>
    <p:sldId id="288" r:id="rId28"/>
    <p:sldId id="289" r:id="rId29"/>
    <p:sldId id="290" r:id="rId30"/>
  </p:sldIdLst>
  <p:sldSz cx="12192000" cy="6858000"/>
  <p:notesSz cx="7104063" cy="10234613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739"/>
    <a:srgbClr val="E6DDD3"/>
    <a:srgbClr val="182455"/>
    <a:srgbClr val="5160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FB60E-26CF-4CE4-8623-B0659AB4F46C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30858-1D88-4D84-8C87-DF45CE7A41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8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614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170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904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706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47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394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005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79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013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4752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864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476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8943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484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715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2530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7936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7523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740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768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66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16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942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101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139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30858-1D88-4D84-8C87-DF45CE7A41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09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32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39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08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25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3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2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26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581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01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5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11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633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38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146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84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5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78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32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43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6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1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2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F:\PPT模板设计\图片\c995d143ad4bd11372a8601550afa40f4bfb05ab.jpgc995d143ad4bd11372a8601550afa40f4bfb05ab"/>
          <p:cNvPicPr>
            <a:picLocks noChangeAspect="1"/>
          </p:cNvPicPr>
          <p:nvPr/>
        </p:nvPicPr>
        <p:blipFill>
          <a:blip r:embed="rId4"/>
          <a:srcRect t="1005" b="19767"/>
          <a:stretch>
            <a:fillRect/>
          </a:stretch>
        </p:blipFill>
        <p:spPr>
          <a:xfrm>
            <a:off x="594995" y="509270"/>
            <a:ext cx="11002010" cy="58407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677785" y="1353185"/>
            <a:ext cx="2007235" cy="415099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70784" y="1433830"/>
            <a:ext cx="1659890" cy="39922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73935" y="2033270"/>
            <a:ext cx="4491355" cy="279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喜欢在夜里归来，踏着一地的思念，任这条路风雨起落，可在路的尽头，却有着一所房子，亮着一盏灯，和灯下牵念着我们也被我们牵念着的白头人。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42280" y="3232601"/>
            <a:ext cx="55399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汇报人</a:t>
            </a:r>
            <a:r>
              <a:rPr lang="zh-CN" altLang="en-US" sz="2400" dirty="0" smtClean="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PPT</a:t>
            </a:r>
            <a:endParaRPr lang="zh-CN" altLang="en-US" sz="2400" dirty="0">
              <a:solidFill>
                <a:schemeClr val="bg1"/>
              </a:solidFill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72025" y="389255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  <p:sp>
        <p:nvSpPr>
          <p:cNvPr id="3" name="矩形 2"/>
          <p:cNvSpPr/>
          <p:nvPr/>
        </p:nvSpPr>
        <p:spPr>
          <a:xfrm>
            <a:off x="-8890" y="1643380"/>
            <a:ext cx="12210415" cy="405384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29835" y="2603500"/>
            <a:ext cx="2133600" cy="213360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68290" y="2947670"/>
            <a:ext cx="14573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Ev - YunYou" panose="020B0604000101010104" charset="-122"/>
                <a:ea typeface="Ev - YunYou" panose="020B0604000101010104" charset="-122"/>
              </a:rPr>
              <a:t>VS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9630" y="2609215"/>
            <a:ext cx="3922395" cy="2127885"/>
          </a:xfrm>
          <a:prstGeom prst="rect">
            <a:avLst/>
          </a:prstGeom>
          <a:solidFill>
            <a:srgbClr val="0D1739">
              <a:alpha val="70000"/>
            </a:srgbClr>
          </a:solidFill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芳莲坠粉，疏桐吹绿，庭院暗雨乍歇。无端抱影销魂处，还见篠墙萤暗，藓阶蛩切。送客重寻西去路，问水面琵琶谁拨？最可惜、一片江山，总付与啼鴂。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19975" y="2609215"/>
            <a:ext cx="3922395" cy="2127885"/>
          </a:xfrm>
          <a:prstGeom prst="rect">
            <a:avLst/>
          </a:prstGeom>
          <a:solidFill>
            <a:srgbClr val="0D1739">
              <a:alpha val="70000"/>
            </a:srgbClr>
          </a:solidFill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芳莲坠粉，疏桐吹绿，庭院暗雨乍歇。无端抱影销魂处，还见篠墙萤暗，藓阶蛩切。送客重寻西去路，问水面琵琶谁拨？最可惜、一片江山，总付与啼鴂。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4" grpId="1" animBg="1"/>
      <p:bldP spid="5" grpId="0"/>
      <p:bldP spid="11" grpId="1" bldLvl="0" animBg="1"/>
      <p:bldP spid="6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47050" y="832485"/>
            <a:ext cx="2963545" cy="519303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2990" y="832485"/>
            <a:ext cx="6969760" cy="5193030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35505" y="1382395"/>
            <a:ext cx="147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7" name="雪花"/>
          <p:cNvSpPr/>
          <p:nvPr/>
        </p:nvSpPr>
        <p:spPr bwMode="auto">
          <a:xfrm>
            <a:off x="1533525" y="1422400"/>
            <a:ext cx="441960" cy="441960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雪花"/>
          <p:cNvSpPr/>
          <p:nvPr/>
        </p:nvSpPr>
        <p:spPr bwMode="auto">
          <a:xfrm>
            <a:off x="1533525" y="2969895"/>
            <a:ext cx="441960" cy="441960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雪花"/>
          <p:cNvSpPr/>
          <p:nvPr/>
        </p:nvSpPr>
        <p:spPr bwMode="auto">
          <a:xfrm>
            <a:off x="1533525" y="4516120"/>
            <a:ext cx="441960" cy="441960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3525" y="1904365"/>
            <a:ext cx="6186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35505" y="2929890"/>
            <a:ext cx="147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33525" y="3451860"/>
            <a:ext cx="6186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35505" y="4476115"/>
            <a:ext cx="147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533525" y="4998085"/>
            <a:ext cx="6186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6" grpId="0"/>
      <p:bldP spid="7" grpId="0" animBg="1"/>
      <p:bldP spid="8" grpId="0" animBg="1"/>
      <p:bldP spid="9" grpId="0" animBg="1"/>
      <p:bldP spid="10" grpId="0"/>
      <p:bldP spid="10" grpId="1"/>
      <p:bldP spid="11" grpId="0"/>
      <p:bldP spid="12" grpId="0"/>
      <p:bldP spid="12" grpId="1"/>
      <p:bldP spid="13" grpId="0"/>
      <p:bldP spid="14" grpId="0"/>
      <p:bldP spid="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7435" y="977265"/>
            <a:ext cx="10057130" cy="4902835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756410" y="-31115"/>
            <a:ext cx="2171700" cy="6920865"/>
          </a:xfrm>
          <a:prstGeom prst="rect">
            <a:avLst/>
          </a:prstGeom>
          <a:solidFill>
            <a:srgbClr val="0D173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22905" y="1271905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夜•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归•人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62095" y="2057400"/>
            <a:ext cx="682053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  <p:sp>
        <p:nvSpPr>
          <p:cNvPr id="5" name="矩形 4"/>
          <p:cNvSpPr/>
          <p:nvPr/>
        </p:nvSpPr>
        <p:spPr>
          <a:xfrm>
            <a:off x="4169410" y="3662045"/>
            <a:ext cx="3338830" cy="196913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84440" y="3662045"/>
            <a:ext cx="3338830" cy="196913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/>
      <p:bldP spid="8" grpId="0"/>
      <p:bldP spid="8" grpId="2"/>
      <p:bldP spid="5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31800" y="427990"/>
            <a:ext cx="11328400" cy="6002655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011920" y="1268730"/>
            <a:ext cx="2509520" cy="192087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04715" y="1268730"/>
            <a:ext cx="4210685" cy="192087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1195" y="3357245"/>
            <a:ext cx="10850245" cy="30924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>
                <a:latin typeface="TypeLand 康熙字典體試用版" charset="-120"/>
                <a:ea typeface="TypeLand 康熙字典體試用版" charset="-120"/>
              </a:rPr>
              <a:t>醉卧沙场君莫笑，古来征战几人回？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57020" y="1268730"/>
            <a:ext cx="281813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风雪</a:t>
            </a:r>
          </a:p>
          <a:p>
            <a:pPr algn="r"/>
            <a:r>
              <a:rPr lang="zh-CN" altLang="en-US" sz="60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27735" y="4079875"/>
            <a:ext cx="103378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" grpId="0" animBg="1"/>
      <p:bldP spid="3" grpId="0" animBg="1"/>
      <p:bldP spid="5" grpId="0" animBg="1"/>
      <p:bldP spid="5" grpId="1" animBg="1"/>
      <p:bldP spid="16" grpId="0"/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318763-1609240J14326"/>
          <p:cNvPicPr>
            <a:picLocks noChangeAspect="1"/>
          </p:cNvPicPr>
          <p:nvPr/>
        </p:nvPicPr>
        <p:blipFill>
          <a:blip r:embed="rId3"/>
          <a:srcRect b="19456"/>
          <a:stretch>
            <a:fillRect/>
          </a:stretch>
        </p:blipFill>
        <p:spPr>
          <a:xfrm>
            <a:off x="595630" y="509270"/>
            <a:ext cx="11001375" cy="584136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95630" y="1836420"/>
            <a:ext cx="11000740" cy="318706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016250" y="2335530"/>
            <a:ext cx="3629660" cy="2189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日暮苍山远，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天寒白屋贫。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柴门闻犬吠，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风雪夜归人。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80325" y="2125980"/>
            <a:ext cx="1261110" cy="260858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855690" y="2124710"/>
            <a:ext cx="1106170" cy="26085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第三卷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/>
      <p:bldP spid="17" grpId="0" bldLvl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52140" y="484505"/>
            <a:ext cx="5888355" cy="5888355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30345" y="1476375"/>
            <a:ext cx="4131310" cy="207518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221345" y="1476375"/>
            <a:ext cx="4131310" cy="207518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166370" y="1476375"/>
            <a:ext cx="4131310" cy="207518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72660" y="649605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06140" y="3935095"/>
            <a:ext cx="538099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8" grpId="0"/>
      <p:bldP spid="8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563360" y="-186690"/>
            <a:ext cx="3966845" cy="3966845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518410" y="-36195"/>
            <a:ext cx="2152650" cy="6930390"/>
          </a:xfrm>
          <a:prstGeom prst="rect">
            <a:avLst/>
          </a:prstGeom>
          <a:solidFill>
            <a:srgbClr val="0D173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0160" y="1059815"/>
            <a:ext cx="2470785" cy="247078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30750" y="1059815"/>
            <a:ext cx="7470140" cy="247078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222490" y="293370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857500" y="1477010"/>
            <a:ext cx="1475105" cy="42748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日暮苍山远，天寒白屋贫。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柴门闻犬吠，风雪夜归人。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74640" y="4368165"/>
            <a:ext cx="605663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bldLvl="0" animBg="1"/>
      <p:bldP spid="6" grpId="0"/>
      <p:bldP spid="16" grpId="1"/>
      <p:bldP spid="16" grpId="2"/>
      <p:bldP spid="8" grpId="0"/>
      <p:bldP spid="8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5185" y="842010"/>
            <a:ext cx="2297430" cy="515429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99765" y="842010"/>
            <a:ext cx="3157220" cy="254825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99765" y="3447415"/>
            <a:ext cx="3157220" cy="254825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52465" y="1140460"/>
            <a:ext cx="1641475" cy="1641475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487795" y="1140460"/>
            <a:ext cx="736600" cy="16414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853555" y="3447415"/>
            <a:ext cx="431482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13" grpId="0"/>
      <p:bldP spid="13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8930" y="410210"/>
            <a:ext cx="736600" cy="2696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人</a:t>
            </a:r>
          </a:p>
        </p:txBody>
      </p:sp>
      <p:sp>
        <p:nvSpPr>
          <p:cNvPr id="3" name="矩形 2"/>
          <p:cNvSpPr/>
          <p:nvPr/>
        </p:nvSpPr>
        <p:spPr>
          <a:xfrm>
            <a:off x="8494395" y="812800"/>
            <a:ext cx="3031490" cy="523176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圆角矩形"/>
          <p:cNvSpPr/>
          <p:nvPr/>
        </p:nvSpPr>
        <p:spPr>
          <a:xfrm rot="2640000">
            <a:off x="4240530" y="1508760"/>
            <a:ext cx="838200" cy="838200"/>
          </a:xfrm>
          <a:prstGeom prst="round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圆角矩形"/>
          <p:cNvSpPr/>
          <p:nvPr/>
        </p:nvSpPr>
        <p:spPr>
          <a:xfrm rot="2640000">
            <a:off x="2185670" y="1508760"/>
            <a:ext cx="838200" cy="838200"/>
          </a:xfrm>
          <a:prstGeom prst="round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圆角矩形"/>
          <p:cNvSpPr/>
          <p:nvPr/>
        </p:nvSpPr>
        <p:spPr>
          <a:xfrm rot="2640000">
            <a:off x="6288405" y="1508760"/>
            <a:ext cx="838200" cy="838200"/>
          </a:xfrm>
          <a:prstGeom prst="round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39340" y="1605280"/>
            <a:ext cx="530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94200" y="1605280"/>
            <a:ext cx="530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42075" y="1605280"/>
            <a:ext cx="530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55445" y="2908300"/>
            <a:ext cx="18986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月落乌啼霜满天，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江枫渔火对愁眠。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姑苏城外寒山寺，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夜半钟声到客船。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10305" y="2908300"/>
            <a:ext cx="18986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江枫渔火对愁眠。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夜半钟声到客船。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58180" y="2908300"/>
            <a:ext cx="18986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江枫渔火对愁眠。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夜半钟声到客船。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TypeLand 康熙字典體試用版" charset="-120"/>
              <a:ea typeface="TypeLand 康熙字典體試用版" charset="-12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55445" y="4723130"/>
            <a:ext cx="6186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68" grpId="0" animBg="1"/>
      <p:bldP spid="5" grpId="0" animBg="1"/>
      <p:bldP spid="6" grpId="0" animBg="1"/>
      <p:bldP spid="7" grpId="0"/>
      <p:bldP spid="8" grpId="0"/>
      <p:bldP spid="9" grpId="0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2970" y="817245"/>
            <a:ext cx="5222875" cy="5222875"/>
          </a:xfrm>
          <a:prstGeom prst="rect">
            <a:avLst/>
          </a:prstGeom>
          <a:solidFill>
            <a:srgbClr val="0D173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186170" y="967105"/>
            <a:ext cx="4861560" cy="4943475"/>
            <a:chOff x="9622" y="1523"/>
            <a:chExt cx="7656" cy="7785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3" name="矩形 2"/>
            <p:cNvSpPr/>
            <p:nvPr/>
          </p:nvSpPr>
          <p:spPr>
            <a:xfrm>
              <a:off x="9622" y="1523"/>
              <a:ext cx="1824" cy="58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1566" y="3426"/>
              <a:ext cx="1824" cy="58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3510" y="1523"/>
              <a:ext cx="1824" cy="58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454" y="3426"/>
              <a:ext cx="1824" cy="58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84885" y="2651125"/>
            <a:ext cx="4411980" cy="106680"/>
            <a:chOff x="516" y="4175"/>
            <a:chExt cx="6948" cy="168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16" y="4259"/>
              <a:ext cx="678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7296" y="4175"/>
              <a:ext cx="168" cy="1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84885" y="1934210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84885" y="2939415"/>
            <a:ext cx="441134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995d143ad4bd11372a8601550afa40f4bfb05ab"/>
          <p:cNvPicPr>
            <a:picLocks noChangeAspect="1"/>
          </p:cNvPicPr>
          <p:nvPr/>
        </p:nvPicPr>
        <p:blipFill>
          <a:blip r:embed="rId3"/>
          <a:srcRect b="16084"/>
          <a:stretch>
            <a:fillRect/>
          </a:stretch>
        </p:blipFill>
        <p:spPr>
          <a:xfrm>
            <a:off x="-5080" y="-14605"/>
            <a:ext cx="12200890" cy="6874510"/>
          </a:xfrm>
          <a:prstGeom prst="rect">
            <a:avLst/>
          </a:prstGeom>
        </p:spPr>
      </p:pic>
      <p:pic>
        <p:nvPicPr>
          <p:cNvPr id="5" name="图片 4" descr="背景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800735"/>
            <a:ext cx="10058400" cy="52565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586470" y="1569720"/>
            <a:ext cx="1798320" cy="3719195"/>
          </a:xfrm>
          <a:prstGeom prst="rect">
            <a:avLst/>
          </a:prstGeom>
          <a:noFill/>
          <a:ln w="19050">
            <a:solidFill>
              <a:srgbClr val="182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790248" y="1570355"/>
            <a:ext cx="1659890" cy="37185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rgbClr val="182455"/>
                </a:solidFill>
                <a:latin typeface="TypeLand 康熙字典體試用版" charset="-120"/>
                <a:ea typeface="TypeLand 康熙字典體試用版" charset="-120"/>
              </a:rPr>
              <a:t>目 录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829425" y="1840230"/>
            <a:ext cx="6350" cy="3178175"/>
          </a:xfrm>
          <a:prstGeom prst="line">
            <a:avLst/>
          </a:prstGeom>
          <a:ln w="19050">
            <a:solidFill>
              <a:srgbClr val="182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7200900" y="1569720"/>
            <a:ext cx="613410" cy="38030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182455"/>
                </a:solidFill>
                <a:latin typeface="汉仪南宫体简" panose="02010600000101010101" charset="-122"/>
                <a:ea typeface="汉仪南宫体简" panose="02010600000101010101" charset="-122"/>
              </a:rPr>
              <a:t>单击此处输入标题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850890" y="1569720"/>
            <a:ext cx="613410" cy="38030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182455"/>
                </a:solidFill>
                <a:latin typeface="汉仪南宫体简" panose="02010600000101010101" charset="-122"/>
                <a:ea typeface="汉仪南宫体简" panose="02010600000101010101" charset="-122"/>
              </a:rPr>
              <a:t>单击此处输入标题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515485" y="1569720"/>
            <a:ext cx="613410" cy="38030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182455"/>
                </a:solidFill>
                <a:latin typeface="汉仪南宫体简" panose="02010600000101010101" charset="-122"/>
                <a:ea typeface="汉仪南宫体简" panose="02010600000101010101" charset="-122"/>
              </a:rPr>
              <a:t>单击此处输入标题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39440" y="1569720"/>
            <a:ext cx="613410" cy="38030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182455"/>
                </a:solidFill>
                <a:latin typeface="汉仪南宫体简" panose="02010600000101010101" charset="-122"/>
                <a:ea typeface="汉仪南宫体简" panose="02010600000101010101" charset="-122"/>
              </a:rPr>
              <a:t>单击此处输入标题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48155" y="1569720"/>
            <a:ext cx="613410" cy="38030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182455"/>
                </a:solidFill>
                <a:latin typeface="汉仪南宫体简" panose="02010600000101010101" charset="-122"/>
                <a:ea typeface="汉仪南宫体简" panose="02010600000101010101" charset="-122"/>
              </a:rPr>
              <a:t>单击此处输入标题</a:t>
            </a: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486400" y="1840230"/>
            <a:ext cx="6350" cy="3178175"/>
          </a:xfrm>
          <a:prstGeom prst="line">
            <a:avLst/>
          </a:prstGeom>
          <a:ln w="19050">
            <a:solidFill>
              <a:srgbClr val="182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131310" y="1840230"/>
            <a:ext cx="6350" cy="3178175"/>
          </a:xfrm>
          <a:prstGeom prst="line">
            <a:avLst/>
          </a:prstGeom>
          <a:ln w="19050">
            <a:solidFill>
              <a:srgbClr val="182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2747010" y="1833245"/>
            <a:ext cx="6350" cy="3178175"/>
          </a:xfrm>
          <a:prstGeom prst="line">
            <a:avLst/>
          </a:prstGeom>
          <a:ln w="19050">
            <a:solidFill>
              <a:srgbClr val="182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318763-1609240J14326"/>
          <p:cNvPicPr>
            <a:picLocks noChangeAspect="1"/>
          </p:cNvPicPr>
          <p:nvPr/>
        </p:nvPicPr>
        <p:blipFill>
          <a:blip r:embed="rId3"/>
          <a:srcRect b="19456"/>
          <a:stretch>
            <a:fillRect/>
          </a:stretch>
        </p:blipFill>
        <p:spPr>
          <a:xfrm>
            <a:off x="595630" y="509270"/>
            <a:ext cx="11001375" cy="584136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95630" y="1836420"/>
            <a:ext cx="11000740" cy="318706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016250" y="2335530"/>
            <a:ext cx="3629660" cy="2189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日暮苍山远，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天寒白屋贫。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柴门闻犬吠，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风雪夜归人。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80325" y="2125980"/>
            <a:ext cx="1261110" cy="260858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855690" y="2124710"/>
            <a:ext cx="1106170" cy="26085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第四卷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/>
      <p:bldP spid="17" grpId="0" bldLvl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31800" y="427990"/>
            <a:ext cx="11328400" cy="6002655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97705" y="1242060"/>
            <a:ext cx="7259320" cy="143827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83310" y="1300480"/>
            <a:ext cx="53505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</a:t>
            </a:r>
            <a:r>
              <a:rPr lang="zh-CN" altLang="en-US" sz="80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•人</a:t>
            </a:r>
          </a:p>
        </p:txBody>
      </p:sp>
      <p:sp>
        <p:nvSpPr>
          <p:cNvPr id="3" name="矩形 2"/>
          <p:cNvSpPr/>
          <p:nvPr/>
        </p:nvSpPr>
        <p:spPr>
          <a:xfrm>
            <a:off x="8578215" y="3839210"/>
            <a:ext cx="2560955" cy="183388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41060" y="3839210"/>
            <a:ext cx="2560955" cy="183388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6795" y="3741420"/>
            <a:ext cx="452501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" grpId="0" animBg="1"/>
      <p:bldP spid="2" grpId="1" animBg="1"/>
      <p:bldP spid="6" grpId="0"/>
      <p:bldP spid="3" grpId="0" animBg="1"/>
      <p:bldP spid="4" grpId="0" animBg="1"/>
      <p:bldP spid="13" grpId="0"/>
      <p:bldP spid="13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47400" y="420370"/>
            <a:ext cx="736600" cy="2696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人</a:t>
            </a:r>
          </a:p>
        </p:txBody>
      </p:sp>
      <p:sp>
        <p:nvSpPr>
          <p:cNvPr id="3" name="矩形 2"/>
          <p:cNvSpPr/>
          <p:nvPr/>
        </p:nvSpPr>
        <p:spPr>
          <a:xfrm>
            <a:off x="1022350" y="997585"/>
            <a:ext cx="4073525" cy="23749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2350" y="3467735"/>
            <a:ext cx="4073525" cy="23749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54370" y="984250"/>
            <a:ext cx="682625" cy="682625"/>
            <a:chOff x="11203" y="5263"/>
            <a:chExt cx="1075" cy="1075"/>
          </a:xfrm>
        </p:grpSpPr>
        <p:sp>
          <p:nvSpPr>
            <p:cNvPr id="271" name="花边圆形"/>
            <p:cNvSpPr/>
            <p:nvPr/>
          </p:nvSpPr>
          <p:spPr>
            <a:xfrm>
              <a:off x="11203" y="5263"/>
              <a:ext cx="1075" cy="1075"/>
            </a:xfrm>
            <a:custGeom>
              <a:avLst/>
              <a:gdLst>
                <a:gd name="connsiteX0" fmla="*/ 2055718 w 4111436"/>
                <a:gd name="connsiteY0" fmla="*/ 3729003 h 4111436"/>
                <a:gd name="connsiteX1" fmla="*/ 2055718 w 4111436"/>
                <a:gd name="connsiteY1" fmla="*/ 4019426 h 4111436"/>
                <a:gd name="connsiteX2" fmla="*/ 2055718 w 4111436"/>
                <a:gd name="connsiteY2" fmla="*/ 3729003 h 4111436"/>
                <a:gd name="connsiteX3" fmla="*/ 2488796 w 4111436"/>
                <a:gd name="connsiteY3" fmla="*/ 3671988 h 4111436"/>
                <a:gd name="connsiteX4" fmla="*/ 2563963 w 4111436"/>
                <a:gd name="connsiteY4" fmla="*/ 3952515 h 4111436"/>
                <a:gd name="connsiteX5" fmla="*/ 2488796 w 4111436"/>
                <a:gd name="connsiteY5" fmla="*/ 3671988 h 4111436"/>
                <a:gd name="connsiteX6" fmla="*/ 1622639 w 4111436"/>
                <a:gd name="connsiteY6" fmla="*/ 3671987 h 4111436"/>
                <a:gd name="connsiteX7" fmla="*/ 1547472 w 4111436"/>
                <a:gd name="connsiteY7" fmla="*/ 3952514 h 4111436"/>
                <a:gd name="connsiteX8" fmla="*/ 1622639 w 4111436"/>
                <a:gd name="connsiteY8" fmla="*/ 3671987 h 4111436"/>
                <a:gd name="connsiteX9" fmla="*/ 2892361 w 4111436"/>
                <a:gd name="connsiteY9" fmla="*/ 3504825 h 4111436"/>
                <a:gd name="connsiteX10" fmla="*/ 3037572 w 4111436"/>
                <a:gd name="connsiteY10" fmla="*/ 3756339 h 4111436"/>
                <a:gd name="connsiteX11" fmla="*/ 2892361 w 4111436"/>
                <a:gd name="connsiteY11" fmla="*/ 3504825 h 4111436"/>
                <a:gd name="connsiteX12" fmla="*/ 1219076 w 4111436"/>
                <a:gd name="connsiteY12" fmla="*/ 3504825 h 4111436"/>
                <a:gd name="connsiteX13" fmla="*/ 1073864 w 4111436"/>
                <a:gd name="connsiteY13" fmla="*/ 3756338 h 4111436"/>
                <a:gd name="connsiteX14" fmla="*/ 1219076 w 4111436"/>
                <a:gd name="connsiteY14" fmla="*/ 3504825 h 4111436"/>
                <a:gd name="connsiteX15" fmla="*/ 3323502 w 4111436"/>
                <a:gd name="connsiteY15" fmla="*/ 3230123 h 4111436"/>
                <a:gd name="connsiteX16" fmla="*/ 3444269 w 4111436"/>
                <a:gd name="connsiteY16" fmla="*/ 3444269 h 4111436"/>
                <a:gd name="connsiteX17" fmla="*/ 3238909 w 4111436"/>
                <a:gd name="connsiteY17" fmla="*/ 3238909 h 4111436"/>
                <a:gd name="connsiteX18" fmla="*/ 3323502 w 4111436"/>
                <a:gd name="connsiteY18" fmla="*/ 3230123 h 4111436"/>
                <a:gd name="connsiteX19" fmla="*/ 787934 w 4111436"/>
                <a:gd name="connsiteY19" fmla="*/ 3230122 h 4111436"/>
                <a:gd name="connsiteX20" fmla="*/ 872527 w 4111436"/>
                <a:gd name="connsiteY20" fmla="*/ 3238909 h 4111436"/>
                <a:gd name="connsiteX21" fmla="*/ 667167 w 4111436"/>
                <a:gd name="connsiteY21" fmla="*/ 3444269 h 4111436"/>
                <a:gd name="connsiteX22" fmla="*/ 787934 w 4111436"/>
                <a:gd name="connsiteY22" fmla="*/ 3230122 h 4111436"/>
                <a:gd name="connsiteX23" fmla="*/ 3715047 w 4111436"/>
                <a:gd name="connsiteY23" fmla="*/ 2836253 h 4111436"/>
                <a:gd name="connsiteX24" fmla="*/ 3756338 w 4111436"/>
                <a:gd name="connsiteY24" fmla="*/ 3037573 h 4111436"/>
                <a:gd name="connsiteX25" fmla="*/ 3504825 w 4111436"/>
                <a:gd name="connsiteY25" fmla="*/ 2892361 h 4111436"/>
                <a:gd name="connsiteX26" fmla="*/ 3715047 w 4111436"/>
                <a:gd name="connsiteY26" fmla="*/ 2836253 h 4111436"/>
                <a:gd name="connsiteX27" fmla="*/ 396389 w 4111436"/>
                <a:gd name="connsiteY27" fmla="*/ 2836252 h 4111436"/>
                <a:gd name="connsiteX28" fmla="*/ 606611 w 4111436"/>
                <a:gd name="connsiteY28" fmla="*/ 2892361 h 4111436"/>
                <a:gd name="connsiteX29" fmla="*/ 355097 w 4111436"/>
                <a:gd name="connsiteY29" fmla="*/ 3037572 h 4111436"/>
                <a:gd name="connsiteX30" fmla="*/ 396389 w 4111436"/>
                <a:gd name="connsiteY30" fmla="*/ 2836252 h 4111436"/>
                <a:gd name="connsiteX31" fmla="*/ 3954844 w 4111436"/>
                <a:gd name="connsiteY31" fmla="*/ 2366424 h 4111436"/>
                <a:gd name="connsiteX32" fmla="*/ 3952514 w 4111436"/>
                <a:gd name="connsiteY32" fmla="*/ 2563964 h 4111436"/>
                <a:gd name="connsiteX33" fmla="*/ 3671987 w 4111436"/>
                <a:gd name="connsiteY33" fmla="*/ 2488797 h 4111436"/>
                <a:gd name="connsiteX34" fmla="*/ 3954844 w 4111436"/>
                <a:gd name="connsiteY34" fmla="*/ 2366424 h 4111436"/>
                <a:gd name="connsiteX35" fmla="*/ 156592 w 4111436"/>
                <a:gd name="connsiteY35" fmla="*/ 2366423 h 4111436"/>
                <a:gd name="connsiteX36" fmla="*/ 439449 w 4111436"/>
                <a:gd name="connsiteY36" fmla="*/ 2488796 h 4111436"/>
                <a:gd name="connsiteX37" fmla="*/ 158922 w 4111436"/>
                <a:gd name="connsiteY37" fmla="*/ 2563963 h 4111436"/>
                <a:gd name="connsiteX38" fmla="*/ 156592 w 4111436"/>
                <a:gd name="connsiteY38" fmla="*/ 2366423 h 4111436"/>
                <a:gd name="connsiteX39" fmla="*/ 4008082 w 4111436"/>
                <a:gd name="connsiteY39" fmla="*/ 1860732 h 4111436"/>
                <a:gd name="connsiteX40" fmla="*/ 4019426 w 4111436"/>
                <a:gd name="connsiteY40" fmla="*/ 2055719 h 4111436"/>
                <a:gd name="connsiteX41" fmla="*/ 3729003 w 4111436"/>
                <a:gd name="connsiteY41" fmla="*/ 2055719 h 4111436"/>
                <a:gd name="connsiteX42" fmla="*/ 4008082 w 4111436"/>
                <a:gd name="connsiteY42" fmla="*/ 1860732 h 4111436"/>
                <a:gd name="connsiteX43" fmla="*/ 103354 w 4111436"/>
                <a:gd name="connsiteY43" fmla="*/ 1860732 h 4111436"/>
                <a:gd name="connsiteX44" fmla="*/ 382433 w 4111436"/>
                <a:gd name="connsiteY44" fmla="*/ 2055718 h 4111436"/>
                <a:gd name="connsiteX45" fmla="*/ 92010 w 4111436"/>
                <a:gd name="connsiteY45" fmla="*/ 2055718 h 4111436"/>
                <a:gd name="connsiteX46" fmla="*/ 103354 w 4111436"/>
                <a:gd name="connsiteY46" fmla="*/ 1860732 h 4111436"/>
                <a:gd name="connsiteX47" fmla="*/ 3923829 w 4111436"/>
                <a:gd name="connsiteY47" fmla="*/ 1358232 h 4111436"/>
                <a:gd name="connsiteX48" fmla="*/ 3952515 w 4111436"/>
                <a:gd name="connsiteY48" fmla="*/ 1547474 h 4111436"/>
                <a:gd name="connsiteX49" fmla="*/ 3671988 w 4111436"/>
                <a:gd name="connsiteY49" fmla="*/ 1622641 h 4111436"/>
                <a:gd name="connsiteX50" fmla="*/ 3923829 w 4111436"/>
                <a:gd name="connsiteY50" fmla="*/ 1358232 h 4111436"/>
                <a:gd name="connsiteX51" fmla="*/ 187608 w 4111436"/>
                <a:gd name="connsiteY51" fmla="*/ 1358232 h 4111436"/>
                <a:gd name="connsiteX52" fmla="*/ 439450 w 4111436"/>
                <a:gd name="connsiteY52" fmla="*/ 1622641 h 4111436"/>
                <a:gd name="connsiteX53" fmla="*/ 158923 w 4111436"/>
                <a:gd name="connsiteY53" fmla="*/ 1547474 h 4111436"/>
                <a:gd name="connsiteX54" fmla="*/ 187608 w 4111436"/>
                <a:gd name="connsiteY54" fmla="*/ 1358232 h 4111436"/>
                <a:gd name="connsiteX55" fmla="*/ 3709013 w 4111436"/>
                <a:gd name="connsiteY55" fmla="*/ 895087 h 4111436"/>
                <a:gd name="connsiteX56" fmla="*/ 3756339 w 4111436"/>
                <a:gd name="connsiteY56" fmla="*/ 1073865 h 4111436"/>
                <a:gd name="connsiteX57" fmla="*/ 3504825 w 4111436"/>
                <a:gd name="connsiteY57" fmla="*/ 1219077 h 4111436"/>
                <a:gd name="connsiteX58" fmla="*/ 3709013 w 4111436"/>
                <a:gd name="connsiteY58" fmla="*/ 895087 h 4111436"/>
                <a:gd name="connsiteX59" fmla="*/ 402423 w 4111436"/>
                <a:gd name="connsiteY59" fmla="*/ 895086 h 4111436"/>
                <a:gd name="connsiteX60" fmla="*/ 606612 w 4111436"/>
                <a:gd name="connsiteY60" fmla="*/ 1219076 h 4111436"/>
                <a:gd name="connsiteX61" fmla="*/ 355098 w 4111436"/>
                <a:gd name="connsiteY61" fmla="*/ 1073864 h 4111436"/>
                <a:gd name="connsiteX62" fmla="*/ 402423 w 4111436"/>
                <a:gd name="connsiteY62" fmla="*/ 895086 h 4111436"/>
                <a:gd name="connsiteX63" fmla="*/ 3379430 w 4111436"/>
                <a:gd name="connsiteY63" fmla="*/ 504060 h 4111436"/>
                <a:gd name="connsiteX64" fmla="*/ 3444269 w 4111436"/>
                <a:gd name="connsiteY64" fmla="*/ 667168 h 4111436"/>
                <a:gd name="connsiteX65" fmla="*/ 3238909 w 4111436"/>
                <a:gd name="connsiteY65" fmla="*/ 872528 h 4111436"/>
                <a:gd name="connsiteX66" fmla="*/ 3379430 w 4111436"/>
                <a:gd name="connsiteY66" fmla="*/ 504060 h 4111436"/>
                <a:gd name="connsiteX67" fmla="*/ 732007 w 4111436"/>
                <a:gd name="connsiteY67" fmla="*/ 504060 h 4111436"/>
                <a:gd name="connsiteX68" fmla="*/ 872528 w 4111436"/>
                <a:gd name="connsiteY68" fmla="*/ 872527 h 4111436"/>
                <a:gd name="connsiteX69" fmla="*/ 667167 w 4111436"/>
                <a:gd name="connsiteY69" fmla="*/ 667167 h 4111436"/>
                <a:gd name="connsiteX70" fmla="*/ 732007 w 4111436"/>
                <a:gd name="connsiteY70" fmla="*/ 504060 h 4111436"/>
                <a:gd name="connsiteX71" fmla="*/ 2958580 w 4111436"/>
                <a:gd name="connsiteY71" fmla="*/ 212554 h 4111436"/>
                <a:gd name="connsiteX72" fmla="*/ 3037573 w 4111436"/>
                <a:gd name="connsiteY72" fmla="*/ 355098 h 4111436"/>
                <a:gd name="connsiteX73" fmla="*/ 2892361 w 4111436"/>
                <a:gd name="connsiteY73" fmla="*/ 606612 h 4111436"/>
                <a:gd name="connsiteX74" fmla="*/ 2958580 w 4111436"/>
                <a:gd name="connsiteY74" fmla="*/ 212554 h 4111436"/>
                <a:gd name="connsiteX75" fmla="*/ 1152857 w 4111436"/>
                <a:gd name="connsiteY75" fmla="*/ 212554 h 4111436"/>
                <a:gd name="connsiteX76" fmla="*/ 1219077 w 4111436"/>
                <a:gd name="connsiteY76" fmla="*/ 606611 h 4111436"/>
                <a:gd name="connsiteX77" fmla="*/ 1073865 w 4111436"/>
                <a:gd name="connsiteY77" fmla="*/ 355098 h 4111436"/>
                <a:gd name="connsiteX78" fmla="*/ 1152857 w 4111436"/>
                <a:gd name="connsiteY78" fmla="*/ 212554 h 4111436"/>
                <a:gd name="connsiteX79" fmla="*/ 2476140 w 4111436"/>
                <a:gd name="connsiteY79" fmla="*/ 40943 h 4111436"/>
                <a:gd name="connsiteX80" fmla="*/ 2563964 w 4111436"/>
                <a:gd name="connsiteY80" fmla="*/ 158922 h 4111436"/>
                <a:gd name="connsiteX81" fmla="*/ 2488797 w 4111436"/>
                <a:gd name="connsiteY81" fmla="*/ 439449 h 4111436"/>
                <a:gd name="connsiteX82" fmla="*/ 2476140 w 4111436"/>
                <a:gd name="connsiteY82" fmla="*/ 40943 h 4111436"/>
                <a:gd name="connsiteX83" fmla="*/ 1635297 w 4111436"/>
                <a:gd name="connsiteY83" fmla="*/ 40941 h 4111436"/>
                <a:gd name="connsiteX84" fmla="*/ 1622640 w 4111436"/>
                <a:gd name="connsiteY84" fmla="*/ 439449 h 4111436"/>
                <a:gd name="connsiteX85" fmla="*/ 1547473 w 4111436"/>
                <a:gd name="connsiteY85" fmla="*/ 158922 h 4111436"/>
                <a:gd name="connsiteX86" fmla="*/ 1635297 w 4111436"/>
                <a:gd name="connsiteY86" fmla="*/ 40941 h 4111436"/>
                <a:gd name="connsiteX87" fmla="*/ 2171086 w 4111436"/>
                <a:gd name="connsiteY87" fmla="*/ 781 h 4111436"/>
                <a:gd name="connsiteX88" fmla="*/ 2055719 w 4111436"/>
                <a:gd name="connsiteY88" fmla="*/ 382434 h 4111436"/>
                <a:gd name="connsiteX89" fmla="*/ 1940352 w 4111436"/>
                <a:gd name="connsiteY89" fmla="*/ 783 h 4111436"/>
                <a:gd name="connsiteX90" fmla="*/ 2055719 w 4111436"/>
                <a:gd name="connsiteY90" fmla="*/ 92011 h 4111436"/>
                <a:gd name="connsiteX91" fmla="*/ 2171086 w 4111436"/>
                <a:gd name="connsiteY91" fmla="*/ 781 h 411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111436" h="4111436">
                  <a:moveTo>
                    <a:pt x="2055718" y="3729003"/>
                  </a:moveTo>
                  <a:cubicBezTo>
                    <a:pt x="2451017" y="4019426"/>
                    <a:pt x="2136392" y="4245311"/>
                    <a:pt x="2055718" y="4019426"/>
                  </a:cubicBezTo>
                  <a:cubicBezTo>
                    <a:pt x="1975045" y="4245311"/>
                    <a:pt x="1660420" y="4019426"/>
                    <a:pt x="2055718" y="3729003"/>
                  </a:cubicBezTo>
                  <a:close/>
                  <a:moveTo>
                    <a:pt x="2488796" y="3671988"/>
                  </a:moveTo>
                  <a:cubicBezTo>
                    <a:pt x="2945792" y="3850204"/>
                    <a:pt x="2700351" y="4149823"/>
                    <a:pt x="2563963" y="3952515"/>
                  </a:cubicBezTo>
                  <a:cubicBezTo>
                    <a:pt x="2544502" y="4191583"/>
                    <a:pt x="2182134" y="4054825"/>
                    <a:pt x="2488796" y="3671988"/>
                  </a:cubicBezTo>
                  <a:close/>
                  <a:moveTo>
                    <a:pt x="1622639" y="3671987"/>
                  </a:moveTo>
                  <a:cubicBezTo>
                    <a:pt x="1929302" y="4054825"/>
                    <a:pt x="1566934" y="4191583"/>
                    <a:pt x="1547472" y="3952514"/>
                  </a:cubicBezTo>
                  <a:cubicBezTo>
                    <a:pt x="1411085" y="4149823"/>
                    <a:pt x="1165644" y="3850204"/>
                    <a:pt x="1622639" y="3671987"/>
                  </a:cubicBezTo>
                  <a:close/>
                  <a:moveTo>
                    <a:pt x="2892361" y="3504825"/>
                  </a:moveTo>
                  <a:cubicBezTo>
                    <a:pt x="3379911" y="3558689"/>
                    <a:pt x="3220380" y="3911624"/>
                    <a:pt x="3037572" y="3756339"/>
                  </a:cubicBezTo>
                  <a:cubicBezTo>
                    <a:pt x="3080650" y="3992297"/>
                    <a:pt x="2695234" y="3953988"/>
                    <a:pt x="2892361" y="3504825"/>
                  </a:cubicBezTo>
                  <a:close/>
                  <a:moveTo>
                    <a:pt x="1219076" y="3504825"/>
                  </a:moveTo>
                  <a:cubicBezTo>
                    <a:pt x="1416203" y="3953988"/>
                    <a:pt x="1030787" y="3992297"/>
                    <a:pt x="1073864" y="3756338"/>
                  </a:cubicBezTo>
                  <a:cubicBezTo>
                    <a:pt x="891057" y="3911624"/>
                    <a:pt x="731526" y="3558689"/>
                    <a:pt x="1219076" y="3504825"/>
                  </a:cubicBezTo>
                  <a:close/>
                  <a:moveTo>
                    <a:pt x="3323502" y="3230123"/>
                  </a:moveTo>
                  <a:cubicBezTo>
                    <a:pt x="3715342" y="3210632"/>
                    <a:pt x="3647491" y="3540532"/>
                    <a:pt x="3444269" y="3444269"/>
                  </a:cubicBezTo>
                  <a:cubicBezTo>
                    <a:pt x="3546949" y="3661039"/>
                    <a:pt x="3164751" y="3723787"/>
                    <a:pt x="3238909" y="3238909"/>
                  </a:cubicBezTo>
                  <a:cubicBezTo>
                    <a:pt x="3269214" y="3234274"/>
                    <a:pt x="3297379" y="3231422"/>
                    <a:pt x="3323502" y="3230123"/>
                  </a:cubicBezTo>
                  <a:close/>
                  <a:moveTo>
                    <a:pt x="787934" y="3230122"/>
                  </a:moveTo>
                  <a:cubicBezTo>
                    <a:pt x="814056" y="3231422"/>
                    <a:pt x="842222" y="3234274"/>
                    <a:pt x="872527" y="3238909"/>
                  </a:cubicBezTo>
                  <a:cubicBezTo>
                    <a:pt x="946685" y="3723787"/>
                    <a:pt x="564487" y="3661039"/>
                    <a:pt x="667167" y="3444269"/>
                  </a:cubicBezTo>
                  <a:cubicBezTo>
                    <a:pt x="463946" y="3540532"/>
                    <a:pt x="396094" y="3210632"/>
                    <a:pt x="787934" y="3230122"/>
                  </a:cubicBezTo>
                  <a:close/>
                  <a:moveTo>
                    <a:pt x="3715047" y="2836253"/>
                  </a:moveTo>
                  <a:cubicBezTo>
                    <a:pt x="3958712" y="2824701"/>
                    <a:pt x="3948055" y="3072573"/>
                    <a:pt x="3756338" y="3037573"/>
                  </a:cubicBezTo>
                  <a:cubicBezTo>
                    <a:pt x="3911624" y="3220380"/>
                    <a:pt x="3558689" y="3379911"/>
                    <a:pt x="3504825" y="2892361"/>
                  </a:cubicBezTo>
                  <a:cubicBezTo>
                    <a:pt x="3589043" y="2855400"/>
                    <a:pt x="3658817" y="2838918"/>
                    <a:pt x="3715047" y="2836253"/>
                  </a:cubicBezTo>
                  <a:close/>
                  <a:moveTo>
                    <a:pt x="396389" y="2836252"/>
                  </a:moveTo>
                  <a:cubicBezTo>
                    <a:pt x="452619" y="2838918"/>
                    <a:pt x="522393" y="2855399"/>
                    <a:pt x="606611" y="2892361"/>
                  </a:cubicBezTo>
                  <a:cubicBezTo>
                    <a:pt x="552747" y="3379911"/>
                    <a:pt x="199812" y="3220380"/>
                    <a:pt x="355097" y="3037572"/>
                  </a:cubicBezTo>
                  <a:cubicBezTo>
                    <a:pt x="163381" y="3072573"/>
                    <a:pt x="152725" y="2824701"/>
                    <a:pt x="396389" y="2836252"/>
                  </a:cubicBezTo>
                  <a:close/>
                  <a:moveTo>
                    <a:pt x="3954844" y="2366424"/>
                  </a:moveTo>
                  <a:cubicBezTo>
                    <a:pt x="4103597" y="2375127"/>
                    <a:pt x="4116874" y="2550584"/>
                    <a:pt x="3952514" y="2563964"/>
                  </a:cubicBezTo>
                  <a:cubicBezTo>
                    <a:pt x="4149823" y="2700351"/>
                    <a:pt x="3850204" y="2945792"/>
                    <a:pt x="3671987" y="2488797"/>
                  </a:cubicBezTo>
                  <a:cubicBezTo>
                    <a:pt x="3791624" y="2392965"/>
                    <a:pt x="3887230" y="2362468"/>
                    <a:pt x="3954844" y="2366424"/>
                  </a:cubicBezTo>
                  <a:close/>
                  <a:moveTo>
                    <a:pt x="156592" y="2366423"/>
                  </a:moveTo>
                  <a:cubicBezTo>
                    <a:pt x="224207" y="2362467"/>
                    <a:pt x="319813" y="2392964"/>
                    <a:pt x="439449" y="2488796"/>
                  </a:cubicBezTo>
                  <a:cubicBezTo>
                    <a:pt x="261233" y="2945792"/>
                    <a:pt x="-38385" y="2700351"/>
                    <a:pt x="158922" y="2563963"/>
                  </a:cubicBezTo>
                  <a:cubicBezTo>
                    <a:pt x="-5437" y="2550584"/>
                    <a:pt x="7840" y="2375127"/>
                    <a:pt x="156592" y="2366423"/>
                  </a:cubicBezTo>
                  <a:close/>
                  <a:moveTo>
                    <a:pt x="4008082" y="1860732"/>
                  </a:moveTo>
                  <a:cubicBezTo>
                    <a:pt x="4125310" y="1863490"/>
                    <a:pt x="4160604" y="2005298"/>
                    <a:pt x="4019426" y="2055719"/>
                  </a:cubicBezTo>
                  <a:cubicBezTo>
                    <a:pt x="4245311" y="2136392"/>
                    <a:pt x="4019426" y="2451017"/>
                    <a:pt x="3729003" y="2055719"/>
                  </a:cubicBezTo>
                  <a:cubicBezTo>
                    <a:pt x="3837912" y="1907482"/>
                    <a:pt x="3937745" y="1859078"/>
                    <a:pt x="4008082" y="1860732"/>
                  </a:cubicBezTo>
                  <a:close/>
                  <a:moveTo>
                    <a:pt x="103354" y="1860732"/>
                  </a:moveTo>
                  <a:cubicBezTo>
                    <a:pt x="173691" y="1859078"/>
                    <a:pt x="273524" y="1907481"/>
                    <a:pt x="382433" y="2055718"/>
                  </a:cubicBezTo>
                  <a:cubicBezTo>
                    <a:pt x="92010" y="2451017"/>
                    <a:pt x="-133875" y="2136392"/>
                    <a:pt x="92010" y="2055718"/>
                  </a:cubicBezTo>
                  <a:cubicBezTo>
                    <a:pt x="-49167" y="2005298"/>
                    <a:pt x="-13874" y="1863489"/>
                    <a:pt x="103354" y="1860732"/>
                  </a:cubicBezTo>
                  <a:close/>
                  <a:moveTo>
                    <a:pt x="3923829" y="1358232"/>
                  </a:moveTo>
                  <a:cubicBezTo>
                    <a:pt x="4017255" y="1359533"/>
                    <a:pt x="4063500" y="1470756"/>
                    <a:pt x="3952515" y="1547474"/>
                  </a:cubicBezTo>
                  <a:cubicBezTo>
                    <a:pt x="4191583" y="1566935"/>
                    <a:pt x="4054825" y="1929303"/>
                    <a:pt x="3671988" y="1622641"/>
                  </a:cubicBezTo>
                  <a:cubicBezTo>
                    <a:pt x="3749957" y="1422705"/>
                    <a:pt x="3851164" y="1357220"/>
                    <a:pt x="3923829" y="1358232"/>
                  </a:cubicBezTo>
                  <a:close/>
                  <a:moveTo>
                    <a:pt x="187608" y="1358232"/>
                  </a:moveTo>
                  <a:cubicBezTo>
                    <a:pt x="260273" y="1357220"/>
                    <a:pt x="361480" y="1422705"/>
                    <a:pt x="439450" y="1622641"/>
                  </a:cubicBezTo>
                  <a:cubicBezTo>
                    <a:pt x="56612" y="1929303"/>
                    <a:pt x="-80145" y="1566935"/>
                    <a:pt x="158923" y="1547474"/>
                  </a:cubicBezTo>
                  <a:cubicBezTo>
                    <a:pt x="47937" y="1470756"/>
                    <a:pt x="94182" y="1359532"/>
                    <a:pt x="187608" y="1358232"/>
                  </a:cubicBezTo>
                  <a:close/>
                  <a:moveTo>
                    <a:pt x="3709013" y="895087"/>
                  </a:moveTo>
                  <a:cubicBezTo>
                    <a:pt x="3784569" y="896877"/>
                    <a:pt x="3833981" y="982461"/>
                    <a:pt x="3756339" y="1073865"/>
                  </a:cubicBezTo>
                  <a:cubicBezTo>
                    <a:pt x="3992297" y="1030788"/>
                    <a:pt x="3953988" y="1416203"/>
                    <a:pt x="3504825" y="1219077"/>
                  </a:cubicBezTo>
                  <a:cubicBezTo>
                    <a:pt x="3531757" y="975302"/>
                    <a:pt x="3633457" y="893297"/>
                    <a:pt x="3709013" y="895087"/>
                  </a:cubicBezTo>
                  <a:close/>
                  <a:moveTo>
                    <a:pt x="402423" y="895086"/>
                  </a:moveTo>
                  <a:cubicBezTo>
                    <a:pt x="477979" y="893297"/>
                    <a:pt x="579679" y="975301"/>
                    <a:pt x="606612" y="1219076"/>
                  </a:cubicBezTo>
                  <a:cubicBezTo>
                    <a:pt x="157448" y="1416203"/>
                    <a:pt x="119139" y="1030788"/>
                    <a:pt x="355098" y="1073864"/>
                  </a:cubicBezTo>
                  <a:cubicBezTo>
                    <a:pt x="277455" y="982461"/>
                    <a:pt x="326867" y="896876"/>
                    <a:pt x="402423" y="895086"/>
                  </a:cubicBezTo>
                  <a:close/>
                  <a:moveTo>
                    <a:pt x="3379430" y="504060"/>
                  </a:moveTo>
                  <a:cubicBezTo>
                    <a:pt x="3441305" y="506975"/>
                    <a:pt x="3489192" y="572331"/>
                    <a:pt x="3444269" y="667168"/>
                  </a:cubicBezTo>
                  <a:cubicBezTo>
                    <a:pt x="3661039" y="564487"/>
                    <a:pt x="3723787" y="946686"/>
                    <a:pt x="3238909" y="872528"/>
                  </a:cubicBezTo>
                  <a:cubicBezTo>
                    <a:pt x="3197195" y="599784"/>
                    <a:pt x="3299875" y="500312"/>
                    <a:pt x="3379430" y="504060"/>
                  </a:cubicBezTo>
                  <a:close/>
                  <a:moveTo>
                    <a:pt x="732007" y="504060"/>
                  </a:moveTo>
                  <a:cubicBezTo>
                    <a:pt x="811561" y="500312"/>
                    <a:pt x="914241" y="599783"/>
                    <a:pt x="872528" y="872527"/>
                  </a:cubicBezTo>
                  <a:cubicBezTo>
                    <a:pt x="387649" y="946686"/>
                    <a:pt x="450398" y="564487"/>
                    <a:pt x="667167" y="667167"/>
                  </a:cubicBezTo>
                  <a:cubicBezTo>
                    <a:pt x="622245" y="572331"/>
                    <a:pt x="670131" y="506975"/>
                    <a:pt x="732007" y="504060"/>
                  </a:cubicBezTo>
                  <a:close/>
                  <a:moveTo>
                    <a:pt x="2958580" y="212554"/>
                  </a:moveTo>
                  <a:cubicBezTo>
                    <a:pt x="3009624" y="216698"/>
                    <a:pt x="3053727" y="266613"/>
                    <a:pt x="3037573" y="355098"/>
                  </a:cubicBezTo>
                  <a:cubicBezTo>
                    <a:pt x="3220380" y="199812"/>
                    <a:pt x="3379911" y="552747"/>
                    <a:pt x="2892361" y="606612"/>
                  </a:cubicBezTo>
                  <a:cubicBezTo>
                    <a:pt x="2769157" y="325885"/>
                    <a:pt x="2873508" y="205647"/>
                    <a:pt x="2958580" y="212554"/>
                  </a:cubicBezTo>
                  <a:close/>
                  <a:moveTo>
                    <a:pt x="1152857" y="212554"/>
                  </a:moveTo>
                  <a:cubicBezTo>
                    <a:pt x="1237929" y="205647"/>
                    <a:pt x="1342281" y="325885"/>
                    <a:pt x="1219077" y="606611"/>
                  </a:cubicBezTo>
                  <a:cubicBezTo>
                    <a:pt x="731526" y="552747"/>
                    <a:pt x="891057" y="199812"/>
                    <a:pt x="1073865" y="355098"/>
                  </a:cubicBezTo>
                  <a:cubicBezTo>
                    <a:pt x="1057711" y="266613"/>
                    <a:pt x="1101814" y="216698"/>
                    <a:pt x="1152857" y="212554"/>
                  </a:cubicBezTo>
                  <a:close/>
                  <a:moveTo>
                    <a:pt x="2476140" y="40943"/>
                  </a:moveTo>
                  <a:cubicBezTo>
                    <a:pt x="2518313" y="46208"/>
                    <a:pt x="2557882" y="84213"/>
                    <a:pt x="2563964" y="158922"/>
                  </a:cubicBezTo>
                  <a:cubicBezTo>
                    <a:pt x="2700351" y="-38385"/>
                    <a:pt x="2945792" y="261233"/>
                    <a:pt x="2488797" y="439449"/>
                  </a:cubicBezTo>
                  <a:cubicBezTo>
                    <a:pt x="2277966" y="176248"/>
                    <a:pt x="2383357" y="29360"/>
                    <a:pt x="2476140" y="40943"/>
                  </a:cubicBezTo>
                  <a:close/>
                  <a:moveTo>
                    <a:pt x="1635297" y="40941"/>
                  </a:moveTo>
                  <a:cubicBezTo>
                    <a:pt x="1728079" y="29358"/>
                    <a:pt x="1833470" y="176248"/>
                    <a:pt x="1622640" y="439449"/>
                  </a:cubicBezTo>
                  <a:cubicBezTo>
                    <a:pt x="1165644" y="261233"/>
                    <a:pt x="1411085" y="-38387"/>
                    <a:pt x="1547473" y="158922"/>
                  </a:cubicBezTo>
                  <a:cubicBezTo>
                    <a:pt x="1553555" y="84213"/>
                    <a:pt x="1593123" y="46206"/>
                    <a:pt x="1635297" y="40941"/>
                  </a:cubicBezTo>
                  <a:close/>
                  <a:moveTo>
                    <a:pt x="2171086" y="781"/>
                  </a:moveTo>
                  <a:cubicBezTo>
                    <a:pt x="2263704" y="13607"/>
                    <a:pt x="2327487" y="182768"/>
                    <a:pt x="2055719" y="382434"/>
                  </a:cubicBezTo>
                  <a:cubicBezTo>
                    <a:pt x="1783951" y="182768"/>
                    <a:pt x="1847733" y="13608"/>
                    <a:pt x="1940352" y="783"/>
                  </a:cubicBezTo>
                  <a:cubicBezTo>
                    <a:pt x="1982451" y="-5047"/>
                    <a:pt x="2030509" y="21423"/>
                    <a:pt x="2055719" y="92011"/>
                  </a:cubicBezTo>
                  <a:cubicBezTo>
                    <a:pt x="2080930" y="21423"/>
                    <a:pt x="2128987" y="-5049"/>
                    <a:pt x="2171086" y="78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398" y="5322"/>
              <a:ext cx="684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54370" y="3518535"/>
            <a:ext cx="682625" cy="682625"/>
            <a:chOff x="11203" y="5263"/>
            <a:chExt cx="1075" cy="1075"/>
          </a:xfrm>
        </p:grpSpPr>
        <p:sp>
          <p:nvSpPr>
            <p:cNvPr id="8" name="花边圆形"/>
            <p:cNvSpPr/>
            <p:nvPr/>
          </p:nvSpPr>
          <p:spPr>
            <a:xfrm>
              <a:off x="11203" y="5263"/>
              <a:ext cx="1075" cy="1075"/>
            </a:xfrm>
            <a:custGeom>
              <a:avLst/>
              <a:gdLst>
                <a:gd name="connsiteX0" fmla="*/ 2055718 w 4111436"/>
                <a:gd name="connsiteY0" fmla="*/ 3729003 h 4111436"/>
                <a:gd name="connsiteX1" fmla="*/ 2055718 w 4111436"/>
                <a:gd name="connsiteY1" fmla="*/ 4019426 h 4111436"/>
                <a:gd name="connsiteX2" fmla="*/ 2055718 w 4111436"/>
                <a:gd name="connsiteY2" fmla="*/ 3729003 h 4111436"/>
                <a:gd name="connsiteX3" fmla="*/ 2488796 w 4111436"/>
                <a:gd name="connsiteY3" fmla="*/ 3671988 h 4111436"/>
                <a:gd name="connsiteX4" fmla="*/ 2563963 w 4111436"/>
                <a:gd name="connsiteY4" fmla="*/ 3952515 h 4111436"/>
                <a:gd name="connsiteX5" fmla="*/ 2488796 w 4111436"/>
                <a:gd name="connsiteY5" fmla="*/ 3671988 h 4111436"/>
                <a:gd name="connsiteX6" fmla="*/ 1622639 w 4111436"/>
                <a:gd name="connsiteY6" fmla="*/ 3671987 h 4111436"/>
                <a:gd name="connsiteX7" fmla="*/ 1547472 w 4111436"/>
                <a:gd name="connsiteY7" fmla="*/ 3952514 h 4111436"/>
                <a:gd name="connsiteX8" fmla="*/ 1622639 w 4111436"/>
                <a:gd name="connsiteY8" fmla="*/ 3671987 h 4111436"/>
                <a:gd name="connsiteX9" fmla="*/ 2892361 w 4111436"/>
                <a:gd name="connsiteY9" fmla="*/ 3504825 h 4111436"/>
                <a:gd name="connsiteX10" fmla="*/ 3037572 w 4111436"/>
                <a:gd name="connsiteY10" fmla="*/ 3756339 h 4111436"/>
                <a:gd name="connsiteX11" fmla="*/ 2892361 w 4111436"/>
                <a:gd name="connsiteY11" fmla="*/ 3504825 h 4111436"/>
                <a:gd name="connsiteX12" fmla="*/ 1219076 w 4111436"/>
                <a:gd name="connsiteY12" fmla="*/ 3504825 h 4111436"/>
                <a:gd name="connsiteX13" fmla="*/ 1073864 w 4111436"/>
                <a:gd name="connsiteY13" fmla="*/ 3756338 h 4111436"/>
                <a:gd name="connsiteX14" fmla="*/ 1219076 w 4111436"/>
                <a:gd name="connsiteY14" fmla="*/ 3504825 h 4111436"/>
                <a:gd name="connsiteX15" fmla="*/ 3323502 w 4111436"/>
                <a:gd name="connsiteY15" fmla="*/ 3230123 h 4111436"/>
                <a:gd name="connsiteX16" fmla="*/ 3444269 w 4111436"/>
                <a:gd name="connsiteY16" fmla="*/ 3444269 h 4111436"/>
                <a:gd name="connsiteX17" fmla="*/ 3238909 w 4111436"/>
                <a:gd name="connsiteY17" fmla="*/ 3238909 h 4111436"/>
                <a:gd name="connsiteX18" fmla="*/ 3323502 w 4111436"/>
                <a:gd name="connsiteY18" fmla="*/ 3230123 h 4111436"/>
                <a:gd name="connsiteX19" fmla="*/ 787934 w 4111436"/>
                <a:gd name="connsiteY19" fmla="*/ 3230122 h 4111436"/>
                <a:gd name="connsiteX20" fmla="*/ 872527 w 4111436"/>
                <a:gd name="connsiteY20" fmla="*/ 3238909 h 4111436"/>
                <a:gd name="connsiteX21" fmla="*/ 667167 w 4111436"/>
                <a:gd name="connsiteY21" fmla="*/ 3444269 h 4111436"/>
                <a:gd name="connsiteX22" fmla="*/ 787934 w 4111436"/>
                <a:gd name="connsiteY22" fmla="*/ 3230122 h 4111436"/>
                <a:gd name="connsiteX23" fmla="*/ 3715047 w 4111436"/>
                <a:gd name="connsiteY23" fmla="*/ 2836253 h 4111436"/>
                <a:gd name="connsiteX24" fmla="*/ 3756338 w 4111436"/>
                <a:gd name="connsiteY24" fmla="*/ 3037573 h 4111436"/>
                <a:gd name="connsiteX25" fmla="*/ 3504825 w 4111436"/>
                <a:gd name="connsiteY25" fmla="*/ 2892361 h 4111436"/>
                <a:gd name="connsiteX26" fmla="*/ 3715047 w 4111436"/>
                <a:gd name="connsiteY26" fmla="*/ 2836253 h 4111436"/>
                <a:gd name="connsiteX27" fmla="*/ 396389 w 4111436"/>
                <a:gd name="connsiteY27" fmla="*/ 2836252 h 4111436"/>
                <a:gd name="connsiteX28" fmla="*/ 606611 w 4111436"/>
                <a:gd name="connsiteY28" fmla="*/ 2892361 h 4111436"/>
                <a:gd name="connsiteX29" fmla="*/ 355097 w 4111436"/>
                <a:gd name="connsiteY29" fmla="*/ 3037572 h 4111436"/>
                <a:gd name="connsiteX30" fmla="*/ 396389 w 4111436"/>
                <a:gd name="connsiteY30" fmla="*/ 2836252 h 4111436"/>
                <a:gd name="connsiteX31" fmla="*/ 3954844 w 4111436"/>
                <a:gd name="connsiteY31" fmla="*/ 2366424 h 4111436"/>
                <a:gd name="connsiteX32" fmla="*/ 3952514 w 4111436"/>
                <a:gd name="connsiteY32" fmla="*/ 2563964 h 4111436"/>
                <a:gd name="connsiteX33" fmla="*/ 3671987 w 4111436"/>
                <a:gd name="connsiteY33" fmla="*/ 2488797 h 4111436"/>
                <a:gd name="connsiteX34" fmla="*/ 3954844 w 4111436"/>
                <a:gd name="connsiteY34" fmla="*/ 2366424 h 4111436"/>
                <a:gd name="connsiteX35" fmla="*/ 156592 w 4111436"/>
                <a:gd name="connsiteY35" fmla="*/ 2366423 h 4111436"/>
                <a:gd name="connsiteX36" fmla="*/ 439449 w 4111436"/>
                <a:gd name="connsiteY36" fmla="*/ 2488796 h 4111436"/>
                <a:gd name="connsiteX37" fmla="*/ 158922 w 4111436"/>
                <a:gd name="connsiteY37" fmla="*/ 2563963 h 4111436"/>
                <a:gd name="connsiteX38" fmla="*/ 156592 w 4111436"/>
                <a:gd name="connsiteY38" fmla="*/ 2366423 h 4111436"/>
                <a:gd name="connsiteX39" fmla="*/ 4008082 w 4111436"/>
                <a:gd name="connsiteY39" fmla="*/ 1860732 h 4111436"/>
                <a:gd name="connsiteX40" fmla="*/ 4019426 w 4111436"/>
                <a:gd name="connsiteY40" fmla="*/ 2055719 h 4111436"/>
                <a:gd name="connsiteX41" fmla="*/ 3729003 w 4111436"/>
                <a:gd name="connsiteY41" fmla="*/ 2055719 h 4111436"/>
                <a:gd name="connsiteX42" fmla="*/ 4008082 w 4111436"/>
                <a:gd name="connsiteY42" fmla="*/ 1860732 h 4111436"/>
                <a:gd name="connsiteX43" fmla="*/ 103354 w 4111436"/>
                <a:gd name="connsiteY43" fmla="*/ 1860732 h 4111436"/>
                <a:gd name="connsiteX44" fmla="*/ 382433 w 4111436"/>
                <a:gd name="connsiteY44" fmla="*/ 2055718 h 4111436"/>
                <a:gd name="connsiteX45" fmla="*/ 92010 w 4111436"/>
                <a:gd name="connsiteY45" fmla="*/ 2055718 h 4111436"/>
                <a:gd name="connsiteX46" fmla="*/ 103354 w 4111436"/>
                <a:gd name="connsiteY46" fmla="*/ 1860732 h 4111436"/>
                <a:gd name="connsiteX47" fmla="*/ 3923829 w 4111436"/>
                <a:gd name="connsiteY47" fmla="*/ 1358232 h 4111436"/>
                <a:gd name="connsiteX48" fmla="*/ 3952515 w 4111436"/>
                <a:gd name="connsiteY48" fmla="*/ 1547474 h 4111436"/>
                <a:gd name="connsiteX49" fmla="*/ 3671988 w 4111436"/>
                <a:gd name="connsiteY49" fmla="*/ 1622641 h 4111436"/>
                <a:gd name="connsiteX50" fmla="*/ 3923829 w 4111436"/>
                <a:gd name="connsiteY50" fmla="*/ 1358232 h 4111436"/>
                <a:gd name="connsiteX51" fmla="*/ 187608 w 4111436"/>
                <a:gd name="connsiteY51" fmla="*/ 1358232 h 4111436"/>
                <a:gd name="connsiteX52" fmla="*/ 439450 w 4111436"/>
                <a:gd name="connsiteY52" fmla="*/ 1622641 h 4111436"/>
                <a:gd name="connsiteX53" fmla="*/ 158923 w 4111436"/>
                <a:gd name="connsiteY53" fmla="*/ 1547474 h 4111436"/>
                <a:gd name="connsiteX54" fmla="*/ 187608 w 4111436"/>
                <a:gd name="connsiteY54" fmla="*/ 1358232 h 4111436"/>
                <a:gd name="connsiteX55" fmla="*/ 3709013 w 4111436"/>
                <a:gd name="connsiteY55" fmla="*/ 895087 h 4111436"/>
                <a:gd name="connsiteX56" fmla="*/ 3756339 w 4111436"/>
                <a:gd name="connsiteY56" fmla="*/ 1073865 h 4111436"/>
                <a:gd name="connsiteX57" fmla="*/ 3504825 w 4111436"/>
                <a:gd name="connsiteY57" fmla="*/ 1219077 h 4111436"/>
                <a:gd name="connsiteX58" fmla="*/ 3709013 w 4111436"/>
                <a:gd name="connsiteY58" fmla="*/ 895087 h 4111436"/>
                <a:gd name="connsiteX59" fmla="*/ 402423 w 4111436"/>
                <a:gd name="connsiteY59" fmla="*/ 895086 h 4111436"/>
                <a:gd name="connsiteX60" fmla="*/ 606612 w 4111436"/>
                <a:gd name="connsiteY60" fmla="*/ 1219076 h 4111436"/>
                <a:gd name="connsiteX61" fmla="*/ 355098 w 4111436"/>
                <a:gd name="connsiteY61" fmla="*/ 1073864 h 4111436"/>
                <a:gd name="connsiteX62" fmla="*/ 402423 w 4111436"/>
                <a:gd name="connsiteY62" fmla="*/ 895086 h 4111436"/>
                <a:gd name="connsiteX63" fmla="*/ 3379430 w 4111436"/>
                <a:gd name="connsiteY63" fmla="*/ 504060 h 4111436"/>
                <a:gd name="connsiteX64" fmla="*/ 3444269 w 4111436"/>
                <a:gd name="connsiteY64" fmla="*/ 667168 h 4111436"/>
                <a:gd name="connsiteX65" fmla="*/ 3238909 w 4111436"/>
                <a:gd name="connsiteY65" fmla="*/ 872528 h 4111436"/>
                <a:gd name="connsiteX66" fmla="*/ 3379430 w 4111436"/>
                <a:gd name="connsiteY66" fmla="*/ 504060 h 4111436"/>
                <a:gd name="connsiteX67" fmla="*/ 732007 w 4111436"/>
                <a:gd name="connsiteY67" fmla="*/ 504060 h 4111436"/>
                <a:gd name="connsiteX68" fmla="*/ 872528 w 4111436"/>
                <a:gd name="connsiteY68" fmla="*/ 872527 h 4111436"/>
                <a:gd name="connsiteX69" fmla="*/ 667167 w 4111436"/>
                <a:gd name="connsiteY69" fmla="*/ 667167 h 4111436"/>
                <a:gd name="connsiteX70" fmla="*/ 732007 w 4111436"/>
                <a:gd name="connsiteY70" fmla="*/ 504060 h 4111436"/>
                <a:gd name="connsiteX71" fmla="*/ 2958580 w 4111436"/>
                <a:gd name="connsiteY71" fmla="*/ 212554 h 4111436"/>
                <a:gd name="connsiteX72" fmla="*/ 3037573 w 4111436"/>
                <a:gd name="connsiteY72" fmla="*/ 355098 h 4111436"/>
                <a:gd name="connsiteX73" fmla="*/ 2892361 w 4111436"/>
                <a:gd name="connsiteY73" fmla="*/ 606612 h 4111436"/>
                <a:gd name="connsiteX74" fmla="*/ 2958580 w 4111436"/>
                <a:gd name="connsiteY74" fmla="*/ 212554 h 4111436"/>
                <a:gd name="connsiteX75" fmla="*/ 1152857 w 4111436"/>
                <a:gd name="connsiteY75" fmla="*/ 212554 h 4111436"/>
                <a:gd name="connsiteX76" fmla="*/ 1219077 w 4111436"/>
                <a:gd name="connsiteY76" fmla="*/ 606611 h 4111436"/>
                <a:gd name="connsiteX77" fmla="*/ 1073865 w 4111436"/>
                <a:gd name="connsiteY77" fmla="*/ 355098 h 4111436"/>
                <a:gd name="connsiteX78" fmla="*/ 1152857 w 4111436"/>
                <a:gd name="connsiteY78" fmla="*/ 212554 h 4111436"/>
                <a:gd name="connsiteX79" fmla="*/ 2476140 w 4111436"/>
                <a:gd name="connsiteY79" fmla="*/ 40943 h 4111436"/>
                <a:gd name="connsiteX80" fmla="*/ 2563964 w 4111436"/>
                <a:gd name="connsiteY80" fmla="*/ 158922 h 4111436"/>
                <a:gd name="connsiteX81" fmla="*/ 2488797 w 4111436"/>
                <a:gd name="connsiteY81" fmla="*/ 439449 h 4111436"/>
                <a:gd name="connsiteX82" fmla="*/ 2476140 w 4111436"/>
                <a:gd name="connsiteY82" fmla="*/ 40943 h 4111436"/>
                <a:gd name="connsiteX83" fmla="*/ 1635297 w 4111436"/>
                <a:gd name="connsiteY83" fmla="*/ 40941 h 4111436"/>
                <a:gd name="connsiteX84" fmla="*/ 1622640 w 4111436"/>
                <a:gd name="connsiteY84" fmla="*/ 439449 h 4111436"/>
                <a:gd name="connsiteX85" fmla="*/ 1547473 w 4111436"/>
                <a:gd name="connsiteY85" fmla="*/ 158922 h 4111436"/>
                <a:gd name="connsiteX86" fmla="*/ 1635297 w 4111436"/>
                <a:gd name="connsiteY86" fmla="*/ 40941 h 4111436"/>
                <a:gd name="connsiteX87" fmla="*/ 2171086 w 4111436"/>
                <a:gd name="connsiteY87" fmla="*/ 781 h 4111436"/>
                <a:gd name="connsiteX88" fmla="*/ 2055719 w 4111436"/>
                <a:gd name="connsiteY88" fmla="*/ 382434 h 4111436"/>
                <a:gd name="connsiteX89" fmla="*/ 1940352 w 4111436"/>
                <a:gd name="connsiteY89" fmla="*/ 783 h 4111436"/>
                <a:gd name="connsiteX90" fmla="*/ 2055719 w 4111436"/>
                <a:gd name="connsiteY90" fmla="*/ 92011 h 4111436"/>
                <a:gd name="connsiteX91" fmla="*/ 2171086 w 4111436"/>
                <a:gd name="connsiteY91" fmla="*/ 781 h 411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111436" h="4111436">
                  <a:moveTo>
                    <a:pt x="2055718" y="3729003"/>
                  </a:moveTo>
                  <a:cubicBezTo>
                    <a:pt x="2451017" y="4019426"/>
                    <a:pt x="2136392" y="4245311"/>
                    <a:pt x="2055718" y="4019426"/>
                  </a:cubicBezTo>
                  <a:cubicBezTo>
                    <a:pt x="1975045" y="4245311"/>
                    <a:pt x="1660420" y="4019426"/>
                    <a:pt x="2055718" y="3729003"/>
                  </a:cubicBezTo>
                  <a:close/>
                  <a:moveTo>
                    <a:pt x="2488796" y="3671988"/>
                  </a:moveTo>
                  <a:cubicBezTo>
                    <a:pt x="2945792" y="3850204"/>
                    <a:pt x="2700351" y="4149823"/>
                    <a:pt x="2563963" y="3952515"/>
                  </a:cubicBezTo>
                  <a:cubicBezTo>
                    <a:pt x="2544502" y="4191583"/>
                    <a:pt x="2182134" y="4054825"/>
                    <a:pt x="2488796" y="3671988"/>
                  </a:cubicBezTo>
                  <a:close/>
                  <a:moveTo>
                    <a:pt x="1622639" y="3671987"/>
                  </a:moveTo>
                  <a:cubicBezTo>
                    <a:pt x="1929302" y="4054825"/>
                    <a:pt x="1566934" y="4191583"/>
                    <a:pt x="1547472" y="3952514"/>
                  </a:cubicBezTo>
                  <a:cubicBezTo>
                    <a:pt x="1411085" y="4149823"/>
                    <a:pt x="1165644" y="3850204"/>
                    <a:pt x="1622639" y="3671987"/>
                  </a:cubicBezTo>
                  <a:close/>
                  <a:moveTo>
                    <a:pt x="2892361" y="3504825"/>
                  </a:moveTo>
                  <a:cubicBezTo>
                    <a:pt x="3379911" y="3558689"/>
                    <a:pt x="3220380" y="3911624"/>
                    <a:pt x="3037572" y="3756339"/>
                  </a:cubicBezTo>
                  <a:cubicBezTo>
                    <a:pt x="3080650" y="3992297"/>
                    <a:pt x="2695234" y="3953988"/>
                    <a:pt x="2892361" y="3504825"/>
                  </a:cubicBezTo>
                  <a:close/>
                  <a:moveTo>
                    <a:pt x="1219076" y="3504825"/>
                  </a:moveTo>
                  <a:cubicBezTo>
                    <a:pt x="1416203" y="3953988"/>
                    <a:pt x="1030787" y="3992297"/>
                    <a:pt x="1073864" y="3756338"/>
                  </a:cubicBezTo>
                  <a:cubicBezTo>
                    <a:pt x="891057" y="3911624"/>
                    <a:pt x="731526" y="3558689"/>
                    <a:pt x="1219076" y="3504825"/>
                  </a:cubicBezTo>
                  <a:close/>
                  <a:moveTo>
                    <a:pt x="3323502" y="3230123"/>
                  </a:moveTo>
                  <a:cubicBezTo>
                    <a:pt x="3715342" y="3210632"/>
                    <a:pt x="3647491" y="3540532"/>
                    <a:pt x="3444269" y="3444269"/>
                  </a:cubicBezTo>
                  <a:cubicBezTo>
                    <a:pt x="3546949" y="3661039"/>
                    <a:pt x="3164751" y="3723787"/>
                    <a:pt x="3238909" y="3238909"/>
                  </a:cubicBezTo>
                  <a:cubicBezTo>
                    <a:pt x="3269214" y="3234274"/>
                    <a:pt x="3297379" y="3231422"/>
                    <a:pt x="3323502" y="3230123"/>
                  </a:cubicBezTo>
                  <a:close/>
                  <a:moveTo>
                    <a:pt x="787934" y="3230122"/>
                  </a:moveTo>
                  <a:cubicBezTo>
                    <a:pt x="814056" y="3231422"/>
                    <a:pt x="842222" y="3234274"/>
                    <a:pt x="872527" y="3238909"/>
                  </a:cubicBezTo>
                  <a:cubicBezTo>
                    <a:pt x="946685" y="3723787"/>
                    <a:pt x="564487" y="3661039"/>
                    <a:pt x="667167" y="3444269"/>
                  </a:cubicBezTo>
                  <a:cubicBezTo>
                    <a:pt x="463946" y="3540532"/>
                    <a:pt x="396094" y="3210632"/>
                    <a:pt x="787934" y="3230122"/>
                  </a:cubicBezTo>
                  <a:close/>
                  <a:moveTo>
                    <a:pt x="3715047" y="2836253"/>
                  </a:moveTo>
                  <a:cubicBezTo>
                    <a:pt x="3958712" y="2824701"/>
                    <a:pt x="3948055" y="3072573"/>
                    <a:pt x="3756338" y="3037573"/>
                  </a:cubicBezTo>
                  <a:cubicBezTo>
                    <a:pt x="3911624" y="3220380"/>
                    <a:pt x="3558689" y="3379911"/>
                    <a:pt x="3504825" y="2892361"/>
                  </a:cubicBezTo>
                  <a:cubicBezTo>
                    <a:pt x="3589043" y="2855400"/>
                    <a:pt x="3658817" y="2838918"/>
                    <a:pt x="3715047" y="2836253"/>
                  </a:cubicBezTo>
                  <a:close/>
                  <a:moveTo>
                    <a:pt x="396389" y="2836252"/>
                  </a:moveTo>
                  <a:cubicBezTo>
                    <a:pt x="452619" y="2838918"/>
                    <a:pt x="522393" y="2855399"/>
                    <a:pt x="606611" y="2892361"/>
                  </a:cubicBezTo>
                  <a:cubicBezTo>
                    <a:pt x="552747" y="3379911"/>
                    <a:pt x="199812" y="3220380"/>
                    <a:pt x="355097" y="3037572"/>
                  </a:cubicBezTo>
                  <a:cubicBezTo>
                    <a:pt x="163381" y="3072573"/>
                    <a:pt x="152725" y="2824701"/>
                    <a:pt x="396389" y="2836252"/>
                  </a:cubicBezTo>
                  <a:close/>
                  <a:moveTo>
                    <a:pt x="3954844" y="2366424"/>
                  </a:moveTo>
                  <a:cubicBezTo>
                    <a:pt x="4103597" y="2375127"/>
                    <a:pt x="4116874" y="2550584"/>
                    <a:pt x="3952514" y="2563964"/>
                  </a:cubicBezTo>
                  <a:cubicBezTo>
                    <a:pt x="4149823" y="2700351"/>
                    <a:pt x="3850204" y="2945792"/>
                    <a:pt x="3671987" y="2488797"/>
                  </a:cubicBezTo>
                  <a:cubicBezTo>
                    <a:pt x="3791624" y="2392965"/>
                    <a:pt x="3887230" y="2362468"/>
                    <a:pt x="3954844" y="2366424"/>
                  </a:cubicBezTo>
                  <a:close/>
                  <a:moveTo>
                    <a:pt x="156592" y="2366423"/>
                  </a:moveTo>
                  <a:cubicBezTo>
                    <a:pt x="224207" y="2362467"/>
                    <a:pt x="319813" y="2392964"/>
                    <a:pt x="439449" y="2488796"/>
                  </a:cubicBezTo>
                  <a:cubicBezTo>
                    <a:pt x="261233" y="2945792"/>
                    <a:pt x="-38385" y="2700351"/>
                    <a:pt x="158922" y="2563963"/>
                  </a:cubicBezTo>
                  <a:cubicBezTo>
                    <a:pt x="-5437" y="2550584"/>
                    <a:pt x="7840" y="2375127"/>
                    <a:pt x="156592" y="2366423"/>
                  </a:cubicBezTo>
                  <a:close/>
                  <a:moveTo>
                    <a:pt x="4008082" y="1860732"/>
                  </a:moveTo>
                  <a:cubicBezTo>
                    <a:pt x="4125310" y="1863490"/>
                    <a:pt x="4160604" y="2005298"/>
                    <a:pt x="4019426" y="2055719"/>
                  </a:cubicBezTo>
                  <a:cubicBezTo>
                    <a:pt x="4245311" y="2136392"/>
                    <a:pt x="4019426" y="2451017"/>
                    <a:pt x="3729003" y="2055719"/>
                  </a:cubicBezTo>
                  <a:cubicBezTo>
                    <a:pt x="3837912" y="1907482"/>
                    <a:pt x="3937745" y="1859078"/>
                    <a:pt x="4008082" y="1860732"/>
                  </a:cubicBezTo>
                  <a:close/>
                  <a:moveTo>
                    <a:pt x="103354" y="1860732"/>
                  </a:moveTo>
                  <a:cubicBezTo>
                    <a:pt x="173691" y="1859078"/>
                    <a:pt x="273524" y="1907481"/>
                    <a:pt x="382433" y="2055718"/>
                  </a:cubicBezTo>
                  <a:cubicBezTo>
                    <a:pt x="92010" y="2451017"/>
                    <a:pt x="-133875" y="2136392"/>
                    <a:pt x="92010" y="2055718"/>
                  </a:cubicBezTo>
                  <a:cubicBezTo>
                    <a:pt x="-49167" y="2005298"/>
                    <a:pt x="-13874" y="1863489"/>
                    <a:pt x="103354" y="1860732"/>
                  </a:cubicBezTo>
                  <a:close/>
                  <a:moveTo>
                    <a:pt x="3923829" y="1358232"/>
                  </a:moveTo>
                  <a:cubicBezTo>
                    <a:pt x="4017255" y="1359533"/>
                    <a:pt x="4063500" y="1470756"/>
                    <a:pt x="3952515" y="1547474"/>
                  </a:cubicBezTo>
                  <a:cubicBezTo>
                    <a:pt x="4191583" y="1566935"/>
                    <a:pt x="4054825" y="1929303"/>
                    <a:pt x="3671988" y="1622641"/>
                  </a:cubicBezTo>
                  <a:cubicBezTo>
                    <a:pt x="3749957" y="1422705"/>
                    <a:pt x="3851164" y="1357220"/>
                    <a:pt x="3923829" y="1358232"/>
                  </a:cubicBezTo>
                  <a:close/>
                  <a:moveTo>
                    <a:pt x="187608" y="1358232"/>
                  </a:moveTo>
                  <a:cubicBezTo>
                    <a:pt x="260273" y="1357220"/>
                    <a:pt x="361480" y="1422705"/>
                    <a:pt x="439450" y="1622641"/>
                  </a:cubicBezTo>
                  <a:cubicBezTo>
                    <a:pt x="56612" y="1929303"/>
                    <a:pt x="-80145" y="1566935"/>
                    <a:pt x="158923" y="1547474"/>
                  </a:cubicBezTo>
                  <a:cubicBezTo>
                    <a:pt x="47937" y="1470756"/>
                    <a:pt x="94182" y="1359532"/>
                    <a:pt x="187608" y="1358232"/>
                  </a:cubicBezTo>
                  <a:close/>
                  <a:moveTo>
                    <a:pt x="3709013" y="895087"/>
                  </a:moveTo>
                  <a:cubicBezTo>
                    <a:pt x="3784569" y="896877"/>
                    <a:pt x="3833981" y="982461"/>
                    <a:pt x="3756339" y="1073865"/>
                  </a:cubicBezTo>
                  <a:cubicBezTo>
                    <a:pt x="3992297" y="1030788"/>
                    <a:pt x="3953988" y="1416203"/>
                    <a:pt x="3504825" y="1219077"/>
                  </a:cubicBezTo>
                  <a:cubicBezTo>
                    <a:pt x="3531757" y="975302"/>
                    <a:pt x="3633457" y="893297"/>
                    <a:pt x="3709013" y="895087"/>
                  </a:cubicBezTo>
                  <a:close/>
                  <a:moveTo>
                    <a:pt x="402423" y="895086"/>
                  </a:moveTo>
                  <a:cubicBezTo>
                    <a:pt x="477979" y="893297"/>
                    <a:pt x="579679" y="975301"/>
                    <a:pt x="606612" y="1219076"/>
                  </a:cubicBezTo>
                  <a:cubicBezTo>
                    <a:pt x="157448" y="1416203"/>
                    <a:pt x="119139" y="1030788"/>
                    <a:pt x="355098" y="1073864"/>
                  </a:cubicBezTo>
                  <a:cubicBezTo>
                    <a:pt x="277455" y="982461"/>
                    <a:pt x="326867" y="896876"/>
                    <a:pt x="402423" y="895086"/>
                  </a:cubicBezTo>
                  <a:close/>
                  <a:moveTo>
                    <a:pt x="3379430" y="504060"/>
                  </a:moveTo>
                  <a:cubicBezTo>
                    <a:pt x="3441305" y="506975"/>
                    <a:pt x="3489192" y="572331"/>
                    <a:pt x="3444269" y="667168"/>
                  </a:cubicBezTo>
                  <a:cubicBezTo>
                    <a:pt x="3661039" y="564487"/>
                    <a:pt x="3723787" y="946686"/>
                    <a:pt x="3238909" y="872528"/>
                  </a:cubicBezTo>
                  <a:cubicBezTo>
                    <a:pt x="3197195" y="599784"/>
                    <a:pt x="3299875" y="500312"/>
                    <a:pt x="3379430" y="504060"/>
                  </a:cubicBezTo>
                  <a:close/>
                  <a:moveTo>
                    <a:pt x="732007" y="504060"/>
                  </a:moveTo>
                  <a:cubicBezTo>
                    <a:pt x="811561" y="500312"/>
                    <a:pt x="914241" y="599783"/>
                    <a:pt x="872528" y="872527"/>
                  </a:cubicBezTo>
                  <a:cubicBezTo>
                    <a:pt x="387649" y="946686"/>
                    <a:pt x="450398" y="564487"/>
                    <a:pt x="667167" y="667167"/>
                  </a:cubicBezTo>
                  <a:cubicBezTo>
                    <a:pt x="622245" y="572331"/>
                    <a:pt x="670131" y="506975"/>
                    <a:pt x="732007" y="504060"/>
                  </a:cubicBezTo>
                  <a:close/>
                  <a:moveTo>
                    <a:pt x="2958580" y="212554"/>
                  </a:moveTo>
                  <a:cubicBezTo>
                    <a:pt x="3009624" y="216698"/>
                    <a:pt x="3053727" y="266613"/>
                    <a:pt x="3037573" y="355098"/>
                  </a:cubicBezTo>
                  <a:cubicBezTo>
                    <a:pt x="3220380" y="199812"/>
                    <a:pt x="3379911" y="552747"/>
                    <a:pt x="2892361" y="606612"/>
                  </a:cubicBezTo>
                  <a:cubicBezTo>
                    <a:pt x="2769157" y="325885"/>
                    <a:pt x="2873508" y="205647"/>
                    <a:pt x="2958580" y="212554"/>
                  </a:cubicBezTo>
                  <a:close/>
                  <a:moveTo>
                    <a:pt x="1152857" y="212554"/>
                  </a:moveTo>
                  <a:cubicBezTo>
                    <a:pt x="1237929" y="205647"/>
                    <a:pt x="1342281" y="325885"/>
                    <a:pt x="1219077" y="606611"/>
                  </a:cubicBezTo>
                  <a:cubicBezTo>
                    <a:pt x="731526" y="552747"/>
                    <a:pt x="891057" y="199812"/>
                    <a:pt x="1073865" y="355098"/>
                  </a:cubicBezTo>
                  <a:cubicBezTo>
                    <a:pt x="1057711" y="266613"/>
                    <a:pt x="1101814" y="216698"/>
                    <a:pt x="1152857" y="212554"/>
                  </a:cubicBezTo>
                  <a:close/>
                  <a:moveTo>
                    <a:pt x="2476140" y="40943"/>
                  </a:moveTo>
                  <a:cubicBezTo>
                    <a:pt x="2518313" y="46208"/>
                    <a:pt x="2557882" y="84213"/>
                    <a:pt x="2563964" y="158922"/>
                  </a:cubicBezTo>
                  <a:cubicBezTo>
                    <a:pt x="2700351" y="-38385"/>
                    <a:pt x="2945792" y="261233"/>
                    <a:pt x="2488797" y="439449"/>
                  </a:cubicBezTo>
                  <a:cubicBezTo>
                    <a:pt x="2277966" y="176248"/>
                    <a:pt x="2383357" y="29360"/>
                    <a:pt x="2476140" y="40943"/>
                  </a:cubicBezTo>
                  <a:close/>
                  <a:moveTo>
                    <a:pt x="1635297" y="40941"/>
                  </a:moveTo>
                  <a:cubicBezTo>
                    <a:pt x="1728079" y="29358"/>
                    <a:pt x="1833470" y="176248"/>
                    <a:pt x="1622640" y="439449"/>
                  </a:cubicBezTo>
                  <a:cubicBezTo>
                    <a:pt x="1165644" y="261233"/>
                    <a:pt x="1411085" y="-38387"/>
                    <a:pt x="1547473" y="158922"/>
                  </a:cubicBezTo>
                  <a:cubicBezTo>
                    <a:pt x="1553555" y="84213"/>
                    <a:pt x="1593123" y="46206"/>
                    <a:pt x="1635297" y="40941"/>
                  </a:cubicBezTo>
                  <a:close/>
                  <a:moveTo>
                    <a:pt x="2171086" y="781"/>
                  </a:moveTo>
                  <a:cubicBezTo>
                    <a:pt x="2263704" y="13607"/>
                    <a:pt x="2327487" y="182768"/>
                    <a:pt x="2055719" y="382434"/>
                  </a:cubicBezTo>
                  <a:cubicBezTo>
                    <a:pt x="1783951" y="182768"/>
                    <a:pt x="1847733" y="13608"/>
                    <a:pt x="1940352" y="783"/>
                  </a:cubicBezTo>
                  <a:cubicBezTo>
                    <a:pt x="1982451" y="-5047"/>
                    <a:pt x="2030509" y="21423"/>
                    <a:pt x="2055719" y="92011"/>
                  </a:cubicBezTo>
                  <a:cubicBezTo>
                    <a:pt x="2080930" y="21423"/>
                    <a:pt x="2128987" y="-5049"/>
                    <a:pt x="2171086" y="78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398" y="5322"/>
              <a:ext cx="684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雪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518275" y="1083310"/>
            <a:ext cx="147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55005" y="1666875"/>
            <a:ext cx="468249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518275" y="3583940"/>
            <a:ext cx="147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54370" y="4201160"/>
            <a:ext cx="468376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4" grpId="0" animBg="1"/>
      <p:bldP spid="4" grpId="1" animBg="1"/>
      <p:bldP spid="13" grpId="0"/>
      <p:bldP spid="14" grpId="0"/>
      <p:bldP spid="14" grpId="1"/>
      <p:bldP spid="15" grpId="0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18870" y="1188085"/>
            <a:ext cx="2413000" cy="45085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30295" y="1188085"/>
            <a:ext cx="2413000" cy="45085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41720" y="1188085"/>
            <a:ext cx="2413000" cy="45085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643620" y="1188085"/>
            <a:ext cx="2413000" cy="45085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1361420" y="3278505"/>
            <a:ext cx="328295" cy="328295"/>
            <a:chOff x="7113" y="337"/>
            <a:chExt cx="1276" cy="1276"/>
          </a:xfrm>
        </p:grpSpPr>
        <p:sp>
          <p:nvSpPr>
            <p:cNvPr id="10" name="矩形 9"/>
            <p:cNvSpPr/>
            <p:nvPr/>
          </p:nvSpPr>
          <p:spPr>
            <a:xfrm>
              <a:off x="7113" y="337"/>
              <a:ext cx="1276" cy="1276"/>
            </a:xfrm>
            <a:prstGeom prst="rect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0" name="大于"/>
            <p:cNvSpPr/>
            <p:nvPr/>
          </p:nvSpPr>
          <p:spPr bwMode="auto">
            <a:xfrm>
              <a:off x="7335" y="475"/>
              <a:ext cx="833" cy="1000"/>
            </a:xfrm>
            <a:custGeom>
              <a:avLst/>
              <a:gdLst>
                <a:gd name="T0" fmla="*/ 0 w 3464"/>
                <a:gd name="T1" fmla="*/ 0 h 3994"/>
                <a:gd name="T2" fmla="*/ 393734903 w 3464"/>
                <a:gd name="T3" fmla="*/ 219761353 h 3994"/>
                <a:gd name="T4" fmla="*/ 787469806 w 3464"/>
                <a:gd name="T5" fmla="*/ 439067205 h 3994"/>
                <a:gd name="T6" fmla="*/ 787469806 w 3464"/>
                <a:gd name="T7" fmla="*/ 449987328 h 3994"/>
                <a:gd name="T8" fmla="*/ 787469806 w 3464"/>
                <a:gd name="T9" fmla="*/ 460906975 h 3994"/>
                <a:gd name="T10" fmla="*/ 393734903 w 3464"/>
                <a:gd name="T11" fmla="*/ 684990590 h 3994"/>
                <a:gd name="T12" fmla="*/ 0 w 3464"/>
                <a:gd name="T13" fmla="*/ 908619179 h 3994"/>
                <a:gd name="T14" fmla="*/ 0 w 3464"/>
                <a:gd name="T15" fmla="*/ 842190293 h 3994"/>
                <a:gd name="T16" fmla="*/ 0 w 3464"/>
                <a:gd name="T17" fmla="*/ 775988920 h 3994"/>
                <a:gd name="T18" fmla="*/ 288708616 w 3464"/>
                <a:gd name="T19" fmla="*/ 614694468 h 3994"/>
                <a:gd name="T20" fmla="*/ 577189886 w 3464"/>
                <a:gd name="T21" fmla="*/ 453172027 h 3994"/>
                <a:gd name="T22" fmla="*/ 288708616 w 3464"/>
                <a:gd name="T23" fmla="*/ 293697198 h 3994"/>
                <a:gd name="T24" fmla="*/ 0 w 3464"/>
                <a:gd name="T25" fmla="*/ 133767822 h 3994"/>
                <a:gd name="T26" fmla="*/ 0 w 3464"/>
                <a:gd name="T27" fmla="*/ 0 h 39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64" h="3994">
                  <a:moveTo>
                    <a:pt x="0" y="0"/>
                  </a:moveTo>
                  <a:lnTo>
                    <a:pt x="1732" y="966"/>
                  </a:lnTo>
                  <a:lnTo>
                    <a:pt x="3464" y="1930"/>
                  </a:lnTo>
                  <a:lnTo>
                    <a:pt x="3464" y="1978"/>
                  </a:lnTo>
                  <a:lnTo>
                    <a:pt x="3464" y="2026"/>
                  </a:lnTo>
                  <a:lnTo>
                    <a:pt x="1732" y="3011"/>
                  </a:lnTo>
                  <a:lnTo>
                    <a:pt x="0" y="3994"/>
                  </a:lnTo>
                  <a:lnTo>
                    <a:pt x="0" y="3702"/>
                  </a:lnTo>
                  <a:lnTo>
                    <a:pt x="0" y="3411"/>
                  </a:lnTo>
                  <a:lnTo>
                    <a:pt x="1270" y="2702"/>
                  </a:lnTo>
                  <a:lnTo>
                    <a:pt x="2539" y="1992"/>
                  </a:lnTo>
                  <a:lnTo>
                    <a:pt x="1270" y="1291"/>
                  </a:lnTo>
                  <a:lnTo>
                    <a:pt x="0" y="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492760" y="3278505"/>
            <a:ext cx="328295" cy="328295"/>
            <a:chOff x="7113" y="337"/>
            <a:chExt cx="1276" cy="1276"/>
          </a:xfrm>
        </p:grpSpPr>
        <p:sp>
          <p:nvSpPr>
            <p:cNvPr id="13" name="矩形 12"/>
            <p:cNvSpPr/>
            <p:nvPr/>
          </p:nvSpPr>
          <p:spPr>
            <a:xfrm>
              <a:off x="7113" y="337"/>
              <a:ext cx="1276" cy="1276"/>
            </a:xfrm>
            <a:prstGeom prst="rect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大于"/>
            <p:cNvSpPr/>
            <p:nvPr/>
          </p:nvSpPr>
          <p:spPr bwMode="auto">
            <a:xfrm>
              <a:off x="7335" y="475"/>
              <a:ext cx="833" cy="1000"/>
            </a:xfrm>
            <a:custGeom>
              <a:avLst/>
              <a:gdLst>
                <a:gd name="T0" fmla="*/ 0 w 3464"/>
                <a:gd name="T1" fmla="*/ 0 h 3994"/>
                <a:gd name="T2" fmla="*/ 393734903 w 3464"/>
                <a:gd name="T3" fmla="*/ 219761353 h 3994"/>
                <a:gd name="T4" fmla="*/ 787469806 w 3464"/>
                <a:gd name="T5" fmla="*/ 439067205 h 3994"/>
                <a:gd name="T6" fmla="*/ 787469806 w 3464"/>
                <a:gd name="T7" fmla="*/ 449987328 h 3994"/>
                <a:gd name="T8" fmla="*/ 787469806 w 3464"/>
                <a:gd name="T9" fmla="*/ 460906975 h 3994"/>
                <a:gd name="T10" fmla="*/ 393734903 w 3464"/>
                <a:gd name="T11" fmla="*/ 684990590 h 3994"/>
                <a:gd name="T12" fmla="*/ 0 w 3464"/>
                <a:gd name="T13" fmla="*/ 908619179 h 3994"/>
                <a:gd name="T14" fmla="*/ 0 w 3464"/>
                <a:gd name="T15" fmla="*/ 842190293 h 3994"/>
                <a:gd name="T16" fmla="*/ 0 w 3464"/>
                <a:gd name="T17" fmla="*/ 775988920 h 3994"/>
                <a:gd name="T18" fmla="*/ 288708616 w 3464"/>
                <a:gd name="T19" fmla="*/ 614694468 h 3994"/>
                <a:gd name="T20" fmla="*/ 577189886 w 3464"/>
                <a:gd name="T21" fmla="*/ 453172027 h 3994"/>
                <a:gd name="T22" fmla="*/ 288708616 w 3464"/>
                <a:gd name="T23" fmla="*/ 293697198 h 3994"/>
                <a:gd name="T24" fmla="*/ 0 w 3464"/>
                <a:gd name="T25" fmla="*/ 133767822 h 3994"/>
                <a:gd name="T26" fmla="*/ 0 w 3464"/>
                <a:gd name="T27" fmla="*/ 0 h 39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64" h="3994">
                  <a:moveTo>
                    <a:pt x="0" y="0"/>
                  </a:moveTo>
                  <a:lnTo>
                    <a:pt x="1732" y="966"/>
                  </a:lnTo>
                  <a:lnTo>
                    <a:pt x="3464" y="1930"/>
                  </a:lnTo>
                  <a:lnTo>
                    <a:pt x="3464" y="1978"/>
                  </a:lnTo>
                  <a:lnTo>
                    <a:pt x="3464" y="2026"/>
                  </a:lnTo>
                  <a:lnTo>
                    <a:pt x="1732" y="3011"/>
                  </a:lnTo>
                  <a:lnTo>
                    <a:pt x="0" y="3994"/>
                  </a:lnTo>
                  <a:lnTo>
                    <a:pt x="0" y="3702"/>
                  </a:lnTo>
                  <a:lnTo>
                    <a:pt x="0" y="3411"/>
                  </a:lnTo>
                  <a:lnTo>
                    <a:pt x="1270" y="2702"/>
                  </a:lnTo>
                  <a:lnTo>
                    <a:pt x="2539" y="1992"/>
                  </a:lnTo>
                  <a:lnTo>
                    <a:pt x="1270" y="1291"/>
                  </a:lnTo>
                  <a:lnTo>
                    <a:pt x="0" y="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5" name="椭圆 14"/>
          <p:cNvSpPr/>
          <p:nvPr/>
        </p:nvSpPr>
        <p:spPr>
          <a:xfrm>
            <a:off x="1577340" y="1449070"/>
            <a:ext cx="1496695" cy="1496695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088765" y="3989705"/>
            <a:ext cx="1496695" cy="149669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600190" y="1449070"/>
            <a:ext cx="1496695" cy="1496695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102090" y="3989705"/>
            <a:ext cx="1496695" cy="1496695"/>
          </a:xfrm>
          <a:prstGeom prst="ellipse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240155" y="3110230"/>
            <a:ext cx="21717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月落乌啼霜满天，江枫渔火对愁眠。</a:t>
            </a:r>
          </a:p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姑苏城外寒山寺，夜半钟声到客船。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50945" y="1433195"/>
            <a:ext cx="21717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月落乌啼霜满天，江枫渔火对愁眠。</a:t>
            </a:r>
          </a:p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姑苏城外寒山寺，夜半钟声到客船。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262370" y="3110230"/>
            <a:ext cx="21717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月落乌啼霜满天，江枫渔火对愁眠。</a:t>
            </a:r>
          </a:p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姑苏城外寒山寺，夜半钟声到客船。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764270" y="1433195"/>
            <a:ext cx="21717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月落乌啼霜满天，江枫渔火对愁眠。</a:t>
            </a:r>
          </a:p>
          <a:p>
            <a:pPr algn="ctr" fontAlgn="auto">
              <a:lnSpc>
                <a:spcPct val="20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姑苏城外寒山寺，夜半钟声到客船。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06770" y="1049655"/>
            <a:ext cx="5483225" cy="4759325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924175" y="595630"/>
            <a:ext cx="3156585" cy="566674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64565" y="917575"/>
            <a:ext cx="1429385" cy="50234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山空天入海，倚楼望极，风急暮潮初。一帘鸠外雨，几处闲田，隔水动春锄。新烟禁柳，想如今、绿到西湖。犹记得、当年深隐，门掩两三株。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29910" y="1346200"/>
            <a:ext cx="5455285" cy="4166235"/>
          </a:xfrm>
          <a:prstGeom prst="rect">
            <a:avLst/>
          </a:prstGeom>
          <a:solidFill>
            <a:srgbClr val="0D1739">
              <a:alpha val="6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407150" y="2775585"/>
            <a:ext cx="44831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06515" y="1895475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16" grpId="0"/>
      <p:bldP spid="5" grpId="0" animBg="1"/>
      <p:bldP spid="5" grpId="1" animBg="1"/>
      <p:bldP spid="8" grpId="0"/>
      <p:bldP spid="8" grpId="2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F:\PPT模板设计\图片\c995d143ad4bd11372a8601550afa40f4bfb05ab.jpgc995d143ad4bd11372a8601550afa40f4bfb05ab"/>
          <p:cNvPicPr>
            <a:picLocks noChangeAspect="1"/>
          </p:cNvPicPr>
          <p:nvPr/>
        </p:nvPicPr>
        <p:blipFill>
          <a:blip r:embed="rId3"/>
          <a:srcRect t="1005" b="19767"/>
          <a:stretch>
            <a:fillRect/>
          </a:stretch>
        </p:blipFill>
        <p:spPr>
          <a:xfrm>
            <a:off x="594995" y="509270"/>
            <a:ext cx="11002010" cy="5840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81860" y="2230120"/>
            <a:ext cx="782891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后会有期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http://www.ypppt.com/article/2017/3605.html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824" y="1436125"/>
            <a:ext cx="442608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2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402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318763-1609240J14326"/>
          <p:cNvPicPr>
            <a:picLocks noChangeAspect="1"/>
          </p:cNvPicPr>
          <p:nvPr/>
        </p:nvPicPr>
        <p:blipFill>
          <a:blip r:embed="rId3"/>
          <a:srcRect b="19456"/>
          <a:stretch>
            <a:fillRect/>
          </a:stretch>
        </p:blipFill>
        <p:spPr>
          <a:xfrm>
            <a:off x="595630" y="509270"/>
            <a:ext cx="11001375" cy="584136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95630" y="1836420"/>
            <a:ext cx="11000740" cy="318706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016250" y="2335530"/>
            <a:ext cx="3629660" cy="2189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日暮苍山远，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天寒白屋贫。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柴门闻犬吠，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风雪夜归人。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80325" y="2125980"/>
            <a:ext cx="1261110" cy="260858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847144" y="2124710"/>
            <a:ext cx="1106170" cy="26085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第一卷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72025" y="389255"/>
            <a:ext cx="2647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夜•归•人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852160" y="1689735"/>
            <a:ext cx="5593080" cy="4143375"/>
            <a:chOff x="9216" y="2892"/>
            <a:chExt cx="8808" cy="6525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10" name="矩形 9"/>
            <p:cNvSpPr/>
            <p:nvPr/>
          </p:nvSpPr>
          <p:spPr>
            <a:xfrm>
              <a:off x="9216" y="2892"/>
              <a:ext cx="5664" cy="31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216" y="6227"/>
              <a:ext cx="5664" cy="31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5024" y="2892"/>
              <a:ext cx="3001" cy="65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77240" y="1872615"/>
            <a:ext cx="492506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在晚上回家，就像从长长的夜里走向光明和温暖，家永远是等着我们憩息的巢。就像有人所说，因为喜欢回家，所以才要常离家在外。喜欢在夜里归来，踏着一地的思念，任这条路风雨起落，可在路的尽头，却有着一所房子，亮着一盏灯，和灯下牵念着我们也被我们牵念着的白头人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686050" y="4909185"/>
            <a:ext cx="28181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风雪夜归人</a:t>
            </a:r>
          </a:p>
        </p:txBody>
      </p:sp>
      <p:sp>
        <p:nvSpPr>
          <p:cNvPr id="17" name="矩形 16"/>
          <p:cNvSpPr/>
          <p:nvPr/>
        </p:nvSpPr>
        <p:spPr>
          <a:xfrm>
            <a:off x="563880" y="1482725"/>
            <a:ext cx="11064240" cy="4556760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-12827"/>
            <a:ext cx="12211050" cy="6912864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723265" y="701040"/>
            <a:ext cx="10745470" cy="5455920"/>
          </a:xfrm>
          <a:custGeom>
            <a:avLst/>
            <a:gdLst>
              <a:gd name="connsiteX0" fmla="*/ 0 w 10745470"/>
              <a:gd name="connsiteY0" fmla="*/ 0 h 5455920"/>
              <a:gd name="connsiteX1" fmla="*/ 10745470 w 10745470"/>
              <a:gd name="connsiteY1" fmla="*/ 0 h 5455920"/>
              <a:gd name="connsiteX2" fmla="*/ 10745470 w 10745470"/>
              <a:gd name="connsiteY2" fmla="*/ 5455920 h 5455920"/>
              <a:gd name="connsiteX3" fmla="*/ 0 w 10745470"/>
              <a:gd name="connsiteY3" fmla="*/ 5455920 h 5455920"/>
              <a:gd name="connsiteX4" fmla="*/ 0 w 10745470"/>
              <a:gd name="connsiteY4" fmla="*/ 0 h 5455920"/>
              <a:gd name="connsiteX5" fmla="*/ 358775 w 10745470"/>
              <a:gd name="connsiteY5" fmla="*/ 357505 h 5455920"/>
              <a:gd name="connsiteX6" fmla="*/ 358775 w 10745470"/>
              <a:gd name="connsiteY6" fmla="*/ 5127625 h 5455920"/>
              <a:gd name="connsiteX7" fmla="*/ 6028055 w 10745470"/>
              <a:gd name="connsiteY7" fmla="*/ 5127625 h 5455920"/>
              <a:gd name="connsiteX8" fmla="*/ 6028055 w 10745470"/>
              <a:gd name="connsiteY8" fmla="*/ 357505 h 5455920"/>
              <a:gd name="connsiteX9" fmla="*/ 358775 w 10745470"/>
              <a:gd name="connsiteY9" fmla="*/ 357505 h 545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45470" h="5455920">
                <a:moveTo>
                  <a:pt x="0" y="0"/>
                </a:moveTo>
                <a:lnTo>
                  <a:pt x="10745470" y="0"/>
                </a:lnTo>
                <a:lnTo>
                  <a:pt x="10745470" y="5455920"/>
                </a:lnTo>
                <a:lnTo>
                  <a:pt x="0" y="5455920"/>
                </a:lnTo>
                <a:lnTo>
                  <a:pt x="0" y="0"/>
                </a:lnTo>
                <a:close/>
                <a:moveTo>
                  <a:pt x="358775" y="357505"/>
                </a:moveTo>
                <a:lnTo>
                  <a:pt x="358775" y="5127625"/>
                </a:lnTo>
                <a:lnTo>
                  <a:pt x="6028055" y="5127625"/>
                </a:lnTo>
                <a:lnTo>
                  <a:pt x="6028055" y="357505"/>
                </a:lnTo>
                <a:lnTo>
                  <a:pt x="358775" y="357505"/>
                </a:lnTo>
                <a:close/>
              </a:path>
            </a:pathLst>
          </a:custGeom>
          <a:solidFill>
            <a:srgbClr val="E6D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358120" y="1028065"/>
            <a:ext cx="736600" cy="2696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95820" y="1042670"/>
            <a:ext cx="3091180" cy="48018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在晚上回家，就像从长长的夜里走向光明和温暖，家永远是等着我们憩息的巢。就像有人所说，因为喜欢回家，所以才要常离家在外。喜欢在夜里归来，踏着一地的思念，任这条路风雨起落，可在路的尽头，却有着一所房子，亮着一盏灯，和灯下牵念着我们也被我们牵念着的白头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8835" y="552450"/>
            <a:ext cx="5241290" cy="5752465"/>
          </a:xfrm>
          <a:prstGeom prst="rect">
            <a:avLst/>
          </a:prstGeom>
          <a:solidFill>
            <a:srgbClr val="0D173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80125" y="3113405"/>
            <a:ext cx="5271770" cy="319151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95945" y="3632200"/>
            <a:ext cx="1040765" cy="21539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317230" y="3648710"/>
            <a:ext cx="798195" cy="21374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夜归人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78880" y="913765"/>
            <a:ext cx="48742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628900" y="1181100"/>
            <a:ext cx="1659890" cy="1659890"/>
            <a:chOff x="4140" y="1860"/>
            <a:chExt cx="2614" cy="2614"/>
          </a:xfrm>
        </p:grpSpPr>
        <p:sp>
          <p:nvSpPr>
            <p:cNvPr id="9" name="椭圆 8"/>
            <p:cNvSpPr/>
            <p:nvPr/>
          </p:nvSpPr>
          <p:spPr>
            <a:xfrm>
              <a:off x="4140" y="1860"/>
              <a:ext cx="2615" cy="2615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0" name="花纹"/>
            <p:cNvSpPr/>
            <p:nvPr/>
          </p:nvSpPr>
          <p:spPr bwMode="auto">
            <a:xfrm>
              <a:off x="4296" y="2018"/>
              <a:ext cx="2305" cy="2305"/>
            </a:xfrm>
            <a:custGeom>
              <a:avLst/>
              <a:gdLst/>
              <a:ahLst/>
              <a:cxnLst/>
              <a:rect l="0" t="0" r="r" b="b"/>
              <a:pathLst>
                <a:path w="6427355" h="7950146">
                  <a:moveTo>
                    <a:pt x="2726823" y="5211800"/>
                  </a:moveTo>
                  <a:cubicBezTo>
                    <a:pt x="2797748" y="5213029"/>
                    <a:pt x="2871267" y="5228738"/>
                    <a:pt x="2943860" y="5258308"/>
                  </a:cubicBezTo>
                  <a:cubicBezTo>
                    <a:pt x="3331024" y="5419767"/>
                    <a:pt x="3097974" y="5930428"/>
                    <a:pt x="2917548" y="5967977"/>
                  </a:cubicBezTo>
                  <a:cubicBezTo>
                    <a:pt x="2737121" y="6005526"/>
                    <a:pt x="2549178" y="5817782"/>
                    <a:pt x="2643150" y="5656323"/>
                  </a:cubicBezTo>
                  <a:cubicBezTo>
                    <a:pt x="2737121" y="5494864"/>
                    <a:pt x="2605561" y="5393483"/>
                    <a:pt x="2492794" y="5855331"/>
                  </a:cubicBezTo>
                  <a:cubicBezTo>
                    <a:pt x="2380028" y="6317180"/>
                    <a:pt x="2661944" y="6692666"/>
                    <a:pt x="2793505" y="6854125"/>
                  </a:cubicBezTo>
                  <a:cubicBezTo>
                    <a:pt x="2925065" y="7015584"/>
                    <a:pt x="3097974" y="6978036"/>
                    <a:pt x="2868682" y="6835351"/>
                  </a:cubicBezTo>
                  <a:cubicBezTo>
                    <a:pt x="2643150" y="6692666"/>
                    <a:pt x="2594284" y="6467374"/>
                    <a:pt x="2624355" y="6279631"/>
                  </a:cubicBezTo>
                  <a:cubicBezTo>
                    <a:pt x="2650667" y="6091888"/>
                    <a:pt x="2631873" y="6305915"/>
                    <a:pt x="2812299" y="6411051"/>
                  </a:cubicBezTo>
                  <a:cubicBezTo>
                    <a:pt x="2992725" y="6516187"/>
                    <a:pt x="2943860" y="6636343"/>
                    <a:pt x="3000243" y="6767763"/>
                  </a:cubicBezTo>
                  <a:cubicBezTo>
                    <a:pt x="3056626" y="6902939"/>
                    <a:pt x="3199464" y="7041869"/>
                    <a:pt x="3116768" y="6910448"/>
                  </a:cubicBezTo>
                  <a:cubicBezTo>
                    <a:pt x="3030314" y="6779028"/>
                    <a:pt x="3097974" y="6628833"/>
                    <a:pt x="3191946" y="6459864"/>
                  </a:cubicBezTo>
                  <a:cubicBezTo>
                    <a:pt x="3285918" y="6287141"/>
                    <a:pt x="3255847" y="6298405"/>
                    <a:pt x="3342301" y="6429825"/>
                  </a:cubicBezTo>
                  <a:cubicBezTo>
                    <a:pt x="3424996" y="6561246"/>
                    <a:pt x="3349819" y="6816577"/>
                    <a:pt x="3387407" y="6722705"/>
                  </a:cubicBezTo>
                  <a:cubicBezTo>
                    <a:pt x="3424996" y="6628833"/>
                    <a:pt x="3560316" y="6478639"/>
                    <a:pt x="3492656" y="6722705"/>
                  </a:cubicBezTo>
                  <a:cubicBezTo>
                    <a:pt x="3424996" y="6966771"/>
                    <a:pt x="3398684" y="6779028"/>
                    <a:pt x="3436273" y="7053133"/>
                  </a:cubicBezTo>
                  <a:cubicBezTo>
                    <a:pt x="3473862" y="7327238"/>
                    <a:pt x="3894856" y="7451149"/>
                    <a:pt x="4079041" y="7496207"/>
                  </a:cubicBezTo>
                  <a:cubicBezTo>
                    <a:pt x="4360957" y="7560040"/>
                    <a:pt x="4086559" y="7608853"/>
                    <a:pt x="3954998" y="7552530"/>
                  </a:cubicBezTo>
                  <a:cubicBezTo>
                    <a:pt x="3823437" y="7496207"/>
                    <a:pt x="3541521" y="7353522"/>
                    <a:pt x="3248329" y="7210837"/>
                  </a:cubicBezTo>
                  <a:cubicBezTo>
                    <a:pt x="2955136" y="7071907"/>
                    <a:pt x="2331163" y="6786538"/>
                    <a:pt x="2237191" y="6061849"/>
                  </a:cubicBezTo>
                  <a:cubicBezTo>
                    <a:pt x="2166712" y="5518332"/>
                    <a:pt x="2381673" y="5249390"/>
                    <a:pt x="2656893" y="5215420"/>
                  </a:cubicBezTo>
                  <a:cubicBezTo>
                    <a:pt x="2679828" y="5212589"/>
                    <a:pt x="2703182" y="5211390"/>
                    <a:pt x="2726823" y="5211800"/>
                  </a:cubicBezTo>
                  <a:close/>
                  <a:moveTo>
                    <a:pt x="5709216" y="5118049"/>
                  </a:moveTo>
                  <a:cubicBezTo>
                    <a:pt x="5733638" y="5113826"/>
                    <a:pt x="5729881" y="5142917"/>
                    <a:pt x="5671643" y="5221744"/>
                  </a:cubicBezTo>
                  <a:cubicBezTo>
                    <a:pt x="5558924" y="5383151"/>
                    <a:pt x="5438690" y="5345615"/>
                    <a:pt x="5389845" y="5469485"/>
                  </a:cubicBezTo>
                  <a:cubicBezTo>
                    <a:pt x="5341000" y="5589602"/>
                    <a:pt x="5077989" y="5743502"/>
                    <a:pt x="5040416" y="5893648"/>
                  </a:cubicBezTo>
                  <a:cubicBezTo>
                    <a:pt x="5002843" y="6043795"/>
                    <a:pt x="4890124" y="5949953"/>
                    <a:pt x="4946484" y="5788546"/>
                  </a:cubicBezTo>
                  <a:cubicBezTo>
                    <a:pt x="5002843" y="5627139"/>
                    <a:pt x="5096776" y="5552066"/>
                    <a:pt x="4965270" y="5649661"/>
                  </a:cubicBezTo>
                  <a:cubicBezTo>
                    <a:pt x="4833765" y="5743502"/>
                    <a:pt x="4841279" y="5949953"/>
                    <a:pt x="4521909" y="5938692"/>
                  </a:cubicBezTo>
                  <a:cubicBezTo>
                    <a:pt x="4198781" y="5931185"/>
                    <a:pt x="4078547" y="6073824"/>
                    <a:pt x="4134907" y="6261507"/>
                  </a:cubicBezTo>
                  <a:cubicBezTo>
                    <a:pt x="4191266" y="6449190"/>
                    <a:pt x="4161208" y="6629365"/>
                    <a:pt x="4059761" y="6381624"/>
                  </a:cubicBezTo>
                  <a:cubicBezTo>
                    <a:pt x="3954556" y="6137636"/>
                    <a:pt x="4172480" y="5743502"/>
                    <a:pt x="4427976" y="5638400"/>
                  </a:cubicBezTo>
                  <a:cubicBezTo>
                    <a:pt x="4683473" y="5533297"/>
                    <a:pt x="5115562" y="5525790"/>
                    <a:pt x="5284641" y="5439456"/>
                  </a:cubicBezTo>
                  <a:cubicBezTo>
                    <a:pt x="5457477" y="5356875"/>
                    <a:pt x="5513836" y="5278049"/>
                    <a:pt x="5577710" y="5214237"/>
                  </a:cubicBezTo>
                  <a:cubicBezTo>
                    <a:pt x="5632191" y="5159809"/>
                    <a:pt x="5684793" y="5122272"/>
                    <a:pt x="5709216" y="5118049"/>
                  </a:cubicBezTo>
                  <a:close/>
                  <a:moveTo>
                    <a:pt x="4265220" y="2636589"/>
                  </a:moveTo>
                  <a:cubicBezTo>
                    <a:pt x="4477557" y="2625798"/>
                    <a:pt x="4657009" y="2694297"/>
                    <a:pt x="4784786" y="2780625"/>
                  </a:cubicBezTo>
                  <a:cubicBezTo>
                    <a:pt x="5070407" y="2968294"/>
                    <a:pt x="5247040" y="3336127"/>
                    <a:pt x="5021551" y="3647659"/>
                  </a:cubicBezTo>
                  <a:cubicBezTo>
                    <a:pt x="4796061" y="3959190"/>
                    <a:pt x="4190997" y="3891629"/>
                    <a:pt x="4134624" y="3655165"/>
                  </a:cubicBezTo>
                  <a:cubicBezTo>
                    <a:pt x="4078252" y="3422455"/>
                    <a:pt x="4066977" y="3204758"/>
                    <a:pt x="4303741" y="3129691"/>
                  </a:cubicBezTo>
                  <a:cubicBezTo>
                    <a:pt x="4540506" y="3050869"/>
                    <a:pt x="4626943" y="3362401"/>
                    <a:pt x="4472859" y="3478756"/>
                  </a:cubicBezTo>
                  <a:cubicBezTo>
                    <a:pt x="4322532" y="3591357"/>
                    <a:pt x="4217304" y="3422455"/>
                    <a:pt x="4228578" y="3535057"/>
                  </a:cubicBezTo>
                  <a:cubicBezTo>
                    <a:pt x="4239853" y="3647659"/>
                    <a:pt x="4258643" y="3752754"/>
                    <a:pt x="4641976" y="3752754"/>
                  </a:cubicBezTo>
                  <a:cubicBezTo>
                    <a:pt x="5032825" y="3752754"/>
                    <a:pt x="5265831" y="3212265"/>
                    <a:pt x="4784786" y="2874460"/>
                  </a:cubicBezTo>
                  <a:cubicBezTo>
                    <a:pt x="4303741" y="2532901"/>
                    <a:pt x="3691160" y="2874460"/>
                    <a:pt x="3623513" y="2998322"/>
                  </a:cubicBezTo>
                  <a:cubicBezTo>
                    <a:pt x="3559625" y="3118430"/>
                    <a:pt x="3424331" y="3077143"/>
                    <a:pt x="3548350" y="2968294"/>
                  </a:cubicBezTo>
                  <a:cubicBezTo>
                    <a:pt x="3807664" y="2737461"/>
                    <a:pt x="4052884" y="2647379"/>
                    <a:pt x="4265220" y="2636589"/>
                  </a:cubicBezTo>
                  <a:close/>
                  <a:moveTo>
                    <a:pt x="1528688" y="2580554"/>
                  </a:moveTo>
                  <a:cubicBezTo>
                    <a:pt x="1542118" y="2571093"/>
                    <a:pt x="1566778" y="2619852"/>
                    <a:pt x="1606232" y="2762082"/>
                  </a:cubicBezTo>
                  <a:cubicBezTo>
                    <a:pt x="1707687" y="3137608"/>
                    <a:pt x="1320655" y="3618280"/>
                    <a:pt x="1369504" y="4583379"/>
                  </a:cubicBezTo>
                  <a:cubicBezTo>
                    <a:pt x="1414595" y="5544724"/>
                    <a:pt x="1850476" y="6269488"/>
                    <a:pt x="2455449" y="6922902"/>
                  </a:cubicBezTo>
                  <a:cubicBezTo>
                    <a:pt x="3056664" y="7572560"/>
                    <a:pt x="3616545" y="7696483"/>
                    <a:pt x="3928426" y="7734036"/>
                  </a:cubicBezTo>
                  <a:cubicBezTo>
                    <a:pt x="4240306" y="7771588"/>
                    <a:pt x="4074972" y="8023190"/>
                    <a:pt x="3785637" y="7929309"/>
                  </a:cubicBezTo>
                  <a:cubicBezTo>
                    <a:pt x="3469999" y="7827917"/>
                    <a:pt x="2842481" y="7486189"/>
                    <a:pt x="2579449" y="7444881"/>
                  </a:cubicBezTo>
                  <a:cubicBezTo>
                    <a:pt x="2316418" y="7403574"/>
                    <a:pt x="2004537" y="7238343"/>
                    <a:pt x="1921870" y="7170748"/>
                  </a:cubicBezTo>
                  <a:cubicBezTo>
                    <a:pt x="1835445" y="7099398"/>
                    <a:pt x="1673869" y="6922902"/>
                    <a:pt x="1579929" y="6941678"/>
                  </a:cubicBezTo>
                  <a:cubicBezTo>
                    <a:pt x="1489747" y="6964209"/>
                    <a:pt x="1339443" y="6941678"/>
                    <a:pt x="1320655" y="6885349"/>
                  </a:cubicBezTo>
                  <a:cubicBezTo>
                    <a:pt x="1298110" y="6829020"/>
                    <a:pt x="1200412" y="6708852"/>
                    <a:pt x="1001259" y="6757670"/>
                  </a:cubicBezTo>
                  <a:cubicBezTo>
                    <a:pt x="802107" y="6810244"/>
                    <a:pt x="1020047" y="6588684"/>
                    <a:pt x="1204170" y="6573663"/>
                  </a:cubicBezTo>
                  <a:cubicBezTo>
                    <a:pt x="1388292" y="6562397"/>
                    <a:pt x="1609990" y="6652523"/>
                    <a:pt x="1722718" y="6859062"/>
                  </a:cubicBezTo>
                  <a:cubicBezTo>
                    <a:pt x="1835445" y="7061846"/>
                    <a:pt x="2260054" y="7238343"/>
                    <a:pt x="2451691" y="7317203"/>
                  </a:cubicBezTo>
                  <a:cubicBezTo>
                    <a:pt x="2643328" y="7396063"/>
                    <a:pt x="2677147" y="7373532"/>
                    <a:pt x="2459206" y="7283406"/>
                  </a:cubicBezTo>
                  <a:cubicBezTo>
                    <a:pt x="2241266" y="7189524"/>
                    <a:pt x="1842961" y="7005517"/>
                    <a:pt x="1752778" y="6787712"/>
                  </a:cubicBezTo>
                  <a:cubicBezTo>
                    <a:pt x="1658838" y="6566152"/>
                    <a:pt x="1388292" y="6404677"/>
                    <a:pt x="1256776" y="6419698"/>
                  </a:cubicBezTo>
                  <a:cubicBezTo>
                    <a:pt x="1121502" y="6434719"/>
                    <a:pt x="978714" y="6438474"/>
                    <a:pt x="914835" y="6269488"/>
                  </a:cubicBezTo>
                  <a:cubicBezTo>
                    <a:pt x="850956" y="6100501"/>
                    <a:pt x="787077" y="6134299"/>
                    <a:pt x="696895" y="6085480"/>
                  </a:cubicBezTo>
                  <a:cubicBezTo>
                    <a:pt x="602954" y="6036662"/>
                    <a:pt x="907320" y="5901473"/>
                    <a:pt x="1050108" y="6021641"/>
                  </a:cubicBezTo>
                  <a:cubicBezTo>
                    <a:pt x="1192897" y="6141809"/>
                    <a:pt x="1226715" y="6123033"/>
                    <a:pt x="1121502" y="6021641"/>
                  </a:cubicBezTo>
                  <a:cubicBezTo>
                    <a:pt x="1016290" y="5924004"/>
                    <a:pt x="768289" y="5698689"/>
                    <a:pt x="587924" y="5860165"/>
                  </a:cubicBezTo>
                  <a:cubicBezTo>
                    <a:pt x="411317" y="6021641"/>
                    <a:pt x="245983" y="5724976"/>
                    <a:pt x="103195" y="5807592"/>
                  </a:cubicBezTo>
                  <a:cubicBezTo>
                    <a:pt x="-39594" y="5893962"/>
                    <a:pt x="-9533" y="5837634"/>
                    <a:pt x="46831" y="5751263"/>
                  </a:cubicBezTo>
                  <a:cubicBezTo>
                    <a:pt x="103195" y="5664892"/>
                    <a:pt x="178346" y="5507172"/>
                    <a:pt x="539075" y="5413290"/>
                  </a:cubicBezTo>
                  <a:cubicBezTo>
                    <a:pt x="896047" y="5319409"/>
                    <a:pt x="1275564" y="5469619"/>
                    <a:pt x="1470959" y="6074215"/>
                  </a:cubicBezTo>
                  <a:cubicBezTo>
                    <a:pt x="1670111" y="6675055"/>
                    <a:pt x="2038356" y="6847796"/>
                    <a:pt x="2199932" y="7005517"/>
                  </a:cubicBezTo>
                  <a:cubicBezTo>
                    <a:pt x="2361509" y="7166993"/>
                    <a:pt x="2455449" y="7091888"/>
                    <a:pt x="2245023" y="6967965"/>
                  </a:cubicBezTo>
                  <a:cubicBezTo>
                    <a:pt x="2038356" y="6847796"/>
                    <a:pt x="1576171" y="6288264"/>
                    <a:pt x="1463444" y="5882697"/>
                  </a:cubicBezTo>
                  <a:cubicBezTo>
                    <a:pt x="1350716" y="5477129"/>
                    <a:pt x="1219200" y="5383248"/>
                    <a:pt x="907320" y="5308143"/>
                  </a:cubicBezTo>
                  <a:cubicBezTo>
                    <a:pt x="595440" y="5233038"/>
                    <a:pt x="832168" y="5195486"/>
                    <a:pt x="952411" y="5214262"/>
                  </a:cubicBezTo>
                  <a:cubicBezTo>
                    <a:pt x="1076411" y="5233038"/>
                    <a:pt x="1339443" y="5375738"/>
                    <a:pt x="1020047" y="5120381"/>
                  </a:cubicBezTo>
                  <a:cubicBezTo>
                    <a:pt x="696895" y="4865023"/>
                    <a:pt x="1076411" y="4309246"/>
                    <a:pt x="982472" y="3997560"/>
                  </a:cubicBezTo>
                  <a:cubicBezTo>
                    <a:pt x="888532" y="3685874"/>
                    <a:pt x="1038835" y="3742203"/>
                    <a:pt x="1095199" y="3948742"/>
                  </a:cubicBezTo>
                  <a:cubicBezTo>
                    <a:pt x="1151564" y="4159036"/>
                    <a:pt x="1245503" y="4421903"/>
                    <a:pt x="1181624" y="4035113"/>
                  </a:cubicBezTo>
                  <a:cubicBezTo>
                    <a:pt x="1113987" y="3648322"/>
                    <a:pt x="1576171" y="3231489"/>
                    <a:pt x="1538595" y="2949845"/>
                  </a:cubicBezTo>
                  <a:cubicBezTo>
                    <a:pt x="1515111" y="2773817"/>
                    <a:pt x="1506304" y="2596323"/>
                    <a:pt x="1528688" y="2580554"/>
                  </a:cubicBezTo>
                  <a:close/>
                  <a:moveTo>
                    <a:pt x="5155887" y="1706736"/>
                  </a:moveTo>
                  <a:cubicBezTo>
                    <a:pt x="5203328" y="1709702"/>
                    <a:pt x="5258699" y="1725662"/>
                    <a:pt x="5322093" y="1758407"/>
                  </a:cubicBezTo>
                  <a:cubicBezTo>
                    <a:pt x="5776653" y="1995017"/>
                    <a:pt x="6407777" y="2513305"/>
                    <a:pt x="6426560" y="3362095"/>
                  </a:cubicBezTo>
                  <a:cubicBezTo>
                    <a:pt x="6445344" y="4214642"/>
                    <a:pt x="6126025" y="4601480"/>
                    <a:pt x="6050891" y="4676594"/>
                  </a:cubicBezTo>
                  <a:cubicBezTo>
                    <a:pt x="6032108" y="4695373"/>
                    <a:pt x="6005811" y="4714151"/>
                    <a:pt x="5987028" y="4725418"/>
                  </a:cubicBezTo>
                  <a:cubicBezTo>
                    <a:pt x="6047134" y="4800533"/>
                    <a:pt x="6065918" y="4909448"/>
                    <a:pt x="5964487" y="5025875"/>
                  </a:cubicBezTo>
                  <a:cubicBezTo>
                    <a:pt x="5866813" y="5142303"/>
                    <a:pt x="5750356" y="5134791"/>
                    <a:pt x="5671465" y="5070944"/>
                  </a:cubicBezTo>
                  <a:cubicBezTo>
                    <a:pt x="5656438" y="5093479"/>
                    <a:pt x="5618872" y="5127280"/>
                    <a:pt x="5558764" y="5164837"/>
                  </a:cubicBezTo>
                  <a:cubicBezTo>
                    <a:pt x="5389713" y="5277508"/>
                    <a:pt x="5382200" y="5401447"/>
                    <a:pt x="4878803" y="5439004"/>
                  </a:cubicBezTo>
                  <a:cubicBezTo>
                    <a:pt x="4379163" y="5476561"/>
                    <a:pt x="4086141" y="5780774"/>
                    <a:pt x="4022277" y="6006117"/>
                  </a:cubicBezTo>
                  <a:cubicBezTo>
                    <a:pt x="3954657" y="6231459"/>
                    <a:pt x="3973440" y="6592008"/>
                    <a:pt x="4285246" y="6648343"/>
                  </a:cubicBezTo>
                  <a:cubicBezTo>
                    <a:pt x="4597051" y="6704679"/>
                    <a:pt x="4878803" y="6592008"/>
                    <a:pt x="4739806" y="6392955"/>
                  </a:cubicBezTo>
                  <a:cubicBezTo>
                    <a:pt x="4619592" y="6227704"/>
                    <a:pt x="4747319" y="6261505"/>
                    <a:pt x="4833723" y="6392955"/>
                  </a:cubicBezTo>
                  <a:cubicBezTo>
                    <a:pt x="4916370" y="6524405"/>
                    <a:pt x="4841236" y="6884953"/>
                    <a:pt x="4341596" y="6779793"/>
                  </a:cubicBezTo>
                  <a:cubicBezTo>
                    <a:pt x="3841956" y="6674633"/>
                    <a:pt x="3785605" y="6017384"/>
                    <a:pt x="4041061" y="5788285"/>
                  </a:cubicBezTo>
                  <a:cubicBezTo>
                    <a:pt x="4296516" y="5562943"/>
                    <a:pt x="4029791" y="5731950"/>
                    <a:pt x="3947143" y="5743217"/>
                  </a:cubicBezTo>
                  <a:cubicBezTo>
                    <a:pt x="3860739" y="5750728"/>
                    <a:pt x="3729255" y="5675614"/>
                    <a:pt x="3672905" y="5506607"/>
                  </a:cubicBezTo>
                  <a:cubicBezTo>
                    <a:pt x="3616554" y="5337600"/>
                    <a:pt x="3710471" y="5431493"/>
                    <a:pt x="3804389" y="5506607"/>
                  </a:cubicBezTo>
                  <a:cubicBezTo>
                    <a:pt x="3898306" y="5581721"/>
                    <a:pt x="4067358" y="5412714"/>
                    <a:pt x="4191329" y="5363890"/>
                  </a:cubicBezTo>
                  <a:cubicBezTo>
                    <a:pt x="4315299" y="5318821"/>
                    <a:pt x="4510647" y="5420225"/>
                    <a:pt x="4739806" y="5393935"/>
                  </a:cubicBezTo>
                  <a:cubicBezTo>
                    <a:pt x="4965207" y="5363890"/>
                    <a:pt x="5389713" y="5269997"/>
                    <a:pt x="5551251" y="5127280"/>
                  </a:cubicBezTo>
                  <a:cubicBezTo>
                    <a:pt x="5596332" y="5085967"/>
                    <a:pt x="5630142" y="5063433"/>
                    <a:pt x="5652682" y="5052165"/>
                  </a:cubicBezTo>
                  <a:cubicBezTo>
                    <a:pt x="5641412" y="5044654"/>
                    <a:pt x="5630142" y="5029631"/>
                    <a:pt x="5622628" y="5018364"/>
                  </a:cubicBezTo>
                  <a:cubicBezTo>
                    <a:pt x="5521198" y="5078456"/>
                    <a:pt x="4503134" y="5529141"/>
                    <a:pt x="3699201" y="5025875"/>
                  </a:cubicBezTo>
                  <a:cubicBezTo>
                    <a:pt x="2887756" y="4515099"/>
                    <a:pt x="3038023" y="3542370"/>
                    <a:pt x="3248398" y="3249424"/>
                  </a:cubicBezTo>
                  <a:cubicBezTo>
                    <a:pt x="3455016" y="2956479"/>
                    <a:pt x="3729255" y="3144264"/>
                    <a:pt x="3548934" y="3392142"/>
                  </a:cubicBezTo>
                  <a:cubicBezTo>
                    <a:pt x="3503853" y="3459743"/>
                    <a:pt x="3436233" y="3598705"/>
                    <a:pt x="3417449" y="3940475"/>
                  </a:cubicBezTo>
                  <a:cubicBezTo>
                    <a:pt x="3398666" y="4278489"/>
                    <a:pt x="3699201" y="4890670"/>
                    <a:pt x="4315299" y="5070944"/>
                  </a:cubicBezTo>
                  <a:cubicBezTo>
                    <a:pt x="4927640" y="5251218"/>
                    <a:pt x="5382200" y="5007097"/>
                    <a:pt x="5513684" y="4931983"/>
                  </a:cubicBezTo>
                  <a:cubicBezTo>
                    <a:pt x="5539981" y="4916960"/>
                    <a:pt x="5562521" y="4909448"/>
                    <a:pt x="5581305" y="4905693"/>
                  </a:cubicBezTo>
                  <a:cubicBezTo>
                    <a:pt x="5573791" y="4834334"/>
                    <a:pt x="5596332" y="4751708"/>
                    <a:pt x="5663952" y="4684106"/>
                  </a:cubicBezTo>
                  <a:cubicBezTo>
                    <a:pt x="5739086" y="4608991"/>
                    <a:pt x="5859300" y="4624014"/>
                    <a:pt x="5945704" y="4687861"/>
                  </a:cubicBezTo>
                  <a:cubicBezTo>
                    <a:pt x="5956974" y="4669083"/>
                    <a:pt x="5972001" y="4646549"/>
                    <a:pt x="5994541" y="4620259"/>
                  </a:cubicBezTo>
                  <a:cubicBezTo>
                    <a:pt x="6133538" y="4439984"/>
                    <a:pt x="6332643" y="3685087"/>
                    <a:pt x="6193646" y="3324538"/>
                  </a:cubicBezTo>
                  <a:cubicBezTo>
                    <a:pt x="6050891" y="2967746"/>
                    <a:pt x="5551251" y="2363076"/>
                    <a:pt x="5153042" y="2242894"/>
                  </a:cubicBezTo>
                  <a:cubicBezTo>
                    <a:pt x="4887491" y="2160503"/>
                    <a:pt x="4867460" y="1738440"/>
                    <a:pt x="5111085" y="1707961"/>
                  </a:cubicBezTo>
                  <a:cubicBezTo>
                    <a:pt x="5125140" y="1706202"/>
                    <a:pt x="5140073" y="1705747"/>
                    <a:pt x="5155887" y="1706736"/>
                  </a:cubicBezTo>
                  <a:close/>
                  <a:moveTo>
                    <a:pt x="5280995" y="581420"/>
                  </a:moveTo>
                  <a:cubicBezTo>
                    <a:pt x="5298853" y="585069"/>
                    <a:pt x="5342769" y="624457"/>
                    <a:pt x="5427427" y="722927"/>
                  </a:cubicBezTo>
                  <a:cubicBezTo>
                    <a:pt x="5653182" y="985515"/>
                    <a:pt x="5401089" y="1308122"/>
                    <a:pt x="5265636" y="1409405"/>
                  </a:cubicBezTo>
                  <a:cubicBezTo>
                    <a:pt x="5133946" y="1514440"/>
                    <a:pt x="5073744" y="1480679"/>
                    <a:pt x="5164046" y="1409405"/>
                  </a:cubicBezTo>
                  <a:cubicBezTo>
                    <a:pt x="5457528" y="1184331"/>
                    <a:pt x="5419902" y="884231"/>
                    <a:pt x="5340888" y="752937"/>
                  </a:cubicBezTo>
                  <a:cubicBezTo>
                    <a:pt x="5293856" y="668534"/>
                    <a:pt x="5251233" y="575339"/>
                    <a:pt x="5280995" y="581420"/>
                  </a:cubicBezTo>
                  <a:close/>
                  <a:moveTo>
                    <a:pt x="4809969" y="94755"/>
                  </a:moveTo>
                  <a:cubicBezTo>
                    <a:pt x="4813901" y="98451"/>
                    <a:pt x="4812727" y="114410"/>
                    <a:pt x="4803337" y="147267"/>
                  </a:cubicBezTo>
                  <a:cubicBezTo>
                    <a:pt x="4765777" y="278694"/>
                    <a:pt x="4814605" y="515262"/>
                    <a:pt x="5070013" y="627913"/>
                  </a:cubicBezTo>
                  <a:cubicBezTo>
                    <a:pt x="5321664" y="740565"/>
                    <a:pt x="5340444" y="965868"/>
                    <a:pt x="5163913" y="1307577"/>
                  </a:cubicBezTo>
                  <a:cubicBezTo>
                    <a:pt x="4983625" y="1645531"/>
                    <a:pt x="4465298" y="1739407"/>
                    <a:pt x="4191110" y="1713122"/>
                  </a:cubicBezTo>
                  <a:cubicBezTo>
                    <a:pt x="3916922" y="1683082"/>
                    <a:pt x="3503763" y="1758183"/>
                    <a:pt x="3349767" y="1863324"/>
                  </a:cubicBezTo>
                  <a:cubicBezTo>
                    <a:pt x="3199528" y="1968465"/>
                    <a:pt x="3154456" y="1919650"/>
                    <a:pt x="3218308" y="1825773"/>
                  </a:cubicBezTo>
                  <a:cubicBezTo>
                    <a:pt x="3304695" y="1701857"/>
                    <a:pt x="3680295" y="1581695"/>
                    <a:pt x="3823023" y="1589206"/>
                  </a:cubicBezTo>
                  <a:cubicBezTo>
                    <a:pt x="3965751" y="1600471"/>
                    <a:pt x="4179842" y="1446514"/>
                    <a:pt x="4217402" y="1307577"/>
                  </a:cubicBezTo>
                  <a:cubicBezTo>
                    <a:pt x="4258718" y="1164885"/>
                    <a:pt x="4378910" y="1251251"/>
                    <a:pt x="4239938" y="1457779"/>
                  </a:cubicBezTo>
                  <a:cubicBezTo>
                    <a:pt x="4097210" y="1664306"/>
                    <a:pt x="4239938" y="1619246"/>
                    <a:pt x="4360130" y="1514105"/>
                  </a:cubicBezTo>
                  <a:cubicBezTo>
                    <a:pt x="4484078" y="1408963"/>
                    <a:pt x="4491590" y="1194926"/>
                    <a:pt x="4709437" y="1307577"/>
                  </a:cubicBezTo>
                  <a:cubicBezTo>
                    <a:pt x="4927285" y="1420228"/>
                    <a:pt x="5096305" y="1296312"/>
                    <a:pt x="5208984" y="1044724"/>
                  </a:cubicBezTo>
                  <a:cubicBezTo>
                    <a:pt x="5321664" y="789380"/>
                    <a:pt x="5070013" y="627913"/>
                    <a:pt x="4852165" y="609138"/>
                  </a:cubicBezTo>
                  <a:cubicBezTo>
                    <a:pt x="4634317" y="590363"/>
                    <a:pt x="4690657" y="383835"/>
                    <a:pt x="4720705" y="267429"/>
                  </a:cubicBezTo>
                  <a:cubicBezTo>
                    <a:pt x="4740424" y="182940"/>
                    <a:pt x="4798173" y="83666"/>
                    <a:pt x="4809969" y="94755"/>
                  </a:cubicBezTo>
                  <a:close/>
                  <a:moveTo>
                    <a:pt x="2264117" y="1488"/>
                  </a:moveTo>
                  <a:cubicBezTo>
                    <a:pt x="2288999" y="-12080"/>
                    <a:pt x="2284888" y="70062"/>
                    <a:pt x="2301329" y="128734"/>
                  </a:cubicBezTo>
                  <a:cubicBezTo>
                    <a:pt x="2331393" y="218855"/>
                    <a:pt x="2601967" y="898516"/>
                    <a:pt x="2601967" y="1105043"/>
                  </a:cubicBezTo>
                  <a:cubicBezTo>
                    <a:pt x="2601967" y="1307815"/>
                    <a:pt x="2650821" y="1097533"/>
                    <a:pt x="2628273" y="962352"/>
                  </a:cubicBezTo>
                  <a:cubicBezTo>
                    <a:pt x="2609483" y="827170"/>
                    <a:pt x="2500502" y="346526"/>
                    <a:pt x="2429100" y="218855"/>
                  </a:cubicBezTo>
                  <a:cubicBezTo>
                    <a:pt x="2361457" y="91184"/>
                    <a:pt x="2308845" y="27348"/>
                    <a:pt x="2451648" y="147509"/>
                  </a:cubicBezTo>
                  <a:cubicBezTo>
                    <a:pt x="2594451" y="267670"/>
                    <a:pt x="2778592" y="451667"/>
                    <a:pt x="2729738" y="752070"/>
                  </a:cubicBezTo>
                  <a:cubicBezTo>
                    <a:pt x="2677127" y="1048717"/>
                    <a:pt x="2707190" y="1120063"/>
                    <a:pt x="2635789" y="1240224"/>
                  </a:cubicBezTo>
                  <a:cubicBezTo>
                    <a:pt x="2564387" y="1360385"/>
                    <a:pt x="2556871" y="1720869"/>
                    <a:pt x="2425342" y="2010006"/>
                  </a:cubicBezTo>
                  <a:cubicBezTo>
                    <a:pt x="2290056" y="2299144"/>
                    <a:pt x="2026997" y="2851134"/>
                    <a:pt x="1963112" y="2963785"/>
                  </a:cubicBezTo>
                  <a:cubicBezTo>
                    <a:pt x="1899226" y="3080191"/>
                    <a:pt x="1936806" y="3121496"/>
                    <a:pt x="2034513" y="2937500"/>
                  </a:cubicBezTo>
                  <a:cubicBezTo>
                    <a:pt x="2132221" y="2753503"/>
                    <a:pt x="2613241" y="1931150"/>
                    <a:pt x="2842477" y="1626993"/>
                  </a:cubicBezTo>
                  <a:cubicBezTo>
                    <a:pt x="3067956" y="1322835"/>
                    <a:pt x="3098019" y="1330345"/>
                    <a:pt x="3188211" y="1090023"/>
                  </a:cubicBezTo>
                  <a:cubicBezTo>
                    <a:pt x="3282160" y="849701"/>
                    <a:pt x="3642925" y="680724"/>
                    <a:pt x="3830824" y="635664"/>
                  </a:cubicBezTo>
                  <a:cubicBezTo>
                    <a:pt x="4022481" y="594358"/>
                    <a:pt x="3924773" y="673214"/>
                    <a:pt x="3812034" y="752070"/>
                  </a:cubicBezTo>
                  <a:cubicBezTo>
                    <a:pt x="3699295" y="827170"/>
                    <a:pt x="3428721" y="1056228"/>
                    <a:pt x="3315982" y="1161369"/>
                  </a:cubicBezTo>
                  <a:cubicBezTo>
                    <a:pt x="3203243" y="1266509"/>
                    <a:pt x="3244580" y="1315325"/>
                    <a:pt x="3357319" y="1217694"/>
                  </a:cubicBezTo>
                  <a:cubicBezTo>
                    <a:pt x="3470059" y="1120063"/>
                    <a:pt x="3770696" y="883496"/>
                    <a:pt x="3868404" y="793375"/>
                  </a:cubicBezTo>
                  <a:cubicBezTo>
                    <a:pt x="3966111" y="699499"/>
                    <a:pt x="4022481" y="624399"/>
                    <a:pt x="3958595" y="819660"/>
                  </a:cubicBezTo>
                  <a:cubicBezTo>
                    <a:pt x="3894709" y="1018677"/>
                    <a:pt x="3774454" y="1202674"/>
                    <a:pt x="3507638" y="1258999"/>
                  </a:cubicBezTo>
                  <a:cubicBezTo>
                    <a:pt x="3237064" y="1315325"/>
                    <a:pt x="3101777" y="1394181"/>
                    <a:pt x="2989038" y="1544382"/>
                  </a:cubicBezTo>
                  <a:cubicBezTo>
                    <a:pt x="2876299" y="1690828"/>
                    <a:pt x="2530566" y="2235308"/>
                    <a:pt x="2410311" y="2419305"/>
                  </a:cubicBezTo>
                  <a:cubicBezTo>
                    <a:pt x="2290056" y="2603301"/>
                    <a:pt x="2346425" y="2584526"/>
                    <a:pt x="2474196" y="2449345"/>
                  </a:cubicBezTo>
                  <a:cubicBezTo>
                    <a:pt x="2601967" y="2314164"/>
                    <a:pt x="3308466" y="1848540"/>
                    <a:pt x="4157768" y="1841030"/>
                  </a:cubicBezTo>
                  <a:cubicBezTo>
                    <a:pt x="5007069" y="1833520"/>
                    <a:pt x="4879298" y="1912375"/>
                    <a:pt x="4157768" y="1923640"/>
                  </a:cubicBezTo>
                  <a:cubicBezTo>
                    <a:pt x="3436237" y="1938661"/>
                    <a:pt x="2545598" y="2385510"/>
                    <a:pt x="2177316" y="2896194"/>
                  </a:cubicBezTo>
                  <a:cubicBezTo>
                    <a:pt x="1809035" y="3403124"/>
                    <a:pt x="1497124" y="4169151"/>
                    <a:pt x="1692538" y="5107910"/>
                  </a:cubicBezTo>
                  <a:cubicBezTo>
                    <a:pt x="1891711" y="6050423"/>
                    <a:pt x="2361457" y="6681269"/>
                    <a:pt x="2819929" y="7019222"/>
                  </a:cubicBezTo>
                  <a:cubicBezTo>
                    <a:pt x="3282160" y="7357175"/>
                    <a:pt x="3627893" y="7458561"/>
                    <a:pt x="3932289" y="7563702"/>
                  </a:cubicBezTo>
                  <a:cubicBezTo>
                    <a:pt x="4116430" y="7627537"/>
                    <a:pt x="4101398" y="7732678"/>
                    <a:pt x="3812034" y="7691373"/>
                  </a:cubicBezTo>
                  <a:cubicBezTo>
                    <a:pt x="3522670" y="7650068"/>
                    <a:pt x="2996554" y="7443541"/>
                    <a:pt x="2658337" y="7068037"/>
                  </a:cubicBezTo>
                  <a:cubicBezTo>
                    <a:pt x="2316361" y="6692534"/>
                    <a:pt x="1530945" y="5964057"/>
                    <a:pt x="1425722" y="4803751"/>
                  </a:cubicBezTo>
                  <a:cubicBezTo>
                    <a:pt x="1320499" y="3643446"/>
                    <a:pt x="1884195" y="2809828"/>
                    <a:pt x="1730118" y="2362979"/>
                  </a:cubicBezTo>
                  <a:cubicBezTo>
                    <a:pt x="1572283" y="1916130"/>
                    <a:pt x="1200244" y="1833520"/>
                    <a:pt x="1361837" y="1289040"/>
                  </a:cubicBezTo>
                  <a:cubicBezTo>
                    <a:pt x="1523429" y="744560"/>
                    <a:pt x="1467060" y="1067493"/>
                    <a:pt x="1508397" y="1202674"/>
                  </a:cubicBezTo>
                  <a:cubicBezTo>
                    <a:pt x="1553493" y="1337855"/>
                    <a:pt x="1707570" y="2032536"/>
                    <a:pt x="1730118" y="2160207"/>
                  </a:cubicBezTo>
                  <a:cubicBezTo>
                    <a:pt x="1752666" y="2284124"/>
                    <a:pt x="1812793" y="2347959"/>
                    <a:pt x="1778971" y="2145187"/>
                  </a:cubicBezTo>
                  <a:cubicBezTo>
                    <a:pt x="1745150" y="1938661"/>
                    <a:pt x="1643684" y="1352875"/>
                    <a:pt x="1594831" y="1187654"/>
                  </a:cubicBezTo>
                  <a:cubicBezTo>
                    <a:pt x="1545977" y="1026187"/>
                    <a:pt x="1489608" y="891006"/>
                    <a:pt x="1651200" y="1161369"/>
                  </a:cubicBezTo>
                  <a:cubicBezTo>
                    <a:pt x="1812793" y="1427976"/>
                    <a:pt x="1906742" y="1874825"/>
                    <a:pt x="1857889" y="2284124"/>
                  </a:cubicBezTo>
                  <a:cubicBezTo>
                    <a:pt x="1809035" y="2697178"/>
                    <a:pt x="1692538" y="3200352"/>
                    <a:pt x="1602347" y="3504510"/>
                  </a:cubicBezTo>
                  <a:cubicBezTo>
                    <a:pt x="1508397" y="3808668"/>
                    <a:pt x="1651200" y="3778627"/>
                    <a:pt x="1730118" y="3384349"/>
                  </a:cubicBezTo>
                  <a:cubicBezTo>
                    <a:pt x="1809035" y="2986315"/>
                    <a:pt x="2677127" y="1675808"/>
                    <a:pt x="2492986" y="1097533"/>
                  </a:cubicBezTo>
                  <a:cubicBezTo>
                    <a:pt x="2308845" y="515503"/>
                    <a:pt x="2049545" y="432892"/>
                    <a:pt x="2177316" y="155019"/>
                  </a:cubicBezTo>
                  <a:cubicBezTo>
                    <a:pt x="2223821" y="52225"/>
                    <a:pt x="2249188" y="9629"/>
                    <a:pt x="2264117" y="14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498600" y="3532505"/>
            <a:ext cx="3922395" cy="21278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芳莲坠粉，疏桐吹绿，庭院暗雨乍歇。无端抱影销魂处，还见篠墙萤暗，藓阶蛩切。送客重寻西去路，问水面琵琶谁拨？最可惜、一片江山，总付与啼鴂。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bldLvl="0" animBg="1"/>
      <p:bldP spid="7" grpId="0"/>
      <p:bldP spid="8" grpId="0"/>
      <p:bldP spid="8" grpId="1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5765" y="478155"/>
            <a:ext cx="736600" cy="2696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人</a:t>
            </a:r>
          </a:p>
        </p:txBody>
      </p:sp>
      <p:sp>
        <p:nvSpPr>
          <p:cNvPr id="3" name="矩形 2"/>
          <p:cNvSpPr/>
          <p:nvPr/>
        </p:nvSpPr>
        <p:spPr>
          <a:xfrm>
            <a:off x="-9525" y="-17145"/>
            <a:ext cx="95885" cy="684339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949450" y="1898650"/>
            <a:ext cx="3523615" cy="206565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00065" y="1898650"/>
            <a:ext cx="3523615" cy="206565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49450" y="4310380"/>
            <a:ext cx="956500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山空天入海，倚楼望极，风急暮潮初。一帘鸠外雨，几处闲田，隔水动春锄。新烟禁柳，想如今、绿到西湖。犹记得、当年深隐，门掩两三株。 </a:t>
            </a: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愁余。荒洲古溆，断梗疏萍，更漂流何处。空自觉、围羞带减，影怯灯孤。常疑即见桃花面，甚近来、翻笑无书。书纵远，如何梦也都无。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5" grpId="1" animBg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318763-1609240J14326"/>
          <p:cNvPicPr>
            <a:picLocks noChangeAspect="1"/>
          </p:cNvPicPr>
          <p:nvPr/>
        </p:nvPicPr>
        <p:blipFill>
          <a:blip r:embed="rId3"/>
          <a:srcRect b="19456"/>
          <a:stretch>
            <a:fillRect/>
          </a:stretch>
        </p:blipFill>
        <p:spPr>
          <a:xfrm>
            <a:off x="595630" y="509270"/>
            <a:ext cx="11001375" cy="584136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95630" y="1836420"/>
            <a:ext cx="11000740" cy="318706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016250" y="2335530"/>
            <a:ext cx="3629660" cy="2189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日暮苍山远，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天寒白屋贫。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柴门闻犬吠，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风雪夜归人。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80325" y="2125980"/>
            <a:ext cx="1261110" cy="260858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864236" y="2124710"/>
            <a:ext cx="1106170" cy="26085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第二卷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/>
      <p:bldP spid="17" grpId="0" bldLvl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11865" y="353060"/>
            <a:ext cx="736600" cy="2696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夜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归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•</a:t>
            </a:r>
            <a:r>
              <a:rPr lang="zh-CN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</a:rPr>
              <a:t>人</a:t>
            </a:r>
          </a:p>
        </p:txBody>
      </p:sp>
      <p:sp>
        <p:nvSpPr>
          <p:cNvPr id="3" name="矩形 2"/>
          <p:cNvSpPr/>
          <p:nvPr/>
        </p:nvSpPr>
        <p:spPr>
          <a:xfrm>
            <a:off x="12095480" y="6985"/>
            <a:ext cx="95885" cy="6843395"/>
          </a:xfrm>
          <a:prstGeom prst="rect">
            <a:avLst/>
          </a:prstGeom>
          <a:solidFill>
            <a:srgbClr val="0D1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372600" y="970915"/>
            <a:ext cx="656590" cy="656590"/>
            <a:chOff x="14760" y="1529"/>
            <a:chExt cx="1034" cy="1034"/>
          </a:xfrm>
        </p:grpSpPr>
        <p:sp>
          <p:nvSpPr>
            <p:cNvPr id="4" name="椭圆 3"/>
            <p:cNvSpPr/>
            <p:nvPr/>
          </p:nvSpPr>
          <p:spPr>
            <a:xfrm>
              <a:off x="14760" y="1529"/>
              <a:ext cx="1035" cy="1035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981" y="1587"/>
              <a:ext cx="5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夜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27880" y="970915"/>
            <a:ext cx="657225" cy="657225"/>
            <a:chOff x="14760" y="1529"/>
            <a:chExt cx="1035" cy="1035"/>
          </a:xfrm>
        </p:grpSpPr>
        <p:sp>
          <p:nvSpPr>
            <p:cNvPr id="8" name="椭圆 7"/>
            <p:cNvSpPr/>
            <p:nvPr/>
          </p:nvSpPr>
          <p:spPr>
            <a:xfrm>
              <a:off x="14760" y="1529"/>
              <a:ext cx="1035" cy="1035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981" y="1587"/>
              <a:ext cx="5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归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72600" y="3798570"/>
            <a:ext cx="657225" cy="657225"/>
            <a:chOff x="14760" y="1529"/>
            <a:chExt cx="1035" cy="1035"/>
          </a:xfrm>
        </p:grpSpPr>
        <p:sp>
          <p:nvSpPr>
            <p:cNvPr id="11" name="椭圆 10"/>
            <p:cNvSpPr/>
            <p:nvPr/>
          </p:nvSpPr>
          <p:spPr>
            <a:xfrm>
              <a:off x="14760" y="1529"/>
              <a:ext cx="1035" cy="1035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981" y="1587"/>
              <a:ext cx="5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27880" y="3798570"/>
            <a:ext cx="657225" cy="657225"/>
            <a:chOff x="14760" y="1529"/>
            <a:chExt cx="1035" cy="1035"/>
          </a:xfrm>
        </p:grpSpPr>
        <p:sp>
          <p:nvSpPr>
            <p:cNvPr id="14" name="椭圆 13"/>
            <p:cNvSpPr/>
            <p:nvPr/>
          </p:nvSpPr>
          <p:spPr>
            <a:xfrm>
              <a:off x="14760" y="1529"/>
              <a:ext cx="1035" cy="1035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981" y="1587"/>
              <a:ext cx="5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65000"/>
                      <a:lumOff val="35000"/>
                    </a:schemeClr>
                  </a:solidFill>
                  <a:latin typeface="TypeLand 康熙字典體試用版" charset="-120"/>
                  <a:ea typeface="TypeLand 康熙字典體試用版" charset="-120"/>
                </a:rPr>
                <a:t>雪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866130" y="970280"/>
            <a:ext cx="3506470" cy="2079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山空天入海，倚楼望极，风急暮潮初。一帘鸠外雨，几处闲田，隔水动春锄。新烟禁柳，想如今、绿到西湖。犹记得、当年深隐，门掩两三株。 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121410" y="970280"/>
            <a:ext cx="3506470" cy="2079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山空天入海，倚楼望极，风急暮潮初。一帘鸠外雨，几处闲田，隔水动春锄。新烟禁柳，想如今、绿到西湖。犹记得、当年深隐，门掩两三株。 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866130" y="3798570"/>
            <a:ext cx="3506470" cy="2079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山空天入海，倚楼望极，风急暮潮初。一帘鸠外雨，几处闲田，隔水动春锄。新烟禁柳，想如今、绿到西湖。犹记得、当年深隐，门掩两三株。 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121410" y="3798570"/>
            <a:ext cx="3506470" cy="2079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山空天入海，倚楼望极，风急暮潮初。一帘鸠外雨，几处闲田，隔水动春锄。新烟禁柳，想如今、绿到西湖。犹记得、当年深隐，门掩两三株。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16" grpId="0"/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2636</Words>
  <Application>Microsoft Office PowerPoint</Application>
  <PresentationFormat>宽屏</PresentationFormat>
  <Paragraphs>159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Ev - YunYou</vt:lpstr>
      <vt:lpstr>Meiryo</vt:lpstr>
      <vt:lpstr>TypeLand 康熙字典體試用版</vt:lpstr>
      <vt:lpstr>等线</vt:lpstr>
      <vt:lpstr>汉仪南宫体简</vt:lpstr>
      <vt:lpstr>宋体</vt:lpstr>
      <vt:lpstr>微软雅黑</vt:lpstr>
      <vt:lpstr>Arial</vt:lpstr>
      <vt:lpstr>Calibri</vt:lpstr>
      <vt:lpstr>Calibri 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created xsi:type="dcterms:W3CDTF">2017-07-10T12:59:00Z</dcterms:created>
  <dcterms:modified xsi:type="dcterms:W3CDTF">2020-06-23T19:22:51Z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