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2.xml" ContentType="application/vnd.openxmlformats-officedocument.presentationml.tags+xml"/>
  <Override PartName="/ppt/tags/tag3.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8"/>
  </p:notesMasterIdLst>
  <p:sldIdLst>
    <p:sldId id="256" r:id="rId3"/>
    <p:sldId id="263" r:id="rId4"/>
    <p:sldId id="265" r:id="rId5"/>
    <p:sldId id="266" r:id="rId6"/>
    <p:sldId id="271" r:id="rId7"/>
    <p:sldId id="273" r:id="rId8"/>
    <p:sldId id="272" r:id="rId9"/>
    <p:sldId id="270" r:id="rId10"/>
    <p:sldId id="267" r:id="rId11"/>
    <p:sldId id="274" r:id="rId12"/>
    <p:sldId id="275" r:id="rId13"/>
    <p:sldId id="276" r:id="rId14"/>
    <p:sldId id="277" r:id="rId15"/>
    <p:sldId id="268" r:id="rId16"/>
    <p:sldId id="278" r:id="rId17"/>
    <p:sldId id="279" r:id="rId18"/>
    <p:sldId id="280" r:id="rId19"/>
    <p:sldId id="281" r:id="rId20"/>
    <p:sldId id="269" r:id="rId21"/>
    <p:sldId id="282" r:id="rId22"/>
    <p:sldId id="283" r:id="rId23"/>
    <p:sldId id="284" r:id="rId24"/>
    <p:sldId id="285" r:id="rId25"/>
    <p:sldId id="264" r:id="rId26"/>
    <p:sldId id="286"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E9DC0"/>
    <a:srgbClr val="3F3F3F"/>
    <a:srgbClr val="5DA2B1"/>
    <a:srgbClr val="3F88F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458" autoAdjust="0"/>
    <p:restoredTop sz="94660"/>
  </p:normalViewPr>
  <p:slideViewPr>
    <p:cSldViewPr snapToGrid="0">
      <p:cViewPr varScale="1">
        <p:scale>
          <a:sx n="88" d="100"/>
          <a:sy n="88" d="100"/>
        </p:scale>
        <p:origin x="186" y="96"/>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CC73A6B-BB26-4B12-BFB8-2B873AE12267}" type="datetimeFigureOut">
              <a:rPr lang="zh-CN" altLang="en-US" smtClean="0"/>
              <a:t>2018/5/24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E5701FA-A99B-4EA7-BD9A-49A04217BC0C}" type="slidenum">
              <a:rPr lang="zh-CN" altLang="en-US" smtClean="0"/>
              <a:t>‹#›</a:t>
            </a:fld>
            <a:endParaRPr lang="zh-CN" altLang="en-US"/>
          </a:p>
        </p:txBody>
      </p:sp>
    </p:spTree>
    <p:extLst>
      <p:ext uri="{BB962C8B-B14F-4D97-AF65-F5344CB8AC3E}">
        <p14:creationId xmlns:p14="http://schemas.microsoft.com/office/powerpoint/2010/main" val="42652234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a:t>
            </a:fld>
            <a:endParaRPr lang="zh-CN" altLang="en-US"/>
          </a:p>
        </p:txBody>
      </p:sp>
    </p:spTree>
    <p:extLst>
      <p:ext uri="{BB962C8B-B14F-4D97-AF65-F5344CB8AC3E}">
        <p14:creationId xmlns:p14="http://schemas.microsoft.com/office/powerpoint/2010/main" val="23283293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10</a:t>
            </a:fld>
            <a:endParaRPr lang="zh-CN" altLang="en-US"/>
          </a:p>
        </p:txBody>
      </p:sp>
    </p:spTree>
    <p:extLst>
      <p:ext uri="{BB962C8B-B14F-4D97-AF65-F5344CB8AC3E}">
        <p14:creationId xmlns:p14="http://schemas.microsoft.com/office/powerpoint/2010/main" val="35581444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11</a:t>
            </a:fld>
            <a:endParaRPr lang="zh-CN" altLang="en-US"/>
          </a:p>
        </p:txBody>
      </p:sp>
    </p:spTree>
    <p:extLst>
      <p:ext uri="{BB962C8B-B14F-4D97-AF65-F5344CB8AC3E}">
        <p14:creationId xmlns:p14="http://schemas.microsoft.com/office/powerpoint/2010/main" val="298977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12</a:t>
            </a:fld>
            <a:endParaRPr lang="zh-CN" altLang="en-US"/>
          </a:p>
        </p:txBody>
      </p:sp>
    </p:spTree>
    <p:extLst>
      <p:ext uri="{BB962C8B-B14F-4D97-AF65-F5344CB8AC3E}">
        <p14:creationId xmlns:p14="http://schemas.microsoft.com/office/powerpoint/2010/main" val="1666764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13</a:t>
            </a:fld>
            <a:endParaRPr lang="zh-CN" altLang="en-US"/>
          </a:p>
        </p:txBody>
      </p:sp>
    </p:spTree>
    <p:extLst>
      <p:ext uri="{BB962C8B-B14F-4D97-AF65-F5344CB8AC3E}">
        <p14:creationId xmlns:p14="http://schemas.microsoft.com/office/powerpoint/2010/main" val="2556468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14</a:t>
            </a:fld>
            <a:endParaRPr lang="zh-CN" altLang="en-US"/>
          </a:p>
        </p:txBody>
      </p:sp>
    </p:spTree>
    <p:extLst>
      <p:ext uri="{BB962C8B-B14F-4D97-AF65-F5344CB8AC3E}">
        <p14:creationId xmlns:p14="http://schemas.microsoft.com/office/powerpoint/2010/main" val="1167206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15</a:t>
            </a:fld>
            <a:endParaRPr lang="zh-CN" altLang="en-US"/>
          </a:p>
        </p:txBody>
      </p:sp>
    </p:spTree>
    <p:extLst>
      <p:ext uri="{BB962C8B-B14F-4D97-AF65-F5344CB8AC3E}">
        <p14:creationId xmlns:p14="http://schemas.microsoft.com/office/powerpoint/2010/main" val="11391111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16</a:t>
            </a:fld>
            <a:endParaRPr lang="zh-CN" altLang="en-US"/>
          </a:p>
        </p:txBody>
      </p:sp>
    </p:spTree>
    <p:extLst>
      <p:ext uri="{BB962C8B-B14F-4D97-AF65-F5344CB8AC3E}">
        <p14:creationId xmlns:p14="http://schemas.microsoft.com/office/powerpoint/2010/main" val="23837490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17</a:t>
            </a:fld>
            <a:endParaRPr lang="zh-CN" altLang="en-US"/>
          </a:p>
        </p:txBody>
      </p:sp>
    </p:spTree>
    <p:extLst>
      <p:ext uri="{BB962C8B-B14F-4D97-AF65-F5344CB8AC3E}">
        <p14:creationId xmlns:p14="http://schemas.microsoft.com/office/powerpoint/2010/main" val="15269743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18</a:t>
            </a:fld>
            <a:endParaRPr lang="zh-CN" altLang="en-US"/>
          </a:p>
        </p:txBody>
      </p:sp>
    </p:spTree>
    <p:extLst>
      <p:ext uri="{BB962C8B-B14F-4D97-AF65-F5344CB8AC3E}">
        <p14:creationId xmlns:p14="http://schemas.microsoft.com/office/powerpoint/2010/main" val="32034511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19</a:t>
            </a:fld>
            <a:endParaRPr lang="zh-CN" altLang="en-US"/>
          </a:p>
        </p:txBody>
      </p:sp>
    </p:spTree>
    <p:extLst>
      <p:ext uri="{BB962C8B-B14F-4D97-AF65-F5344CB8AC3E}">
        <p14:creationId xmlns:p14="http://schemas.microsoft.com/office/powerpoint/2010/main" val="385821717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a:t>
            </a:fld>
            <a:endParaRPr lang="zh-CN" altLang="en-US"/>
          </a:p>
        </p:txBody>
      </p:sp>
    </p:spTree>
    <p:extLst>
      <p:ext uri="{BB962C8B-B14F-4D97-AF65-F5344CB8AC3E}">
        <p14:creationId xmlns:p14="http://schemas.microsoft.com/office/powerpoint/2010/main" val="18877318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20</a:t>
            </a:fld>
            <a:endParaRPr lang="zh-CN" altLang="en-US"/>
          </a:p>
        </p:txBody>
      </p:sp>
    </p:spTree>
    <p:extLst>
      <p:ext uri="{BB962C8B-B14F-4D97-AF65-F5344CB8AC3E}">
        <p14:creationId xmlns:p14="http://schemas.microsoft.com/office/powerpoint/2010/main" val="90889021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21</a:t>
            </a:fld>
            <a:endParaRPr lang="zh-CN" altLang="en-US"/>
          </a:p>
        </p:txBody>
      </p:sp>
    </p:spTree>
    <p:extLst>
      <p:ext uri="{BB962C8B-B14F-4D97-AF65-F5344CB8AC3E}">
        <p14:creationId xmlns:p14="http://schemas.microsoft.com/office/powerpoint/2010/main" val="3435376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22</a:t>
            </a:fld>
            <a:endParaRPr lang="zh-CN" altLang="en-US"/>
          </a:p>
        </p:txBody>
      </p:sp>
    </p:spTree>
    <p:extLst>
      <p:ext uri="{BB962C8B-B14F-4D97-AF65-F5344CB8AC3E}">
        <p14:creationId xmlns:p14="http://schemas.microsoft.com/office/powerpoint/2010/main" val="12345515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23</a:t>
            </a:fld>
            <a:endParaRPr lang="zh-CN" altLang="en-US"/>
          </a:p>
        </p:txBody>
      </p:sp>
    </p:spTree>
    <p:extLst>
      <p:ext uri="{BB962C8B-B14F-4D97-AF65-F5344CB8AC3E}">
        <p14:creationId xmlns:p14="http://schemas.microsoft.com/office/powerpoint/2010/main" val="8063608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24</a:t>
            </a:fld>
            <a:endParaRPr lang="zh-CN" altLang="en-US"/>
          </a:p>
        </p:txBody>
      </p:sp>
    </p:spTree>
    <p:extLst>
      <p:ext uri="{BB962C8B-B14F-4D97-AF65-F5344CB8AC3E}">
        <p14:creationId xmlns:p14="http://schemas.microsoft.com/office/powerpoint/2010/main" val="982097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25</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097805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3</a:t>
            </a:fld>
            <a:endParaRPr lang="zh-CN" altLang="en-US"/>
          </a:p>
        </p:txBody>
      </p:sp>
    </p:spTree>
    <p:extLst>
      <p:ext uri="{BB962C8B-B14F-4D97-AF65-F5344CB8AC3E}">
        <p14:creationId xmlns:p14="http://schemas.microsoft.com/office/powerpoint/2010/main" val="15572252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4</a:t>
            </a:fld>
            <a:endParaRPr lang="zh-CN" altLang="en-US"/>
          </a:p>
        </p:txBody>
      </p:sp>
    </p:spTree>
    <p:extLst>
      <p:ext uri="{BB962C8B-B14F-4D97-AF65-F5344CB8AC3E}">
        <p14:creationId xmlns:p14="http://schemas.microsoft.com/office/powerpoint/2010/main" val="14813692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5</a:t>
            </a:fld>
            <a:endParaRPr lang="zh-CN" altLang="en-US"/>
          </a:p>
        </p:txBody>
      </p:sp>
    </p:spTree>
    <p:extLst>
      <p:ext uri="{BB962C8B-B14F-4D97-AF65-F5344CB8AC3E}">
        <p14:creationId xmlns:p14="http://schemas.microsoft.com/office/powerpoint/2010/main" val="4293993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6</a:t>
            </a:fld>
            <a:endParaRPr lang="zh-CN" altLang="en-US"/>
          </a:p>
        </p:txBody>
      </p:sp>
    </p:spTree>
    <p:extLst>
      <p:ext uri="{BB962C8B-B14F-4D97-AF65-F5344CB8AC3E}">
        <p14:creationId xmlns:p14="http://schemas.microsoft.com/office/powerpoint/2010/main" val="2207293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7</a:t>
            </a:fld>
            <a:endParaRPr lang="zh-CN" altLang="en-US"/>
          </a:p>
        </p:txBody>
      </p:sp>
    </p:spTree>
    <p:extLst>
      <p:ext uri="{BB962C8B-B14F-4D97-AF65-F5344CB8AC3E}">
        <p14:creationId xmlns:p14="http://schemas.microsoft.com/office/powerpoint/2010/main" val="24772931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8</a:t>
            </a:fld>
            <a:endParaRPr lang="zh-CN" altLang="en-US"/>
          </a:p>
        </p:txBody>
      </p:sp>
    </p:spTree>
    <p:extLst>
      <p:ext uri="{BB962C8B-B14F-4D97-AF65-F5344CB8AC3E}">
        <p14:creationId xmlns:p14="http://schemas.microsoft.com/office/powerpoint/2010/main" val="10821024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E5701FA-A99B-4EA7-BD9A-49A04217BC0C}" type="slidenum">
              <a:rPr lang="zh-CN" altLang="en-US" smtClean="0"/>
              <a:t>9</a:t>
            </a:fld>
            <a:endParaRPr lang="zh-CN" altLang="en-US"/>
          </a:p>
        </p:txBody>
      </p:sp>
    </p:spTree>
    <p:extLst>
      <p:ext uri="{BB962C8B-B14F-4D97-AF65-F5344CB8AC3E}">
        <p14:creationId xmlns:p14="http://schemas.microsoft.com/office/powerpoint/2010/main" val="20978073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E1ECB1-5A5B-4C6B-8360-EEF4E7804329}"/>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5BFCC059-4D8E-4C87-A4D1-E4C9E1D5945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A904FCF4-9A9C-407F-A896-63764D12FEE3}"/>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5" name="页脚占位符 4">
            <a:extLst>
              <a:ext uri="{FF2B5EF4-FFF2-40B4-BE49-F238E27FC236}">
                <a16:creationId xmlns:a16="http://schemas.microsoft.com/office/drawing/2014/main" xmlns="" id="{69A6E786-3F61-4FD7-AF4B-5CAEC066F41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D126972-3EDC-4D3D-817C-4CCC7969F7B7}"/>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042905"/>
      </p:ext>
    </p:extLst>
  </p:cSld>
  <p:clrMapOvr>
    <a:masterClrMapping/>
  </p:clrMapOvr>
  <p:transition spd="slow" advClick="0" advTm="100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B517C0B-618B-4B07-8FEE-212F45DF64F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E76156C6-4F3E-4B26-BEF6-C658183E3C3C}"/>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190B155B-888E-4B42-8139-225B7CE49039}"/>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5" name="页脚占位符 4">
            <a:extLst>
              <a:ext uri="{FF2B5EF4-FFF2-40B4-BE49-F238E27FC236}">
                <a16:creationId xmlns:a16="http://schemas.microsoft.com/office/drawing/2014/main" xmlns="" id="{F0848B8B-A45D-48D2-B95C-C234023486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0E2847D2-37FF-491E-86F7-2A77B2A5E90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041515817"/>
      </p:ext>
    </p:extLst>
  </p:cSld>
  <p:clrMapOvr>
    <a:masterClrMapping/>
  </p:clrMapOvr>
  <p:transition spd="slow" advClick="0" advTm="100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61B51B0E-C5ED-4931-852F-A8DA7E1DB9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65174B4-31E8-4BEF-8942-FD3548C70B75}"/>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2B8F4D3-431E-44CF-A028-C91E2137E9E9}"/>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5" name="页脚占位符 4">
            <a:extLst>
              <a:ext uri="{FF2B5EF4-FFF2-40B4-BE49-F238E27FC236}">
                <a16:creationId xmlns:a16="http://schemas.microsoft.com/office/drawing/2014/main" xmlns="" id="{15D0F09A-E73B-492B-B10B-3218D86A87B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9BE3E4A-3F9F-4FA6-A0A2-122D22E57CD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554763146"/>
      </p:ext>
    </p:extLst>
  </p:cSld>
  <p:clrMapOvr>
    <a:masterClrMapping/>
  </p:clrMapOvr>
  <p:transition spd="slow" advClick="0" advTm="100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863467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5683523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328959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078604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523220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9149414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03460759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35980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41A1C3F-F90A-43A4-9ECD-F00719B5653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5C48D4E4-35F0-4517-A710-16EC966268E6}"/>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D82627A-5DA8-42DB-A0E5-883D1EDEEB33}"/>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5" name="页脚占位符 4">
            <a:extLst>
              <a:ext uri="{FF2B5EF4-FFF2-40B4-BE49-F238E27FC236}">
                <a16:creationId xmlns:a16="http://schemas.microsoft.com/office/drawing/2014/main" xmlns="" id="{6709759C-075D-43BD-B60D-906336D331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E769EA7-A4C8-47A7-9F4D-3E4EF4FEB31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97920956"/>
      </p:ext>
    </p:extLst>
  </p:cSld>
  <p:clrMapOvr>
    <a:masterClrMapping/>
  </p:clrMapOvr>
  <p:transition spd="slow" advClick="0" advTm="1000">
    <p:push dir="u"/>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3965083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1416168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73061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1030536-6B8C-499F-B691-282A56B2234A}"/>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592699D7-1ACB-40EF-8948-18C67F14DCCA}"/>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A09C0F2B-275E-4EFF-8736-59FDF652047A}"/>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5" name="页脚占位符 4">
            <a:extLst>
              <a:ext uri="{FF2B5EF4-FFF2-40B4-BE49-F238E27FC236}">
                <a16:creationId xmlns:a16="http://schemas.microsoft.com/office/drawing/2014/main" xmlns="" id="{EC6CBD68-7556-4277-A9CC-0E3698CDD06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7552142-513F-4E0A-A832-EC32ABA8CBDE}"/>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2772929136"/>
      </p:ext>
    </p:extLst>
  </p:cSld>
  <p:clrMapOvr>
    <a:masterClrMapping/>
  </p:clrMapOvr>
  <p:transition spd="slow" advClick="0" advTm="100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D8DA5A0C-41EF-4EF1-B9B9-E309AF8245CE}"/>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6898F9A6-7009-487C-9335-9B2655AF34BF}"/>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142523A4-6D85-4E26-BAD9-B5DED0F0D86A}"/>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DF1B68CC-03DA-4133-9A62-45795BDC56B0}"/>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6" name="页脚占位符 5">
            <a:extLst>
              <a:ext uri="{FF2B5EF4-FFF2-40B4-BE49-F238E27FC236}">
                <a16:creationId xmlns:a16="http://schemas.microsoft.com/office/drawing/2014/main" xmlns="" id="{37433D43-A8D0-4374-ACF8-E247BE39BC8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B94F08B-6269-48AE-88E7-BDBB0876FDAD}"/>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256417601"/>
      </p:ext>
    </p:extLst>
  </p:cSld>
  <p:clrMapOvr>
    <a:masterClrMapping/>
  </p:clrMapOvr>
  <p:transition spd="slow" advClick="0" advTm="100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B544134E-0BE5-46C0-929C-F9D4A023FD93}"/>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B12113C5-ADEA-4974-BB14-86DAC381EA1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9390FF6-61F4-44DF-9C58-15C7C9EAC01D}"/>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5084E920-1203-43C5-9836-AEA95526337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91FAE36B-07A4-4C4E-9A5F-B58F2699821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2C6239AA-BEC2-47D5-B295-1C438B9D2A29}"/>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8" name="页脚占位符 7">
            <a:extLst>
              <a:ext uri="{FF2B5EF4-FFF2-40B4-BE49-F238E27FC236}">
                <a16:creationId xmlns:a16="http://schemas.microsoft.com/office/drawing/2014/main" xmlns="" id="{2D37E89F-FD72-4884-A2DC-4121C65FDE0D}"/>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F4094C68-E649-4A58-B70D-88A20352324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83660699"/>
      </p:ext>
    </p:extLst>
  </p:cSld>
  <p:clrMapOvr>
    <a:masterClrMapping/>
  </p:clrMapOvr>
  <p:transition spd="slow" advClick="0" advTm="100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65F94A4-B8D7-43C1-80C9-73E124F4F70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A684A534-7F72-44DB-AAA0-39763DA8C1E6}"/>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4" name="页脚占位符 3">
            <a:extLst>
              <a:ext uri="{FF2B5EF4-FFF2-40B4-BE49-F238E27FC236}">
                <a16:creationId xmlns:a16="http://schemas.microsoft.com/office/drawing/2014/main" xmlns="" id="{ED8F81B8-2C1B-46DA-9FC4-FA4EA6C31445}"/>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D4DEF5E0-2338-4BAC-8681-B56466F2D309}"/>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1143449038"/>
      </p:ext>
    </p:extLst>
  </p:cSld>
  <p:clrMapOvr>
    <a:masterClrMapping/>
  </p:clrMapOvr>
  <p:transition spd="slow" advClick="0" advTm="100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5AE1E47-1B45-4380-AE38-48F51410E38F}"/>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3" name="页脚占位符 2">
            <a:extLst>
              <a:ext uri="{FF2B5EF4-FFF2-40B4-BE49-F238E27FC236}">
                <a16:creationId xmlns:a16="http://schemas.microsoft.com/office/drawing/2014/main" xmlns="" id="{A5744B09-219A-4BAE-A64A-BA6F51CC35B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BE5B1853-F3A0-4843-A7DD-B071FABAEC7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980800759"/>
      </p:ext>
    </p:extLst>
  </p:cSld>
  <p:clrMapOvr>
    <a:masterClrMapping/>
  </p:clrMapOvr>
  <p:transition spd="slow" advClick="0" advTm="100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38A05EE-C361-48B2-881C-5FEDBCF95C2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66B7BA2-C07B-486A-AEBA-E8A379FAE2D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9609B8D7-C342-4349-A52B-0F630C4968F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C21A0A05-2E78-4B68-9275-72A6981317F1}"/>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6" name="页脚占位符 5">
            <a:extLst>
              <a:ext uri="{FF2B5EF4-FFF2-40B4-BE49-F238E27FC236}">
                <a16:creationId xmlns:a16="http://schemas.microsoft.com/office/drawing/2014/main" xmlns="" id="{8E8D064B-850C-449A-B16D-36BA1C5A1FB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E3919E08-2488-46A8-8B39-E8E3B1A72840}"/>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071275376"/>
      </p:ext>
    </p:extLst>
  </p:cSld>
  <p:clrMapOvr>
    <a:masterClrMapping/>
  </p:clrMapOvr>
  <p:transition spd="slow" advClick="0" advTm="100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719821D-3169-462D-BDC5-707DAA3731AF}"/>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C25970DE-180B-463A-842D-4B948B1E483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27048C78-1503-4FD7-8859-990F963DFC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84969D1-8A89-4051-A7A3-053E791C47D5}"/>
              </a:ext>
            </a:extLst>
          </p:cNvPr>
          <p:cNvSpPr>
            <a:spLocks noGrp="1"/>
          </p:cNvSpPr>
          <p:nvPr>
            <p:ph type="dt" sz="half" idx="10"/>
          </p:nvPr>
        </p:nvSpPr>
        <p:spPr/>
        <p:txBody>
          <a:bodyPr/>
          <a:lstStyle/>
          <a:p>
            <a:fld id="{F86BAB08-D03A-4FEF-8092-001CB785BBAB}" type="datetimeFigureOut">
              <a:rPr lang="zh-CN" altLang="en-US" smtClean="0"/>
              <a:t>2018/5/24</a:t>
            </a:fld>
            <a:endParaRPr lang="zh-CN" altLang="en-US"/>
          </a:p>
        </p:txBody>
      </p:sp>
      <p:sp>
        <p:nvSpPr>
          <p:cNvPr id="6" name="页脚占位符 5">
            <a:extLst>
              <a:ext uri="{FF2B5EF4-FFF2-40B4-BE49-F238E27FC236}">
                <a16:creationId xmlns:a16="http://schemas.microsoft.com/office/drawing/2014/main" xmlns="" id="{F2B7B8CF-C72E-438F-A999-E8DA548268FD}"/>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73A437-B948-459B-B14D-44D796DEEFE1}"/>
              </a:ext>
            </a:extLst>
          </p:cNvPr>
          <p:cNvSpPr>
            <a:spLocks noGrp="1"/>
          </p:cNvSpPr>
          <p:nvPr>
            <p:ph type="sldNum" sz="quarter" idx="12"/>
          </p:nvPr>
        </p:nvSpPr>
        <p:spPr/>
        <p:txBody>
          <a:body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49157962"/>
      </p:ext>
    </p:extLst>
  </p:cSld>
  <p:clrMapOvr>
    <a:masterClrMapping/>
  </p:clrMapOvr>
  <p:transition spd="slow" advClick="0" advTm="1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C74BBE8-1815-4000-8008-945E8B561AD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F3E314DF-819C-4FF1-9C2E-69194E155030}"/>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CA1525E-7C66-46A7-89CD-0A0836A4BF0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86BAB08-D03A-4FEF-8092-001CB785BBAB}" type="datetimeFigureOut">
              <a:rPr lang="zh-CN" altLang="en-US" smtClean="0"/>
              <a:t>2018/5/24</a:t>
            </a:fld>
            <a:endParaRPr lang="zh-CN" altLang="en-US"/>
          </a:p>
        </p:txBody>
      </p:sp>
      <p:sp>
        <p:nvSpPr>
          <p:cNvPr id="5" name="页脚占位符 4">
            <a:extLst>
              <a:ext uri="{FF2B5EF4-FFF2-40B4-BE49-F238E27FC236}">
                <a16:creationId xmlns:a16="http://schemas.microsoft.com/office/drawing/2014/main" xmlns="" id="{93269161-46AB-416B-9C71-590B71BBF5A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347D277-5155-4804-A42E-790F5C4F807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AB37BB-E8A6-440B-8775-2A002C97BC55}" type="slidenum">
              <a:rPr lang="zh-CN" altLang="en-US" smtClean="0"/>
              <a:t>‹#›</a:t>
            </a:fld>
            <a:endParaRPr lang="zh-CN" altLang="en-US"/>
          </a:p>
        </p:txBody>
      </p:sp>
    </p:spTree>
    <p:extLst>
      <p:ext uri="{BB962C8B-B14F-4D97-AF65-F5344CB8AC3E}">
        <p14:creationId xmlns:p14="http://schemas.microsoft.com/office/powerpoint/2010/main" val="30092021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advClick="0" advTm="100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2018/5/24</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93577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2.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6.jp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tags" Target="../tags/tag5.xml"/><Relationship Id="rId1" Type="http://schemas.openxmlformats.org/officeDocument/2006/relationships/tags" Target="../tags/tag4.xml"/><Relationship Id="rId5" Type="http://schemas.openxmlformats.org/officeDocument/2006/relationships/image" Target="../media/image2.jpg"/><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 name="图片 49">
            <a:extLst>
              <a:ext uri="{FF2B5EF4-FFF2-40B4-BE49-F238E27FC236}">
                <a16:creationId xmlns:a16="http://schemas.microsoft.com/office/drawing/2014/main" xmlns="" id="{FC9C2EE3-9251-4E33-9882-96788F0E218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1" name="矩形 50">
            <a:extLst>
              <a:ext uri="{FF2B5EF4-FFF2-40B4-BE49-F238E27FC236}">
                <a16:creationId xmlns:a16="http://schemas.microsoft.com/office/drawing/2014/main" xmlns="" id="{C12A7CD1-782F-40EA-983D-CC1182B86E3B}"/>
              </a:ext>
            </a:extLst>
          </p:cNvPr>
          <p:cNvSpPr/>
          <p:nvPr/>
        </p:nvSpPr>
        <p:spPr>
          <a:xfrm flipH="1">
            <a:off x="2841170" y="1010556"/>
            <a:ext cx="9020627" cy="317862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2" name="PA_文本框 8">
            <a:extLst>
              <a:ext uri="{FF2B5EF4-FFF2-40B4-BE49-F238E27FC236}">
                <a16:creationId xmlns:a16="http://schemas.microsoft.com/office/drawing/2014/main" xmlns="" id="{804B1533-09D6-4D23-B4DF-5BB24A819C95}"/>
              </a:ext>
            </a:extLst>
          </p:cNvPr>
          <p:cNvSpPr txBox="1"/>
          <p:nvPr>
            <p:custDataLst>
              <p:tags r:id="rId1"/>
            </p:custDataLst>
          </p:nvPr>
        </p:nvSpPr>
        <p:spPr>
          <a:xfrm>
            <a:off x="6745893" y="1664622"/>
            <a:ext cx="4488392" cy="892552"/>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algn="r" defTabSz="914217">
              <a:defRPr/>
            </a:pPr>
            <a:r>
              <a:rPr lang="zh-CN" altLang="en-US" sz="5200" b="1" kern="0" dirty="0">
                <a:solidFill>
                  <a:schemeClr val="bg1">
                    <a:lumMod val="95000"/>
                  </a:schemeClr>
                </a:solidFill>
                <a:latin typeface="微软雅黑" pitchFamily="34" charset="-122"/>
                <a:ea typeface="微软雅黑" pitchFamily="34" charset="-122"/>
              </a:rPr>
              <a:t>企业文化宣传</a:t>
            </a:r>
          </a:p>
        </p:txBody>
      </p:sp>
      <p:sp>
        <p:nvSpPr>
          <p:cNvPr id="53" name="PA_文本框 9">
            <a:extLst>
              <a:ext uri="{FF2B5EF4-FFF2-40B4-BE49-F238E27FC236}">
                <a16:creationId xmlns:a16="http://schemas.microsoft.com/office/drawing/2014/main" xmlns="" id="{4A4BF5FC-4C3A-421D-A9B8-CA9B82900D96}"/>
              </a:ext>
            </a:extLst>
          </p:cNvPr>
          <p:cNvSpPr txBox="1"/>
          <p:nvPr>
            <p:custDataLst>
              <p:tags r:id="rId2"/>
            </p:custDataLst>
          </p:nvPr>
        </p:nvSpPr>
        <p:spPr>
          <a:xfrm>
            <a:off x="7112216" y="2639893"/>
            <a:ext cx="4108817" cy="323165"/>
          </a:xfrm>
          <a:prstGeom prst="rect">
            <a:avLst/>
          </a:prstGeom>
          <a:noFill/>
        </p:spPr>
        <p:txBody>
          <a:bodyPr wrap="none" rtlCol="0">
            <a:spAutoFit/>
            <a:scene3d>
              <a:camera prst="orthographicFront"/>
              <a:lightRig rig="sunset" dir="t"/>
            </a:scene3d>
            <a:sp3d prstMaterial="matte"/>
          </a:bodyPr>
          <a:lstStyle/>
          <a:p>
            <a:pPr algn="r" defTabSz="914217">
              <a:defRPr/>
            </a:pPr>
            <a:r>
              <a:rPr lang="zh-CN" altLang="en-US" sz="1500" kern="0" spc="300" dirty="0">
                <a:solidFill>
                  <a:schemeClr val="bg1">
                    <a:lumMod val="95000"/>
                  </a:schemeClr>
                </a:solidFill>
                <a:latin typeface="微软雅黑" pitchFamily="34" charset="-122"/>
                <a:ea typeface="微软雅黑" pitchFamily="34" charset="-122"/>
              </a:rPr>
              <a:t>构思全面、框架完整，适用于各种演示</a:t>
            </a:r>
          </a:p>
        </p:txBody>
      </p:sp>
      <p:grpSp>
        <p:nvGrpSpPr>
          <p:cNvPr id="54" name="组合 53">
            <a:extLst>
              <a:ext uri="{FF2B5EF4-FFF2-40B4-BE49-F238E27FC236}">
                <a16:creationId xmlns:a16="http://schemas.microsoft.com/office/drawing/2014/main" xmlns="" id="{CBC52670-26B6-4A7E-97AA-C40F82D538A6}"/>
              </a:ext>
            </a:extLst>
          </p:cNvPr>
          <p:cNvGrpSpPr/>
          <p:nvPr/>
        </p:nvGrpSpPr>
        <p:grpSpPr>
          <a:xfrm>
            <a:off x="6263938" y="1786383"/>
            <a:ext cx="650306" cy="753632"/>
            <a:chOff x="5629371" y="1375768"/>
            <a:chExt cx="831792" cy="963957"/>
          </a:xfrm>
          <a:solidFill>
            <a:schemeClr val="bg1">
              <a:lumMod val="95000"/>
            </a:schemeClr>
          </a:solidFill>
        </p:grpSpPr>
        <p:sp>
          <p:nvSpPr>
            <p:cNvPr id="55" name="等腰三角形 54">
              <a:extLst>
                <a:ext uri="{FF2B5EF4-FFF2-40B4-BE49-F238E27FC236}">
                  <a16:creationId xmlns:a16="http://schemas.microsoft.com/office/drawing/2014/main" xmlns="" id="{C52231F8-A38D-47D7-9A86-6AD6F313FF52}"/>
                </a:ext>
              </a:extLst>
            </p:cNvPr>
            <p:cNvSpPr/>
            <p:nvPr/>
          </p:nvSpPr>
          <p:spPr>
            <a:xfrm rot="5400000">
              <a:off x="5563686" y="1442248"/>
              <a:ext cx="963957" cy="8309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56" name="等腰三角形 55">
              <a:extLst>
                <a:ext uri="{FF2B5EF4-FFF2-40B4-BE49-F238E27FC236}">
                  <a16:creationId xmlns:a16="http://schemas.microsoft.com/office/drawing/2014/main" xmlns="" id="{8B330691-31EE-4684-AFF5-316E8929A9BC}"/>
                </a:ext>
              </a:extLst>
            </p:cNvPr>
            <p:cNvSpPr/>
            <p:nvPr/>
          </p:nvSpPr>
          <p:spPr>
            <a:xfrm rot="5400000">
              <a:off x="5589755" y="1804905"/>
              <a:ext cx="574436" cy="49520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sp>
        <p:nvSpPr>
          <p:cNvPr id="57" name="TextBox 5">
            <a:extLst>
              <a:ext uri="{FF2B5EF4-FFF2-40B4-BE49-F238E27FC236}">
                <a16:creationId xmlns:a16="http://schemas.microsoft.com/office/drawing/2014/main" xmlns="" id="{A4436986-A4FF-4E57-8399-6CBEDF6D3423}"/>
              </a:ext>
            </a:extLst>
          </p:cNvPr>
          <p:cNvSpPr txBox="1"/>
          <p:nvPr/>
        </p:nvSpPr>
        <p:spPr>
          <a:xfrm>
            <a:off x="7144659" y="3090143"/>
            <a:ext cx="4513942" cy="507831"/>
          </a:xfrm>
          <a:prstGeom prst="rect">
            <a:avLst/>
          </a:prstGeom>
          <a:noFill/>
        </p:spPr>
        <p:txBody>
          <a:bodyPr wrap="square" rtlCol="0">
            <a:spAutoFit/>
          </a:bodyPr>
          <a:lstStyle/>
          <a:p>
            <a:r>
              <a:rPr lang="en-US" sz="9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p>
          <a:p>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rerum</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facilis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p>
          <a:p>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nemis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vitaes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nemo minima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rerums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unsers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sadips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amets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p>
        </p:txBody>
      </p:sp>
      <p:grpSp>
        <p:nvGrpSpPr>
          <p:cNvPr id="73" name="组合 72">
            <a:extLst>
              <a:ext uri="{FF2B5EF4-FFF2-40B4-BE49-F238E27FC236}">
                <a16:creationId xmlns:a16="http://schemas.microsoft.com/office/drawing/2014/main" xmlns="" id="{E41C3BD0-F1C0-4C86-AD64-FE1BD57B1C32}"/>
              </a:ext>
            </a:extLst>
          </p:cNvPr>
          <p:cNvGrpSpPr/>
          <p:nvPr/>
        </p:nvGrpSpPr>
        <p:grpSpPr>
          <a:xfrm>
            <a:off x="7796950" y="4705890"/>
            <a:ext cx="3941922" cy="352420"/>
            <a:chOff x="3049705" y="5495265"/>
            <a:chExt cx="4241889" cy="402274"/>
          </a:xfrm>
          <a:gradFill>
            <a:gsLst>
              <a:gs pos="0">
                <a:srgbClr val="1A88D3"/>
              </a:gs>
              <a:gs pos="100000">
                <a:srgbClr val="21B2AD"/>
              </a:gs>
            </a:gsLst>
            <a:lin ang="2700000" scaled="0"/>
          </a:gradFill>
        </p:grpSpPr>
        <p:sp>
          <p:nvSpPr>
            <p:cNvPr id="74" name="圆角矩形 486">
              <a:extLst>
                <a:ext uri="{FF2B5EF4-FFF2-40B4-BE49-F238E27FC236}">
                  <a16:creationId xmlns:a16="http://schemas.microsoft.com/office/drawing/2014/main" xmlns="" id="{691A4A25-8384-4932-8986-FCDBE599112F}"/>
                </a:ext>
              </a:extLst>
            </p:cNvPr>
            <p:cNvSpPr/>
            <p:nvPr/>
          </p:nvSpPr>
          <p:spPr>
            <a:xfrm>
              <a:off x="3049705" y="5495522"/>
              <a:ext cx="1774135" cy="402017"/>
            </a:xfrm>
            <a:prstGeom prst="roundRect">
              <a:avLst>
                <a:gd name="adj" fmla="val 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100" b="1" spc="300">
                <a:solidFill>
                  <a:schemeClr val="bg1">
                    <a:lumMod val="95000"/>
                  </a:schemeClr>
                </a:solidFill>
                <a:latin typeface="微软雅黑" panose="020B0503020204020204" pitchFamily="34" charset="-122"/>
                <a:ea typeface="微软雅黑" panose="020B0503020204020204" pitchFamily="34" charset="-122"/>
              </a:endParaRPr>
            </a:p>
          </p:txBody>
        </p:sp>
        <p:sp>
          <p:nvSpPr>
            <p:cNvPr id="75" name="_16">
              <a:extLst>
                <a:ext uri="{FF2B5EF4-FFF2-40B4-BE49-F238E27FC236}">
                  <a16:creationId xmlns:a16="http://schemas.microsoft.com/office/drawing/2014/main" xmlns="" id="{2DD71876-B87F-4A0F-8C4A-31CF47F844AF}"/>
                </a:ext>
              </a:extLst>
            </p:cNvPr>
            <p:cNvSpPr txBox="1">
              <a:spLocks noChangeArrowheads="1"/>
            </p:cNvSpPr>
            <p:nvPr/>
          </p:nvSpPr>
          <p:spPr bwMode="auto">
            <a:xfrm>
              <a:off x="3049705" y="5576406"/>
              <a:ext cx="1774135" cy="301571"/>
            </a:xfrm>
            <a:prstGeom prst="rect">
              <a:avLst/>
            </a:prstGeom>
            <a:grpFill/>
            <a:ln w="9525">
              <a:noFill/>
              <a:miter lim="800000"/>
              <a:headEnd/>
              <a:tailEnd/>
            </a:ln>
            <a:effectLs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100" spc="300" dirty="0">
                  <a:solidFill>
                    <a:schemeClr val="bg1">
                      <a:lumMod val="95000"/>
                    </a:schemeClr>
                  </a:solidFill>
                  <a:latin typeface="微软雅黑" panose="020B0503020204020204" pitchFamily="34" charset="-122"/>
                  <a:ea typeface="微软雅黑" panose="020B0503020204020204" pitchFamily="34" charset="-122"/>
                </a:rPr>
                <a:t>讲演人</a:t>
              </a:r>
              <a:r>
                <a:rPr lang="zh-CN" altLang="en-US" sz="1100" spc="300"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1100" spc="300" dirty="0">
                  <a:solidFill>
                    <a:schemeClr val="bg1">
                      <a:lumMod val="95000"/>
                    </a:schemeClr>
                  </a:solidFill>
                  <a:latin typeface="微软雅黑" panose="020B0503020204020204" pitchFamily="34" charset="-122"/>
                  <a:ea typeface="微软雅黑" panose="020B0503020204020204" pitchFamily="34" charset="-122"/>
                </a:rPr>
                <a:t>优</a:t>
              </a:r>
              <a:r>
                <a:rPr lang="zh-CN" altLang="en-US" sz="1100" spc="300" dirty="0" smtClean="0">
                  <a:solidFill>
                    <a:schemeClr val="bg1">
                      <a:lumMod val="95000"/>
                    </a:schemeClr>
                  </a:solidFill>
                  <a:latin typeface="微软雅黑" panose="020B0503020204020204" pitchFamily="34" charset="-122"/>
                  <a:ea typeface="微软雅黑" panose="020B0503020204020204" pitchFamily="34" charset="-122"/>
                </a:rPr>
                <a:t>品</a:t>
              </a:r>
              <a:r>
                <a:rPr lang="en-US" altLang="zh-CN" sz="1100" spc="300" dirty="0" smtClean="0">
                  <a:solidFill>
                    <a:schemeClr val="bg1">
                      <a:lumMod val="95000"/>
                    </a:schemeClr>
                  </a:solidFill>
                  <a:latin typeface="微软雅黑" panose="020B0503020204020204" pitchFamily="34" charset="-122"/>
                  <a:ea typeface="微软雅黑" panose="020B0503020204020204" pitchFamily="34" charset="-122"/>
                </a:rPr>
                <a:t>PPT</a:t>
              </a:r>
              <a:r>
                <a:rPr lang="en-US" altLang="zh-CN" sz="1100" spc="300" dirty="0" smtClean="0">
                  <a:solidFill>
                    <a:schemeClr val="bg1">
                      <a:lumMod val="95000"/>
                    </a:schemeClr>
                  </a:solidFill>
                  <a:latin typeface="微软雅黑" panose="020B0503020204020204" pitchFamily="34" charset="-122"/>
                  <a:ea typeface="微软雅黑" panose="020B0503020204020204" pitchFamily="34" charset="-122"/>
                </a:rPr>
                <a:t> </a:t>
              </a:r>
              <a:endParaRPr lang="zh-CN" altLang="zh-CN" sz="1100"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6" name="圆角矩形 488">
              <a:extLst>
                <a:ext uri="{FF2B5EF4-FFF2-40B4-BE49-F238E27FC236}">
                  <a16:creationId xmlns:a16="http://schemas.microsoft.com/office/drawing/2014/main" xmlns="" id="{CCFB8408-C87C-47C9-BBA8-01885B6E3298}"/>
                </a:ext>
              </a:extLst>
            </p:cNvPr>
            <p:cNvSpPr/>
            <p:nvPr/>
          </p:nvSpPr>
          <p:spPr>
            <a:xfrm>
              <a:off x="5044594" y="5495265"/>
              <a:ext cx="2247000" cy="402019"/>
            </a:xfrm>
            <a:prstGeom prst="roundRect">
              <a:avLst>
                <a:gd name="adj" fmla="val 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1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77" name="_16">
              <a:extLst>
                <a:ext uri="{FF2B5EF4-FFF2-40B4-BE49-F238E27FC236}">
                  <a16:creationId xmlns:a16="http://schemas.microsoft.com/office/drawing/2014/main" xmlns="" id="{5406307B-66E9-47F8-95F0-D68A6D9C9715}"/>
                </a:ext>
              </a:extLst>
            </p:cNvPr>
            <p:cNvSpPr txBox="1">
              <a:spLocks noChangeArrowheads="1"/>
            </p:cNvSpPr>
            <p:nvPr/>
          </p:nvSpPr>
          <p:spPr bwMode="auto">
            <a:xfrm>
              <a:off x="5096792" y="5523629"/>
              <a:ext cx="2136409" cy="354347"/>
            </a:xfrm>
            <a:prstGeom prst="rect">
              <a:avLst/>
            </a:prstGeom>
            <a:grpFill/>
            <a:ln w="9525">
              <a:noFill/>
              <a:miter lim="800000"/>
              <a:headEnd/>
              <a:tailEnd/>
            </a:ln>
            <a:effectLs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100" spc="300" dirty="0">
                  <a:solidFill>
                    <a:schemeClr val="bg1">
                      <a:lumMod val="95000"/>
                    </a:schemeClr>
                  </a:solidFill>
                  <a:latin typeface="微软雅黑" panose="020B0503020204020204" pitchFamily="34" charset="-122"/>
                  <a:ea typeface="微软雅黑" panose="020B0503020204020204" pitchFamily="34" charset="-122"/>
                </a:rPr>
                <a:t>日期：</a:t>
              </a:r>
              <a:r>
                <a:rPr lang="en-US" altLang="zh-CN" sz="1100" spc="300" dirty="0" smtClean="0">
                  <a:solidFill>
                    <a:schemeClr val="bg1">
                      <a:lumMod val="95000"/>
                    </a:schemeClr>
                  </a:solidFill>
                  <a:latin typeface="微软雅黑" panose="020B0503020204020204" pitchFamily="34" charset="-122"/>
                  <a:ea typeface="微软雅黑" panose="020B0503020204020204" pitchFamily="34" charset="-122"/>
                </a:rPr>
                <a:t>2018.05.28</a:t>
              </a:r>
              <a:endParaRPr lang="zh-CN" altLang="zh-CN" sz="1100" spc="300" dirty="0">
                <a:solidFill>
                  <a:schemeClr val="bg1">
                    <a:lumMod val="9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991780411"/>
      </p:ext>
    </p:ext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inVertical)">
                                      <p:cBhvr>
                                        <p:cTn id="7" dur="750"/>
                                        <p:tgtEl>
                                          <p:spTgt spid="50"/>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 calcmode="lin" valueType="num">
                                      <p:cBhvr>
                                        <p:cTn id="11" dur="750" fill="hold"/>
                                        <p:tgtEl>
                                          <p:spTgt spid="51"/>
                                        </p:tgtEl>
                                        <p:attrNameLst>
                                          <p:attrName>ppt_w</p:attrName>
                                        </p:attrNameLst>
                                      </p:cBhvr>
                                      <p:tavLst>
                                        <p:tav tm="0">
                                          <p:val>
                                            <p:fltVal val="0"/>
                                          </p:val>
                                        </p:tav>
                                        <p:tav tm="100000">
                                          <p:val>
                                            <p:strVal val="#ppt_w"/>
                                          </p:val>
                                        </p:tav>
                                      </p:tavLst>
                                    </p:anim>
                                    <p:anim calcmode="lin" valueType="num">
                                      <p:cBhvr>
                                        <p:cTn id="12" dur="750" fill="hold"/>
                                        <p:tgtEl>
                                          <p:spTgt spid="51"/>
                                        </p:tgtEl>
                                        <p:attrNameLst>
                                          <p:attrName>ppt_h</p:attrName>
                                        </p:attrNameLst>
                                      </p:cBhvr>
                                      <p:tavLst>
                                        <p:tav tm="0">
                                          <p:val>
                                            <p:fltVal val="0"/>
                                          </p:val>
                                        </p:tav>
                                        <p:tav tm="100000">
                                          <p:val>
                                            <p:strVal val="#ppt_h"/>
                                          </p:val>
                                        </p:tav>
                                      </p:tavLst>
                                    </p:anim>
                                    <p:animEffect transition="in" filter="fade">
                                      <p:cBhvr>
                                        <p:cTn id="13" dur="750"/>
                                        <p:tgtEl>
                                          <p:spTgt spid="51"/>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54"/>
                                        </p:tgtEl>
                                        <p:attrNameLst>
                                          <p:attrName>style.visibility</p:attrName>
                                        </p:attrNameLst>
                                      </p:cBhvr>
                                      <p:to>
                                        <p:strVal val="visible"/>
                                      </p:to>
                                    </p:set>
                                    <p:anim calcmode="lin" valueType="num">
                                      <p:cBhvr additive="base">
                                        <p:cTn id="17" dur="500" fill="hold"/>
                                        <p:tgtEl>
                                          <p:spTgt spid="54"/>
                                        </p:tgtEl>
                                        <p:attrNameLst>
                                          <p:attrName>ppt_x</p:attrName>
                                        </p:attrNameLst>
                                      </p:cBhvr>
                                      <p:tavLst>
                                        <p:tav tm="0">
                                          <p:val>
                                            <p:strVal val="0-#ppt_w/2"/>
                                          </p:val>
                                        </p:tav>
                                        <p:tav tm="100000">
                                          <p:val>
                                            <p:strVal val="#ppt_x"/>
                                          </p:val>
                                        </p:tav>
                                      </p:tavLst>
                                    </p:anim>
                                    <p:anim calcmode="lin" valueType="num">
                                      <p:cBhvr additive="base">
                                        <p:cTn id="18" dur="500" fill="hold"/>
                                        <p:tgtEl>
                                          <p:spTgt spid="54"/>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47" presetClass="entr" presetSubtype="0" fill="hold" grpId="0" nodeType="afterEffect">
                                  <p:stCondLst>
                                    <p:cond delay="0"/>
                                  </p:stCondLst>
                                  <p:childTnLst>
                                    <p:set>
                                      <p:cBhvr>
                                        <p:cTn id="21" dur="1" fill="hold">
                                          <p:stCondLst>
                                            <p:cond delay="0"/>
                                          </p:stCondLst>
                                        </p:cTn>
                                        <p:tgtEl>
                                          <p:spTgt spid="52"/>
                                        </p:tgtEl>
                                        <p:attrNameLst>
                                          <p:attrName>style.visibility</p:attrName>
                                        </p:attrNameLst>
                                      </p:cBhvr>
                                      <p:to>
                                        <p:strVal val="visible"/>
                                      </p:to>
                                    </p:set>
                                    <p:animEffect transition="in" filter="fade">
                                      <p:cBhvr>
                                        <p:cTn id="22" dur="1000"/>
                                        <p:tgtEl>
                                          <p:spTgt spid="52"/>
                                        </p:tgtEl>
                                      </p:cBhvr>
                                    </p:animEffect>
                                    <p:anim calcmode="lin" valueType="num">
                                      <p:cBhvr>
                                        <p:cTn id="23" dur="1000" fill="hold"/>
                                        <p:tgtEl>
                                          <p:spTgt spid="52"/>
                                        </p:tgtEl>
                                        <p:attrNameLst>
                                          <p:attrName>ppt_x</p:attrName>
                                        </p:attrNameLst>
                                      </p:cBhvr>
                                      <p:tavLst>
                                        <p:tav tm="0">
                                          <p:val>
                                            <p:strVal val="#ppt_x"/>
                                          </p:val>
                                        </p:tav>
                                        <p:tav tm="100000">
                                          <p:val>
                                            <p:strVal val="#ppt_x"/>
                                          </p:val>
                                        </p:tav>
                                      </p:tavLst>
                                    </p:anim>
                                    <p:anim calcmode="lin" valueType="num">
                                      <p:cBhvr>
                                        <p:cTn id="24" dur="1000" fill="hold"/>
                                        <p:tgtEl>
                                          <p:spTgt spid="52"/>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fade">
                                      <p:cBhvr>
                                        <p:cTn id="28" dur="250"/>
                                        <p:tgtEl>
                                          <p:spTgt spid="53"/>
                                        </p:tgtEl>
                                      </p:cBhvr>
                                    </p:animEffect>
                                    <p:anim calcmode="lin" valueType="num">
                                      <p:cBhvr>
                                        <p:cTn id="29" dur="250" fill="hold"/>
                                        <p:tgtEl>
                                          <p:spTgt spid="53"/>
                                        </p:tgtEl>
                                        <p:attrNameLst>
                                          <p:attrName>ppt_x</p:attrName>
                                        </p:attrNameLst>
                                      </p:cBhvr>
                                      <p:tavLst>
                                        <p:tav tm="0">
                                          <p:val>
                                            <p:strVal val="#ppt_x"/>
                                          </p:val>
                                        </p:tav>
                                        <p:tav tm="100000">
                                          <p:val>
                                            <p:strVal val="#ppt_x"/>
                                          </p:val>
                                        </p:tav>
                                      </p:tavLst>
                                    </p:anim>
                                    <p:anim calcmode="lin" valueType="num">
                                      <p:cBhvr>
                                        <p:cTn id="30" dur="250" fill="hold"/>
                                        <p:tgtEl>
                                          <p:spTgt spid="53"/>
                                        </p:tgtEl>
                                        <p:attrNameLst>
                                          <p:attrName>ppt_y</p:attrName>
                                        </p:attrNameLst>
                                      </p:cBhvr>
                                      <p:tavLst>
                                        <p:tav tm="0">
                                          <p:val>
                                            <p:strVal val="#ppt_y+.1"/>
                                          </p:val>
                                        </p:tav>
                                        <p:tav tm="100000">
                                          <p:val>
                                            <p:strVal val="#ppt_y"/>
                                          </p:val>
                                        </p:tav>
                                      </p:tavLst>
                                    </p:anim>
                                  </p:childTnLst>
                                </p:cTn>
                              </p:par>
                            </p:childTnLst>
                          </p:cTn>
                        </p:par>
                        <p:par>
                          <p:cTn id="31" fill="hold">
                            <p:stCondLst>
                              <p:cond delay="3250"/>
                            </p:stCondLst>
                            <p:childTnLst>
                              <p:par>
                                <p:cTn id="32" presetID="42" presetClass="entr" presetSubtype="0" fill="hold" grpId="0" nodeType="after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250"/>
                                        <p:tgtEl>
                                          <p:spTgt spid="57"/>
                                        </p:tgtEl>
                                      </p:cBhvr>
                                    </p:animEffect>
                                    <p:anim calcmode="lin" valueType="num">
                                      <p:cBhvr>
                                        <p:cTn id="35" dur="250" fill="hold"/>
                                        <p:tgtEl>
                                          <p:spTgt spid="57"/>
                                        </p:tgtEl>
                                        <p:attrNameLst>
                                          <p:attrName>ppt_x</p:attrName>
                                        </p:attrNameLst>
                                      </p:cBhvr>
                                      <p:tavLst>
                                        <p:tav tm="0">
                                          <p:val>
                                            <p:strVal val="#ppt_x"/>
                                          </p:val>
                                        </p:tav>
                                        <p:tav tm="100000">
                                          <p:val>
                                            <p:strVal val="#ppt_x"/>
                                          </p:val>
                                        </p:tav>
                                      </p:tavLst>
                                    </p:anim>
                                    <p:anim calcmode="lin" valueType="num">
                                      <p:cBhvr>
                                        <p:cTn id="36" dur="250" fill="hold"/>
                                        <p:tgtEl>
                                          <p:spTgt spid="57"/>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73"/>
                                        </p:tgtEl>
                                        <p:attrNameLst>
                                          <p:attrName>style.visibility</p:attrName>
                                        </p:attrNameLst>
                                      </p:cBhvr>
                                      <p:to>
                                        <p:strVal val="visible"/>
                                      </p:to>
                                    </p:set>
                                    <p:animEffect transition="in" filter="fade">
                                      <p:cBhvr>
                                        <p:cTn id="39" dur="1000"/>
                                        <p:tgtEl>
                                          <p:spTgt spid="73"/>
                                        </p:tgtEl>
                                      </p:cBhvr>
                                    </p:animEffect>
                                    <p:anim calcmode="lin" valueType="num">
                                      <p:cBhvr>
                                        <p:cTn id="40" dur="1000" fill="hold"/>
                                        <p:tgtEl>
                                          <p:spTgt spid="73"/>
                                        </p:tgtEl>
                                        <p:attrNameLst>
                                          <p:attrName>ppt_x</p:attrName>
                                        </p:attrNameLst>
                                      </p:cBhvr>
                                      <p:tavLst>
                                        <p:tav tm="0">
                                          <p:val>
                                            <p:strVal val="#ppt_x"/>
                                          </p:val>
                                        </p:tav>
                                        <p:tav tm="100000">
                                          <p:val>
                                            <p:strVal val="#ppt_x"/>
                                          </p:val>
                                        </p:tav>
                                      </p:tavLst>
                                    </p:anim>
                                    <p:anim calcmode="lin" valueType="num">
                                      <p:cBhvr>
                                        <p:cTn id="41" dur="10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p:bldP spid="53" grpId="0"/>
      <p:bldP spid="5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企业项目介绍</a:t>
            </a:r>
          </a:p>
        </p:txBody>
      </p:sp>
      <p:grpSp>
        <p:nvGrpSpPr>
          <p:cNvPr id="3" name="组合 2">
            <a:extLst>
              <a:ext uri="{FF2B5EF4-FFF2-40B4-BE49-F238E27FC236}">
                <a16:creationId xmlns:a16="http://schemas.microsoft.com/office/drawing/2014/main" xmlns="" id="{76FEEF0E-E643-4B76-9574-85677394C964}"/>
              </a:ext>
            </a:extLst>
          </p:cNvPr>
          <p:cNvGrpSpPr/>
          <p:nvPr/>
        </p:nvGrpSpPr>
        <p:grpSpPr>
          <a:xfrm flipH="1">
            <a:off x="6434996" y="2085161"/>
            <a:ext cx="4947602" cy="3818858"/>
            <a:chOff x="4440386" y="1356050"/>
            <a:chExt cx="7669385" cy="5417690"/>
          </a:xfrm>
        </p:grpSpPr>
        <p:sp>
          <p:nvSpPr>
            <p:cNvPr id="4" name="矩形 3">
              <a:extLst>
                <a:ext uri="{FF2B5EF4-FFF2-40B4-BE49-F238E27FC236}">
                  <a16:creationId xmlns:a16="http://schemas.microsoft.com/office/drawing/2014/main" xmlns="" id="{BB2D6823-28D5-456F-B5BF-3D85C79C94E9}"/>
                </a:ext>
              </a:extLst>
            </p:cNvPr>
            <p:cNvSpPr/>
            <p:nvPr/>
          </p:nvSpPr>
          <p:spPr>
            <a:xfrm>
              <a:off x="8340645" y="1356050"/>
              <a:ext cx="3769126" cy="2808203"/>
            </a:xfrm>
            <a:prstGeom prst="rect">
              <a:avLst/>
            </a:prstGeom>
            <a:blipFill dpi="0" rotWithShape="1">
              <a:blip r:embed="rId3">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5" name="矩形 4">
              <a:extLst>
                <a:ext uri="{FF2B5EF4-FFF2-40B4-BE49-F238E27FC236}">
                  <a16:creationId xmlns:a16="http://schemas.microsoft.com/office/drawing/2014/main" xmlns="" id="{D7C31D65-09E8-40CB-A83C-108814900D7E}"/>
                </a:ext>
              </a:extLst>
            </p:cNvPr>
            <p:cNvSpPr/>
            <p:nvPr/>
          </p:nvSpPr>
          <p:spPr>
            <a:xfrm>
              <a:off x="4445316" y="1356050"/>
              <a:ext cx="3769124" cy="2808203"/>
            </a:xfrm>
            <a:prstGeom prst="rect">
              <a:avLst/>
            </a:prstGeom>
            <a:blipFill dpi="0" rotWithShape="1">
              <a:blip r:embed="rId4">
                <a:grayscl/>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6" name="矩形 5">
              <a:extLst>
                <a:ext uri="{FF2B5EF4-FFF2-40B4-BE49-F238E27FC236}">
                  <a16:creationId xmlns:a16="http://schemas.microsoft.com/office/drawing/2014/main" xmlns="" id="{F15175FD-0CF3-4749-BBA4-720CA6F9BBBD}"/>
                </a:ext>
              </a:extLst>
            </p:cNvPr>
            <p:cNvSpPr/>
            <p:nvPr/>
          </p:nvSpPr>
          <p:spPr>
            <a:xfrm>
              <a:off x="4440386" y="4290374"/>
              <a:ext cx="7664456" cy="2483366"/>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dirty="0">
                <a:latin typeface="Arial" panose="020B0604020202020204" pitchFamily="34" charset="0"/>
                <a:ea typeface="微软雅黑" panose="020B0503020204020204" pitchFamily="34" charset="-122"/>
                <a:sym typeface="Arial" panose="020B0604020202020204" pitchFamily="34" charset="0"/>
              </a:endParaRPr>
            </a:p>
          </p:txBody>
        </p:sp>
        <p:sp>
          <p:nvSpPr>
            <p:cNvPr id="8" name="Content Placeholder 2">
              <a:extLst>
                <a:ext uri="{FF2B5EF4-FFF2-40B4-BE49-F238E27FC236}">
                  <a16:creationId xmlns:a16="http://schemas.microsoft.com/office/drawing/2014/main" xmlns="" id="{839E3A00-80C6-46BF-9A9B-77E5909B0474}"/>
                </a:ext>
              </a:extLst>
            </p:cNvPr>
            <p:cNvSpPr txBox="1">
              <a:spLocks/>
            </p:cNvSpPr>
            <p:nvPr/>
          </p:nvSpPr>
          <p:spPr>
            <a:xfrm>
              <a:off x="4786565" y="4515322"/>
              <a:ext cx="6972094" cy="1964847"/>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10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修改文字内容，也可以直接复制你的内容到此。请替换文字内容，添加的内容到此。请替换文字内容，添加相关标题，修改文字内容，也可以直接复制你的内容到此。请替换文字内容，添加相关标题，修改文字内容，也可以直接复制你的内容到此。</a:t>
              </a:r>
              <a:endParaRPr lang="en-US" altLang="zh-CN" sz="10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grpSp>
        <p:nvGrpSpPr>
          <p:cNvPr id="9" name="组合 8">
            <a:extLst>
              <a:ext uri="{FF2B5EF4-FFF2-40B4-BE49-F238E27FC236}">
                <a16:creationId xmlns:a16="http://schemas.microsoft.com/office/drawing/2014/main" xmlns="" id="{9122A5D6-089D-4F0B-86F6-CAFC81E6C80C}"/>
              </a:ext>
            </a:extLst>
          </p:cNvPr>
          <p:cNvGrpSpPr/>
          <p:nvPr/>
        </p:nvGrpSpPr>
        <p:grpSpPr>
          <a:xfrm>
            <a:off x="687545" y="2472707"/>
            <a:ext cx="5343514" cy="3183837"/>
            <a:chOff x="1043608" y="1682322"/>
            <a:chExt cx="4410961" cy="2628194"/>
          </a:xfrm>
        </p:grpSpPr>
        <p:sp>
          <p:nvSpPr>
            <p:cNvPr id="10" name="矩形 1">
              <a:extLst>
                <a:ext uri="{FF2B5EF4-FFF2-40B4-BE49-F238E27FC236}">
                  <a16:creationId xmlns:a16="http://schemas.microsoft.com/office/drawing/2014/main" xmlns="" id="{FC0BAAC3-ABCB-47C5-8147-3EECB2DBBF97}"/>
                </a:ext>
              </a:extLst>
            </p:cNvPr>
            <p:cNvSpPr>
              <a:spLocks noChangeArrowheads="1"/>
            </p:cNvSpPr>
            <p:nvPr/>
          </p:nvSpPr>
          <p:spPr bwMode="auto">
            <a:xfrm>
              <a:off x="1043608" y="1682322"/>
              <a:ext cx="3528392" cy="4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矩形 1">
              <a:extLst>
                <a:ext uri="{FF2B5EF4-FFF2-40B4-BE49-F238E27FC236}">
                  <a16:creationId xmlns:a16="http://schemas.microsoft.com/office/drawing/2014/main" xmlns="" id="{DA48E8AE-F2F3-498D-A307-9349CDA8B910}"/>
                </a:ext>
              </a:extLst>
            </p:cNvPr>
            <p:cNvSpPr>
              <a:spLocks noChangeArrowheads="1"/>
            </p:cNvSpPr>
            <p:nvPr/>
          </p:nvSpPr>
          <p:spPr bwMode="auto">
            <a:xfrm>
              <a:off x="1043608" y="2414417"/>
              <a:ext cx="3528392" cy="4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2" name="矩形 1">
              <a:extLst>
                <a:ext uri="{FF2B5EF4-FFF2-40B4-BE49-F238E27FC236}">
                  <a16:creationId xmlns:a16="http://schemas.microsoft.com/office/drawing/2014/main" xmlns="" id="{EC5FA1B7-E92E-4688-9470-507F699F98B5}"/>
                </a:ext>
              </a:extLst>
            </p:cNvPr>
            <p:cNvSpPr>
              <a:spLocks noChangeArrowheads="1"/>
            </p:cNvSpPr>
            <p:nvPr/>
          </p:nvSpPr>
          <p:spPr bwMode="auto">
            <a:xfrm>
              <a:off x="1043608" y="3146512"/>
              <a:ext cx="3528392" cy="4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3" name="矩形 1">
              <a:extLst>
                <a:ext uri="{FF2B5EF4-FFF2-40B4-BE49-F238E27FC236}">
                  <a16:creationId xmlns:a16="http://schemas.microsoft.com/office/drawing/2014/main" xmlns="" id="{3AA83ACF-9A80-489B-80C7-6CC801C8F8F8}"/>
                </a:ext>
              </a:extLst>
            </p:cNvPr>
            <p:cNvSpPr>
              <a:spLocks noChangeArrowheads="1"/>
            </p:cNvSpPr>
            <p:nvPr/>
          </p:nvSpPr>
          <p:spPr bwMode="auto">
            <a:xfrm>
              <a:off x="1043608" y="3878608"/>
              <a:ext cx="3528392" cy="4319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b="1"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b="1" dirty="0">
                  <a:solidFill>
                    <a:schemeClr val="bg1">
                      <a:lumMod val="50000"/>
                    </a:schemeClr>
                  </a:solidFill>
                  <a:latin typeface="微软雅黑" panose="020B0503020204020204" pitchFamily="34" charset="-122"/>
                  <a:ea typeface="微软雅黑" panose="020B0503020204020204" pitchFamily="34" charset="-122"/>
                  <a:cs typeface="Lato Regular"/>
                </a:rPr>
                <a:t>击此处</a:t>
              </a:r>
              <a:endParaRPr lang="zh-CN" altLang="en-US" sz="1400" dirty="0">
                <a:solidFill>
                  <a:schemeClr val="bg1">
                    <a:lumMod val="50000"/>
                  </a:schemeClr>
                </a:solidFill>
                <a:latin typeface="微软雅黑" panose="020B0503020204020204" pitchFamily="34" charset="-122"/>
                <a:ea typeface="微软雅黑" panose="020B0503020204020204" pitchFamily="34" charset="-122"/>
              </a:endParaRPr>
            </a:p>
          </p:txBody>
        </p:sp>
        <p:cxnSp>
          <p:nvCxnSpPr>
            <p:cNvPr id="14" name="直接连接符 13">
              <a:extLst>
                <a:ext uri="{FF2B5EF4-FFF2-40B4-BE49-F238E27FC236}">
                  <a16:creationId xmlns:a16="http://schemas.microsoft.com/office/drawing/2014/main" xmlns="" id="{5C91BFE4-FD6C-4354-B710-7CD7EBB40FC4}"/>
                </a:ext>
              </a:extLst>
            </p:cNvPr>
            <p:cNvCxnSpPr/>
            <p:nvPr/>
          </p:nvCxnSpPr>
          <p:spPr>
            <a:xfrm flipH="1">
              <a:off x="4662482" y="1897626"/>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xmlns="" id="{751B78FA-5EA6-4E94-AFED-7D7B1FA670A7}"/>
                </a:ext>
              </a:extLst>
            </p:cNvPr>
            <p:cNvCxnSpPr/>
            <p:nvPr/>
          </p:nvCxnSpPr>
          <p:spPr>
            <a:xfrm flipH="1">
              <a:off x="4662482" y="2624638"/>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E83DE05C-8EBF-4133-90E2-8C6E7D3C3478}"/>
                </a:ext>
              </a:extLst>
            </p:cNvPr>
            <p:cNvCxnSpPr/>
            <p:nvPr/>
          </p:nvCxnSpPr>
          <p:spPr>
            <a:xfrm flipH="1">
              <a:off x="4662482" y="3351650"/>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xmlns="" id="{D539333C-A21D-46FD-AFCE-3E67BD70F135}"/>
                </a:ext>
              </a:extLst>
            </p:cNvPr>
            <p:cNvCxnSpPr/>
            <p:nvPr/>
          </p:nvCxnSpPr>
          <p:spPr>
            <a:xfrm flipH="1">
              <a:off x="4662482" y="4078663"/>
              <a:ext cx="792087" cy="0"/>
            </a:xfrm>
            <a:prstGeom prst="line">
              <a:avLst/>
            </a:prstGeom>
            <a:ln w="6350">
              <a:solidFill>
                <a:schemeClr val="bg1">
                  <a:lumMod val="75000"/>
                </a:schemeClr>
              </a:solidFill>
              <a:prstDash val="sysDash"/>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2675393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750"/>
                                        <p:tgtEl>
                                          <p:spTgt spid="9"/>
                                        </p:tgtEl>
                                      </p:cBhvr>
                                    </p:animEffect>
                                    <p:anim calcmode="lin" valueType="num">
                                      <p:cBhvr>
                                        <p:cTn id="13" dur="750" fill="hold"/>
                                        <p:tgtEl>
                                          <p:spTgt spid="9"/>
                                        </p:tgtEl>
                                        <p:attrNameLst>
                                          <p:attrName>ppt_x</p:attrName>
                                        </p:attrNameLst>
                                      </p:cBhvr>
                                      <p:tavLst>
                                        <p:tav tm="0">
                                          <p:val>
                                            <p:strVal val="#ppt_x"/>
                                          </p:val>
                                        </p:tav>
                                        <p:tav tm="100000">
                                          <p:val>
                                            <p:strVal val="#ppt_x"/>
                                          </p:val>
                                        </p:tav>
                                      </p:tavLst>
                                    </p:anim>
                                    <p:anim calcmode="lin" valueType="num">
                                      <p:cBhvr>
                                        <p:cTn id="14" dur="75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企业项目介绍</a:t>
            </a:r>
          </a:p>
        </p:txBody>
      </p:sp>
      <p:grpSp>
        <p:nvGrpSpPr>
          <p:cNvPr id="3" name="组合 2">
            <a:extLst>
              <a:ext uri="{FF2B5EF4-FFF2-40B4-BE49-F238E27FC236}">
                <a16:creationId xmlns:a16="http://schemas.microsoft.com/office/drawing/2014/main" xmlns="" id="{2D0F0F66-31B7-4E2E-A8DB-F43AAD6B1105}"/>
              </a:ext>
            </a:extLst>
          </p:cNvPr>
          <p:cNvGrpSpPr/>
          <p:nvPr/>
        </p:nvGrpSpPr>
        <p:grpSpPr>
          <a:xfrm>
            <a:off x="5476523" y="2221230"/>
            <a:ext cx="1405549" cy="1633230"/>
            <a:chOff x="5414028" y="2346973"/>
            <a:chExt cx="1405549" cy="1633230"/>
          </a:xfrm>
          <a:gradFill>
            <a:gsLst>
              <a:gs pos="0">
                <a:srgbClr val="1A88D3"/>
              </a:gs>
              <a:gs pos="100000">
                <a:srgbClr val="21B2AD"/>
              </a:gs>
            </a:gsLst>
            <a:lin ang="2700000" scaled="0"/>
          </a:gradFill>
        </p:grpSpPr>
        <p:sp>
          <p:nvSpPr>
            <p:cNvPr id="4" name="任意多边形 25">
              <a:extLst>
                <a:ext uri="{FF2B5EF4-FFF2-40B4-BE49-F238E27FC236}">
                  <a16:creationId xmlns:a16="http://schemas.microsoft.com/office/drawing/2014/main" xmlns="" id="{0465A591-7944-4E5F-89DD-E4D0AA975B6E}"/>
                </a:ext>
              </a:extLst>
            </p:cNvPr>
            <p:cNvSpPr/>
            <p:nvPr/>
          </p:nvSpPr>
          <p:spPr>
            <a:xfrm>
              <a:off x="5414028" y="2346973"/>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5" name="矩形 4">
              <a:extLst>
                <a:ext uri="{FF2B5EF4-FFF2-40B4-BE49-F238E27FC236}">
                  <a16:creationId xmlns:a16="http://schemas.microsoft.com/office/drawing/2014/main" xmlns="" id="{0E8CF57D-E4B8-4B1B-9D55-FEA534360231}"/>
                </a:ext>
              </a:extLst>
            </p:cNvPr>
            <p:cNvSpPr/>
            <p:nvPr/>
          </p:nvSpPr>
          <p:spPr>
            <a:xfrm>
              <a:off x="5790771" y="2879859"/>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01</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6" name="组合 5">
            <a:extLst>
              <a:ext uri="{FF2B5EF4-FFF2-40B4-BE49-F238E27FC236}">
                <a16:creationId xmlns:a16="http://schemas.microsoft.com/office/drawing/2014/main" xmlns="" id="{CC3A907D-8BAE-4C1C-A421-56599A91D6A0}"/>
              </a:ext>
            </a:extLst>
          </p:cNvPr>
          <p:cNvGrpSpPr/>
          <p:nvPr/>
        </p:nvGrpSpPr>
        <p:grpSpPr>
          <a:xfrm>
            <a:off x="6531230" y="3224165"/>
            <a:ext cx="1633230" cy="1405549"/>
            <a:chOff x="6468735" y="3349908"/>
            <a:chExt cx="1633230" cy="1405549"/>
          </a:xfrm>
          <a:gradFill>
            <a:gsLst>
              <a:gs pos="0">
                <a:srgbClr val="1A88D3"/>
              </a:gs>
              <a:gs pos="100000">
                <a:srgbClr val="21B2AD"/>
              </a:gs>
            </a:gsLst>
            <a:lin ang="2700000" scaled="0"/>
          </a:gradFill>
        </p:grpSpPr>
        <p:sp>
          <p:nvSpPr>
            <p:cNvPr id="8" name="任意多边形 28">
              <a:extLst>
                <a:ext uri="{FF2B5EF4-FFF2-40B4-BE49-F238E27FC236}">
                  <a16:creationId xmlns:a16="http://schemas.microsoft.com/office/drawing/2014/main" xmlns="" id="{40FEB341-BC25-4577-A85D-6168B5E7D356}"/>
                </a:ext>
              </a:extLst>
            </p:cNvPr>
            <p:cNvSpPr/>
            <p:nvPr/>
          </p:nvSpPr>
          <p:spPr>
            <a:xfrm rot="4297007">
              <a:off x="6582575" y="3236068"/>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9" name="矩形 8">
              <a:extLst>
                <a:ext uri="{FF2B5EF4-FFF2-40B4-BE49-F238E27FC236}">
                  <a16:creationId xmlns:a16="http://schemas.microsoft.com/office/drawing/2014/main" xmlns="" id="{186B239B-6EB7-4583-A425-CF6CFFE7D081}"/>
                </a:ext>
              </a:extLst>
            </p:cNvPr>
            <p:cNvSpPr/>
            <p:nvPr/>
          </p:nvSpPr>
          <p:spPr>
            <a:xfrm>
              <a:off x="7035096" y="3769828"/>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02</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0" name="组合 9">
            <a:extLst>
              <a:ext uri="{FF2B5EF4-FFF2-40B4-BE49-F238E27FC236}">
                <a16:creationId xmlns:a16="http://schemas.microsoft.com/office/drawing/2014/main" xmlns="" id="{4D44117B-EE87-483E-945F-7DA6CA52D8F9}"/>
              </a:ext>
            </a:extLst>
          </p:cNvPr>
          <p:cNvGrpSpPr/>
          <p:nvPr/>
        </p:nvGrpSpPr>
        <p:grpSpPr>
          <a:xfrm>
            <a:off x="6153704" y="4500468"/>
            <a:ext cx="1405549" cy="1633230"/>
            <a:chOff x="6091209" y="4626211"/>
            <a:chExt cx="1405549" cy="1633230"/>
          </a:xfrm>
          <a:gradFill>
            <a:gsLst>
              <a:gs pos="0">
                <a:srgbClr val="1A88D3"/>
              </a:gs>
              <a:gs pos="100000">
                <a:srgbClr val="21B2AD"/>
              </a:gs>
            </a:gsLst>
            <a:lin ang="2700000" scaled="0"/>
          </a:gradFill>
        </p:grpSpPr>
        <p:sp>
          <p:nvSpPr>
            <p:cNvPr id="11" name="任意多边形 32">
              <a:extLst>
                <a:ext uri="{FF2B5EF4-FFF2-40B4-BE49-F238E27FC236}">
                  <a16:creationId xmlns:a16="http://schemas.microsoft.com/office/drawing/2014/main" xmlns="" id="{A57C04DB-CCEA-4EF9-9408-A8FF94D1771E}"/>
                </a:ext>
              </a:extLst>
            </p:cNvPr>
            <p:cNvSpPr/>
            <p:nvPr/>
          </p:nvSpPr>
          <p:spPr>
            <a:xfrm rot="8672092">
              <a:off x="6091209" y="4626211"/>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2" name="矩形 11">
              <a:extLst>
                <a:ext uri="{FF2B5EF4-FFF2-40B4-BE49-F238E27FC236}">
                  <a16:creationId xmlns:a16="http://schemas.microsoft.com/office/drawing/2014/main" xmlns="" id="{BCE77F7C-8103-4196-AD6B-3F2B010D877F}"/>
                </a:ext>
              </a:extLst>
            </p:cNvPr>
            <p:cNvSpPr/>
            <p:nvPr/>
          </p:nvSpPr>
          <p:spPr>
            <a:xfrm>
              <a:off x="6524405" y="5254071"/>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03</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3" name="组合 12">
            <a:extLst>
              <a:ext uri="{FF2B5EF4-FFF2-40B4-BE49-F238E27FC236}">
                <a16:creationId xmlns:a16="http://schemas.microsoft.com/office/drawing/2014/main" xmlns="" id="{D99AC026-E9BC-4CB5-B1AD-66F5F74BB5DC}"/>
              </a:ext>
            </a:extLst>
          </p:cNvPr>
          <p:cNvGrpSpPr/>
          <p:nvPr/>
        </p:nvGrpSpPr>
        <p:grpSpPr>
          <a:xfrm>
            <a:off x="4683484" y="4458202"/>
            <a:ext cx="1405549" cy="1633230"/>
            <a:chOff x="4620989" y="4583945"/>
            <a:chExt cx="1405549" cy="1633230"/>
          </a:xfrm>
          <a:gradFill>
            <a:gsLst>
              <a:gs pos="0">
                <a:srgbClr val="1A88D3"/>
              </a:gs>
              <a:gs pos="100000">
                <a:srgbClr val="21B2AD"/>
              </a:gs>
            </a:gsLst>
            <a:lin ang="2700000" scaled="0"/>
          </a:gradFill>
        </p:grpSpPr>
        <p:sp>
          <p:nvSpPr>
            <p:cNvPr id="14" name="任意多边形 35">
              <a:extLst>
                <a:ext uri="{FF2B5EF4-FFF2-40B4-BE49-F238E27FC236}">
                  <a16:creationId xmlns:a16="http://schemas.microsoft.com/office/drawing/2014/main" xmlns="" id="{EA496FBE-CCA0-46CC-A233-12224ABBD256}"/>
                </a:ext>
              </a:extLst>
            </p:cNvPr>
            <p:cNvSpPr/>
            <p:nvPr/>
          </p:nvSpPr>
          <p:spPr>
            <a:xfrm rot="12968292">
              <a:off x="4620989" y="4583945"/>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5" name="矩形 14">
              <a:extLst>
                <a:ext uri="{FF2B5EF4-FFF2-40B4-BE49-F238E27FC236}">
                  <a16:creationId xmlns:a16="http://schemas.microsoft.com/office/drawing/2014/main" xmlns="" id="{D0D9BD85-0C5F-4224-944D-FAEEF190E9DA}"/>
                </a:ext>
              </a:extLst>
            </p:cNvPr>
            <p:cNvSpPr/>
            <p:nvPr/>
          </p:nvSpPr>
          <p:spPr>
            <a:xfrm>
              <a:off x="5071344" y="5169727"/>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04</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grpSp>
        <p:nvGrpSpPr>
          <p:cNvPr id="16" name="组合 15">
            <a:extLst>
              <a:ext uri="{FF2B5EF4-FFF2-40B4-BE49-F238E27FC236}">
                <a16:creationId xmlns:a16="http://schemas.microsoft.com/office/drawing/2014/main" xmlns="" id="{183FEF6A-3F1C-430C-9005-5CAE964D4027}"/>
              </a:ext>
            </a:extLst>
          </p:cNvPr>
          <p:cNvGrpSpPr/>
          <p:nvPr/>
        </p:nvGrpSpPr>
        <p:grpSpPr>
          <a:xfrm>
            <a:off x="4152530" y="3173595"/>
            <a:ext cx="1633230" cy="1405549"/>
            <a:chOff x="4090035" y="3299338"/>
            <a:chExt cx="1633230" cy="1405549"/>
          </a:xfrm>
          <a:gradFill>
            <a:gsLst>
              <a:gs pos="0">
                <a:srgbClr val="1A88D3"/>
              </a:gs>
              <a:gs pos="100000">
                <a:srgbClr val="21B2AD"/>
              </a:gs>
            </a:gsLst>
            <a:lin ang="2700000" scaled="0"/>
          </a:gradFill>
        </p:grpSpPr>
        <p:sp>
          <p:nvSpPr>
            <p:cNvPr id="17" name="任意多边形 38">
              <a:extLst>
                <a:ext uri="{FF2B5EF4-FFF2-40B4-BE49-F238E27FC236}">
                  <a16:creationId xmlns:a16="http://schemas.microsoft.com/office/drawing/2014/main" xmlns="" id="{C600C4F3-3F32-48AE-84E8-64DF07415DF2}"/>
                </a:ext>
              </a:extLst>
            </p:cNvPr>
            <p:cNvSpPr/>
            <p:nvPr/>
          </p:nvSpPr>
          <p:spPr>
            <a:xfrm rot="17278449">
              <a:off x="4203875" y="3185498"/>
              <a:ext cx="1405549" cy="1633230"/>
            </a:xfrm>
            <a:custGeom>
              <a:avLst/>
              <a:gdLst>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04950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2094 w 1600200"/>
                <a:gd name="connsiteY4" fmla="*/ 1569244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00200"/>
                <a:gd name="connsiteY0" fmla="*/ 1300162 h 1893094"/>
                <a:gd name="connsiteX1" fmla="*/ 776288 w 1600200"/>
                <a:gd name="connsiteY1" fmla="*/ 0 h 1893094"/>
                <a:gd name="connsiteX2" fmla="*/ 1562100 w 1600200"/>
                <a:gd name="connsiteY2" fmla="*/ 1304925 h 1893094"/>
                <a:gd name="connsiteX3" fmla="*/ 1445419 w 1600200"/>
                <a:gd name="connsiteY3" fmla="*/ 1466850 h 1893094"/>
                <a:gd name="connsiteX4" fmla="*/ 1516856 w 1600200"/>
                <a:gd name="connsiteY4" fmla="*/ 1557338 h 1893094"/>
                <a:gd name="connsiteX5" fmla="*/ 1600200 w 1600200"/>
                <a:gd name="connsiteY5" fmla="*/ 1724025 h 1893094"/>
                <a:gd name="connsiteX6" fmla="*/ 1428750 w 1600200"/>
                <a:gd name="connsiteY6" fmla="*/ 1674019 h 1893094"/>
                <a:gd name="connsiteX7" fmla="*/ 1304925 w 1600200"/>
                <a:gd name="connsiteY7" fmla="*/ 1633537 h 1893094"/>
                <a:gd name="connsiteX8" fmla="*/ 1126331 w 1600200"/>
                <a:gd name="connsiteY8" fmla="*/ 1893094 h 1893094"/>
                <a:gd name="connsiteX9" fmla="*/ 909638 w 1600200"/>
                <a:gd name="connsiteY9" fmla="*/ 1893094 h 1893094"/>
                <a:gd name="connsiteX10" fmla="*/ 869156 w 1600200"/>
                <a:gd name="connsiteY10" fmla="*/ 1826419 h 1893094"/>
                <a:gd name="connsiteX11" fmla="*/ 769144 w 1600200"/>
                <a:gd name="connsiteY11" fmla="*/ 1607344 h 1893094"/>
                <a:gd name="connsiteX12" fmla="*/ 671513 w 1600200"/>
                <a:gd name="connsiteY12" fmla="*/ 1797844 h 1893094"/>
                <a:gd name="connsiteX13" fmla="*/ 661988 w 1600200"/>
                <a:gd name="connsiteY13" fmla="*/ 1885950 h 1893094"/>
                <a:gd name="connsiteX14" fmla="*/ 433388 w 1600200"/>
                <a:gd name="connsiteY14" fmla="*/ 1885950 h 1893094"/>
                <a:gd name="connsiteX15" fmla="*/ 261938 w 1600200"/>
                <a:gd name="connsiteY15" fmla="*/ 1664494 h 1893094"/>
                <a:gd name="connsiteX16" fmla="*/ 326231 w 1600200"/>
                <a:gd name="connsiteY16" fmla="*/ 1581150 h 1893094"/>
                <a:gd name="connsiteX17" fmla="*/ 414338 w 1600200"/>
                <a:gd name="connsiteY17" fmla="*/ 1366837 h 1893094"/>
                <a:gd name="connsiteX18" fmla="*/ 188119 w 1600200"/>
                <a:gd name="connsiteY18" fmla="*/ 1404937 h 1893094"/>
                <a:gd name="connsiteX19" fmla="*/ 116681 w 1600200"/>
                <a:gd name="connsiteY19" fmla="*/ 1447800 h 1893094"/>
                <a:gd name="connsiteX20" fmla="*/ 0 w 1600200"/>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18472"/>
                <a:gd name="connsiteY0" fmla="*/ 1300162 h 1893094"/>
                <a:gd name="connsiteX1" fmla="*/ 776288 w 1618472"/>
                <a:gd name="connsiteY1" fmla="*/ 0 h 1893094"/>
                <a:gd name="connsiteX2" fmla="*/ 1562100 w 1618472"/>
                <a:gd name="connsiteY2" fmla="*/ 1304925 h 1893094"/>
                <a:gd name="connsiteX3" fmla="*/ 1445419 w 1618472"/>
                <a:gd name="connsiteY3" fmla="*/ 1466850 h 1893094"/>
                <a:gd name="connsiteX4" fmla="*/ 1516856 w 1618472"/>
                <a:gd name="connsiteY4" fmla="*/ 1557338 h 1893094"/>
                <a:gd name="connsiteX5" fmla="*/ 1600200 w 1618472"/>
                <a:gd name="connsiteY5" fmla="*/ 1724025 h 1893094"/>
                <a:gd name="connsiteX6" fmla="*/ 1428750 w 1618472"/>
                <a:gd name="connsiteY6" fmla="*/ 1674019 h 1893094"/>
                <a:gd name="connsiteX7" fmla="*/ 1304925 w 1618472"/>
                <a:gd name="connsiteY7" fmla="*/ 1633537 h 1893094"/>
                <a:gd name="connsiteX8" fmla="*/ 1126331 w 1618472"/>
                <a:gd name="connsiteY8" fmla="*/ 1893094 h 1893094"/>
                <a:gd name="connsiteX9" fmla="*/ 909638 w 1618472"/>
                <a:gd name="connsiteY9" fmla="*/ 1893094 h 1893094"/>
                <a:gd name="connsiteX10" fmla="*/ 869156 w 1618472"/>
                <a:gd name="connsiteY10" fmla="*/ 1826419 h 1893094"/>
                <a:gd name="connsiteX11" fmla="*/ 769144 w 1618472"/>
                <a:gd name="connsiteY11" fmla="*/ 1607344 h 1893094"/>
                <a:gd name="connsiteX12" fmla="*/ 671513 w 1618472"/>
                <a:gd name="connsiteY12" fmla="*/ 1797844 h 1893094"/>
                <a:gd name="connsiteX13" fmla="*/ 661988 w 1618472"/>
                <a:gd name="connsiteY13" fmla="*/ 1885950 h 1893094"/>
                <a:gd name="connsiteX14" fmla="*/ 433388 w 1618472"/>
                <a:gd name="connsiteY14" fmla="*/ 1885950 h 1893094"/>
                <a:gd name="connsiteX15" fmla="*/ 261938 w 1618472"/>
                <a:gd name="connsiteY15" fmla="*/ 1664494 h 1893094"/>
                <a:gd name="connsiteX16" fmla="*/ 326231 w 1618472"/>
                <a:gd name="connsiteY16" fmla="*/ 1581150 h 1893094"/>
                <a:gd name="connsiteX17" fmla="*/ 414338 w 1618472"/>
                <a:gd name="connsiteY17" fmla="*/ 1366837 h 1893094"/>
                <a:gd name="connsiteX18" fmla="*/ 188119 w 1618472"/>
                <a:gd name="connsiteY18" fmla="*/ 1404937 h 1893094"/>
                <a:gd name="connsiteX19" fmla="*/ 116681 w 1618472"/>
                <a:gd name="connsiteY19" fmla="*/ 1447800 h 1893094"/>
                <a:gd name="connsiteX20" fmla="*/ 0 w 1618472"/>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04925 w 1624617"/>
                <a:gd name="connsiteY7" fmla="*/ 1633537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8750 w 1624617"/>
                <a:gd name="connsiteY6" fmla="*/ 1674019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24617"/>
                <a:gd name="connsiteY0" fmla="*/ 1300162 h 1893094"/>
                <a:gd name="connsiteX1" fmla="*/ 776288 w 1624617"/>
                <a:gd name="connsiteY1" fmla="*/ 0 h 1893094"/>
                <a:gd name="connsiteX2" fmla="*/ 1562100 w 1624617"/>
                <a:gd name="connsiteY2" fmla="*/ 1304925 h 1893094"/>
                <a:gd name="connsiteX3" fmla="*/ 1445419 w 1624617"/>
                <a:gd name="connsiteY3" fmla="*/ 1466850 h 1893094"/>
                <a:gd name="connsiteX4" fmla="*/ 1516856 w 1624617"/>
                <a:gd name="connsiteY4" fmla="*/ 1557338 h 1893094"/>
                <a:gd name="connsiteX5" fmla="*/ 1600200 w 1624617"/>
                <a:gd name="connsiteY5" fmla="*/ 1724025 h 1893094"/>
                <a:gd name="connsiteX6" fmla="*/ 1426369 w 1624617"/>
                <a:gd name="connsiteY6" fmla="*/ 1678781 h 1893094"/>
                <a:gd name="connsiteX7" fmla="*/ 1312069 w 1624617"/>
                <a:gd name="connsiteY7" fmla="*/ 1640681 h 1893094"/>
                <a:gd name="connsiteX8" fmla="*/ 1126331 w 1624617"/>
                <a:gd name="connsiteY8" fmla="*/ 1893094 h 1893094"/>
                <a:gd name="connsiteX9" fmla="*/ 909638 w 1624617"/>
                <a:gd name="connsiteY9" fmla="*/ 1893094 h 1893094"/>
                <a:gd name="connsiteX10" fmla="*/ 869156 w 1624617"/>
                <a:gd name="connsiteY10" fmla="*/ 1826419 h 1893094"/>
                <a:gd name="connsiteX11" fmla="*/ 769144 w 1624617"/>
                <a:gd name="connsiteY11" fmla="*/ 1607344 h 1893094"/>
                <a:gd name="connsiteX12" fmla="*/ 671513 w 1624617"/>
                <a:gd name="connsiteY12" fmla="*/ 1797844 h 1893094"/>
                <a:gd name="connsiteX13" fmla="*/ 661988 w 1624617"/>
                <a:gd name="connsiteY13" fmla="*/ 1885950 h 1893094"/>
                <a:gd name="connsiteX14" fmla="*/ 433388 w 1624617"/>
                <a:gd name="connsiteY14" fmla="*/ 1885950 h 1893094"/>
                <a:gd name="connsiteX15" fmla="*/ 261938 w 1624617"/>
                <a:gd name="connsiteY15" fmla="*/ 1664494 h 1893094"/>
                <a:gd name="connsiteX16" fmla="*/ 326231 w 1624617"/>
                <a:gd name="connsiteY16" fmla="*/ 1581150 h 1893094"/>
                <a:gd name="connsiteX17" fmla="*/ 414338 w 1624617"/>
                <a:gd name="connsiteY17" fmla="*/ 1366837 h 1893094"/>
                <a:gd name="connsiteX18" fmla="*/ 188119 w 1624617"/>
                <a:gd name="connsiteY18" fmla="*/ 1404937 h 1893094"/>
                <a:gd name="connsiteX19" fmla="*/ 116681 w 1624617"/>
                <a:gd name="connsiteY19" fmla="*/ 1447800 h 1893094"/>
                <a:gd name="connsiteX20" fmla="*/ 0 w 1624617"/>
                <a:gd name="connsiteY20" fmla="*/ 1300162 h 1893094"/>
                <a:gd name="connsiteX0" fmla="*/ 0 w 1630230"/>
                <a:gd name="connsiteY0" fmla="*/ 1300162 h 1893094"/>
                <a:gd name="connsiteX1" fmla="*/ 776288 w 1630230"/>
                <a:gd name="connsiteY1" fmla="*/ 0 h 1893094"/>
                <a:gd name="connsiteX2" fmla="*/ 1562100 w 1630230"/>
                <a:gd name="connsiteY2" fmla="*/ 1304925 h 1893094"/>
                <a:gd name="connsiteX3" fmla="*/ 1445419 w 1630230"/>
                <a:gd name="connsiteY3" fmla="*/ 1466850 h 1893094"/>
                <a:gd name="connsiteX4" fmla="*/ 1516856 w 1630230"/>
                <a:gd name="connsiteY4" fmla="*/ 1557338 h 1893094"/>
                <a:gd name="connsiteX5" fmla="*/ 1607344 w 1630230"/>
                <a:gd name="connsiteY5" fmla="*/ 1726406 h 1893094"/>
                <a:gd name="connsiteX6" fmla="*/ 1426369 w 1630230"/>
                <a:gd name="connsiteY6" fmla="*/ 1678781 h 1893094"/>
                <a:gd name="connsiteX7" fmla="*/ 1312069 w 1630230"/>
                <a:gd name="connsiteY7" fmla="*/ 1640681 h 1893094"/>
                <a:gd name="connsiteX8" fmla="*/ 1126331 w 1630230"/>
                <a:gd name="connsiteY8" fmla="*/ 1893094 h 1893094"/>
                <a:gd name="connsiteX9" fmla="*/ 909638 w 1630230"/>
                <a:gd name="connsiteY9" fmla="*/ 1893094 h 1893094"/>
                <a:gd name="connsiteX10" fmla="*/ 869156 w 1630230"/>
                <a:gd name="connsiteY10" fmla="*/ 1826419 h 1893094"/>
                <a:gd name="connsiteX11" fmla="*/ 769144 w 1630230"/>
                <a:gd name="connsiteY11" fmla="*/ 1607344 h 1893094"/>
                <a:gd name="connsiteX12" fmla="*/ 671513 w 1630230"/>
                <a:gd name="connsiteY12" fmla="*/ 1797844 h 1893094"/>
                <a:gd name="connsiteX13" fmla="*/ 661988 w 1630230"/>
                <a:gd name="connsiteY13" fmla="*/ 1885950 h 1893094"/>
                <a:gd name="connsiteX14" fmla="*/ 433388 w 1630230"/>
                <a:gd name="connsiteY14" fmla="*/ 1885950 h 1893094"/>
                <a:gd name="connsiteX15" fmla="*/ 261938 w 1630230"/>
                <a:gd name="connsiteY15" fmla="*/ 1664494 h 1893094"/>
                <a:gd name="connsiteX16" fmla="*/ 326231 w 1630230"/>
                <a:gd name="connsiteY16" fmla="*/ 1581150 h 1893094"/>
                <a:gd name="connsiteX17" fmla="*/ 414338 w 1630230"/>
                <a:gd name="connsiteY17" fmla="*/ 1366837 h 1893094"/>
                <a:gd name="connsiteX18" fmla="*/ 188119 w 1630230"/>
                <a:gd name="connsiteY18" fmla="*/ 1404937 h 1893094"/>
                <a:gd name="connsiteX19" fmla="*/ 116681 w 1630230"/>
                <a:gd name="connsiteY19" fmla="*/ 1447800 h 1893094"/>
                <a:gd name="connsiteX20" fmla="*/ 0 w 1630230"/>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88119 w 1629187"/>
                <a:gd name="connsiteY18" fmla="*/ 1404937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14338 w 1629187"/>
                <a:gd name="connsiteY17" fmla="*/ 1366837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6681 w 1629187"/>
                <a:gd name="connsiteY19" fmla="*/ 1447800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 name="connsiteX0" fmla="*/ 0 w 1629187"/>
                <a:gd name="connsiteY0" fmla="*/ 1300162 h 1893094"/>
                <a:gd name="connsiteX1" fmla="*/ 776288 w 1629187"/>
                <a:gd name="connsiteY1" fmla="*/ 0 h 1893094"/>
                <a:gd name="connsiteX2" fmla="*/ 1562100 w 1629187"/>
                <a:gd name="connsiteY2" fmla="*/ 1304925 h 1893094"/>
                <a:gd name="connsiteX3" fmla="*/ 1445419 w 1629187"/>
                <a:gd name="connsiteY3" fmla="*/ 1466850 h 1893094"/>
                <a:gd name="connsiteX4" fmla="*/ 1516856 w 1629187"/>
                <a:gd name="connsiteY4" fmla="*/ 1557338 h 1893094"/>
                <a:gd name="connsiteX5" fmla="*/ 1607344 w 1629187"/>
                <a:gd name="connsiteY5" fmla="*/ 1726406 h 1893094"/>
                <a:gd name="connsiteX6" fmla="*/ 1426369 w 1629187"/>
                <a:gd name="connsiteY6" fmla="*/ 1678781 h 1893094"/>
                <a:gd name="connsiteX7" fmla="*/ 1312069 w 1629187"/>
                <a:gd name="connsiteY7" fmla="*/ 1640681 h 1893094"/>
                <a:gd name="connsiteX8" fmla="*/ 1126331 w 1629187"/>
                <a:gd name="connsiteY8" fmla="*/ 1893094 h 1893094"/>
                <a:gd name="connsiteX9" fmla="*/ 909638 w 1629187"/>
                <a:gd name="connsiteY9" fmla="*/ 1893094 h 1893094"/>
                <a:gd name="connsiteX10" fmla="*/ 869156 w 1629187"/>
                <a:gd name="connsiteY10" fmla="*/ 1826419 h 1893094"/>
                <a:gd name="connsiteX11" fmla="*/ 769144 w 1629187"/>
                <a:gd name="connsiteY11" fmla="*/ 1607344 h 1893094"/>
                <a:gd name="connsiteX12" fmla="*/ 671513 w 1629187"/>
                <a:gd name="connsiteY12" fmla="*/ 1797844 h 1893094"/>
                <a:gd name="connsiteX13" fmla="*/ 661988 w 1629187"/>
                <a:gd name="connsiteY13" fmla="*/ 1885950 h 1893094"/>
                <a:gd name="connsiteX14" fmla="*/ 433388 w 1629187"/>
                <a:gd name="connsiteY14" fmla="*/ 1885950 h 1893094"/>
                <a:gd name="connsiteX15" fmla="*/ 261938 w 1629187"/>
                <a:gd name="connsiteY15" fmla="*/ 1664494 h 1893094"/>
                <a:gd name="connsiteX16" fmla="*/ 326231 w 1629187"/>
                <a:gd name="connsiteY16" fmla="*/ 1581150 h 1893094"/>
                <a:gd name="connsiteX17" fmla="*/ 407194 w 1629187"/>
                <a:gd name="connsiteY17" fmla="*/ 1373981 h 1893094"/>
                <a:gd name="connsiteX18" fmla="*/ 192881 w 1629187"/>
                <a:gd name="connsiteY18" fmla="*/ 1412080 h 1893094"/>
                <a:gd name="connsiteX19" fmla="*/ 111919 w 1629187"/>
                <a:gd name="connsiteY19" fmla="*/ 1454944 h 1893094"/>
                <a:gd name="connsiteX20" fmla="*/ 0 w 1629187"/>
                <a:gd name="connsiteY20" fmla="*/ 1300162 h 189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629187" h="1893094">
                  <a:moveTo>
                    <a:pt x="0" y="1300162"/>
                  </a:moveTo>
                  <a:lnTo>
                    <a:pt x="776288" y="0"/>
                  </a:lnTo>
                  <a:lnTo>
                    <a:pt x="1562100" y="1304925"/>
                  </a:lnTo>
                  <a:lnTo>
                    <a:pt x="1445419" y="1466850"/>
                  </a:lnTo>
                  <a:cubicBezTo>
                    <a:pt x="1417638" y="1508124"/>
                    <a:pt x="1463674" y="1563688"/>
                    <a:pt x="1516856" y="1557338"/>
                  </a:cubicBezTo>
                  <a:cubicBezTo>
                    <a:pt x="1615282" y="1551781"/>
                    <a:pt x="1658938" y="1667669"/>
                    <a:pt x="1607344" y="1726406"/>
                  </a:cubicBezTo>
                  <a:cubicBezTo>
                    <a:pt x="1550194" y="1785937"/>
                    <a:pt x="1438275" y="1769268"/>
                    <a:pt x="1426369" y="1678781"/>
                  </a:cubicBezTo>
                  <a:cubicBezTo>
                    <a:pt x="1423194" y="1634331"/>
                    <a:pt x="1339057" y="1604168"/>
                    <a:pt x="1312069" y="1640681"/>
                  </a:cubicBezTo>
                  <a:lnTo>
                    <a:pt x="1126331" y="1893094"/>
                  </a:lnTo>
                  <a:lnTo>
                    <a:pt x="909638" y="1893094"/>
                  </a:lnTo>
                  <a:cubicBezTo>
                    <a:pt x="865187" y="1892300"/>
                    <a:pt x="832644" y="1877220"/>
                    <a:pt x="869156" y="1826419"/>
                  </a:cubicBezTo>
                  <a:cubicBezTo>
                    <a:pt x="931069" y="1746251"/>
                    <a:pt x="900112" y="1608931"/>
                    <a:pt x="769144" y="1607344"/>
                  </a:cubicBezTo>
                  <a:cubicBezTo>
                    <a:pt x="667544" y="1611313"/>
                    <a:pt x="630238" y="1734344"/>
                    <a:pt x="671513" y="1797844"/>
                  </a:cubicBezTo>
                  <a:cubicBezTo>
                    <a:pt x="706438" y="1843881"/>
                    <a:pt x="710407" y="1887537"/>
                    <a:pt x="661988" y="1885950"/>
                  </a:cubicBezTo>
                  <a:lnTo>
                    <a:pt x="433388" y="1885950"/>
                  </a:lnTo>
                  <a:lnTo>
                    <a:pt x="261938" y="1664494"/>
                  </a:lnTo>
                  <a:cubicBezTo>
                    <a:pt x="216694" y="1598613"/>
                    <a:pt x="271463" y="1573212"/>
                    <a:pt x="326231" y="1581150"/>
                  </a:cubicBezTo>
                  <a:cubicBezTo>
                    <a:pt x="379413" y="1588293"/>
                    <a:pt x="492125" y="1476375"/>
                    <a:pt x="407194" y="1373981"/>
                  </a:cubicBezTo>
                  <a:cubicBezTo>
                    <a:pt x="329406" y="1296193"/>
                    <a:pt x="206375" y="1339849"/>
                    <a:pt x="192881" y="1412080"/>
                  </a:cubicBezTo>
                  <a:cubicBezTo>
                    <a:pt x="179387" y="1476374"/>
                    <a:pt x="134938" y="1488280"/>
                    <a:pt x="111919" y="1454944"/>
                  </a:cubicBezTo>
                  <a:lnTo>
                    <a:pt x="0" y="130016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lumMod val="95000"/>
                  </a:schemeClr>
                </a:solidFill>
                <a:latin typeface="微软雅黑" panose="020B0503020204020204" pitchFamily="34" charset="-122"/>
                <a:ea typeface="微软雅黑" panose="020B0503020204020204" pitchFamily="34" charset="-122"/>
                <a:cs typeface="Arial Unicode MS" panose="020B0604020202020204" pitchFamily="34" charset="-122"/>
              </a:endParaRPr>
            </a:p>
          </p:txBody>
        </p:sp>
        <p:sp>
          <p:nvSpPr>
            <p:cNvPr id="18" name="矩形 17">
              <a:extLst>
                <a:ext uri="{FF2B5EF4-FFF2-40B4-BE49-F238E27FC236}">
                  <a16:creationId xmlns:a16="http://schemas.microsoft.com/office/drawing/2014/main" xmlns="" id="{92E06256-7B6F-407C-AF68-B12EF12AE211}"/>
                </a:ext>
              </a:extLst>
            </p:cNvPr>
            <p:cNvSpPr/>
            <p:nvPr/>
          </p:nvSpPr>
          <p:spPr>
            <a:xfrm>
              <a:off x="4587974" y="3764058"/>
              <a:ext cx="582138" cy="400110"/>
            </a:xfrm>
            <a:prstGeom prst="rect">
              <a:avLst/>
            </a:prstGeom>
            <a:grpFill/>
          </p:spPr>
          <p:txBody>
            <a:bodyPr wrap="square">
              <a:spAutoFit/>
            </a:bodyPr>
            <a:lstStyle/>
            <a:p>
              <a:pPr algn="ctr"/>
              <a:r>
                <a:rPr lang="en-US" altLang="zh-CN"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rPr>
                <a:t>05</a:t>
              </a:r>
              <a:endParaRPr lang="zh-CN" altLang="en-US" sz="2000" b="1" dirty="0">
                <a:solidFill>
                  <a:prstClr val="white"/>
                </a:solidFill>
                <a:latin typeface="微软雅黑" panose="020B0503020204020204" pitchFamily="34" charset="-122"/>
                <a:ea typeface="微软雅黑" panose="020B0503020204020204" pitchFamily="34" charset="-122"/>
                <a:cs typeface="Arial Unicode MS" panose="020B0604020202020204" pitchFamily="34" charset="-122"/>
              </a:endParaRPr>
            </a:p>
          </p:txBody>
        </p:sp>
      </p:grpSp>
      <p:sp>
        <p:nvSpPr>
          <p:cNvPr id="19" name="文本框 28">
            <a:extLst>
              <a:ext uri="{FF2B5EF4-FFF2-40B4-BE49-F238E27FC236}">
                <a16:creationId xmlns:a16="http://schemas.microsoft.com/office/drawing/2014/main" xmlns="" id="{2BDCF5BE-C200-4140-83A6-280A0F486F41}"/>
              </a:ext>
            </a:extLst>
          </p:cNvPr>
          <p:cNvSpPr txBox="1"/>
          <p:nvPr/>
        </p:nvSpPr>
        <p:spPr>
          <a:xfrm>
            <a:off x="4802777" y="1622833"/>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文本框 29">
            <a:extLst>
              <a:ext uri="{FF2B5EF4-FFF2-40B4-BE49-F238E27FC236}">
                <a16:creationId xmlns:a16="http://schemas.microsoft.com/office/drawing/2014/main" xmlns="" id="{CBF652A3-FAE0-4934-9F1F-E1FECBF9CA21}"/>
              </a:ext>
            </a:extLst>
          </p:cNvPr>
          <p:cNvSpPr txBox="1"/>
          <p:nvPr/>
        </p:nvSpPr>
        <p:spPr>
          <a:xfrm>
            <a:off x="8142603" y="3385100"/>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1" name="文本框 30">
            <a:extLst>
              <a:ext uri="{FF2B5EF4-FFF2-40B4-BE49-F238E27FC236}">
                <a16:creationId xmlns:a16="http://schemas.microsoft.com/office/drawing/2014/main" xmlns="" id="{7CE968CB-C46A-4D9C-AC4E-D86137AEFBDE}"/>
              </a:ext>
            </a:extLst>
          </p:cNvPr>
          <p:cNvSpPr txBox="1"/>
          <p:nvPr/>
        </p:nvSpPr>
        <p:spPr>
          <a:xfrm>
            <a:off x="7455512" y="5539683"/>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2" name="文本框 31">
            <a:extLst>
              <a:ext uri="{FF2B5EF4-FFF2-40B4-BE49-F238E27FC236}">
                <a16:creationId xmlns:a16="http://schemas.microsoft.com/office/drawing/2014/main" xmlns="" id="{2534D48C-BE89-47CE-BCB9-18221156E920}"/>
              </a:ext>
            </a:extLst>
          </p:cNvPr>
          <p:cNvSpPr txBox="1"/>
          <p:nvPr/>
        </p:nvSpPr>
        <p:spPr>
          <a:xfrm>
            <a:off x="2214237" y="5460921"/>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3" name="文本框 32">
            <a:extLst>
              <a:ext uri="{FF2B5EF4-FFF2-40B4-BE49-F238E27FC236}">
                <a16:creationId xmlns:a16="http://schemas.microsoft.com/office/drawing/2014/main" xmlns="" id="{AAA37C4A-B08B-4944-A1B0-49B32F7DBA1C}"/>
              </a:ext>
            </a:extLst>
          </p:cNvPr>
          <p:cNvSpPr txBox="1"/>
          <p:nvPr/>
        </p:nvSpPr>
        <p:spPr>
          <a:xfrm>
            <a:off x="1496285" y="3412308"/>
            <a:ext cx="2759006" cy="523220"/>
          </a:xfrm>
          <a:prstGeom prst="rect">
            <a:avLst/>
          </a:prstGeom>
          <a:noFill/>
          <a:effectLst/>
        </p:spPr>
        <p:txBody>
          <a:bodyPr wrap="square" rtlCol="0">
            <a:spAutoFit/>
          </a:bodyPr>
          <a:lstStyle/>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5467741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50"/>
                                        <p:tgtEl>
                                          <p:spTgt spid="3"/>
                                        </p:tgtEl>
                                      </p:cBhvr>
                                    </p:animEffect>
                                    <p:anim calcmode="lin" valueType="num">
                                      <p:cBhvr>
                                        <p:cTn id="13" dur="250" fill="hold"/>
                                        <p:tgtEl>
                                          <p:spTgt spid="3"/>
                                        </p:tgtEl>
                                        <p:attrNameLst>
                                          <p:attrName>ppt_x</p:attrName>
                                        </p:attrNameLst>
                                      </p:cBhvr>
                                      <p:tavLst>
                                        <p:tav tm="0">
                                          <p:val>
                                            <p:strVal val="#ppt_x"/>
                                          </p:val>
                                        </p:tav>
                                        <p:tav tm="100000">
                                          <p:val>
                                            <p:strVal val="#ppt_x"/>
                                          </p:val>
                                        </p:tav>
                                      </p:tavLst>
                                    </p:anim>
                                    <p:anim calcmode="lin" valueType="num">
                                      <p:cBhvr>
                                        <p:cTn id="14" dur="25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250"/>
                                        <p:tgtEl>
                                          <p:spTgt spid="6"/>
                                        </p:tgtEl>
                                      </p:cBhvr>
                                    </p:animEffect>
                                    <p:anim calcmode="lin" valueType="num">
                                      <p:cBhvr>
                                        <p:cTn id="19" dur="250" fill="hold"/>
                                        <p:tgtEl>
                                          <p:spTgt spid="6"/>
                                        </p:tgtEl>
                                        <p:attrNameLst>
                                          <p:attrName>ppt_x</p:attrName>
                                        </p:attrNameLst>
                                      </p:cBhvr>
                                      <p:tavLst>
                                        <p:tav tm="0">
                                          <p:val>
                                            <p:strVal val="#ppt_x"/>
                                          </p:val>
                                        </p:tav>
                                        <p:tav tm="100000">
                                          <p:val>
                                            <p:strVal val="#ppt_x"/>
                                          </p:val>
                                        </p:tav>
                                      </p:tavLst>
                                    </p:anim>
                                    <p:anim calcmode="lin" valueType="num">
                                      <p:cBhvr>
                                        <p:cTn id="20" dur="250" fill="hold"/>
                                        <p:tgtEl>
                                          <p:spTgt spid="6"/>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50"/>
                                        <p:tgtEl>
                                          <p:spTgt spid="10"/>
                                        </p:tgtEl>
                                      </p:cBhvr>
                                    </p:animEffect>
                                    <p:anim calcmode="lin" valueType="num">
                                      <p:cBhvr>
                                        <p:cTn id="25" dur="250" fill="hold"/>
                                        <p:tgtEl>
                                          <p:spTgt spid="10"/>
                                        </p:tgtEl>
                                        <p:attrNameLst>
                                          <p:attrName>ppt_x</p:attrName>
                                        </p:attrNameLst>
                                      </p:cBhvr>
                                      <p:tavLst>
                                        <p:tav tm="0">
                                          <p:val>
                                            <p:strVal val="#ppt_x"/>
                                          </p:val>
                                        </p:tav>
                                        <p:tav tm="100000">
                                          <p:val>
                                            <p:strVal val="#ppt_x"/>
                                          </p:val>
                                        </p:tav>
                                      </p:tavLst>
                                    </p:anim>
                                    <p:anim calcmode="lin" valueType="num">
                                      <p:cBhvr>
                                        <p:cTn id="26" dur="250" fill="hold"/>
                                        <p:tgtEl>
                                          <p:spTgt spid="10"/>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250"/>
                                        <p:tgtEl>
                                          <p:spTgt spid="13"/>
                                        </p:tgtEl>
                                      </p:cBhvr>
                                    </p:animEffect>
                                    <p:anim calcmode="lin" valueType="num">
                                      <p:cBhvr>
                                        <p:cTn id="31" dur="250" fill="hold"/>
                                        <p:tgtEl>
                                          <p:spTgt spid="13"/>
                                        </p:tgtEl>
                                        <p:attrNameLst>
                                          <p:attrName>ppt_x</p:attrName>
                                        </p:attrNameLst>
                                      </p:cBhvr>
                                      <p:tavLst>
                                        <p:tav tm="0">
                                          <p:val>
                                            <p:strVal val="#ppt_x"/>
                                          </p:val>
                                        </p:tav>
                                        <p:tav tm="100000">
                                          <p:val>
                                            <p:strVal val="#ppt_x"/>
                                          </p:val>
                                        </p:tav>
                                      </p:tavLst>
                                    </p:anim>
                                    <p:anim calcmode="lin" valueType="num">
                                      <p:cBhvr>
                                        <p:cTn id="32" dur="250" fill="hold"/>
                                        <p:tgtEl>
                                          <p:spTgt spid="13"/>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nodeType="after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250"/>
                                        <p:tgtEl>
                                          <p:spTgt spid="16"/>
                                        </p:tgtEl>
                                      </p:cBhvr>
                                    </p:animEffect>
                                    <p:anim calcmode="lin" valueType="num">
                                      <p:cBhvr>
                                        <p:cTn id="37" dur="250" fill="hold"/>
                                        <p:tgtEl>
                                          <p:spTgt spid="16"/>
                                        </p:tgtEl>
                                        <p:attrNameLst>
                                          <p:attrName>ppt_x</p:attrName>
                                        </p:attrNameLst>
                                      </p:cBhvr>
                                      <p:tavLst>
                                        <p:tav tm="0">
                                          <p:val>
                                            <p:strVal val="#ppt_x"/>
                                          </p:val>
                                        </p:tav>
                                        <p:tav tm="100000">
                                          <p:val>
                                            <p:strVal val="#ppt_x"/>
                                          </p:val>
                                        </p:tav>
                                      </p:tavLst>
                                    </p:anim>
                                    <p:anim calcmode="lin" valueType="num">
                                      <p:cBhvr>
                                        <p:cTn id="38" dur="250" fill="hold"/>
                                        <p:tgtEl>
                                          <p:spTgt spid="16"/>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fade">
                                      <p:cBhvr>
                                        <p:cTn id="42" dur="250"/>
                                        <p:tgtEl>
                                          <p:spTgt spid="19"/>
                                        </p:tgtEl>
                                      </p:cBhvr>
                                    </p:animEffect>
                                    <p:anim calcmode="lin" valueType="num">
                                      <p:cBhvr>
                                        <p:cTn id="43" dur="250" fill="hold"/>
                                        <p:tgtEl>
                                          <p:spTgt spid="19"/>
                                        </p:tgtEl>
                                        <p:attrNameLst>
                                          <p:attrName>ppt_x</p:attrName>
                                        </p:attrNameLst>
                                      </p:cBhvr>
                                      <p:tavLst>
                                        <p:tav tm="0">
                                          <p:val>
                                            <p:strVal val="#ppt_x"/>
                                          </p:val>
                                        </p:tav>
                                        <p:tav tm="100000">
                                          <p:val>
                                            <p:strVal val="#ppt_x"/>
                                          </p:val>
                                        </p:tav>
                                      </p:tavLst>
                                    </p:anim>
                                    <p:anim calcmode="lin" valueType="num">
                                      <p:cBhvr>
                                        <p:cTn id="44" dur="250" fill="hold"/>
                                        <p:tgtEl>
                                          <p:spTgt spid="19"/>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20"/>
                                        </p:tgtEl>
                                        <p:attrNameLst>
                                          <p:attrName>style.visibility</p:attrName>
                                        </p:attrNameLst>
                                      </p:cBhvr>
                                      <p:to>
                                        <p:strVal val="visible"/>
                                      </p:to>
                                    </p:set>
                                    <p:animEffect transition="in" filter="fade">
                                      <p:cBhvr>
                                        <p:cTn id="48" dur="250"/>
                                        <p:tgtEl>
                                          <p:spTgt spid="20"/>
                                        </p:tgtEl>
                                      </p:cBhvr>
                                    </p:animEffect>
                                    <p:anim calcmode="lin" valueType="num">
                                      <p:cBhvr>
                                        <p:cTn id="49" dur="250" fill="hold"/>
                                        <p:tgtEl>
                                          <p:spTgt spid="20"/>
                                        </p:tgtEl>
                                        <p:attrNameLst>
                                          <p:attrName>ppt_x</p:attrName>
                                        </p:attrNameLst>
                                      </p:cBhvr>
                                      <p:tavLst>
                                        <p:tav tm="0">
                                          <p:val>
                                            <p:strVal val="#ppt_x"/>
                                          </p:val>
                                        </p:tav>
                                        <p:tav tm="100000">
                                          <p:val>
                                            <p:strVal val="#ppt_x"/>
                                          </p:val>
                                        </p:tav>
                                      </p:tavLst>
                                    </p:anim>
                                    <p:anim calcmode="lin" valueType="num">
                                      <p:cBhvr>
                                        <p:cTn id="50" dur="250" fill="hold"/>
                                        <p:tgtEl>
                                          <p:spTgt spid="20"/>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250"/>
                                        <p:tgtEl>
                                          <p:spTgt spid="21"/>
                                        </p:tgtEl>
                                      </p:cBhvr>
                                    </p:animEffect>
                                    <p:anim calcmode="lin" valueType="num">
                                      <p:cBhvr>
                                        <p:cTn id="55" dur="250" fill="hold"/>
                                        <p:tgtEl>
                                          <p:spTgt spid="21"/>
                                        </p:tgtEl>
                                        <p:attrNameLst>
                                          <p:attrName>ppt_x</p:attrName>
                                        </p:attrNameLst>
                                      </p:cBhvr>
                                      <p:tavLst>
                                        <p:tav tm="0">
                                          <p:val>
                                            <p:strVal val="#ppt_x"/>
                                          </p:val>
                                        </p:tav>
                                        <p:tav tm="100000">
                                          <p:val>
                                            <p:strVal val="#ppt_x"/>
                                          </p:val>
                                        </p:tav>
                                      </p:tavLst>
                                    </p:anim>
                                    <p:anim calcmode="lin" valueType="num">
                                      <p:cBhvr>
                                        <p:cTn id="56" dur="25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250"/>
                                        <p:tgtEl>
                                          <p:spTgt spid="22"/>
                                        </p:tgtEl>
                                      </p:cBhvr>
                                    </p:animEffect>
                                    <p:anim calcmode="lin" valueType="num">
                                      <p:cBhvr>
                                        <p:cTn id="61" dur="250" fill="hold"/>
                                        <p:tgtEl>
                                          <p:spTgt spid="22"/>
                                        </p:tgtEl>
                                        <p:attrNameLst>
                                          <p:attrName>ppt_x</p:attrName>
                                        </p:attrNameLst>
                                      </p:cBhvr>
                                      <p:tavLst>
                                        <p:tav tm="0">
                                          <p:val>
                                            <p:strVal val="#ppt_x"/>
                                          </p:val>
                                        </p:tav>
                                        <p:tav tm="100000">
                                          <p:val>
                                            <p:strVal val="#ppt_x"/>
                                          </p:val>
                                        </p:tav>
                                      </p:tavLst>
                                    </p:anim>
                                    <p:anim calcmode="lin" valueType="num">
                                      <p:cBhvr>
                                        <p:cTn id="62" dur="250" fill="hold"/>
                                        <p:tgtEl>
                                          <p:spTgt spid="22"/>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grpId="0" nodeType="afterEffect">
                                  <p:stCondLst>
                                    <p:cond delay="0"/>
                                  </p:stCondLst>
                                  <p:childTnLst>
                                    <p:set>
                                      <p:cBhvr>
                                        <p:cTn id="65" dur="1" fill="hold">
                                          <p:stCondLst>
                                            <p:cond delay="0"/>
                                          </p:stCondLst>
                                        </p:cTn>
                                        <p:tgtEl>
                                          <p:spTgt spid="23"/>
                                        </p:tgtEl>
                                        <p:attrNameLst>
                                          <p:attrName>style.visibility</p:attrName>
                                        </p:attrNameLst>
                                      </p:cBhvr>
                                      <p:to>
                                        <p:strVal val="visible"/>
                                      </p:to>
                                    </p:set>
                                    <p:animEffect transition="in" filter="fade">
                                      <p:cBhvr>
                                        <p:cTn id="66" dur="250"/>
                                        <p:tgtEl>
                                          <p:spTgt spid="23"/>
                                        </p:tgtEl>
                                      </p:cBhvr>
                                    </p:animEffect>
                                    <p:anim calcmode="lin" valueType="num">
                                      <p:cBhvr>
                                        <p:cTn id="67" dur="250" fill="hold"/>
                                        <p:tgtEl>
                                          <p:spTgt spid="23"/>
                                        </p:tgtEl>
                                        <p:attrNameLst>
                                          <p:attrName>ppt_x</p:attrName>
                                        </p:attrNameLst>
                                      </p:cBhvr>
                                      <p:tavLst>
                                        <p:tav tm="0">
                                          <p:val>
                                            <p:strVal val="#ppt_x"/>
                                          </p:val>
                                        </p:tav>
                                        <p:tav tm="100000">
                                          <p:val>
                                            <p:strVal val="#ppt_x"/>
                                          </p:val>
                                        </p:tav>
                                      </p:tavLst>
                                    </p:anim>
                                    <p:anim calcmode="lin" valueType="num">
                                      <p:cBhvr>
                                        <p:cTn id="68" dur="25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9" grpId="0"/>
      <p:bldP spid="20" grpId="0"/>
      <p:bldP spid="21" grpId="0"/>
      <p:bldP spid="22" grpId="0"/>
      <p:bldP spid="2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企业项目介绍</a:t>
            </a:r>
          </a:p>
        </p:txBody>
      </p:sp>
      <p:grpSp>
        <p:nvGrpSpPr>
          <p:cNvPr id="3" name="组合 2">
            <a:extLst>
              <a:ext uri="{FF2B5EF4-FFF2-40B4-BE49-F238E27FC236}">
                <a16:creationId xmlns:a16="http://schemas.microsoft.com/office/drawing/2014/main" xmlns="" id="{C2D35010-2701-4E97-8894-20D6C9399341}"/>
              </a:ext>
            </a:extLst>
          </p:cNvPr>
          <p:cNvGrpSpPr/>
          <p:nvPr/>
        </p:nvGrpSpPr>
        <p:grpSpPr>
          <a:xfrm>
            <a:off x="2194172" y="1530994"/>
            <a:ext cx="7756278" cy="4420148"/>
            <a:chOff x="1542046" y="1599754"/>
            <a:chExt cx="8730329" cy="4975240"/>
          </a:xfrm>
        </p:grpSpPr>
        <p:sp>
          <p:nvSpPr>
            <p:cNvPr id="4" name="Freeform 42">
              <a:extLst>
                <a:ext uri="{FF2B5EF4-FFF2-40B4-BE49-F238E27FC236}">
                  <a16:creationId xmlns:a16="http://schemas.microsoft.com/office/drawing/2014/main" xmlns="" id="{DD781126-C0B4-4077-9B09-D632C8A5B0B6}"/>
                </a:ext>
              </a:extLst>
            </p:cNvPr>
            <p:cNvSpPr>
              <a:spLocks/>
            </p:cNvSpPr>
            <p:nvPr/>
          </p:nvSpPr>
          <p:spPr bwMode="auto">
            <a:xfrm>
              <a:off x="2102071" y="2052194"/>
              <a:ext cx="3244325" cy="739775"/>
            </a:xfrm>
            <a:custGeom>
              <a:avLst/>
              <a:gdLst>
                <a:gd name="T0" fmla="*/ 0 w 4673"/>
                <a:gd name="T1" fmla="*/ 739775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3" tIns="45697" rIns="91393" bIns="45697"/>
            <a:lstStyle/>
            <a:p>
              <a:endParaRPr lang="zh-CN" altLang="en-US">
                <a:solidFill>
                  <a:schemeClr val="bg1">
                    <a:lumMod val="50000"/>
                  </a:schemeClr>
                </a:solidFill>
              </a:endParaRPr>
            </a:p>
          </p:txBody>
        </p:sp>
        <p:sp>
          <p:nvSpPr>
            <p:cNvPr id="5" name="Freeform 42">
              <a:extLst>
                <a:ext uri="{FF2B5EF4-FFF2-40B4-BE49-F238E27FC236}">
                  <a16:creationId xmlns:a16="http://schemas.microsoft.com/office/drawing/2014/main" xmlns="" id="{7C229996-EE42-4BBC-8D34-0430DB360496}"/>
                </a:ext>
              </a:extLst>
            </p:cNvPr>
            <p:cNvSpPr>
              <a:spLocks/>
            </p:cNvSpPr>
            <p:nvPr/>
          </p:nvSpPr>
          <p:spPr bwMode="auto">
            <a:xfrm flipH="1">
              <a:off x="6450576" y="2052194"/>
              <a:ext cx="3244326" cy="739775"/>
            </a:xfrm>
            <a:custGeom>
              <a:avLst/>
              <a:gdLst>
                <a:gd name="T0" fmla="*/ 0 w 4673"/>
                <a:gd name="T1" fmla="*/ 739775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3" tIns="45697" rIns="91393" bIns="45697"/>
            <a:lstStyle/>
            <a:p>
              <a:endParaRPr lang="zh-CN" altLang="en-US">
                <a:solidFill>
                  <a:schemeClr val="bg1">
                    <a:lumMod val="50000"/>
                  </a:schemeClr>
                </a:solidFill>
              </a:endParaRPr>
            </a:p>
          </p:txBody>
        </p:sp>
        <p:sp>
          <p:nvSpPr>
            <p:cNvPr id="6" name="Freeform 42">
              <a:extLst>
                <a:ext uri="{FF2B5EF4-FFF2-40B4-BE49-F238E27FC236}">
                  <a16:creationId xmlns:a16="http://schemas.microsoft.com/office/drawing/2014/main" xmlns="" id="{C2CDF365-1308-48E5-B9DB-FB468EDA199A}"/>
                </a:ext>
              </a:extLst>
            </p:cNvPr>
            <p:cNvSpPr>
              <a:spLocks/>
            </p:cNvSpPr>
            <p:nvPr/>
          </p:nvSpPr>
          <p:spPr bwMode="auto">
            <a:xfrm flipV="1">
              <a:off x="2102071" y="5384357"/>
              <a:ext cx="3244325" cy="738187"/>
            </a:xfrm>
            <a:custGeom>
              <a:avLst/>
              <a:gdLst>
                <a:gd name="T0" fmla="*/ 0 w 4673"/>
                <a:gd name="T1" fmla="*/ 738187 h 1547"/>
                <a:gd name="T2" fmla="*/ 0 w 4673"/>
                <a:gd name="T3" fmla="*/ 0 h 1547"/>
                <a:gd name="T4" fmla="*/ 3246437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3" tIns="45697" rIns="91393" bIns="45697"/>
            <a:lstStyle/>
            <a:p>
              <a:endParaRPr lang="zh-CN" altLang="en-US">
                <a:solidFill>
                  <a:schemeClr val="bg1">
                    <a:lumMod val="50000"/>
                  </a:schemeClr>
                </a:solidFill>
              </a:endParaRPr>
            </a:p>
          </p:txBody>
        </p:sp>
        <p:sp>
          <p:nvSpPr>
            <p:cNvPr id="8" name="Freeform 42">
              <a:extLst>
                <a:ext uri="{FF2B5EF4-FFF2-40B4-BE49-F238E27FC236}">
                  <a16:creationId xmlns:a16="http://schemas.microsoft.com/office/drawing/2014/main" xmlns="" id="{CE986649-477B-4AB4-B84F-043C126A9E40}"/>
                </a:ext>
              </a:extLst>
            </p:cNvPr>
            <p:cNvSpPr>
              <a:spLocks/>
            </p:cNvSpPr>
            <p:nvPr/>
          </p:nvSpPr>
          <p:spPr bwMode="auto">
            <a:xfrm flipH="1" flipV="1">
              <a:off x="6450576" y="5384357"/>
              <a:ext cx="3244326" cy="738187"/>
            </a:xfrm>
            <a:custGeom>
              <a:avLst/>
              <a:gdLst>
                <a:gd name="T0" fmla="*/ 0 w 4673"/>
                <a:gd name="T1" fmla="*/ 738187 h 1547"/>
                <a:gd name="T2" fmla="*/ 0 w 4673"/>
                <a:gd name="T3" fmla="*/ 0 h 1547"/>
                <a:gd name="T4" fmla="*/ 3246438 w 4673"/>
                <a:gd name="T5" fmla="*/ 0 h 1547"/>
                <a:gd name="T6" fmla="*/ 0 60000 65536"/>
                <a:gd name="T7" fmla="*/ 0 60000 65536"/>
                <a:gd name="T8" fmla="*/ 0 60000 65536"/>
              </a:gdLst>
              <a:ahLst/>
              <a:cxnLst>
                <a:cxn ang="T6">
                  <a:pos x="T0" y="T1"/>
                </a:cxn>
                <a:cxn ang="T7">
                  <a:pos x="T2" y="T3"/>
                </a:cxn>
                <a:cxn ang="T8">
                  <a:pos x="T4" y="T5"/>
                </a:cxn>
              </a:cxnLst>
              <a:rect l="0" t="0" r="r" b="b"/>
              <a:pathLst>
                <a:path w="4673" h="1547">
                  <a:moveTo>
                    <a:pt x="0" y="1547"/>
                  </a:moveTo>
                  <a:lnTo>
                    <a:pt x="0" y="0"/>
                  </a:lnTo>
                  <a:lnTo>
                    <a:pt x="4673" y="0"/>
                  </a:lnTo>
                </a:path>
              </a:pathLst>
            </a:custGeom>
            <a:noFill/>
            <a:ln w="9" cap="flat" cmpd="sng">
              <a:solidFill>
                <a:srgbClr val="7F7F7F"/>
              </a:solidFill>
              <a:prstDash val="dash"/>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91393" tIns="45697" rIns="91393" bIns="45697"/>
            <a:lstStyle/>
            <a:p>
              <a:endParaRPr lang="zh-CN" altLang="en-US">
                <a:solidFill>
                  <a:schemeClr val="bg1">
                    <a:lumMod val="50000"/>
                  </a:schemeClr>
                </a:solidFill>
              </a:endParaRPr>
            </a:p>
          </p:txBody>
        </p:sp>
        <p:sp>
          <p:nvSpPr>
            <p:cNvPr id="9" name="TextBox 33">
              <a:extLst>
                <a:ext uri="{FF2B5EF4-FFF2-40B4-BE49-F238E27FC236}">
                  <a16:creationId xmlns:a16="http://schemas.microsoft.com/office/drawing/2014/main" xmlns="" id="{9265FBDA-CCFA-46F1-BB00-333675713B76}"/>
                </a:ext>
              </a:extLst>
            </p:cNvPr>
            <p:cNvSpPr txBox="1">
              <a:spLocks noChangeArrowheads="1"/>
            </p:cNvSpPr>
            <p:nvPr/>
          </p:nvSpPr>
          <p:spPr bwMode="auto">
            <a:xfrm>
              <a:off x="3868366" y="3702273"/>
              <a:ext cx="4005634" cy="588875"/>
            </a:xfrm>
            <a:prstGeom prst="rect">
              <a:avLst/>
            </a:prstGeom>
            <a:gradFill>
              <a:gsLst>
                <a:gs pos="0">
                  <a:srgbClr val="1A88D3"/>
                </a:gs>
                <a:gs pos="100000">
                  <a:srgbClr val="21B2AD"/>
                </a:gs>
              </a:gsLst>
              <a:lin ang="2700000" scaled="0"/>
            </a:gradFill>
            <a:ln>
              <a:noFill/>
            </a:ln>
          </p:spPr>
          <p:txBody>
            <a:bodyPr wrap="square"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eaLnBrk="1" hangingPunct="1">
                <a:spcBef>
                  <a:spcPct val="0"/>
                </a:spcBef>
                <a:buFontTx/>
                <a:buNone/>
              </a:pPr>
              <a:r>
                <a:rPr lang="zh-CN" altLang="en-US" sz="2800" dirty="0">
                  <a:solidFill>
                    <a:schemeClr val="bg1"/>
                  </a:solidFill>
                  <a:latin typeface="微软雅黑" pitchFamily="34" charset="-122"/>
                </a:rPr>
                <a:t>加入标题描述</a:t>
              </a:r>
            </a:p>
          </p:txBody>
        </p:sp>
        <p:grpSp>
          <p:nvGrpSpPr>
            <p:cNvPr id="10" name="组合 34">
              <a:extLst>
                <a:ext uri="{FF2B5EF4-FFF2-40B4-BE49-F238E27FC236}">
                  <a16:creationId xmlns:a16="http://schemas.microsoft.com/office/drawing/2014/main" xmlns="" id="{5C62FEB4-FF30-4E47-81BC-5104E75EEE1F}"/>
                </a:ext>
              </a:extLst>
            </p:cNvPr>
            <p:cNvGrpSpPr>
              <a:grpSpLocks/>
            </p:cNvGrpSpPr>
            <p:nvPr/>
          </p:nvGrpSpPr>
          <p:grpSpPr bwMode="auto">
            <a:xfrm>
              <a:off x="1542046" y="2720529"/>
              <a:ext cx="1153362" cy="1155700"/>
              <a:chOff x="0" y="0"/>
              <a:chExt cx="1154113" cy="1155699"/>
            </a:xfrm>
            <a:solidFill>
              <a:schemeClr val="bg1">
                <a:lumMod val="65000"/>
              </a:schemeClr>
            </a:solidFill>
          </p:grpSpPr>
          <p:sp>
            <p:nvSpPr>
              <p:cNvPr id="28" name="Oval 30">
                <a:extLst>
                  <a:ext uri="{FF2B5EF4-FFF2-40B4-BE49-F238E27FC236}">
                    <a16:creationId xmlns:a16="http://schemas.microsoft.com/office/drawing/2014/main" xmlns="" id="{3F3F6780-9E2A-42AF-8384-1AFD52C60124}"/>
                  </a:ext>
                </a:extLst>
              </p:cNvPr>
              <p:cNvSpPr>
                <a:spLocks noChangeArrowheads="1"/>
              </p:cNvSpPr>
              <p:nvPr/>
            </p:nvSpPr>
            <p:spPr bwMode="auto">
              <a:xfrm>
                <a:off x="0" y="0"/>
                <a:ext cx="1154113" cy="1155699"/>
              </a:xfrm>
              <a:prstGeom prst="ellipse">
                <a:avLst/>
              </a:prstGeom>
              <a:gradFill>
                <a:gsLst>
                  <a:gs pos="0">
                    <a:srgbClr val="1A88D3"/>
                  </a:gs>
                  <a:gs pos="100000">
                    <a:srgbClr val="21B2AD"/>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00" dirty="0">
                  <a:solidFill>
                    <a:schemeClr val="tx1"/>
                  </a:solidFill>
                  <a:ea typeface="宋体" pitchFamily="2" charset="-122"/>
                </a:endParaRPr>
              </a:p>
            </p:txBody>
          </p:sp>
          <p:sp>
            <p:nvSpPr>
              <p:cNvPr id="29" name="Freeform 34">
                <a:extLst>
                  <a:ext uri="{FF2B5EF4-FFF2-40B4-BE49-F238E27FC236}">
                    <a16:creationId xmlns:a16="http://schemas.microsoft.com/office/drawing/2014/main" xmlns="" id="{2610558D-9ACB-48C4-AEA3-8C4E183752F0}"/>
                  </a:ext>
                </a:extLst>
              </p:cNvPr>
              <p:cNvSpPr>
                <a:spLocks noEditPoints="1"/>
              </p:cNvSpPr>
              <p:nvPr/>
            </p:nvSpPr>
            <p:spPr bwMode="auto">
              <a:xfrm>
                <a:off x="266700" y="128587"/>
                <a:ext cx="638175" cy="868362"/>
              </a:xfrm>
              <a:custGeom>
                <a:avLst/>
                <a:gdLst>
                  <a:gd name="T0" fmla="*/ 128715 w 709"/>
                  <a:gd name="T1" fmla="*/ 322149 h 965"/>
                  <a:gd name="T2" fmla="*/ 196223 w 709"/>
                  <a:gd name="T3" fmla="*/ 480524 h 965"/>
                  <a:gd name="T4" fmla="*/ 251130 w 709"/>
                  <a:gd name="T5" fmla="*/ 607403 h 965"/>
                  <a:gd name="T6" fmla="*/ 374444 w 709"/>
                  <a:gd name="T7" fmla="*/ 611003 h 965"/>
                  <a:gd name="T8" fmla="*/ 401447 w 709"/>
                  <a:gd name="T9" fmla="*/ 560611 h 965"/>
                  <a:gd name="T10" fmla="*/ 469855 w 709"/>
                  <a:gd name="T11" fmla="*/ 432831 h 965"/>
                  <a:gd name="T12" fmla="*/ 319538 w 709"/>
                  <a:gd name="T13" fmla="*/ 132279 h 965"/>
                  <a:gd name="T14" fmla="*/ 264631 w 709"/>
                  <a:gd name="T15" fmla="*/ 650597 h 965"/>
                  <a:gd name="T16" fmla="*/ 201624 w 709"/>
                  <a:gd name="T17" fmla="*/ 578608 h 965"/>
                  <a:gd name="T18" fmla="*/ 135916 w 709"/>
                  <a:gd name="T19" fmla="*/ 455328 h 965"/>
                  <a:gd name="T20" fmla="*/ 319538 w 709"/>
                  <a:gd name="T21" fmla="*/ 91785 h 965"/>
                  <a:gd name="T22" fmla="*/ 503159 w 709"/>
                  <a:gd name="T23" fmla="*/ 455328 h 965"/>
                  <a:gd name="T24" fmla="*/ 436551 w 709"/>
                  <a:gd name="T25" fmla="*/ 578608 h 965"/>
                  <a:gd name="T26" fmla="*/ 374444 w 709"/>
                  <a:gd name="T27" fmla="*/ 650597 h 965"/>
                  <a:gd name="T28" fmla="*/ 228627 w 709"/>
                  <a:gd name="T29" fmla="*/ 778376 h 965"/>
                  <a:gd name="T30" fmla="*/ 383445 w 709"/>
                  <a:gd name="T31" fmla="*/ 807172 h 965"/>
                  <a:gd name="T32" fmla="*/ 383445 w 709"/>
                  <a:gd name="T33" fmla="*/ 748681 h 965"/>
                  <a:gd name="T34" fmla="*/ 246629 w 709"/>
                  <a:gd name="T35" fmla="*/ 796373 h 965"/>
                  <a:gd name="T36" fmla="*/ 395146 w 709"/>
                  <a:gd name="T37" fmla="*/ 796373 h 965"/>
                  <a:gd name="T38" fmla="*/ 413149 w 709"/>
                  <a:gd name="T39" fmla="*/ 778376 h 965"/>
                  <a:gd name="T40" fmla="*/ 228627 w 709"/>
                  <a:gd name="T41" fmla="*/ 685691 h 965"/>
                  <a:gd name="T42" fmla="*/ 413149 w 709"/>
                  <a:gd name="T43" fmla="*/ 778376 h 965"/>
                  <a:gd name="T44" fmla="*/ 411348 w 709"/>
                  <a:gd name="T45" fmla="*/ 362642 h 965"/>
                  <a:gd name="T46" fmla="*/ 349241 w 709"/>
                  <a:gd name="T47" fmla="*/ 424733 h 965"/>
                  <a:gd name="T48" fmla="*/ 288934 w 709"/>
                  <a:gd name="T49" fmla="*/ 424733 h 965"/>
                  <a:gd name="T50" fmla="*/ 226827 w 709"/>
                  <a:gd name="T51" fmla="*/ 362642 h 965"/>
                  <a:gd name="T52" fmla="*/ 226827 w 709"/>
                  <a:gd name="T53" fmla="*/ 302352 h 965"/>
                  <a:gd name="T54" fmla="*/ 288934 w 709"/>
                  <a:gd name="T55" fmla="*/ 239362 h 965"/>
                  <a:gd name="T56" fmla="*/ 349241 w 709"/>
                  <a:gd name="T57" fmla="*/ 239362 h 965"/>
                  <a:gd name="T58" fmla="*/ 411348 w 709"/>
                  <a:gd name="T59" fmla="*/ 302352 h 965"/>
                  <a:gd name="T60" fmla="*/ 612972 w 709"/>
                  <a:gd name="T61" fmla="*/ 293353 h 965"/>
                  <a:gd name="T62" fmla="*/ 580568 w 709"/>
                  <a:gd name="T63" fmla="*/ 322149 h 965"/>
                  <a:gd name="T64" fmla="*/ 612972 w 709"/>
                  <a:gd name="T65" fmla="*/ 341046 h 965"/>
                  <a:gd name="T66" fmla="*/ 612972 w 709"/>
                  <a:gd name="T67" fmla="*/ 293353 h 965"/>
                  <a:gd name="T68" fmla="*/ 542764 w 709"/>
                  <a:gd name="T69" fmla="*/ 127780 h 965"/>
                  <a:gd name="T70" fmla="*/ 509460 w 709"/>
                  <a:gd name="T71" fmla="*/ 94485 h 965"/>
                  <a:gd name="T72" fmla="*/ 518461 w 709"/>
                  <a:gd name="T73" fmla="*/ 152976 h 965"/>
                  <a:gd name="T74" fmla="*/ 342040 w 709"/>
                  <a:gd name="T75" fmla="*/ 61190 h 965"/>
                  <a:gd name="T76" fmla="*/ 318637 w 709"/>
                  <a:gd name="T77" fmla="*/ 0 h 965"/>
                  <a:gd name="T78" fmla="*/ 294335 w 709"/>
                  <a:gd name="T79" fmla="*/ 61190 h 965"/>
                  <a:gd name="T80" fmla="*/ 117014 w 709"/>
                  <a:gd name="T81" fmla="*/ 155675 h 965"/>
                  <a:gd name="T82" fmla="*/ 127815 w 709"/>
                  <a:gd name="T83" fmla="*/ 98084 h 965"/>
                  <a:gd name="T84" fmla="*/ 93611 w 709"/>
                  <a:gd name="T85" fmla="*/ 132279 h 965"/>
                  <a:gd name="T86" fmla="*/ 57607 w 709"/>
                  <a:gd name="T87" fmla="*/ 322149 h 965"/>
                  <a:gd name="T88" fmla="*/ 25203 w 709"/>
                  <a:gd name="T89" fmla="*/ 293353 h 965"/>
                  <a:gd name="T90" fmla="*/ 25203 w 709"/>
                  <a:gd name="T91" fmla="*/ 341046 h 965"/>
                  <a:gd name="T92" fmla="*/ 57607 w 709"/>
                  <a:gd name="T93" fmla="*/ 322149 h 965"/>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709" h="965">
                    <a:moveTo>
                      <a:pt x="355" y="147"/>
                    </a:moveTo>
                    <a:cubicBezTo>
                      <a:pt x="238" y="147"/>
                      <a:pt x="143" y="241"/>
                      <a:pt x="143" y="358"/>
                    </a:cubicBezTo>
                    <a:cubicBezTo>
                      <a:pt x="143" y="414"/>
                      <a:pt x="187" y="481"/>
                      <a:pt x="188" y="481"/>
                    </a:cubicBezTo>
                    <a:cubicBezTo>
                      <a:pt x="197" y="496"/>
                      <a:pt x="210" y="519"/>
                      <a:pt x="218" y="534"/>
                    </a:cubicBezTo>
                    <a:lnTo>
                      <a:pt x="264" y="623"/>
                    </a:lnTo>
                    <a:cubicBezTo>
                      <a:pt x="272" y="639"/>
                      <a:pt x="279" y="662"/>
                      <a:pt x="279" y="675"/>
                    </a:cubicBezTo>
                    <a:cubicBezTo>
                      <a:pt x="279" y="675"/>
                      <a:pt x="284" y="679"/>
                      <a:pt x="294" y="679"/>
                    </a:cubicBezTo>
                    <a:lnTo>
                      <a:pt x="416" y="679"/>
                    </a:lnTo>
                    <a:cubicBezTo>
                      <a:pt x="425" y="679"/>
                      <a:pt x="430" y="675"/>
                      <a:pt x="431" y="674"/>
                    </a:cubicBezTo>
                    <a:cubicBezTo>
                      <a:pt x="430" y="662"/>
                      <a:pt x="437" y="639"/>
                      <a:pt x="446" y="623"/>
                    </a:cubicBezTo>
                    <a:lnTo>
                      <a:pt x="491" y="534"/>
                    </a:lnTo>
                    <a:cubicBezTo>
                      <a:pt x="499" y="519"/>
                      <a:pt x="513" y="495"/>
                      <a:pt x="522" y="481"/>
                    </a:cubicBezTo>
                    <a:cubicBezTo>
                      <a:pt x="537" y="458"/>
                      <a:pt x="566" y="402"/>
                      <a:pt x="566" y="358"/>
                    </a:cubicBezTo>
                    <a:cubicBezTo>
                      <a:pt x="566" y="241"/>
                      <a:pt x="471" y="147"/>
                      <a:pt x="355" y="147"/>
                    </a:cubicBezTo>
                    <a:close/>
                    <a:moveTo>
                      <a:pt x="416" y="723"/>
                    </a:moveTo>
                    <a:lnTo>
                      <a:pt x="294" y="723"/>
                    </a:lnTo>
                    <a:cubicBezTo>
                      <a:pt x="261" y="723"/>
                      <a:pt x="235" y="702"/>
                      <a:pt x="235" y="675"/>
                    </a:cubicBezTo>
                    <a:cubicBezTo>
                      <a:pt x="235" y="671"/>
                      <a:pt x="231" y="656"/>
                      <a:pt x="224" y="643"/>
                    </a:cubicBezTo>
                    <a:lnTo>
                      <a:pt x="179" y="554"/>
                    </a:lnTo>
                    <a:cubicBezTo>
                      <a:pt x="172" y="540"/>
                      <a:pt x="159" y="519"/>
                      <a:pt x="151" y="506"/>
                    </a:cubicBezTo>
                    <a:cubicBezTo>
                      <a:pt x="145" y="498"/>
                      <a:pt x="99" y="425"/>
                      <a:pt x="99" y="358"/>
                    </a:cubicBezTo>
                    <a:cubicBezTo>
                      <a:pt x="99" y="217"/>
                      <a:pt x="214" y="102"/>
                      <a:pt x="355" y="102"/>
                    </a:cubicBezTo>
                    <a:cubicBezTo>
                      <a:pt x="495" y="102"/>
                      <a:pt x="610" y="217"/>
                      <a:pt x="610" y="358"/>
                    </a:cubicBezTo>
                    <a:cubicBezTo>
                      <a:pt x="610" y="425"/>
                      <a:pt x="564" y="498"/>
                      <a:pt x="559" y="506"/>
                    </a:cubicBezTo>
                    <a:cubicBezTo>
                      <a:pt x="550" y="518"/>
                      <a:pt x="537" y="541"/>
                      <a:pt x="530" y="554"/>
                    </a:cubicBezTo>
                    <a:lnTo>
                      <a:pt x="485" y="643"/>
                    </a:lnTo>
                    <a:cubicBezTo>
                      <a:pt x="478" y="656"/>
                      <a:pt x="475" y="671"/>
                      <a:pt x="475" y="675"/>
                    </a:cubicBezTo>
                    <a:cubicBezTo>
                      <a:pt x="475" y="702"/>
                      <a:pt x="449" y="723"/>
                      <a:pt x="416" y="723"/>
                    </a:cubicBezTo>
                    <a:close/>
                    <a:moveTo>
                      <a:pt x="287" y="832"/>
                    </a:moveTo>
                    <a:cubicBezTo>
                      <a:pt x="269" y="832"/>
                      <a:pt x="254" y="846"/>
                      <a:pt x="254" y="865"/>
                    </a:cubicBezTo>
                    <a:cubicBezTo>
                      <a:pt x="254" y="883"/>
                      <a:pt x="269" y="897"/>
                      <a:pt x="287" y="897"/>
                    </a:cubicBezTo>
                    <a:lnTo>
                      <a:pt x="426" y="897"/>
                    </a:lnTo>
                    <a:cubicBezTo>
                      <a:pt x="444" y="897"/>
                      <a:pt x="459" y="883"/>
                      <a:pt x="459" y="865"/>
                    </a:cubicBezTo>
                    <a:cubicBezTo>
                      <a:pt x="459" y="846"/>
                      <a:pt x="444" y="832"/>
                      <a:pt x="426" y="832"/>
                    </a:cubicBezTo>
                    <a:lnTo>
                      <a:pt x="287" y="832"/>
                    </a:lnTo>
                    <a:close/>
                    <a:moveTo>
                      <a:pt x="274" y="885"/>
                    </a:moveTo>
                    <a:cubicBezTo>
                      <a:pt x="276" y="929"/>
                      <a:pt x="312" y="965"/>
                      <a:pt x="356" y="965"/>
                    </a:cubicBezTo>
                    <a:cubicBezTo>
                      <a:pt x="401" y="965"/>
                      <a:pt x="437" y="929"/>
                      <a:pt x="439" y="885"/>
                    </a:cubicBezTo>
                    <a:lnTo>
                      <a:pt x="274" y="885"/>
                    </a:lnTo>
                    <a:close/>
                    <a:moveTo>
                      <a:pt x="459" y="865"/>
                    </a:moveTo>
                    <a:lnTo>
                      <a:pt x="254" y="865"/>
                    </a:lnTo>
                    <a:lnTo>
                      <a:pt x="254" y="762"/>
                    </a:lnTo>
                    <a:lnTo>
                      <a:pt x="459" y="762"/>
                    </a:lnTo>
                    <a:lnTo>
                      <a:pt x="459" y="865"/>
                    </a:lnTo>
                    <a:close/>
                    <a:moveTo>
                      <a:pt x="491" y="369"/>
                    </a:moveTo>
                    <a:cubicBezTo>
                      <a:pt x="491" y="388"/>
                      <a:pt x="476" y="403"/>
                      <a:pt x="457" y="403"/>
                    </a:cubicBezTo>
                    <a:lnTo>
                      <a:pt x="388" y="403"/>
                    </a:lnTo>
                    <a:lnTo>
                      <a:pt x="388" y="472"/>
                    </a:lnTo>
                    <a:cubicBezTo>
                      <a:pt x="388" y="491"/>
                      <a:pt x="373" y="506"/>
                      <a:pt x="355" y="506"/>
                    </a:cubicBezTo>
                    <a:cubicBezTo>
                      <a:pt x="336" y="506"/>
                      <a:pt x="321" y="491"/>
                      <a:pt x="321" y="472"/>
                    </a:cubicBezTo>
                    <a:lnTo>
                      <a:pt x="321" y="403"/>
                    </a:lnTo>
                    <a:lnTo>
                      <a:pt x="252" y="403"/>
                    </a:lnTo>
                    <a:cubicBezTo>
                      <a:pt x="233" y="403"/>
                      <a:pt x="218" y="388"/>
                      <a:pt x="218" y="369"/>
                    </a:cubicBezTo>
                    <a:cubicBezTo>
                      <a:pt x="218" y="351"/>
                      <a:pt x="233" y="336"/>
                      <a:pt x="252" y="336"/>
                    </a:cubicBezTo>
                    <a:lnTo>
                      <a:pt x="321" y="336"/>
                    </a:lnTo>
                    <a:lnTo>
                      <a:pt x="321" y="266"/>
                    </a:lnTo>
                    <a:cubicBezTo>
                      <a:pt x="321" y="248"/>
                      <a:pt x="336" y="233"/>
                      <a:pt x="355" y="233"/>
                    </a:cubicBezTo>
                    <a:cubicBezTo>
                      <a:pt x="373" y="233"/>
                      <a:pt x="388" y="248"/>
                      <a:pt x="388" y="266"/>
                    </a:cubicBezTo>
                    <a:lnTo>
                      <a:pt x="388" y="336"/>
                    </a:lnTo>
                    <a:lnTo>
                      <a:pt x="457" y="336"/>
                    </a:lnTo>
                    <a:cubicBezTo>
                      <a:pt x="476" y="336"/>
                      <a:pt x="491" y="351"/>
                      <a:pt x="491" y="369"/>
                    </a:cubicBezTo>
                    <a:close/>
                    <a:moveTo>
                      <a:pt x="681" y="326"/>
                    </a:moveTo>
                    <a:lnTo>
                      <a:pt x="643" y="326"/>
                    </a:lnTo>
                    <a:cubicBezTo>
                      <a:pt x="644" y="336"/>
                      <a:pt x="645" y="347"/>
                      <a:pt x="645" y="358"/>
                    </a:cubicBezTo>
                    <a:cubicBezTo>
                      <a:pt x="645" y="365"/>
                      <a:pt x="644" y="372"/>
                      <a:pt x="643" y="379"/>
                    </a:cubicBezTo>
                    <a:lnTo>
                      <a:pt x="681" y="379"/>
                    </a:lnTo>
                    <a:cubicBezTo>
                      <a:pt x="696" y="379"/>
                      <a:pt x="709" y="367"/>
                      <a:pt x="709" y="352"/>
                    </a:cubicBezTo>
                    <a:cubicBezTo>
                      <a:pt x="709" y="338"/>
                      <a:pt x="696" y="326"/>
                      <a:pt x="681" y="326"/>
                    </a:cubicBezTo>
                    <a:close/>
                    <a:moveTo>
                      <a:pt x="576" y="170"/>
                    </a:moveTo>
                    <a:lnTo>
                      <a:pt x="603" y="142"/>
                    </a:lnTo>
                    <a:cubicBezTo>
                      <a:pt x="614" y="131"/>
                      <a:pt x="614" y="114"/>
                      <a:pt x="604" y="104"/>
                    </a:cubicBezTo>
                    <a:cubicBezTo>
                      <a:pt x="594" y="94"/>
                      <a:pt x="577" y="94"/>
                      <a:pt x="566" y="105"/>
                    </a:cubicBezTo>
                    <a:lnTo>
                      <a:pt x="538" y="132"/>
                    </a:lnTo>
                    <a:cubicBezTo>
                      <a:pt x="552" y="144"/>
                      <a:pt x="564" y="156"/>
                      <a:pt x="576" y="170"/>
                    </a:cubicBezTo>
                    <a:close/>
                    <a:moveTo>
                      <a:pt x="354" y="67"/>
                    </a:moveTo>
                    <a:cubicBezTo>
                      <a:pt x="363" y="67"/>
                      <a:pt x="372" y="68"/>
                      <a:pt x="380" y="68"/>
                    </a:cubicBezTo>
                    <a:lnTo>
                      <a:pt x="380" y="27"/>
                    </a:lnTo>
                    <a:cubicBezTo>
                      <a:pt x="380" y="12"/>
                      <a:pt x="368" y="0"/>
                      <a:pt x="354" y="0"/>
                    </a:cubicBezTo>
                    <a:cubicBezTo>
                      <a:pt x="339" y="0"/>
                      <a:pt x="327" y="12"/>
                      <a:pt x="327" y="27"/>
                    </a:cubicBezTo>
                    <a:lnTo>
                      <a:pt x="327" y="68"/>
                    </a:lnTo>
                    <a:cubicBezTo>
                      <a:pt x="336" y="68"/>
                      <a:pt x="345" y="67"/>
                      <a:pt x="354" y="67"/>
                    </a:cubicBezTo>
                    <a:close/>
                    <a:moveTo>
                      <a:pt x="130" y="173"/>
                    </a:moveTo>
                    <a:cubicBezTo>
                      <a:pt x="142" y="159"/>
                      <a:pt x="154" y="147"/>
                      <a:pt x="168" y="135"/>
                    </a:cubicBezTo>
                    <a:lnTo>
                      <a:pt x="142" y="109"/>
                    </a:lnTo>
                    <a:cubicBezTo>
                      <a:pt x="131" y="99"/>
                      <a:pt x="114" y="98"/>
                      <a:pt x="104" y="109"/>
                    </a:cubicBezTo>
                    <a:cubicBezTo>
                      <a:pt x="93" y="119"/>
                      <a:pt x="94" y="136"/>
                      <a:pt x="104" y="147"/>
                    </a:cubicBezTo>
                    <a:lnTo>
                      <a:pt x="130" y="173"/>
                    </a:lnTo>
                    <a:close/>
                    <a:moveTo>
                      <a:pt x="64" y="358"/>
                    </a:moveTo>
                    <a:cubicBezTo>
                      <a:pt x="64" y="347"/>
                      <a:pt x="64" y="336"/>
                      <a:pt x="66" y="326"/>
                    </a:cubicBezTo>
                    <a:lnTo>
                      <a:pt x="28" y="326"/>
                    </a:lnTo>
                    <a:cubicBezTo>
                      <a:pt x="13" y="326"/>
                      <a:pt x="0" y="338"/>
                      <a:pt x="0" y="352"/>
                    </a:cubicBezTo>
                    <a:cubicBezTo>
                      <a:pt x="0" y="367"/>
                      <a:pt x="13" y="379"/>
                      <a:pt x="28" y="379"/>
                    </a:cubicBezTo>
                    <a:lnTo>
                      <a:pt x="65" y="379"/>
                    </a:lnTo>
                    <a:cubicBezTo>
                      <a:pt x="64" y="372"/>
                      <a:pt x="64" y="365"/>
                      <a:pt x="64" y="35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dirty="0"/>
              </a:p>
            </p:txBody>
          </p:sp>
        </p:grpSp>
        <p:grpSp>
          <p:nvGrpSpPr>
            <p:cNvPr id="11" name="组合 37">
              <a:extLst>
                <a:ext uri="{FF2B5EF4-FFF2-40B4-BE49-F238E27FC236}">
                  <a16:creationId xmlns:a16="http://schemas.microsoft.com/office/drawing/2014/main" xmlns="" id="{A3D42F3E-20C6-41DC-AB57-2D798AAB07DB}"/>
                </a:ext>
              </a:extLst>
            </p:cNvPr>
            <p:cNvGrpSpPr>
              <a:grpSpLocks/>
            </p:cNvGrpSpPr>
            <p:nvPr/>
          </p:nvGrpSpPr>
          <p:grpSpPr bwMode="auto">
            <a:xfrm>
              <a:off x="1567430" y="4295329"/>
              <a:ext cx="1153362" cy="1155700"/>
              <a:chOff x="0" y="0"/>
              <a:chExt cx="1154113" cy="1155698"/>
            </a:xfrm>
            <a:solidFill>
              <a:schemeClr val="bg1">
                <a:lumMod val="65000"/>
              </a:schemeClr>
            </a:solidFill>
          </p:grpSpPr>
          <p:sp>
            <p:nvSpPr>
              <p:cNvPr id="26" name="Oval 31">
                <a:extLst>
                  <a:ext uri="{FF2B5EF4-FFF2-40B4-BE49-F238E27FC236}">
                    <a16:creationId xmlns:a16="http://schemas.microsoft.com/office/drawing/2014/main" xmlns="" id="{E1E40072-DCD2-4149-891D-F539C24DFD25}"/>
                  </a:ext>
                </a:extLst>
              </p:cNvPr>
              <p:cNvSpPr>
                <a:spLocks noChangeArrowheads="1"/>
              </p:cNvSpPr>
              <p:nvPr/>
            </p:nvSpPr>
            <p:spPr bwMode="auto">
              <a:xfrm>
                <a:off x="0" y="0"/>
                <a:ext cx="1154113" cy="1155699"/>
              </a:xfrm>
              <a:prstGeom prst="ellipse">
                <a:avLst/>
              </a:prstGeom>
              <a:gradFill>
                <a:gsLst>
                  <a:gs pos="0">
                    <a:srgbClr val="1A88D3"/>
                  </a:gs>
                  <a:gs pos="100000">
                    <a:srgbClr val="21B2AD"/>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00">
                  <a:solidFill>
                    <a:schemeClr val="tx1"/>
                  </a:solidFill>
                  <a:ea typeface="宋体" pitchFamily="2" charset="-122"/>
                </a:endParaRPr>
              </a:p>
            </p:txBody>
          </p:sp>
          <p:sp>
            <p:nvSpPr>
              <p:cNvPr id="27" name="Freeform 35">
                <a:extLst>
                  <a:ext uri="{FF2B5EF4-FFF2-40B4-BE49-F238E27FC236}">
                    <a16:creationId xmlns:a16="http://schemas.microsoft.com/office/drawing/2014/main" xmlns="" id="{41B4E1FF-1FA3-4FD6-81A6-9195CBA999A6}"/>
                  </a:ext>
                </a:extLst>
              </p:cNvPr>
              <p:cNvSpPr>
                <a:spLocks noEditPoints="1"/>
              </p:cNvSpPr>
              <p:nvPr/>
            </p:nvSpPr>
            <p:spPr bwMode="auto">
              <a:xfrm>
                <a:off x="269875" y="169862"/>
                <a:ext cx="563563" cy="766762"/>
              </a:xfrm>
              <a:custGeom>
                <a:avLst/>
                <a:gdLst>
                  <a:gd name="T0" fmla="*/ 73939 w 625"/>
                  <a:gd name="T1" fmla="*/ 124194 h 852"/>
                  <a:gd name="T2" fmla="*/ 62217 w 625"/>
                  <a:gd name="T3" fmla="*/ 766762 h 852"/>
                  <a:gd name="T4" fmla="*/ 563563 w 625"/>
                  <a:gd name="T5" fmla="*/ 188091 h 852"/>
                  <a:gd name="T6" fmla="*/ 520281 w 625"/>
                  <a:gd name="T7" fmla="*/ 201590 h 852"/>
                  <a:gd name="T8" fmla="*/ 64021 w 625"/>
                  <a:gd name="T9" fmla="*/ 722664 h 852"/>
                  <a:gd name="T10" fmla="*/ 243459 w 625"/>
                  <a:gd name="T11" fmla="*/ 81896 h 852"/>
                  <a:gd name="T12" fmla="*/ 320104 w 625"/>
                  <a:gd name="T13" fmla="*/ 81896 h 852"/>
                  <a:gd name="T14" fmla="*/ 280429 w 625"/>
                  <a:gd name="T15" fmla="*/ 122394 h 852"/>
                  <a:gd name="T16" fmla="*/ 196571 w 625"/>
                  <a:gd name="T17" fmla="*/ 83696 h 852"/>
                  <a:gd name="T18" fmla="*/ 103696 w 625"/>
                  <a:gd name="T19" fmla="*/ 194390 h 852"/>
                  <a:gd name="T20" fmla="*/ 459867 w 625"/>
                  <a:gd name="T21" fmla="*/ 194390 h 852"/>
                  <a:gd name="T22" fmla="*/ 366992 w 625"/>
                  <a:gd name="T23" fmla="*/ 83696 h 852"/>
                  <a:gd name="T24" fmla="*/ 196571 w 625"/>
                  <a:gd name="T25" fmla="*/ 83696 h 852"/>
                  <a:gd name="T26" fmla="*/ 199276 w 625"/>
                  <a:gd name="T27" fmla="*/ 582271 h 852"/>
                  <a:gd name="T28" fmla="*/ 136157 w 625"/>
                  <a:gd name="T29" fmla="*/ 600270 h 852"/>
                  <a:gd name="T30" fmla="*/ 122631 w 625"/>
                  <a:gd name="T31" fmla="*/ 613770 h 852"/>
                  <a:gd name="T32" fmla="*/ 199276 w 625"/>
                  <a:gd name="T33" fmla="*/ 619169 h 852"/>
                  <a:gd name="T34" fmla="*/ 119025 w 625"/>
                  <a:gd name="T35" fmla="*/ 658767 h 852"/>
                  <a:gd name="T36" fmla="*/ 218212 w 625"/>
                  <a:gd name="T37" fmla="*/ 610170 h 852"/>
                  <a:gd name="T38" fmla="*/ 218212 w 625"/>
                  <a:gd name="T39" fmla="*/ 578671 h 852"/>
                  <a:gd name="T40" fmla="*/ 99187 w 625"/>
                  <a:gd name="T41" fmla="*/ 584971 h 852"/>
                  <a:gd name="T42" fmla="*/ 192964 w 625"/>
                  <a:gd name="T43" fmla="*/ 683966 h 852"/>
                  <a:gd name="T44" fmla="*/ 192964 w 625"/>
                  <a:gd name="T45" fmla="*/ 301485 h 852"/>
                  <a:gd name="T46" fmla="*/ 136157 w 625"/>
                  <a:gd name="T47" fmla="*/ 318584 h 852"/>
                  <a:gd name="T48" fmla="*/ 155994 w 625"/>
                  <a:gd name="T49" fmla="*/ 368982 h 852"/>
                  <a:gd name="T50" fmla="*/ 119025 w 625"/>
                  <a:gd name="T51" fmla="*/ 382481 h 852"/>
                  <a:gd name="T52" fmla="*/ 192964 w 625"/>
                  <a:gd name="T53" fmla="*/ 281686 h 852"/>
                  <a:gd name="T54" fmla="*/ 99187 w 625"/>
                  <a:gd name="T55" fmla="*/ 380681 h 852"/>
                  <a:gd name="T56" fmla="*/ 217310 w 625"/>
                  <a:gd name="T57" fmla="*/ 323084 h 852"/>
                  <a:gd name="T58" fmla="*/ 216408 w 625"/>
                  <a:gd name="T59" fmla="*/ 296985 h 852"/>
                  <a:gd name="T60" fmla="*/ 199276 w 625"/>
                  <a:gd name="T61" fmla="*/ 452678 h 852"/>
                  <a:gd name="T62" fmla="*/ 122631 w 625"/>
                  <a:gd name="T63" fmla="*/ 471577 h 852"/>
                  <a:gd name="T64" fmla="*/ 199276 w 625"/>
                  <a:gd name="T65" fmla="*/ 522874 h 852"/>
                  <a:gd name="T66" fmla="*/ 218212 w 625"/>
                  <a:gd name="T67" fmla="*/ 438278 h 852"/>
                  <a:gd name="T68" fmla="*/ 99187 w 625"/>
                  <a:gd name="T69" fmla="*/ 442778 h 852"/>
                  <a:gd name="T70" fmla="*/ 199276 w 625"/>
                  <a:gd name="T71" fmla="*/ 541773 h 852"/>
                  <a:gd name="T72" fmla="*/ 260592 w 625"/>
                  <a:gd name="T73" fmla="*/ 418479 h 852"/>
                  <a:gd name="T74" fmla="*/ 294856 w 625"/>
                  <a:gd name="T75" fmla="*/ 650668 h 852"/>
                  <a:gd name="T76" fmla="*/ 452654 w 625"/>
                  <a:gd name="T77" fmla="*/ 602070 h 852"/>
                  <a:gd name="T78" fmla="*/ 288544 w 625"/>
                  <a:gd name="T79" fmla="*/ 644368 h 852"/>
                  <a:gd name="T80" fmla="*/ 452654 w 625"/>
                  <a:gd name="T81" fmla="*/ 456277 h 852"/>
                  <a:gd name="T82" fmla="*/ 288544 w 625"/>
                  <a:gd name="T83" fmla="*/ 368982 h 852"/>
                  <a:gd name="T84" fmla="*/ 288544 w 625"/>
                  <a:gd name="T85" fmla="*/ 316784 h 85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625" h="852">
                    <a:moveTo>
                      <a:pt x="48" y="224"/>
                    </a:moveTo>
                    <a:cubicBezTo>
                      <a:pt x="48" y="200"/>
                      <a:pt x="59" y="188"/>
                      <a:pt x="82" y="188"/>
                    </a:cubicBezTo>
                    <a:lnTo>
                      <a:pt x="82" y="138"/>
                    </a:lnTo>
                    <a:cubicBezTo>
                      <a:pt x="39" y="139"/>
                      <a:pt x="0" y="167"/>
                      <a:pt x="0" y="209"/>
                    </a:cubicBezTo>
                    <a:lnTo>
                      <a:pt x="0" y="783"/>
                    </a:lnTo>
                    <a:cubicBezTo>
                      <a:pt x="0" y="818"/>
                      <a:pt x="34" y="852"/>
                      <a:pt x="69" y="852"/>
                    </a:cubicBezTo>
                    <a:lnTo>
                      <a:pt x="556" y="852"/>
                    </a:lnTo>
                    <a:cubicBezTo>
                      <a:pt x="591" y="852"/>
                      <a:pt x="625" y="818"/>
                      <a:pt x="625" y="783"/>
                    </a:cubicBezTo>
                    <a:lnTo>
                      <a:pt x="625" y="209"/>
                    </a:lnTo>
                    <a:cubicBezTo>
                      <a:pt x="625" y="167"/>
                      <a:pt x="586" y="139"/>
                      <a:pt x="543" y="138"/>
                    </a:cubicBezTo>
                    <a:lnTo>
                      <a:pt x="543" y="188"/>
                    </a:lnTo>
                    <a:cubicBezTo>
                      <a:pt x="566" y="188"/>
                      <a:pt x="577" y="200"/>
                      <a:pt x="577" y="224"/>
                    </a:cubicBezTo>
                    <a:lnTo>
                      <a:pt x="577" y="768"/>
                    </a:lnTo>
                    <a:cubicBezTo>
                      <a:pt x="577" y="785"/>
                      <a:pt x="570" y="803"/>
                      <a:pt x="554" y="803"/>
                    </a:cubicBezTo>
                    <a:lnTo>
                      <a:pt x="71" y="803"/>
                    </a:lnTo>
                    <a:cubicBezTo>
                      <a:pt x="53" y="803"/>
                      <a:pt x="48" y="783"/>
                      <a:pt x="48" y="764"/>
                    </a:cubicBezTo>
                    <a:lnTo>
                      <a:pt x="48" y="224"/>
                    </a:lnTo>
                    <a:close/>
                    <a:moveTo>
                      <a:pt x="270" y="91"/>
                    </a:moveTo>
                    <a:cubicBezTo>
                      <a:pt x="270" y="71"/>
                      <a:pt x="289" y="52"/>
                      <a:pt x="309" y="52"/>
                    </a:cubicBezTo>
                    <a:lnTo>
                      <a:pt x="316" y="52"/>
                    </a:lnTo>
                    <a:cubicBezTo>
                      <a:pt x="336" y="52"/>
                      <a:pt x="355" y="71"/>
                      <a:pt x="355" y="91"/>
                    </a:cubicBezTo>
                    <a:lnTo>
                      <a:pt x="355" y="95"/>
                    </a:lnTo>
                    <a:cubicBezTo>
                      <a:pt x="355" y="117"/>
                      <a:pt x="336" y="136"/>
                      <a:pt x="314" y="136"/>
                    </a:cubicBezTo>
                    <a:lnTo>
                      <a:pt x="311" y="136"/>
                    </a:lnTo>
                    <a:cubicBezTo>
                      <a:pt x="289" y="136"/>
                      <a:pt x="270" y="117"/>
                      <a:pt x="270" y="95"/>
                    </a:cubicBezTo>
                    <a:lnTo>
                      <a:pt x="270" y="91"/>
                    </a:lnTo>
                    <a:close/>
                    <a:moveTo>
                      <a:pt x="218" y="93"/>
                    </a:moveTo>
                    <a:lnTo>
                      <a:pt x="149" y="93"/>
                    </a:lnTo>
                    <a:cubicBezTo>
                      <a:pt x="126" y="93"/>
                      <a:pt x="115" y="104"/>
                      <a:pt x="115" y="127"/>
                    </a:cubicBezTo>
                    <a:lnTo>
                      <a:pt x="115" y="216"/>
                    </a:lnTo>
                    <a:cubicBezTo>
                      <a:pt x="115" y="231"/>
                      <a:pt x="124" y="246"/>
                      <a:pt x="138" y="246"/>
                    </a:cubicBezTo>
                    <a:lnTo>
                      <a:pt x="487" y="246"/>
                    </a:lnTo>
                    <a:cubicBezTo>
                      <a:pt x="501" y="246"/>
                      <a:pt x="510" y="231"/>
                      <a:pt x="510" y="216"/>
                    </a:cubicBezTo>
                    <a:lnTo>
                      <a:pt x="510" y="127"/>
                    </a:lnTo>
                    <a:cubicBezTo>
                      <a:pt x="510" y="104"/>
                      <a:pt x="499" y="93"/>
                      <a:pt x="476" y="93"/>
                    </a:cubicBezTo>
                    <a:lnTo>
                      <a:pt x="407" y="93"/>
                    </a:lnTo>
                    <a:cubicBezTo>
                      <a:pt x="407" y="45"/>
                      <a:pt x="366" y="0"/>
                      <a:pt x="320" y="0"/>
                    </a:cubicBezTo>
                    <a:lnTo>
                      <a:pt x="305" y="0"/>
                    </a:lnTo>
                    <a:cubicBezTo>
                      <a:pt x="259" y="0"/>
                      <a:pt x="218" y="45"/>
                      <a:pt x="218" y="93"/>
                    </a:cubicBezTo>
                    <a:close/>
                    <a:moveTo>
                      <a:pt x="132" y="654"/>
                    </a:moveTo>
                    <a:cubicBezTo>
                      <a:pt x="132" y="649"/>
                      <a:pt x="133" y="647"/>
                      <a:pt x="138" y="647"/>
                    </a:cubicBezTo>
                    <a:lnTo>
                      <a:pt x="221" y="647"/>
                    </a:lnTo>
                    <a:lnTo>
                      <a:pt x="221" y="654"/>
                    </a:lnTo>
                    <a:cubicBezTo>
                      <a:pt x="221" y="661"/>
                      <a:pt x="186" y="680"/>
                      <a:pt x="180" y="684"/>
                    </a:cubicBezTo>
                    <a:cubicBezTo>
                      <a:pt x="174" y="679"/>
                      <a:pt x="161" y="667"/>
                      <a:pt x="151" y="667"/>
                    </a:cubicBezTo>
                    <a:lnTo>
                      <a:pt x="149" y="667"/>
                    </a:lnTo>
                    <a:cubicBezTo>
                      <a:pt x="144" y="667"/>
                      <a:pt x="136" y="675"/>
                      <a:pt x="136" y="680"/>
                    </a:cubicBezTo>
                    <a:lnTo>
                      <a:pt x="136" y="682"/>
                    </a:lnTo>
                    <a:cubicBezTo>
                      <a:pt x="136" y="688"/>
                      <a:pt x="167" y="721"/>
                      <a:pt x="173" y="721"/>
                    </a:cubicBezTo>
                    <a:lnTo>
                      <a:pt x="175" y="721"/>
                    </a:lnTo>
                    <a:cubicBezTo>
                      <a:pt x="180" y="721"/>
                      <a:pt x="214" y="693"/>
                      <a:pt x="221" y="688"/>
                    </a:cubicBezTo>
                    <a:cubicBezTo>
                      <a:pt x="221" y="700"/>
                      <a:pt x="225" y="738"/>
                      <a:pt x="214" y="738"/>
                    </a:cubicBezTo>
                    <a:lnTo>
                      <a:pt x="138" y="738"/>
                    </a:lnTo>
                    <a:cubicBezTo>
                      <a:pt x="133" y="738"/>
                      <a:pt x="132" y="737"/>
                      <a:pt x="132" y="732"/>
                    </a:cubicBezTo>
                    <a:lnTo>
                      <a:pt x="132" y="654"/>
                    </a:lnTo>
                    <a:close/>
                    <a:moveTo>
                      <a:pt x="214" y="760"/>
                    </a:moveTo>
                    <a:cubicBezTo>
                      <a:pt x="255" y="760"/>
                      <a:pt x="240" y="715"/>
                      <a:pt x="242" y="678"/>
                    </a:cubicBezTo>
                    <a:cubicBezTo>
                      <a:pt x="243" y="658"/>
                      <a:pt x="292" y="642"/>
                      <a:pt x="296" y="624"/>
                    </a:cubicBezTo>
                    <a:lnTo>
                      <a:pt x="290" y="624"/>
                    </a:lnTo>
                    <a:cubicBezTo>
                      <a:pt x="275" y="624"/>
                      <a:pt x="253" y="637"/>
                      <a:pt x="242" y="643"/>
                    </a:cubicBezTo>
                    <a:cubicBezTo>
                      <a:pt x="237" y="635"/>
                      <a:pt x="232" y="626"/>
                      <a:pt x="218" y="626"/>
                    </a:cubicBezTo>
                    <a:lnTo>
                      <a:pt x="134" y="626"/>
                    </a:lnTo>
                    <a:cubicBezTo>
                      <a:pt x="122" y="626"/>
                      <a:pt x="110" y="637"/>
                      <a:pt x="110" y="650"/>
                    </a:cubicBezTo>
                    <a:lnTo>
                      <a:pt x="110" y="736"/>
                    </a:lnTo>
                    <a:cubicBezTo>
                      <a:pt x="110" y="750"/>
                      <a:pt x="123" y="760"/>
                      <a:pt x="138" y="760"/>
                    </a:cubicBezTo>
                    <a:lnTo>
                      <a:pt x="214" y="760"/>
                    </a:lnTo>
                    <a:close/>
                    <a:moveTo>
                      <a:pt x="132" y="341"/>
                    </a:moveTo>
                    <a:cubicBezTo>
                      <a:pt x="132" y="336"/>
                      <a:pt x="133" y="335"/>
                      <a:pt x="138" y="335"/>
                    </a:cubicBezTo>
                    <a:lnTo>
                      <a:pt x="214" y="335"/>
                    </a:lnTo>
                    <a:cubicBezTo>
                      <a:pt x="219" y="335"/>
                      <a:pt x="221" y="336"/>
                      <a:pt x="221" y="341"/>
                    </a:cubicBezTo>
                    <a:cubicBezTo>
                      <a:pt x="221" y="346"/>
                      <a:pt x="184" y="371"/>
                      <a:pt x="180" y="371"/>
                    </a:cubicBezTo>
                    <a:cubicBezTo>
                      <a:pt x="175" y="371"/>
                      <a:pt x="164" y="354"/>
                      <a:pt x="151" y="354"/>
                    </a:cubicBezTo>
                    <a:cubicBezTo>
                      <a:pt x="145" y="354"/>
                      <a:pt x="136" y="361"/>
                      <a:pt x="136" y="367"/>
                    </a:cubicBezTo>
                    <a:lnTo>
                      <a:pt x="136" y="369"/>
                    </a:lnTo>
                    <a:cubicBezTo>
                      <a:pt x="136" y="378"/>
                      <a:pt x="166" y="406"/>
                      <a:pt x="173" y="410"/>
                    </a:cubicBezTo>
                    <a:lnTo>
                      <a:pt x="221" y="376"/>
                    </a:lnTo>
                    <a:lnTo>
                      <a:pt x="221" y="425"/>
                    </a:lnTo>
                    <a:lnTo>
                      <a:pt x="132" y="425"/>
                    </a:lnTo>
                    <a:lnTo>
                      <a:pt x="132" y="341"/>
                    </a:lnTo>
                    <a:close/>
                    <a:moveTo>
                      <a:pt x="240" y="330"/>
                    </a:moveTo>
                    <a:cubicBezTo>
                      <a:pt x="237" y="319"/>
                      <a:pt x="228" y="313"/>
                      <a:pt x="214" y="313"/>
                    </a:cubicBezTo>
                    <a:lnTo>
                      <a:pt x="138" y="313"/>
                    </a:lnTo>
                    <a:cubicBezTo>
                      <a:pt x="123" y="313"/>
                      <a:pt x="110" y="322"/>
                      <a:pt x="110" y="337"/>
                    </a:cubicBezTo>
                    <a:lnTo>
                      <a:pt x="110" y="423"/>
                    </a:lnTo>
                    <a:cubicBezTo>
                      <a:pt x="110" y="436"/>
                      <a:pt x="122" y="447"/>
                      <a:pt x="134" y="447"/>
                    </a:cubicBezTo>
                    <a:lnTo>
                      <a:pt x="218" y="447"/>
                    </a:lnTo>
                    <a:cubicBezTo>
                      <a:pt x="252" y="447"/>
                      <a:pt x="242" y="393"/>
                      <a:pt x="241" y="359"/>
                    </a:cubicBezTo>
                    <a:lnTo>
                      <a:pt x="296" y="313"/>
                    </a:lnTo>
                    <a:cubicBezTo>
                      <a:pt x="296" y="313"/>
                      <a:pt x="292" y="311"/>
                      <a:pt x="292" y="311"/>
                    </a:cubicBezTo>
                    <a:cubicBezTo>
                      <a:pt x="271" y="311"/>
                      <a:pt x="253" y="329"/>
                      <a:pt x="240" y="330"/>
                    </a:cubicBezTo>
                    <a:close/>
                    <a:moveTo>
                      <a:pt x="132" y="492"/>
                    </a:moveTo>
                    <a:lnTo>
                      <a:pt x="221" y="492"/>
                    </a:lnTo>
                    <a:lnTo>
                      <a:pt x="221" y="503"/>
                    </a:lnTo>
                    <a:lnTo>
                      <a:pt x="180" y="529"/>
                    </a:lnTo>
                    <a:lnTo>
                      <a:pt x="152" y="508"/>
                    </a:lnTo>
                    <a:cubicBezTo>
                      <a:pt x="145" y="513"/>
                      <a:pt x="136" y="515"/>
                      <a:pt x="136" y="524"/>
                    </a:cubicBezTo>
                    <a:cubicBezTo>
                      <a:pt x="136" y="531"/>
                      <a:pt x="167" y="565"/>
                      <a:pt x="173" y="565"/>
                    </a:cubicBezTo>
                    <a:cubicBezTo>
                      <a:pt x="183" y="565"/>
                      <a:pt x="209" y="536"/>
                      <a:pt x="221" y="533"/>
                    </a:cubicBezTo>
                    <a:lnTo>
                      <a:pt x="221" y="581"/>
                    </a:lnTo>
                    <a:lnTo>
                      <a:pt x="132" y="581"/>
                    </a:lnTo>
                    <a:lnTo>
                      <a:pt x="132" y="492"/>
                    </a:lnTo>
                    <a:close/>
                    <a:moveTo>
                      <a:pt x="242" y="487"/>
                    </a:moveTo>
                    <a:cubicBezTo>
                      <a:pt x="238" y="480"/>
                      <a:pt x="233" y="470"/>
                      <a:pt x="221" y="470"/>
                    </a:cubicBezTo>
                    <a:lnTo>
                      <a:pt x="132" y="470"/>
                    </a:lnTo>
                    <a:cubicBezTo>
                      <a:pt x="121" y="470"/>
                      <a:pt x="110" y="481"/>
                      <a:pt x="110" y="492"/>
                    </a:cubicBezTo>
                    <a:lnTo>
                      <a:pt x="110" y="581"/>
                    </a:lnTo>
                    <a:cubicBezTo>
                      <a:pt x="110" y="591"/>
                      <a:pt x="121" y="602"/>
                      <a:pt x="132" y="602"/>
                    </a:cubicBezTo>
                    <a:lnTo>
                      <a:pt x="221" y="602"/>
                    </a:lnTo>
                    <a:cubicBezTo>
                      <a:pt x="252" y="602"/>
                      <a:pt x="242" y="547"/>
                      <a:pt x="242" y="515"/>
                    </a:cubicBezTo>
                    <a:lnTo>
                      <a:pt x="296" y="469"/>
                    </a:lnTo>
                    <a:lnTo>
                      <a:pt x="289" y="465"/>
                    </a:lnTo>
                    <a:lnTo>
                      <a:pt x="242" y="487"/>
                    </a:lnTo>
                    <a:close/>
                    <a:moveTo>
                      <a:pt x="320" y="716"/>
                    </a:moveTo>
                    <a:cubicBezTo>
                      <a:pt x="320" y="721"/>
                      <a:pt x="322" y="723"/>
                      <a:pt x="327" y="723"/>
                    </a:cubicBezTo>
                    <a:lnTo>
                      <a:pt x="495" y="723"/>
                    </a:lnTo>
                    <a:cubicBezTo>
                      <a:pt x="500" y="723"/>
                      <a:pt x="502" y="721"/>
                      <a:pt x="502" y="716"/>
                    </a:cubicBezTo>
                    <a:lnTo>
                      <a:pt x="502" y="669"/>
                    </a:lnTo>
                    <a:cubicBezTo>
                      <a:pt x="502" y="664"/>
                      <a:pt x="500" y="663"/>
                      <a:pt x="495" y="663"/>
                    </a:cubicBezTo>
                    <a:lnTo>
                      <a:pt x="320" y="663"/>
                    </a:lnTo>
                    <a:lnTo>
                      <a:pt x="320" y="716"/>
                    </a:lnTo>
                    <a:close/>
                    <a:moveTo>
                      <a:pt x="320" y="565"/>
                    </a:moveTo>
                    <a:lnTo>
                      <a:pt x="502" y="565"/>
                    </a:lnTo>
                    <a:lnTo>
                      <a:pt x="502" y="507"/>
                    </a:lnTo>
                    <a:lnTo>
                      <a:pt x="320" y="507"/>
                    </a:lnTo>
                    <a:lnTo>
                      <a:pt x="320" y="565"/>
                    </a:lnTo>
                    <a:close/>
                    <a:moveTo>
                      <a:pt x="320" y="410"/>
                    </a:moveTo>
                    <a:lnTo>
                      <a:pt x="452" y="410"/>
                    </a:lnTo>
                    <a:lnTo>
                      <a:pt x="452" y="352"/>
                    </a:lnTo>
                    <a:lnTo>
                      <a:pt x="320" y="352"/>
                    </a:lnTo>
                    <a:lnTo>
                      <a:pt x="320" y="41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2" name="组合 40">
              <a:extLst>
                <a:ext uri="{FF2B5EF4-FFF2-40B4-BE49-F238E27FC236}">
                  <a16:creationId xmlns:a16="http://schemas.microsoft.com/office/drawing/2014/main" xmlns="" id="{25324DC4-AAEA-4639-9297-4294189F3975}"/>
                </a:ext>
              </a:extLst>
            </p:cNvPr>
            <p:cNvGrpSpPr>
              <a:grpSpLocks/>
            </p:cNvGrpSpPr>
            <p:nvPr/>
          </p:nvGrpSpPr>
          <p:grpSpPr bwMode="auto">
            <a:xfrm>
              <a:off x="9071422" y="2752279"/>
              <a:ext cx="1154946" cy="1155700"/>
              <a:chOff x="0" y="0"/>
              <a:chExt cx="1155700" cy="1155698"/>
            </a:xfrm>
            <a:solidFill>
              <a:schemeClr val="bg1">
                <a:lumMod val="65000"/>
              </a:schemeClr>
            </a:solidFill>
          </p:grpSpPr>
          <p:sp>
            <p:nvSpPr>
              <p:cNvPr id="24" name="Oval 33">
                <a:extLst>
                  <a:ext uri="{FF2B5EF4-FFF2-40B4-BE49-F238E27FC236}">
                    <a16:creationId xmlns:a16="http://schemas.microsoft.com/office/drawing/2014/main" xmlns="" id="{C8E740B0-1263-46A3-9B71-72F029A89094}"/>
                  </a:ext>
                </a:extLst>
              </p:cNvPr>
              <p:cNvSpPr>
                <a:spLocks noChangeArrowheads="1"/>
              </p:cNvSpPr>
              <p:nvPr/>
            </p:nvSpPr>
            <p:spPr bwMode="auto">
              <a:xfrm>
                <a:off x="0" y="0"/>
                <a:ext cx="1155700" cy="1155698"/>
              </a:xfrm>
              <a:prstGeom prst="ellipse">
                <a:avLst/>
              </a:prstGeom>
              <a:gradFill>
                <a:gsLst>
                  <a:gs pos="0">
                    <a:srgbClr val="1A88D3"/>
                  </a:gs>
                  <a:gs pos="100000">
                    <a:srgbClr val="21B2AD"/>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00" dirty="0">
                  <a:solidFill>
                    <a:schemeClr val="tx1"/>
                  </a:solidFill>
                  <a:ea typeface="宋体" pitchFamily="2" charset="-122"/>
                </a:endParaRPr>
              </a:p>
            </p:txBody>
          </p:sp>
          <p:sp>
            <p:nvSpPr>
              <p:cNvPr id="25" name="Freeform 36">
                <a:extLst>
                  <a:ext uri="{FF2B5EF4-FFF2-40B4-BE49-F238E27FC236}">
                    <a16:creationId xmlns:a16="http://schemas.microsoft.com/office/drawing/2014/main" xmlns="" id="{FFB23976-82F5-48AA-BFC7-2EE0F91DB6F5}"/>
                  </a:ext>
                </a:extLst>
              </p:cNvPr>
              <p:cNvSpPr>
                <a:spLocks noEditPoints="1"/>
              </p:cNvSpPr>
              <p:nvPr/>
            </p:nvSpPr>
            <p:spPr bwMode="auto">
              <a:xfrm>
                <a:off x="261937" y="217487"/>
                <a:ext cx="712788" cy="701675"/>
              </a:xfrm>
              <a:custGeom>
                <a:avLst/>
                <a:gdLst>
                  <a:gd name="T0" fmla="*/ 188097 w 792"/>
                  <a:gd name="T1" fmla="*/ 307152 h 779"/>
                  <a:gd name="T2" fmla="*/ 249296 w 792"/>
                  <a:gd name="T3" fmla="*/ 200865 h 779"/>
                  <a:gd name="T4" fmla="*/ 350994 w 792"/>
                  <a:gd name="T5" fmla="*/ 290938 h 779"/>
                  <a:gd name="T6" fmla="*/ 264596 w 792"/>
                  <a:gd name="T7" fmla="*/ 182850 h 779"/>
                  <a:gd name="T8" fmla="*/ 350994 w 792"/>
                  <a:gd name="T9" fmla="*/ 290938 h 779"/>
                  <a:gd name="T10" fmla="*/ 350994 w 792"/>
                  <a:gd name="T11" fmla="*/ 290938 h 779"/>
                  <a:gd name="T12" fmla="*/ 420293 w 792"/>
                  <a:gd name="T13" fmla="*/ 174743 h 779"/>
                  <a:gd name="T14" fmla="*/ 442793 w 792"/>
                  <a:gd name="T15" fmla="*/ 163034 h 779"/>
                  <a:gd name="T16" fmla="*/ 445493 w 792"/>
                  <a:gd name="T17" fmla="*/ 182850 h 779"/>
                  <a:gd name="T18" fmla="*/ 439193 w 792"/>
                  <a:gd name="T19" fmla="*/ 215276 h 779"/>
                  <a:gd name="T20" fmla="*/ 418493 w 792"/>
                  <a:gd name="T21" fmla="*/ 207170 h 779"/>
                  <a:gd name="T22" fmla="*/ 393293 w 792"/>
                  <a:gd name="T23" fmla="*/ 185552 h 779"/>
                  <a:gd name="T24" fmla="*/ 410393 w 792"/>
                  <a:gd name="T25" fmla="*/ 172942 h 779"/>
                  <a:gd name="T26" fmla="*/ 442793 w 792"/>
                  <a:gd name="T27" fmla="*/ 163034 h 779"/>
                  <a:gd name="T28" fmla="*/ 337494 w 792"/>
                  <a:gd name="T29" fmla="*/ 308953 h 779"/>
                  <a:gd name="T30" fmla="*/ 325795 w 792"/>
                  <a:gd name="T31" fmla="*/ 440461 h 779"/>
                  <a:gd name="T32" fmla="*/ 371694 w 792"/>
                  <a:gd name="T33" fmla="*/ 320663 h 779"/>
                  <a:gd name="T34" fmla="*/ 280795 w 792"/>
                  <a:gd name="T35" fmla="*/ 268420 h 779"/>
                  <a:gd name="T36" fmla="*/ 246596 w 792"/>
                  <a:gd name="T37" fmla="*/ 280130 h 779"/>
                  <a:gd name="T38" fmla="*/ 292495 w 792"/>
                  <a:gd name="T39" fmla="*/ 440461 h 779"/>
                  <a:gd name="T40" fmla="*/ 280795 w 792"/>
                  <a:gd name="T41" fmla="*/ 268420 h 779"/>
                  <a:gd name="T42" fmla="*/ 416693 w 792"/>
                  <a:gd name="T43" fmla="*/ 240497 h 779"/>
                  <a:gd name="T44" fmla="*/ 404993 w 792"/>
                  <a:gd name="T45" fmla="*/ 440461 h 779"/>
                  <a:gd name="T46" fmla="*/ 450892 w 792"/>
                  <a:gd name="T47" fmla="*/ 253107 h 779"/>
                  <a:gd name="T48" fmla="*/ 201597 w 792"/>
                  <a:gd name="T49" fmla="*/ 351288 h 779"/>
                  <a:gd name="T50" fmla="*/ 167397 w 792"/>
                  <a:gd name="T51" fmla="*/ 362997 h 779"/>
                  <a:gd name="T52" fmla="*/ 213296 w 792"/>
                  <a:gd name="T53" fmla="*/ 440461 h 779"/>
                  <a:gd name="T54" fmla="*/ 201597 w 792"/>
                  <a:gd name="T55" fmla="*/ 351288 h 779"/>
                  <a:gd name="T56" fmla="*/ 122398 w 792"/>
                  <a:gd name="T57" fmla="*/ 440461 h 779"/>
                  <a:gd name="T58" fmla="*/ 110698 w 792"/>
                  <a:gd name="T59" fmla="*/ 170240 h 779"/>
                  <a:gd name="T60" fmla="*/ 134098 w 792"/>
                  <a:gd name="T61" fmla="*/ 170240 h 779"/>
                  <a:gd name="T62" fmla="*/ 477892 w 792"/>
                  <a:gd name="T63" fmla="*/ 417042 h 779"/>
                  <a:gd name="T64" fmla="*/ 477892 w 792"/>
                  <a:gd name="T65" fmla="*/ 440461 h 779"/>
                  <a:gd name="T66" fmla="*/ 110698 w 792"/>
                  <a:gd name="T67" fmla="*/ 428751 h 779"/>
                  <a:gd name="T68" fmla="*/ 477892 w 792"/>
                  <a:gd name="T69" fmla="*/ 417042 h 779"/>
                  <a:gd name="T70" fmla="*/ 611990 w 792"/>
                  <a:gd name="T71" fmla="*/ 701675 h 779"/>
                  <a:gd name="T72" fmla="*/ 436493 w 792"/>
                  <a:gd name="T73" fmla="*/ 566564 h 779"/>
                  <a:gd name="T74" fmla="*/ 0 w 792"/>
                  <a:gd name="T75" fmla="*/ 299045 h 779"/>
                  <a:gd name="T76" fmla="*/ 599390 w 792"/>
                  <a:gd name="T77" fmla="*/ 299045 h 779"/>
                  <a:gd name="T78" fmla="*/ 677689 w 792"/>
                  <a:gd name="T79" fmla="*/ 544947 h 779"/>
                  <a:gd name="T80" fmla="*/ 300595 w 792"/>
                  <a:gd name="T81" fmla="*/ 561160 h 779"/>
                  <a:gd name="T82" fmla="*/ 561591 w 792"/>
                  <a:gd name="T83" fmla="*/ 299045 h 779"/>
                  <a:gd name="T84" fmla="*/ 38699 w 792"/>
                  <a:gd name="T85" fmla="*/ 299045 h 77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92" h="779">
                    <a:moveTo>
                      <a:pt x="297" y="240"/>
                    </a:moveTo>
                    <a:lnTo>
                      <a:pt x="209" y="341"/>
                    </a:lnTo>
                    <a:lnTo>
                      <a:pt x="188" y="323"/>
                    </a:lnTo>
                    <a:lnTo>
                      <a:pt x="277" y="223"/>
                    </a:lnTo>
                    <a:lnTo>
                      <a:pt x="297" y="240"/>
                    </a:lnTo>
                    <a:close/>
                    <a:moveTo>
                      <a:pt x="390" y="323"/>
                    </a:moveTo>
                    <a:lnTo>
                      <a:pt x="276" y="224"/>
                    </a:lnTo>
                    <a:lnTo>
                      <a:pt x="294" y="203"/>
                    </a:lnTo>
                    <a:lnTo>
                      <a:pt x="408" y="303"/>
                    </a:lnTo>
                    <a:lnTo>
                      <a:pt x="390" y="323"/>
                    </a:lnTo>
                    <a:close/>
                    <a:moveTo>
                      <a:pt x="487" y="212"/>
                    </a:moveTo>
                    <a:lnTo>
                      <a:pt x="390" y="323"/>
                    </a:lnTo>
                    <a:lnTo>
                      <a:pt x="369" y="305"/>
                    </a:lnTo>
                    <a:lnTo>
                      <a:pt x="467" y="194"/>
                    </a:lnTo>
                    <a:lnTo>
                      <a:pt x="487" y="212"/>
                    </a:lnTo>
                    <a:close/>
                    <a:moveTo>
                      <a:pt x="492" y="181"/>
                    </a:moveTo>
                    <a:cubicBezTo>
                      <a:pt x="497" y="179"/>
                      <a:pt x="500" y="182"/>
                      <a:pt x="499" y="187"/>
                    </a:cubicBezTo>
                    <a:lnTo>
                      <a:pt x="495" y="203"/>
                    </a:lnTo>
                    <a:cubicBezTo>
                      <a:pt x="494" y="209"/>
                      <a:pt x="492" y="217"/>
                      <a:pt x="491" y="222"/>
                    </a:cubicBezTo>
                    <a:lnTo>
                      <a:pt x="488" y="239"/>
                    </a:lnTo>
                    <a:cubicBezTo>
                      <a:pt x="487" y="244"/>
                      <a:pt x="483" y="245"/>
                      <a:pt x="479" y="242"/>
                    </a:cubicBezTo>
                    <a:lnTo>
                      <a:pt x="465" y="230"/>
                    </a:lnTo>
                    <a:cubicBezTo>
                      <a:pt x="461" y="227"/>
                      <a:pt x="455" y="221"/>
                      <a:pt x="451" y="217"/>
                    </a:cubicBezTo>
                    <a:lnTo>
                      <a:pt x="437" y="206"/>
                    </a:lnTo>
                    <a:cubicBezTo>
                      <a:pt x="433" y="202"/>
                      <a:pt x="434" y="198"/>
                      <a:pt x="439" y="197"/>
                    </a:cubicBezTo>
                    <a:lnTo>
                      <a:pt x="456" y="192"/>
                    </a:lnTo>
                    <a:cubicBezTo>
                      <a:pt x="461" y="190"/>
                      <a:pt x="470" y="187"/>
                      <a:pt x="475" y="186"/>
                    </a:cubicBezTo>
                    <a:lnTo>
                      <a:pt x="492" y="181"/>
                    </a:lnTo>
                    <a:close/>
                    <a:moveTo>
                      <a:pt x="400" y="343"/>
                    </a:moveTo>
                    <a:lnTo>
                      <a:pt x="375" y="343"/>
                    </a:lnTo>
                    <a:cubicBezTo>
                      <a:pt x="368" y="343"/>
                      <a:pt x="362" y="349"/>
                      <a:pt x="362" y="356"/>
                    </a:cubicBezTo>
                    <a:lnTo>
                      <a:pt x="362" y="489"/>
                    </a:lnTo>
                    <a:lnTo>
                      <a:pt x="413" y="489"/>
                    </a:lnTo>
                    <a:lnTo>
                      <a:pt x="413" y="356"/>
                    </a:lnTo>
                    <a:cubicBezTo>
                      <a:pt x="413" y="349"/>
                      <a:pt x="407" y="343"/>
                      <a:pt x="400" y="343"/>
                    </a:cubicBezTo>
                    <a:close/>
                    <a:moveTo>
                      <a:pt x="312" y="298"/>
                    </a:moveTo>
                    <a:lnTo>
                      <a:pt x="287" y="298"/>
                    </a:lnTo>
                    <a:cubicBezTo>
                      <a:pt x="280" y="298"/>
                      <a:pt x="274" y="304"/>
                      <a:pt x="274" y="311"/>
                    </a:cubicBezTo>
                    <a:lnTo>
                      <a:pt x="274" y="489"/>
                    </a:lnTo>
                    <a:lnTo>
                      <a:pt x="325" y="489"/>
                    </a:lnTo>
                    <a:lnTo>
                      <a:pt x="325" y="311"/>
                    </a:lnTo>
                    <a:cubicBezTo>
                      <a:pt x="325" y="304"/>
                      <a:pt x="319" y="298"/>
                      <a:pt x="312" y="298"/>
                    </a:cubicBezTo>
                    <a:close/>
                    <a:moveTo>
                      <a:pt x="488" y="267"/>
                    </a:moveTo>
                    <a:lnTo>
                      <a:pt x="463" y="267"/>
                    </a:lnTo>
                    <a:cubicBezTo>
                      <a:pt x="456" y="267"/>
                      <a:pt x="450" y="273"/>
                      <a:pt x="450" y="281"/>
                    </a:cubicBezTo>
                    <a:lnTo>
                      <a:pt x="450" y="489"/>
                    </a:lnTo>
                    <a:lnTo>
                      <a:pt x="501" y="489"/>
                    </a:lnTo>
                    <a:lnTo>
                      <a:pt x="501" y="281"/>
                    </a:lnTo>
                    <a:cubicBezTo>
                      <a:pt x="501" y="273"/>
                      <a:pt x="495" y="267"/>
                      <a:pt x="488" y="267"/>
                    </a:cubicBezTo>
                    <a:close/>
                    <a:moveTo>
                      <a:pt x="224" y="390"/>
                    </a:moveTo>
                    <a:lnTo>
                      <a:pt x="200" y="390"/>
                    </a:lnTo>
                    <a:cubicBezTo>
                      <a:pt x="192" y="390"/>
                      <a:pt x="186" y="396"/>
                      <a:pt x="186" y="403"/>
                    </a:cubicBezTo>
                    <a:lnTo>
                      <a:pt x="186" y="489"/>
                    </a:lnTo>
                    <a:lnTo>
                      <a:pt x="237" y="489"/>
                    </a:lnTo>
                    <a:lnTo>
                      <a:pt x="237" y="403"/>
                    </a:lnTo>
                    <a:cubicBezTo>
                      <a:pt x="237" y="396"/>
                      <a:pt x="231" y="390"/>
                      <a:pt x="224" y="390"/>
                    </a:cubicBezTo>
                    <a:close/>
                    <a:moveTo>
                      <a:pt x="149" y="476"/>
                    </a:moveTo>
                    <a:cubicBezTo>
                      <a:pt x="149" y="483"/>
                      <a:pt x="144" y="489"/>
                      <a:pt x="136" y="489"/>
                    </a:cubicBezTo>
                    <a:cubicBezTo>
                      <a:pt x="129" y="489"/>
                      <a:pt x="123" y="483"/>
                      <a:pt x="123" y="476"/>
                    </a:cubicBezTo>
                    <a:lnTo>
                      <a:pt x="123" y="189"/>
                    </a:lnTo>
                    <a:cubicBezTo>
                      <a:pt x="123" y="182"/>
                      <a:pt x="129" y="176"/>
                      <a:pt x="136" y="176"/>
                    </a:cubicBezTo>
                    <a:cubicBezTo>
                      <a:pt x="143" y="176"/>
                      <a:pt x="149" y="182"/>
                      <a:pt x="149" y="189"/>
                    </a:cubicBezTo>
                    <a:lnTo>
                      <a:pt x="149" y="476"/>
                    </a:lnTo>
                    <a:close/>
                    <a:moveTo>
                      <a:pt x="531" y="463"/>
                    </a:moveTo>
                    <a:cubicBezTo>
                      <a:pt x="538" y="463"/>
                      <a:pt x="544" y="469"/>
                      <a:pt x="544" y="476"/>
                    </a:cubicBezTo>
                    <a:cubicBezTo>
                      <a:pt x="544" y="483"/>
                      <a:pt x="538" y="489"/>
                      <a:pt x="531" y="489"/>
                    </a:cubicBezTo>
                    <a:lnTo>
                      <a:pt x="136" y="489"/>
                    </a:lnTo>
                    <a:cubicBezTo>
                      <a:pt x="129" y="489"/>
                      <a:pt x="123" y="483"/>
                      <a:pt x="123" y="476"/>
                    </a:cubicBezTo>
                    <a:cubicBezTo>
                      <a:pt x="123" y="469"/>
                      <a:pt x="129" y="463"/>
                      <a:pt x="136" y="463"/>
                    </a:cubicBezTo>
                    <a:lnTo>
                      <a:pt x="531" y="463"/>
                    </a:lnTo>
                    <a:close/>
                    <a:moveTo>
                      <a:pt x="753" y="750"/>
                    </a:moveTo>
                    <a:cubicBezTo>
                      <a:pt x="732" y="770"/>
                      <a:pt x="706" y="779"/>
                      <a:pt x="680" y="779"/>
                    </a:cubicBezTo>
                    <a:cubicBezTo>
                      <a:pt x="654" y="779"/>
                      <a:pt x="628" y="770"/>
                      <a:pt x="608" y="750"/>
                    </a:cubicBezTo>
                    <a:lnTo>
                      <a:pt x="485" y="629"/>
                    </a:lnTo>
                    <a:cubicBezTo>
                      <a:pt x="440" y="653"/>
                      <a:pt x="388" y="666"/>
                      <a:pt x="334" y="666"/>
                    </a:cubicBezTo>
                    <a:cubicBezTo>
                      <a:pt x="149" y="666"/>
                      <a:pt x="0" y="517"/>
                      <a:pt x="0" y="332"/>
                    </a:cubicBezTo>
                    <a:cubicBezTo>
                      <a:pt x="0" y="149"/>
                      <a:pt x="149" y="0"/>
                      <a:pt x="334" y="0"/>
                    </a:cubicBezTo>
                    <a:cubicBezTo>
                      <a:pt x="517" y="0"/>
                      <a:pt x="666" y="149"/>
                      <a:pt x="666" y="332"/>
                    </a:cubicBezTo>
                    <a:cubicBezTo>
                      <a:pt x="666" y="387"/>
                      <a:pt x="653" y="439"/>
                      <a:pt x="630" y="484"/>
                    </a:cubicBezTo>
                    <a:lnTo>
                      <a:pt x="753" y="605"/>
                    </a:lnTo>
                    <a:cubicBezTo>
                      <a:pt x="792" y="645"/>
                      <a:pt x="792" y="709"/>
                      <a:pt x="753" y="750"/>
                    </a:cubicBezTo>
                    <a:close/>
                    <a:moveTo>
                      <a:pt x="334" y="623"/>
                    </a:moveTo>
                    <a:lnTo>
                      <a:pt x="334" y="623"/>
                    </a:lnTo>
                    <a:cubicBezTo>
                      <a:pt x="494" y="623"/>
                      <a:pt x="624" y="493"/>
                      <a:pt x="624" y="332"/>
                    </a:cubicBezTo>
                    <a:cubicBezTo>
                      <a:pt x="624" y="172"/>
                      <a:pt x="494" y="42"/>
                      <a:pt x="334" y="42"/>
                    </a:cubicBezTo>
                    <a:cubicBezTo>
                      <a:pt x="173" y="42"/>
                      <a:pt x="43" y="172"/>
                      <a:pt x="43" y="332"/>
                    </a:cubicBezTo>
                    <a:cubicBezTo>
                      <a:pt x="43" y="493"/>
                      <a:pt x="173" y="623"/>
                      <a:pt x="334" y="62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13" name="组合 43">
              <a:extLst>
                <a:ext uri="{FF2B5EF4-FFF2-40B4-BE49-F238E27FC236}">
                  <a16:creationId xmlns:a16="http://schemas.microsoft.com/office/drawing/2014/main" xmlns="" id="{E57D87C2-23B0-40D4-BB29-152BE8D72CB0}"/>
                </a:ext>
              </a:extLst>
            </p:cNvPr>
            <p:cNvGrpSpPr>
              <a:grpSpLocks/>
            </p:cNvGrpSpPr>
            <p:nvPr/>
          </p:nvGrpSpPr>
          <p:grpSpPr bwMode="auto">
            <a:xfrm>
              <a:off x="9119013" y="4325490"/>
              <a:ext cx="1153362" cy="1155700"/>
              <a:chOff x="0" y="0"/>
              <a:chExt cx="1154113" cy="1155698"/>
            </a:xfrm>
            <a:solidFill>
              <a:schemeClr val="bg1">
                <a:lumMod val="65000"/>
              </a:schemeClr>
            </a:solidFill>
          </p:grpSpPr>
          <p:sp>
            <p:nvSpPr>
              <p:cNvPr id="22" name="Oval 32">
                <a:extLst>
                  <a:ext uri="{FF2B5EF4-FFF2-40B4-BE49-F238E27FC236}">
                    <a16:creationId xmlns:a16="http://schemas.microsoft.com/office/drawing/2014/main" xmlns="" id="{2914EB66-543B-4450-975E-590EBFF41B8A}"/>
                  </a:ext>
                </a:extLst>
              </p:cNvPr>
              <p:cNvSpPr>
                <a:spLocks noChangeArrowheads="1"/>
              </p:cNvSpPr>
              <p:nvPr/>
            </p:nvSpPr>
            <p:spPr bwMode="auto">
              <a:xfrm>
                <a:off x="0" y="0"/>
                <a:ext cx="1154113" cy="1155698"/>
              </a:xfrm>
              <a:prstGeom prst="ellipse">
                <a:avLst/>
              </a:prstGeom>
              <a:gradFill>
                <a:gsLst>
                  <a:gs pos="0">
                    <a:srgbClr val="1A88D3"/>
                  </a:gs>
                  <a:gs pos="100000">
                    <a:srgbClr val="21B2AD"/>
                  </a:gs>
                </a:gsLst>
                <a:lin ang="2700000" scaled="0"/>
              </a:gradFill>
              <a:ln>
                <a:noFill/>
              </a:ln>
              <a:extLst>
                <a:ext uri="{91240B29-F687-4F45-9708-019B960494DF}">
                  <a14:hiddenLine xmlns:a14="http://schemas.microsoft.com/office/drawing/2010/main" w="9525">
                    <a:solidFill>
                      <a:srgbClr val="000000"/>
                    </a:solidFill>
                    <a:round/>
                    <a:headEnd/>
                    <a:tailEnd/>
                  </a14:hiddenLine>
                </a:ext>
              </a:extLst>
            </p:spPr>
            <p:txBody>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endParaRPr lang="zh-CN" altLang="en-US" sz="1700" dirty="0">
                  <a:solidFill>
                    <a:schemeClr val="tx1"/>
                  </a:solidFill>
                  <a:ea typeface="宋体" pitchFamily="2" charset="-122"/>
                </a:endParaRPr>
              </a:p>
            </p:txBody>
          </p:sp>
          <p:sp>
            <p:nvSpPr>
              <p:cNvPr id="23" name="Freeform 37">
                <a:extLst>
                  <a:ext uri="{FF2B5EF4-FFF2-40B4-BE49-F238E27FC236}">
                    <a16:creationId xmlns:a16="http://schemas.microsoft.com/office/drawing/2014/main" xmlns="" id="{343C4DF5-0393-4EA8-B064-90ACEC5F73BA}"/>
                  </a:ext>
                </a:extLst>
              </p:cNvPr>
              <p:cNvSpPr>
                <a:spLocks noEditPoints="1"/>
              </p:cNvSpPr>
              <p:nvPr/>
            </p:nvSpPr>
            <p:spPr bwMode="auto">
              <a:xfrm>
                <a:off x="268287" y="254000"/>
                <a:ext cx="658813" cy="652462"/>
              </a:xfrm>
              <a:custGeom>
                <a:avLst/>
                <a:gdLst>
                  <a:gd name="T0" fmla="*/ 594912 w 732"/>
                  <a:gd name="T1" fmla="*/ 562343 h 724"/>
                  <a:gd name="T2" fmla="*/ 526510 w 732"/>
                  <a:gd name="T3" fmla="*/ 562343 h 724"/>
                  <a:gd name="T4" fmla="*/ 431109 w 732"/>
                  <a:gd name="T5" fmla="*/ 379401 h 724"/>
                  <a:gd name="T6" fmla="*/ 421208 w 732"/>
                  <a:gd name="T7" fmla="*/ 415449 h 724"/>
                  <a:gd name="T8" fmla="*/ 369007 w 732"/>
                  <a:gd name="T9" fmla="*/ 455101 h 724"/>
                  <a:gd name="T10" fmla="*/ 540011 w 732"/>
                  <a:gd name="T11" fmla="*/ 644351 h 724"/>
                  <a:gd name="T12" fmla="*/ 649813 w 732"/>
                  <a:gd name="T13" fmla="*/ 570454 h 724"/>
                  <a:gd name="T14" fmla="*/ 568811 w 732"/>
                  <a:gd name="T15" fmla="*/ 486643 h 724"/>
                  <a:gd name="T16" fmla="*/ 449109 w 732"/>
                  <a:gd name="T17" fmla="*/ 388413 h 724"/>
                  <a:gd name="T18" fmla="*/ 237605 w 732"/>
                  <a:gd name="T19" fmla="*/ 231606 h 724"/>
                  <a:gd name="T20" fmla="*/ 273605 w 732"/>
                  <a:gd name="T21" fmla="*/ 221693 h 724"/>
                  <a:gd name="T22" fmla="*/ 283506 w 732"/>
                  <a:gd name="T23" fmla="*/ 186546 h 724"/>
                  <a:gd name="T24" fmla="*/ 292506 w 732"/>
                  <a:gd name="T25" fmla="*/ 153202 h 724"/>
                  <a:gd name="T26" fmla="*/ 126903 w 732"/>
                  <a:gd name="T27" fmla="*/ 14419 h 724"/>
                  <a:gd name="T28" fmla="*/ 104402 w 732"/>
                  <a:gd name="T29" fmla="*/ 184744 h 724"/>
                  <a:gd name="T30" fmla="*/ 900 w 732"/>
                  <a:gd name="T31" fmla="*/ 141487 h 724"/>
                  <a:gd name="T32" fmla="*/ 196204 w 732"/>
                  <a:gd name="T33" fmla="*/ 281171 h 724"/>
                  <a:gd name="T34" fmla="*/ 221404 w 732"/>
                  <a:gd name="T35" fmla="*/ 248729 h 724"/>
                  <a:gd name="T36" fmla="*/ 634513 w 732"/>
                  <a:gd name="T37" fmla="*/ 63985 h 724"/>
                  <a:gd name="T38" fmla="*/ 546311 w 732"/>
                  <a:gd name="T39" fmla="*/ 0 h 724"/>
                  <a:gd name="T40" fmla="*/ 309606 w 732"/>
                  <a:gd name="T41" fmla="*/ 211780 h 724"/>
                  <a:gd name="T42" fmla="*/ 275405 w 732"/>
                  <a:gd name="T43" fmla="*/ 260444 h 724"/>
                  <a:gd name="T44" fmla="*/ 246605 w 732"/>
                  <a:gd name="T45" fmla="*/ 274863 h 724"/>
                  <a:gd name="T46" fmla="*/ 250205 w 732"/>
                  <a:gd name="T47" fmla="*/ 364982 h 724"/>
                  <a:gd name="T48" fmla="*/ 58501 w 732"/>
                  <a:gd name="T49" fmla="*/ 530801 h 724"/>
                  <a:gd name="T50" fmla="*/ 37801 w 732"/>
                  <a:gd name="T51" fmla="*/ 652462 h 724"/>
                  <a:gd name="T52" fmla="*/ 136803 w 732"/>
                  <a:gd name="T53" fmla="*/ 553331 h 724"/>
                  <a:gd name="T54" fmla="*/ 291606 w 732"/>
                  <a:gd name="T55" fmla="*/ 406437 h 724"/>
                  <a:gd name="T56" fmla="*/ 378907 w 732"/>
                  <a:gd name="T57" fmla="*/ 406437 h 724"/>
                  <a:gd name="T58" fmla="*/ 404108 w 732"/>
                  <a:gd name="T59" fmla="*/ 352366 h 724"/>
                  <a:gd name="T60" fmla="*/ 441009 w 732"/>
                  <a:gd name="T61" fmla="*/ 344255 h 724"/>
                  <a:gd name="T62" fmla="*/ 634513 w 732"/>
                  <a:gd name="T63" fmla="*/ 63985 h 724"/>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732" h="724">
                    <a:moveTo>
                      <a:pt x="623" y="586"/>
                    </a:moveTo>
                    <a:cubicBezTo>
                      <a:pt x="644" y="586"/>
                      <a:pt x="661" y="603"/>
                      <a:pt x="661" y="624"/>
                    </a:cubicBezTo>
                    <a:cubicBezTo>
                      <a:pt x="661" y="645"/>
                      <a:pt x="644" y="662"/>
                      <a:pt x="623" y="662"/>
                    </a:cubicBezTo>
                    <a:cubicBezTo>
                      <a:pt x="602" y="662"/>
                      <a:pt x="585" y="645"/>
                      <a:pt x="585" y="624"/>
                    </a:cubicBezTo>
                    <a:cubicBezTo>
                      <a:pt x="585" y="603"/>
                      <a:pt x="602" y="586"/>
                      <a:pt x="623" y="586"/>
                    </a:cubicBezTo>
                    <a:close/>
                    <a:moveTo>
                      <a:pt x="479" y="421"/>
                    </a:moveTo>
                    <a:lnTo>
                      <a:pt x="489" y="441"/>
                    </a:lnTo>
                    <a:lnTo>
                      <a:pt x="468" y="461"/>
                    </a:lnTo>
                    <a:lnTo>
                      <a:pt x="449" y="480"/>
                    </a:lnTo>
                    <a:cubicBezTo>
                      <a:pt x="438" y="491"/>
                      <a:pt x="425" y="500"/>
                      <a:pt x="410" y="505"/>
                    </a:cubicBezTo>
                    <a:lnTo>
                      <a:pt x="539" y="633"/>
                    </a:lnTo>
                    <a:lnTo>
                      <a:pt x="600" y="715"/>
                    </a:lnTo>
                    <a:lnTo>
                      <a:pt x="632" y="724"/>
                    </a:lnTo>
                    <a:lnTo>
                      <a:pt x="722" y="633"/>
                    </a:lnTo>
                    <a:lnTo>
                      <a:pt x="713" y="600"/>
                    </a:lnTo>
                    <a:lnTo>
                      <a:pt x="632" y="540"/>
                    </a:lnTo>
                    <a:lnTo>
                      <a:pt x="511" y="419"/>
                    </a:lnTo>
                    <a:lnTo>
                      <a:pt x="499" y="431"/>
                    </a:lnTo>
                    <a:lnTo>
                      <a:pt x="479" y="421"/>
                    </a:lnTo>
                    <a:close/>
                    <a:moveTo>
                      <a:pt x="264" y="257"/>
                    </a:moveTo>
                    <a:lnTo>
                      <a:pt x="285" y="237"/>
                    </a:lnTo>
                    <a:lnTo>
                      <a:pt x="304" y="246"/>
                    </a:lnTo>
                    <a:lnTo>
                      <a:pt x="294" y="227"/>
                    </a:lnTo>
                    <a:lnTo>
                      <a:pt x="315" y="207"/>
                    </a:lnTo>
                    <a:lnTo>
                      <a:pt x="317" y="205"/>
                    </a:lnTo>
                    <a:cubicBezTo>
                      <a:pt x="322" y="193"/>
                      <a:pt x="325" y="181"/>
                      <a:pt x="325" y="170"/>
                    </a:cubicBezTo>
                    <a:cubicBezTo>
                      <a:pt x="325" y="84"/>
                      <a:pt x="242" y="0"/>
                      <a:pt x="156" y="1"/>
                    </a:cubicBezTo>
                    <a:cubicBezTo>
                      <a:pt x="156" y="1"/>
                      <a:pt x="146" y="11"/>
                      <a:pt x="141" y="16"/>
                    </a:cubicBezTo>
                    <a:cubicBezTo>
                      <a:pt x="210" y="85"/>
                      <a:pt x="204" y="74"/>
                      <a:pt x="204" y="116"/>
                    </a:cubicBezTo>
                    <a:cubicBezTo>
                      <a:pt x="204" y="151"/>
                      <a:pt x="149" y="205"/>
                      <a:pt x="116" y="205"/>
                    </a:cubicBezTo>
                    <a:cubicBezTo>
                      <a:pt x="72" y="205"/>
                      <a:pt x="86" y="212"/>
                      <a:pt x="16" y="142"/>
                    </a:cubicBezTo>
                    <a:cubicBezTo>
                      <a:pt x="10" y="147"/>
                      <a:pt x="1" y="157"/>
                      <a:pt x="1" y="157"/>
                    </a:cubicBezTo>
                    <a:cubicBezTo>
                      <a:pt x="2" y="243"/>
                      <a:pt x="83" y="325"/>
                      <a:pt x="169" y="325"/>
                    </a:cubicBezTo>
                    <a:cubicBezTo>
                      <a:pt x="185" y="325"/>
                      <a:pt x="201" y="320"/>
                      <a:pt x="218" y="312"/>
                    </a:cubicBezTo>
                    <a:lnTo>
                      <a:pt x="221" y="315"/>
                    </a:lnTo>
                    <a:cubicBezTo>
                      <a:pt x="226" y="301"/>
                      <a:pt x="234" y="288"/>
                      <a:pt x="246" y="276"/>
                    </a:cubicBezTo>
                    <a:lnTo>
                      <a:pt x="264" y="257"/>
                    </a:lnTo>
                    <a:close/>
                    <a:moveTo>
                      <a:pt x="705" y="71"/>
                    </a:moveTo>
                    <a:lnTo>
                      <a:pt x="655" y="20"/>
                    </a:lnTo>
                    <a:cubicBezTo>
                      <a:pt x="642" y="7"/>
                      <a:pt x="624" y="0"/>
                      <a:pt x="607" y="0"/>
                    </a:cubicBezTo>
                    <a:cubicBezTo>
                      <a:pt x="589" y="0"/>
                      <a:pt x="572" y="7"/>
                      <a:pt x="558" y="20"/>
                    </a:cubicBezTo>
                    <a:lnTo>
                      <a:pt x="344" y="235"/>
                    </a:lnTo>
                    <a:cubicBezTo>
                      <a:pt x="350" y="248"/>
                      <a:pt x="345" y="267"/>
                      <a:pt x="335" y="277"/>
                    </a:cubicBezTo>
                    <a:cubicBezTo>
                      <a:pt x="328" y="284"/>
                      <a:pt x="317" y="289"/>
                      <a:pt x="306" y="289"/>
                    </a:cubicBezTo>
                    <a:cubicBezTo>
                      <a:pt x="302" y="289"/>
                      <a:pt x="297" y="288"/>
                      <a:pt x="293" y="286"/>
                    </a:cubicBezTo>
                    <a:lnTo>
                      <a:pt x="274" y="305"/>
                    </a:lnTo>
                    <a:cubicBezTo>
                      <a:pt x="247" y="331"/>
                      <a:pt x="247" y="375"/>
                      <a:pt x="274" y="401"/>
                    </a:cubicBezTo>
                    <a:lnTo>
                      <a:pt x="278" y="405"/>
                    </a:lnTo>
                    <a:lnTo>
                      <a:pt x="110" y="572"/>
                    </a:lnTo>
                    <a:lnTo>
                      <a:pt x="65" y="589"/>
                    </a:lnTo>
                    <a:lnTo>
                      <a:pt x="0" y="682"/>
                    </a:lnTo>
                    <a:lnTo>
                      <a:pt x="42" y="724"/>
                    </a:lnTo>
                    <a:lnTo>
                      <a:pt x="135" y="659"/>
                    </a:lnTo>
                    <a:lnTo>
                      <a:pt x="152" y="614"/>
                    </a:lnTo>
                    <a:lnTo>
                      <a:pt x="319" y="447"/>
                    </a:lnTo>
                    <a:lnTo>
                      <a:pt x="324" y="451"/>
                    </a:lnTo>
                    <a:cubicBezTo>
                      <a:pt x="338" y="465"/>
                      <a:pt x="355" y="471"/>
                      <a:pt x="373" y="471"/>
                    </a:cubicBezTo>
                    <a:cubicBezTo>
                      <a:pt x="390" y="471"/>
                      <a:pt x="408" y="465"/>
                      <a:pt x="421" y="451"/>
                    </a:cubicBezTo>
                    <a:lnTo>
                      <a:pt x="440" y="433"/>
                    </a:lnTo>
                    <a:cubicBezTo>
                      <a:pt x="434" y="420"/>
                      <a:pt x="438" y="401"/>
                      <a:pt x="449" y="391"/>
                    </a:cubicBezTo>
                    <a:cubicBezTo>
                      <a:pt x="456" y="384"/>
                      <a:pt x="467" y="379"/>
                      <a:pt x="477" y="379"/>
                    </a:cubicBezTo>
                    <a:cubicBezTo>
                      <a:pt x="482" y="379"/>
                      <a:pt x="487" y="380"/>
                      <a:pt x="490" y="382"/>
                    </a:cubicBezTo>
                    <a:lnTo>
                      <a:pt x="705" y="167"/>
                    </a:lnTo>
                    <a:cubicBezTo>
                      <a:pt x="732" y="140"/>
                      <a:pt x="732" y="97"/>
                      <a:pt x="705" y="7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14" name="TextBox 46">
              <a:extLst>
                <a:ext uri="{FF2B5EF4-FFF2-40B4-BE49-F238E27FC236}">
                  <a16:creationId xmlns:a16="http://schemas.microsoft.com/office/drawing/2014/main" xmlns="" id="{7FDEB8C0-0558-4807-AF48-D3DC7E6EECD6}"/>
                </a:ext>
              </a:extLst>
            </p:cNvPr>
            <p:cNvSpPr txBox="1">
              <a:spLocks noChangeArrowheads="1"/>
            </p:cNvSpPr>
            <p:nvPr/>
          </p:nvSpPr>
          <p:spPr bwMode="auto">
            <a:xfrm>
              <a:off x="2790597" y="1599754"/>
              <a:ext cx="1757806" cy="4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dirty="0">
                  <a:solidFill>
                    <a:schemeClr val="bg1">
                      <a:lumMod val="50000"/>
                    </a:schemeClr>
                  </a:solidFill>
                  <a:latin typeface="微软雅黑" pitchFamily="34" charset="-122"/>
                </a:rPr>
                <a:t>添加标题</a:t>
              </a:r>
              <a:endParaRPr lang="en-US" altLang="zh-CN" b="1" dirty="0">
                <a:solidFill>
                  <a:schemeClr val="bg1">
                    <a:lumMod val="50000"/>
                  </a:schemeClr>
                </a:solidFill>
                <a:latin typeface="微软雅黑" pitchFamily="34" charset="-122"/>
              </a:endParaRPr>
            </a:p>
          </p:txBody>
        </p:sp>
        <p:sp>
          <p:nvSpPr>
            <p:cNvPr id="15" name="TextBox 47">
              <a:extLst>
                <a:ext uri="{FF2B5EF4-FFF2-40B4-BE49-F238E27FC236}">
                  <a16:creationId xmlns:a16="http://schemas.microsoft.com/office/drawing/2014/main" xmlns="" id="{C3A821A8-B5DC-4042-85EF-DFDC3A39E13A}"/>
                </a:ext>
              </a:extLst>
            </p:cNvPr>
            <p:cNvSpPr txBox="1">
              <a:spLocks noChangeArrowheads="1"/>
            </p:cNvSpPr>
            <p:nvPr/>
          </p:nvSpPr>
          <p:spPr bwMode="auto">
            <a:xfrm>
              <a:off x="2714448" y="2236112"/>
              <a:ext cx="2590699" cy="107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00" b="0" dirty="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16" name="TextBox 48">
              <a:extLst>
                <a:ext uri="{FF2B5EF4-FFF2-40B4-BE49-F238E27FC236}">
                  <a16:creationId xmlns:a16="http://schemas.microsoft.com/office/drawing/2014/main" xmlns="" id="{A96C0A54-7E50-4320-8BF4-97C7C382F7B7}"/>
                </a:ext>
              </a:extLst>
            </p:cNvPr>
            <p:cNvSpPr txBox="1">
              <a:spLocks noChangeArrowheads="1"/>
            </p:cNvSpPr>
            <p:nvPr/>
          </p:nvSpPr>
          <p:spPr bwMode="auto">
            <a:xfrm>
              <a:off x="7193042" y="1599754"/>
              <a:ext cx="1759393" cy="4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bg1">
                      <a:lumMod val="50000"/>
                    </a:schemeClr>
                  </a:solidFill>
                  <a:latin typeface="微软雅黑" pitchFamily="34" charset="-122"/>
                </a:rPr>
                <a:t>添加标题</a:t>
              </a:r>
              <a:endParaRPr lang="en-US" altLang="zh-CN" b="1">
                <a:solidFill>
                  <a:schemeClr val="bg1">
                    <a:lumMod val="50000"/>
                  </a:schemeClr>
                </a:solidFill>
                <a:latin typeface="微软雅黑" pitchFamily="34" charset="-122"/>
              </a:endParaRPr>
            </a:p>
          </p:txBody>
        </p:sp>
        <p:sp>
          <p:nvSpPr>
            <p:cNvPr id="17" name="TextBox 49">
              <a:extLst>
                <a:ext uri="{FF2B5EF4-FFF2-40B4-BE49-F238E27FC236}">
                  <a16:creationId xmlns:a16="http://schemas.microsoft.com/office/drawing/2014/main" xmlns="" id="{6F95BC4F-E7BD-4B53-9653-653F6CACCE66}"/>
                </a:ext>
              </a:extLst>
            </p:cNvPr>
            <p:cNvSpPr txBox="1">
              <a:spLocks noChangeArrowheads="1"/>
            </p:cNvSpPr>
            <p:nvPr/>
          </p:nvSpPr>
          <p:spPr bwMode="auto">
            <a:xfrm>
              <a:off x="6456920" y="2236112"/>
              <a:ext cx="2590701" cy="107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00" b="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18" name="TextBox 50">
              <a:extLst>
                <a:ext uri="{FF2B5EF4-FFF2-40B4-BE49-F238E27FC236}">
                  <a16:creationId xmlns:a16="http://schemas.microsoft.com/office/drawing/2014/main" xmlns="" id="{D76144CF-5CC2-4DC1-BD3E-09B14F8120AA}"/>
                </a:ext>
              </a:extLst>
            </p:cNvPr>
            <p:cNvSpPr txBox="1">
              <a:spLocks noChangeArrowheads="1"/>
            </p:cNvSpPr>
            <p:nvPr/>
          </p:nvSpPr>
          <p:spPr bwMode="auto">
            <a:xfrm>
              <a:off x="2790597" y="6174931"/>
              <a:ext cx="1757806" cy="4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eaLnBrk="1" hangingPunct="1">
                <a:spcBef>
                  <a:spcPct val="0"/>
                </a:spcBef>
                <a:buFontTx/>
                <a:buNone/>
              </a:pPr>
              <a:r>
                <a:rPr lang="zh-CN" altLang="en-US" b="1">
                  <a:solidFill>
                    <a:schemeClr val="bg1">
                      <a:lumMod val="50000"/>
                    </a:schemeClr>
                  </a:solidFill>
                  <a:latin typeface="微软雅黑" pitchFamily="34" charset="-122"/>
                </a:rPr>
                <a:t>添加标题</a:t>
              </a:r>
              <a:endParaRPr lang="en-US" altLang="zh-CN" b="1">
                <a:solidFill>
                  <a:schemeClr val="bg1">
                    <a:lumMod val="50000"/>
                  </a:schemeClr>
                </a:solidFill>
                <a:latin typeface="微软雅黑" pitchFamily="34" charset="-122"/>
              </a:endParaRPr>
            </a:p>
          </p:txBody>
        </p:sp>
        <p:sp>
          <p:nvSpPr>
            <p:cNvPr id="19" name="TextBox 51">
              <a:extLst>
                <a:ext uri="{FF2B5EF4-FFF2-40B4-BE49-F238E27FC236}">
                  <a16:creationId xmlns:a16="http://schemas.microsoft.com/office/drawing/2014/main" xmlns="" id="{D5AA4D88-20CC-47D3-9F06-D355EEEFCD92}"/>
                </a:ext>
              </a:extLst>
            </p:cNvPr>
            <p:cNvSpPr txBox="1">
              <a:spLocks noChangeArrowheads="1"/>
            </p:cNvSpPr>
            <p:nvPr/>
          </p:nvSpPr>
          <p:spPr bwMode="auto">
            <a:xfrm>
              <a:off x="2714448" y="5023762"/>
              <a:ext cx="2590699" cy="107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00" b="0">
                  <a:solidFill>
                    <a:schemeClr val="bg1">
                      <a:lumMod val="50000"/>
                    </a:schemeClr>
                  </a:solidFill>
                  <a:latin typeface="微软雅黑" pitchFamily="34" charset="-122"/>
                </a:rPr>
                <a:t>这里可以添加主要内容这里可以添加主要内容这里可以添加主要内容这里可以添加主要内容</a:t>
              </a:r>
            </a:p>
          </p:txBody>
        </p:sp>
        <p:sp>
          <p:nvSpPr>
            <p:cNvPr id="20" name="TextBox 52">
              <a:extLst>
                <a:ext uri="{FF2B5EF4-FFF2-40B4-BE49-F238E27FC236}">
                  <a16:creationId xmlns:a16="http://schemas.microsoft.com/office/drawing/2014/main" xmlns="" id="{FDD04E08-9EE5-4D0E-8539-B19553BF5399}"/>
                </a:ext>
              </a:extLst>
            </p:cNvPr>
            <p:cNvSpPr txBox="1">
              <a:spLocks noChangeArrowheads="1"/>
            </p:cNvSpPr>
            <p:nvPr/>
          </p:nvSpPr>
          <p:spPr bwMode="auto">
            <a:xfrm>
              <a:off x="7193042" y="6174931"/>
              <a:ext cx="1759393" cy="4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r" eaLnBrk="1" hangingPunct="1">
                <a:spcBef>
                  <a:spcPct val="0"/>
                </a:spcBef>
                <a:buFontTx/>
                <a:buNone/>
              </a:pPr>
              <a:r>
                <a:rPr lang="zh-CN" altLang="en-US" b="1">
                  <a:solidFill>
                    <a:schemeClr val="bg1">
                      <a:lumMod val="50000"/>
                    </a:schemeClr>
                  </a:solidFill>
                  <a:latin typeface="微软雅黑" pitchFamily="34" charset="-122"/>
                </a:rPr>
                <a:t>添加标题</a:t>
              </a:r>
              <a:endParaRPr lang="en-US" altLang="zh-CN" b="1">
                <a:solidFill>
                  <a:schemeClr val="bg1">
                    <a:lumMod val="50000"/>
                  </a:schemeClr>
                </a:solidFill>
                <a:latin typeface="微软雅黑" pitchFamily="34" charset="-122"/>
              </a:endParaRPr>
            </a:p>
          </p:txBody>
        </p:sp>
        <p:sp>
          <p:nvSpPr>
            <p:cNvPr id="21" name="TextBox 53">
              <a:extLst>
                <a:ext uri="{FF2B5EF4-FFF2-40B4-BE49-F238E27FC236}">
                  <a16:creationId xmlns:a16="http://schemas.microsoft.com/office/drawing/2014/main" xmlns="" id="{59D25991-D106-49EB-8B58-DA1CE3FD446E}"/>
                </a:ext>
              </a:extLst>
            </p:cNvPr>
            <p:cNvSpPr txBox="1">
              <a:spLocks noChangeArrowheads="1"/>
            </p:cNvSpPr>
            <p:nvPr/>
          </p:nvSpPr>
          <p:spPr bwMode="auto">
            <a:xfrm>
              <a:off x="6456920" y="5023762"/>
              <a:ext cx="2590701" cy="1073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393" tIns="45697" rIns="91393" bIns="45697">
              <a:spAutoFit/>
            </a:bodyPr>
            <a:lstStyle>
              <a:lvl1pPr eaLnBrk="0" hangingPunct="0">
                <a:spcBef>
                  <a:spcPct val="20000"/>
                </a:spcBef>
                <a:buChar char="•"/>
                <a:defRPr sz="2000">
                  <a:solidFill>
                    <a:schemeClr val="accent1"/>
                  </a:solidFill>
                  <a:latin typeface="Arial" pitchFamily="34" charset="0"/>
                  <a:ea typeface="微软雅黑" pitchFamily="34" charset="-122"/>
                </a:defRPr>
              </a:lvl1pPr>
              <a:lvl2pPr marL="742950" indent="-285750" eaLnBrk="0" hangingPunct="0">
                <a:spcBef>
                  <a:spcPct val="20000"/>
                </a:spcBef>
                <a:buChar char="–"/>
                <a:defRPr sz="2000">
                  <a:solidFill>
                    <a:schemeClr val="accent1"/>
                  </a:solidFill>
                  <a:latin typeface="Arial" pitchFamily="34" charset="0"/>
                  <a:ea typeface="仿宋_GB2312" pitchFamily="1" charset="-122"/>
                </a:defRPr>
              </a:lvl2pPr>
              <a:lvl3pPr marL="1143000" indent="-228600" eaLnBrk="0" hangingPunct="0">
                <a:spcBef>
                  <a:spcPct val="20000"/>
                </a:spcBef>
                <a:buChar char="•"/>
                <a:defRPr sz="2400">
                  <a:solidFill>
                    <a:schemeClr val="tx1"/>
                  </a:solidFill>
                  <a:latin typeface="Arial" pitchFamily="34" charset="0"/>
                  <a:ea typeface="宋体" pitchFamily="2" charset="-122"/>
                </a:defRPr>
              </a:lvl3pPr>
              <a:lvl4pPr marL="1600200" indent="-228600" eaLnBrk="0" hangingPunct="0">
                <a:spcBef>
                  <a:spcPct val="20000"/>
                </a:spcBef>
                <a:buChar char="–"/>
                <a:defRPr sz="2000">
                  <a:solidFill>
                    <a:schemeClr val="tx1"/>
                  </a:solidFill>
                  <a:latin typeface="Arial" pitchFamily="34" charset="0"/>
                  <a:ea typeface="宋体" pitchFamily="2" charset="-122"/>
                </a:defRPr>
              </a:lvl4pPr>
              <a:lvl5pPr marL="2057400" indent="-228600" eaLnBrk="0" hangingPunct="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l" eaLnBrk="1" hangingPunct="1">
                <a:spcBef>
                  <a:spcPct val="0"/>
                </a:spcBef>
                <a:buFontTx/>
                <a:buNone/>
              </a:pPr>
              <a:r>
                <a:rPr lang="zh-CN" altLang="en-US" sz="1400" b="0">
                  <a:solidFill>
                    <a:schemeClr val="bg1">
                      <a:lumMod val="50000"/>
                    </a:schemeClr>
                  </a:solidFill>
                  <a:latin typeface="微软雅黑" pitchFamily="34" charset="-122"/>
                </a:rPr>
                <a:t>这里可以添加主要内容这里可以添加主要内容这里可以添加主要内容这里可以添加主要内容</a:t>
              </a:r>
            </a:p>
          </p:txBody>
        </p:sp>
      </p:grpSp>
    </p:spTree>
    <p:extLst>
      <p:ext uri="{BB962C8B-B14F-4D97-AF65-F5344CB8AC3E}">
        <p14:creationId xmlns:p14="http://schemas.microsoft.com/office/powerpoint/2010/main" val="38914924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企业项目介绍</a:t>
            </a:r>
          </a:p>
        </p:txBody>
      </p:sp>
      <p:grpSp>
        <p:nvGrpSpPr>
          <p:cNvPr id="3" name="组合 2">
            <a:extLst>
              <a:ext uri="{FF2B5EF4-FFF2-40B4-BE49-F238E27FC236}">
                <a16:creationId xmlns:a16="http://schemas.microsoft.com/office/drawing/2014/main" xmlns="" id="{32C8FE44-17C2-48E0-AB90-05D0533DDCD7}"/>
              </a:ext>
            </a:extLst>
          </p:cNvPr>
          <p:cNvGrpSpPr/>
          <p:nvPr/>
        </p:nvGrpSpPr>
        <p:grpSpPr>
          <a:xfrm>
            <a:off x="700724" y="2324813"/>
            <a:ext cx="11001818" cy="3849519"/>
            <a:chOff x="1079559" y="1806559"/>
            <a:chExt cx="8000893" cy="2799501"/>
          </a:xfrm>
        </p:grpSpPr>
        <p:grpSp>
          <p:nvGrpSpPr>
            <p:cNvPr id="4" name="Группа 2">
              <a:extLst>
                <a:ext uri="{FF2B5EF4-FFF2-40B4-BE49-F238E27FC236}">
                  <a16:creationId xmlns:a16="http://schemas.microsoft.com/office/drawing/2014/main" xmlns="" id="{619AC7A3-B4CA-4E29-A710-668C8300076D}"/>
                </a:ext>
              </a:extLst>
            </p:cNvPr>
            <p:cNvGrpSpPr/>
            <p:nvPr/>
          </p:nvGrpSpPr>
          <p:grpSpPr>
            <a:xfrm>
              <a:off x="1079559" y="2836064"/>
              <a:ext cx="2400268" cy="1769996"/>
              <a:chOff x="971603" y="2553166"/>
              <a:chExt cx="2160241" cy="1593440"/>
            </a:xfrm>
          </p:grpSpPr>
          <p:sp>
            <p:nvSpPr>
              <p:cNvPr id="21" name="TextBox 3">
                <a:extLst>
                  <a:ext uri="{FF2B5EF4-FFF2-40B4-BE49-F238E27FC236}">
                    <a16:creationId xmlns:a16="http://schemas.microsoft.com/office/drawing/2014/main" xmlns="" id="{AE08E35E-CED4-470A-8CF6-64EEE72D624B}"/>
                  </a:ext>
                </a:extLst>
              </p:cNvPr>
              <p:cNvSpPr txBox="1"/>
              <p:nvPr/>
            </p:nvSpPr>
            <p:spPr>
              <a:xfrm>
                <a:off x="971603" y="2922498"/>
                <a:ext cx="2160241" cy="1224108"/>
              </a:xfrm>
              <a:prstGeom prst="rect">
                <a:avLst/>
              </a:prstGeom>
              <a:noFill/>
            </p:spPr>
            <p:txBody>
              <a:bodyPr wrap="square" rtlCol="0">
                <a:spAutoFit/>
              </a:bodyPr>
              <a:lstStyle/>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2" name="TextBox 4">
                <a:extLst>
                  <a:ext uri="{FF2B5EF4-FFF2-40B4-BE49-F238E27FC236}">
                    <a16:creationId xmlns:a16="http://schemas.microsoft.com/office/drawing/2014/main" xmlns="" id="{A95A4BCE-351B-4D6F-BF18-7AAB8E58C8B9}"/>
                  </a:ext>
                </a:extLst>
              </p:cNvPr>
              <p:cNvSpPr txBox="1"/>
              <p:nvPr/>
            </p:nvSpPr>
            <p:spPr>
              <a:xfrm>
                <a:off x="1509941" y="2553166"/>
                <a:ext cx="1027359" cy="241799"/>
              </a:xfrm>
              <a:prstGeom prst="rect">
                <a:avLst/>
              </a:prstGeom>
              <a:noFill/>
            </p:spPr>
            <p:txBody>
              <a:bodyPr wrap="non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ru-RU"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5" name="Группа 5">
              <a:extLst>
                <a:ext uri="{FF2B5EF4-FFF2-40B4-BE49-F238E27FC236}">
                  <a16:creationId xmlns:a16="http://schemas.microsoft.com/office/drawing/2014/main" xmlns="" id="{176C506C-2000-4B8A-A703-9548B4B1A7C4}"/>
                </a:ext>
              </a:extLst>
            </p:cNvPr>
            <p:cNvGrpSpPr/>
            <p:nvPr/>
          </p:nvGrpSpPr>
          <p:grpSpPr>
            <a:xfrm>
              <a:off x="3879870" y="2836063"/>
              <a:ext cx="2400268" cy="1769994"/>
              <a:chOff x="3491883" y="2553166"/>
              <a:chExt cx="2160241" cy="1593439"/>
            </a:xfrm>
          </p:grpSpPr>
          <p:sp>
            <p:nvSpPr>
              <p:cNvPr id="19" name="TextBox 6">
                <a:extLst>
                  <a:ext uri="{FF2B5EF4-FFF2-40B4-BE49-F238E27FC236}">
                    <a16:creationId xmlns:a16="http://schemas.microsoft.com/office/drawing/2014/main" xmlns="" id="{DD1AE511-94BA-4BDE-8D57-12F729D9567C}"/>
                  </a:ext>
                </a:extLst>
              </p:cNvPr>
              <p:cNvSpPr txBox="1"/>
              <p:nvPr/>
            </p:nvSpPr>
            <p:spPr>
              <a:xfrm>
                <a:off x="3491883" y="2922497"/>
                <a:ext cx="2160241" cy="1224108"/>
              </a:xfrm>
              <a:prstGeom prst="rect">
                <a:avLst/>
              </a:prstGeom>
              <a:noFill/>
            </p:spPr>
            <p:txBody>
              <a:bodyPr wrap="square" rtlCol="0">
                <a:spAutoFit/>
              </a:bodyPr>
              <a:lstStyle/>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0" name="TextBox 7">
                <a:extLst>
                  <a:ext uri="{FF2B5EF4-FFF2-40B4-BE49-F238E27FC236}">
                    <a16:creationId xmlns:a16="http://schemas.microsoft.com/office/drawing/2014/main" xmlns="" id="{CD153F74-DCC9-42D1-8692-687D53EA3C7B}"/>
                  </a:ext>
                </a:extLst>
              </p:cNvPr>
              <p:cNvSpPr txBox="1"/>
              <p:nvPr/>
            </p:nvSpPr>
            <p:spPr>
              <a:xfrm>
                <a:off x="4030222" y="2553166"/>
                <a:ext cx="1027358" cy="241799"/>
              </a:xfrm>
              <a:prstGeom prst="rect">
                <a:avLst/>
              </a:prstGeom>
              <a:noFill/>
            </p:spPr>
            <p:txBody>
              <a:bodyPr wrap="non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ru-RU"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grpSp>
          <p:nvGrpSpPr>
            <p:cNvPr id="6" name="Группа 8">
              <a:extLst>
                <a:ext uri="{FF2B5EF4-FFF2-40B4-BE49-F238E27FC236}">
                  <a16:creationId xmlns:a16="http://schemas.microsoft.com/office/drawing/2014/main" xmlns="" id="{9B4CF55B-9C27-4453-A2F0-F13B3AA5470E}"/>
                </a:ext>
              </a:extLst>
            </p:cNvPr>
            <p:cNvGrpSpPr/>
            <p:nvPr/>
          </p:nvGrpSpPr>
          <p:grpSpPr>
            <a:xfrm>
              <a:off x="6680184" y="2836062"/>
              <a:ext cx="2400268" cy="1769995"/>
              <a:chOff x="6012163" y="2553166"/>
              <a:chExt cx="2160241" cy="1593440"/>
            </a:xfrm>
          </p:grpSpPr>
          <p:sp>
            <p:nvSpPr>
              <p:cNvPr id="17" name="TextBox 9">
                <a:extLst>
                  <a:ext uri="{FF2B5EF4-FFF2-40B4-BE49-F238E27FC236}">
                    <a16:creationId xmlns:a16="http://schemas.microsoft.com/office/drawing/2014/main" xmlns="" id="{381CFBAA-D9AF-4F32-AB85-F0B7D3C74F77}"/>
                  </a:ext>
                </a:extLst>
              </p:cNvPr>
              <p:cNvSpPr txBox="1"/>
              <p:nvPr/>
            </p:nvSpPr>
            <p:spPr>
              <a:xfrm>
                <a:off x="6012163" y="2922498"/>
                <a:ext cx="2160241" cy="1224108"/>
              </a:xfrm>
              <a:prstGeom prst="rect">
                <a:avLst/>
              </a:prstGeom>
              <a:noFill/>
            </p:spPr>
            <p:txBody>
              <a:bodyPr wrap="square" rtlCol="0">
                <a:spAutoFit/>
              </a:bodyPr>
              <a:lstStyle/>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在此框中选择粘贴，并选择只保留文字。您的内容打在这里，或者通过复制您的文</a:t>
                </a: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endParaRPr lang="en-US" altLang="zh-CN"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TextBox 10">
                <a:extLst>
                  <a:ext uri="{FF2B5EF4-FFF2-40B4-BE49-F238E27FC236}">
                    <a16:creationId xmlns:a16="http://schemas.microsoft.com/office/drawing/2014/main" xmlns="" id="{6F167050-BA1D-45D2-9DC8-B794A05C1D4E}"/>
                  </a:ext>
                </a:extLst>
              </p:cNvPr>
              <p:cNvSpPr txBox="1"/>
              <p:nvPr/>
            </p:nvSpPr>
            <p:spPr>
              <a:xfrm>
                <a:off x="6550502" y="2553166"/>
                <a:ext cx="1027358" cy="241799"/>
              </a:xfrm>
              <a:prstGeom prst="rect">
                <a:avLst/>
              </a:prstGeom>
              <a:noFill/>
            </p:spPr>
            <p:txBody>
              <a:bodyPr wrap="none" rtlCol="0">
                <a:spAutoFit/>
              </a:bodyPr>
              <a:lstStyle/>
              <a:p>
                <a:pPr algn="ctr"/>
                <a:r>
                  <a:rPr lang="zh-CN" altLang="en-US" dirty="0">
                    <a:solidFill>
                      <a:schemeClr val="bg1">
                        <a:lumMod val="50000"/>
                      </a:schemeClr>
                    </a:solidFill>
                    <a:latin typeface="微软雅黑" panose="020B0503020204020204" pitchFamily="34" charset="-122"/>
                    <a:ea typeface="微软雅黑" panose="020B0503020204020204" pitchFamily="34" charset="-122"/>
                  </a:rPr>
                  <a:t>加入标题描述</a:t>
                </a:r>
                <a:endParaRPr lang="ru-RU" altLang="zh-CN" dirty="0">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8" name="Овал 12">
              <a:extLst>
                <a:ext uri="{FF2B5EF4-FFF2-40B4-BE49-F238E27FC236}">
                  <a16:creationId xmlns:a16="http://schemas.microsoft.com/office/drawing/2014/main" xmlns="" id="{8AA9ED15-26B9-4F80-B25D-B42AB514882D}"/>
                </a:ext>
              </a:extLst>
            </p:cNvPr>
            <p:cNvSpPr/>
            <p:nvPr/>
          </p:nvSpPr>
          <p:spPr>
            <a:xfrm>
              <a:off x="1801291" y="1806559"/>
              <a:ext cx="960107" cy="959840"/>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9" name="Овал 15">
              <a:extLst>
                <a:ext uri="{FF2B5EF4-FFF2-40B4-BE49-F238E27FC236}">
                  <a16:creationId xmlns:a16="http://schemas.microsoft.com/office/drawing/2014/main" xmlns="" id="{9E550A45-85DC-426B-A50E-6175000C4C04}"/>
                </a:ext>
              </a:extLst>
            </p:cNvPr>
            <p:cNvSpPr/>
            <p:nvPr/>
          </p:nvSpPr>
          <p:spPr>
            <a:xfrm>
              <a:off x="4601601" y="1806559"/>
              <a:ext cx="960107" cy="959840"/>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0" name="Овал 18">
              <a:extLst>
                <a:ext uri="{FF2B5EF4-FFF2-40B4-BE49-F238E27FC236}">
                  <a16:creationId xmlns:a16="http://schemas.microsoft.com/office/drawing/2014/main" xmlns="" id="{E358BC52-9644-48A5-BCA5-3382F4F92198}"/>
                </a:ext>
              </a:extLst>
            </p:cNvPr>
            <p:cNvSpPr/>
            <p:nvPr/>
          </p:nvSpPr>
          <p:spPr>
            <a:xfrm>
              <a:off x="7401911" y="1806559"/>
              <a:ext cx="960107" cy="959840"/>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1" name="Freeform 33">
              <a:extLst>
                <a:ext uri="{FF2B5EF4-FFF2-40B4-BE49-F238E27FC236}">
                  <a16:creationId xmlns:a16="http://schemas.microsoft.com/office/drawing/2014/main" xmlns="" id="{05A71750-83DB-4823-9C83-7C43272D58B4}"/>
                </a:ext>
              </a:extLst>
            </p:cNvPr>
            <p:cNvSpPr>
              <a:spLocks/>
            </p:cNvSpPr>
            <p:nvPr/>
          </p:nvSpPr>
          <p:spPr bwMode="auto">
            <a:xfrm>
              <a:off x="2063062" y="2066019"/>
              <a:ext cx="436563" cy="440921"/>
            </a:xfrm>
            <a:custGeom>
              <a:avLst/>
              <a:gdLst>
                <a:gd name="T0" fmla="*/ 946 w 972"/>
                <a:gd name="T1" fmla="*/ 749 h 982"/>
                <a:gd name="T2" fmla="*/ 725 w 972"/>
                <a:gd name="T3" fmla="*/ 636 h 982"/>
                <a:gd name="T4" fmla="*/ 607 w 972"/>
                <a:gd name="T5" fmla="*/ 583 h 982"/>
                <a:gd name="T6" fmla="*/ 606 w 972"/>
                <a:gd name="T7" fmla="*/ 491 h 982"/>
                <a:gd name="T8" fmla="*/ 653 w 972"/>
                <a:gd name="T9" fmla="*/ 377 h 982"/>
                <a:gd name="T10" fmla="*/ 700 w 972"/>
                <a:gd name="T11" fmla="*/ 323 h 982"/>
                <a:gd name="T12" fmla="*/ 669 w 972"/>
                <a:gd name="T13" fmla="*/ 252 h 982"/>
                <a:gd name="T14" fmla="*/ 677 w 972"/>
                <a:gd name="T15" fmla="*/ 151 h 982"/>
                <a:gd name="T16" fmla="*/ 486 w 972"/>
                <a:gd name="T17" fmla="*/ 0 h 982"/>
                <a:gd name="T18" fmla="*/ 295 w 972"/>
                <a:gd name="T19" fmla="*/ 151 h 982"/>
                <a:gd name="T20" fmla="*/ 302 w 972"/>
                <a:gd name="T21" fmla="*/ 252 h 982"/>
                <a:gd name="T22" fmla="*/ 272 w 972"/>
                <a:gd name="T23" fmla="*/ 323 h 982"/>
                <a:gd name="T24" fmla="*/ 319 w 972"/>
                <a:gd name="T25" fmla="*/ 377 h 982"/>
                <a:gd name="T26" fmla="*/ 366 w 972"/>
                <a:gd name="T27" fmla="*/ 491 h 982"/>
                <a:gd name="T28" fmla="*/ 365 w 972"/>
                <a:gd name="T29" fmla="*/ 583 h 982"/>
                <a:gd name="T30" fmla="*/ 247 w 972"/>
                <a:gd name="T31" fmla="*/ 636 h 982"/>
                <a:gd name="T32" fmla="*/ 26 w 972"/>
                <a:gd name="T33" fmla="*/ 749 h 982"/>
                <a:gd name="T34" fmla="*/ 8 w 972"/>
                <a:gd name="T35" fmla="*/ 982 h 982"/>
                <a:gd name="T36" fmla="*/ 964 w 972"/>
                <a:gd name="T37" fmla="*/ 982 h 982"/>
                <a:gd name="T38" fmla="*/ 946 w 972"/>
                <a:gd name="T39" fmla="*/ 749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72" h="982">
                  <a:moveTo>
                    <a:pt x="946" y="749"/>
                  </a:moveTo>
                  <a:cubicBezTo>
                    <a:pt x="917" y="704"/>
                    <a:pt x="821" y="676"/>
                    <a:pt x="725" y="636"/>
                  </a:cubicBezTo>
                  <a:cubicBezTo>
                    <a:pt x="629" y="597"/>
                    <a:pt x="607" y="583"/>
                    <a:pt x="607" y="583"/>
                  </a:cubicBezTo>
                  <a:cubicBezTo>
                    <a:pt x="606" y="491"/>
                    <a:pt x="606" y="491"/>
                    <a:pt x="606" y="491"/>
                  </a:cubicBezTo>
                  <a:cubicBezTo>
                    <a:pt x="606" y="491"/>
                    <a:pt x="642" y="464"/>
                    <a:pt x="653" y="377"/>
                  </a:cubicBezTo>
                  <a:cubicBezTo>
                    <a:pt x="675" y="384"/>
                    <a:pt x="699" y="344"/>
                    <a:pt x="700" y="323"/>
                  </a:cubicBezTo>
                  <a:cubicBezTo>
                    <a:pt x="701" y="302"/>
                    <a:pt x="697" y="246"/>
                    <a:pt x="669" y="252"/>
                  </a:cubicBezTo>
                  <a:cubicBezTo>
                    <a:pt x="675" y="210"/>
                    <a:pt x="679" y="172"/>
                    <a:pt x="677" y="151"/>
                  </a:cubicBezTo>
                  <a:cubicBezTo>
                    <a:pt x="670" y="78"/>
                    <a:pt x="597" y="0"/>
                    <a:pt x="486" y="0"/>
                  </a:cubicBezTo>
                  <a:cubicBezTo>
                    <a:pt x="374" y="0"/>
                    <a:pt x="302" y="78"/>
                    <a:pt x="295" y="151"/>
                  </a:cubicBezTo>
                  <a:cubicBezTo>
                    <a:pt x="293" y="172"/>
                    <a:pt x="297" y="210"/>
                    <a:pt x="302" y="252"/>
                  </a:cubicBezTo>
                  <a:cubicBezTo>
                    <a:pt x="275" y="246"/>
                    <a:pt x="271" y="302"/>
                    <a:pt x="272" y="323"/>
                  </a:cubicBezTo>
                  <a:cubicBezTo>
                    <a:pt x="273" y="344"/>
                    <a:pt x="297" y="384"/>
                    <a:pt x="319" y="377"/>
                  </a:cubicBezTo>
                  <a:cubicBezTo>
                    <a:pt x="330" y="464"/>
                    <a:pt x="366" y="491"/>
                    <a:pt x="366" y="491"/>
                  </a:cubicBezTo>
                  <a:cubicBezTo>
                    <a:pt x="365" y="583"/>
                    <a:pt x="365" y="583"/>
                    <a:pt x="365" y="583"/>
                  </a:cubicBezTo>
                  <a:cubicBezTo>
                    <a:pt x="365" y="583"/>
                    <a:pt x="342" y="597"/>
                    <a:pt x="247" y="636"/>
                  </a:cubicBezTo>
                  <a:cubicBezTo>
                    <a:pt x="151" y="676"/>
                    <a:pt x="55" y="704"/>
                    <a:pt x="26" y="749"/>
                  </a:cubicBezTo>
                  <a:cubicBezTo>
                    <a:pt x="0" y="789"/>
                    <a:pt x="8" y="982"/>
                    <a:pt x="8" y="982"/>
                  </a:cubicBezTo>
                  <a:cubicBezTo>
                    <a:pt x="964" y="982"/>
                    <a:pt x="964" y="982"/>
                    <a:pt x="964" y="982"/>
                  </a:cubicBezTo>
                  <a:cubicBezTo>
                    <a:pt x="964" y="982"/>
                    <a:pt x="972" y="789"/>
                    <a:pt x="946" y="749"/>
                  </a:cubicBezTo>
                  <a:close/>
                </a:path>
              </a:pathLst>
            </a:custGeom>
            <a:noFill/>
            <a:ln w="19050">
              <a:solidFill>
                <a:schemeClr val="bg1"/>
              </a:solidFill>
            </a:ln>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grpSp>
          <p:nvGrpSpPr>
            <p:cNvPr id="12" name="Group 17">
              <a:extLst>
                <a:ext uri="{FF2B5EF4-FFF2-40B4-BE49-F238E27FC236}">
                  <a16:creationId xmlns:a16="http://schemas.microsoft.com/office/drawing/2014/main" xmlns="" id="{1D30AF6F-91A6-4C94-9164-8175E02BCC6B}"/>
                </a:ext>
              </a:extLst>
            </p:cNvPr>
            <p:cNvGrpSpPr/>
            <p:nvPr/>
          </p:nvGrpSpPr>
          <p:grpSpPr>
            <a:xfrm>
              <a:off x="4867039" y="2074460"/>
              <a:ext cx="432806" cy="432478"/>
              <a:chOff x="9525" y="-1587"/>
              <a:chExt cx="2097088" cy="2095500"/>
            </a:xfrm>
            <a:solidFill>
              <a:schemeClr val="bg1"/>
            </a:solidFill>
          </p:grpSpPr>
          <p:sp>
            <p:nvSpPr>
              <p:cNvPr id="14" name="Freeform 5">
                <a:extLst>
                  <a:ext uri="{FF2B5EF4-FFF2-40B4-BE49-F238E27FC236}">
                    <a16:creationId xmlns:a16="http://schemas.microsoft.com/office/drawing/2014/main" xmlns="" id="{44AA9189-E225-4529-B42F-34BE746C7FF3}"/>
                  </a:ext>
                </a:extLst>
              </p:cNvPr>
              <p:cNvSpPr>
                <a:spLocks noEditPoints="1"/>
              </p:cNvSpPr>
              <p:nvPr/>
            </p:nvSpPr>
            <p:spPr bwMode="auto">
              <a:xfrm>
                <a:off x="9525"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4 w 174"/>
                  <a:gd name="T31" fmla="*/ 52 h 556"/>
                  <a:gd name="T32" fmla="*/ 104 w 174"/>
                  <a:gd name="T33" fmla="*/ 89 h 556"/>
                  <a:gd name="T34" fmla="*/ 87 w 174"/>
                  <a:gd name="T35" fmla="*/ 87 h 556"/>
                  <a:gd name="T36" fmla="*/ 70 w 174"/>
                  <a:gd name="T37" fmla="*/ 89 h 556"/>
                  <a:gd name="T38" fmla="*/ 70 w 174"/>
                  <a:gd name="T39" fmla="*/ 52 h 556"/>
                  <a:gd name="T40" fmla="*/ 104 w 174"/>
                  <a:gd name="T41" fmla="*/ 504 h 556"/>
                  <a:gd name="T42" fmla="*/ 87 w 174"/>
                  <a:gd name="T43" fmla="*/ 521 h 556"/>
                  <a:gd name="T44" fmla="*/ 70 w 174"/>
                  <a:gd name="T45" fmla="*/ 504 h 556"/>
                  <a:gd name="T46" fmla="*/ 70 w 174"/>
                  <a:gd name="T47" fmla="*/ 259 h 556"/>
                  <a:gd name="T48" fmla="*/ 87 w 174"/>
                  <a:gd name="T49" fmla="*/ 261 h 556"/>
                  <a:gd name="T50" fmla="*/ 104 w 174"/>
                  <a:gd name="T51" fmla="*/ 259 h 556"/>
                  <a:gd name="T52" fmla="*/ 104 w 174"/>
                  <a:gd name="T53" fmla="*/ 504 h 556"/>
                  <a:gd name="T54" fmla="*/ 137 w 174"/>
                  <a:gd name="T55" fmla="*/ 188 h 556"/>
                  <a:gd name="T56" fmla="*/ 136 w 174"/>
                  <a:gd name="T57" fmla="*/ 191 h 556"/>
                  <a:gd name="T58" fmla="*/ 129 w 174"/>
                  <a:gd name="T59" fmla="*/ 204 h 556"/>
                  <a:gd name="T60" fmla="*/ 129 w 174"/>
                  <a:gd name="T61" fmla="*/ 204 h 556"/>
                  <a:gd name="T62" fmla="*/ 118 w 174"/>
                  <a:gd name="T63" fmla="*/ 215 h 556"/>
                  <a:gd name="T64" fmla="*/ 118 w 174"/>
                  <a:gd name="T65" fmla="*/ 215 h 556"/>
                  <a:gd name="T66" fmla="*/ 104 w 174"/>
                  <a:gd name="T67" fmla="*/ 223 h 556"/>
                  <a:gd name="T68" fmla="*/ 87 w 174"/>
                  <a:gd name="T69" fmla="*/ 226 h 556"/>
                  <a:gd name="T70" fmla="*/ 70 w 174"/>
                  <a:gd name="T71" fmla="*/ 223 h 556"/>
                  <a:gd name="T72" fmla="*/ 56 w 174"/>
                  <a:gd name="T73" fmla="*/ 215 h 556"/>
                  <a:gd name="T74" fmla="*/ 55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5 w 174"/>
                  <a:gd name="T95" fmla="*/ 132 h 556"/>
                  <a:gd name="T96" fmla="*/ 56 w 174"/>
                  <a:gd name="T97" fmla="*/ 132 h 556"/>
                  <a:gd name="T98" fmla="*/ 70 w 174"/>
                  <a:gd name="T99" fmla="*/ 125 h 556"/>
                  <a:gd name="T100" fmla="*/ 87 w 174"/>
                  <a:gd name="T101" fmla="*/ 122 h 556"/>
                  <a:gd name="T102" fmla="*/ 104 w 174"/>
                  <a:gd name="T103" fmla="*/ 125 h 556"/>
                  <a:gd name="T104" fmla="*/ 118 w 174"/>
                  <a:gd name="T105" fmla="*/ 132 h 556"/>
                  <a:gd name="T106" fmla="*/ 118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7" y="35"/>
                      <a:pt x="87" y="35"/>
                    </a:cubicBezTo>
                    <a:cubicBezTo>
                      <a:pt x="96" y="35"/>
                      <a:pt x="104" y="43"/>
                      <a:pt x="104" y="52"/>
                    </a:cubicBezTo>
                    <a:cubicBezTo>
                      <a:pt x="104" y="89"/>
                      <a:pt x="104" y="89"/>
                      <a:pt x="104" y="89"/>
                    </a:cubicBezTo>
                    <a:cubicBezTo>
                      <a:pt x="99" y="87"/>
                      <a:pt x="93" y="87"/>
                      <a:pt x="87" y="87"/>
                    </a:cubicBezTo>
                    <a:cubicBezTo>
                      <a:pt x="81" y="87"/>
                      <a:pt x="75" y="87"/>
                      <a:pt x="70" y="89"/>
                    </a:cubicBezTo>
                    <a:lnTo>
                      <a:pt x="70" y="52"/>
                    </a:lnTo>
                    <a:close/>
                    <a:moveTo>
                      <a:pt x="104" y="504"/>
                    </a:moveTo>
                    <a:cubicBezTo>
                      <a:pt x="104" y="513"/>
                      <a:pt x="96" y="521"/>
                      <a:pt x="87" y="521"/>
                    </a:cubicBezTo>
                    <a:cubicBezTo>
                      <a:pt x="77" y="521"/>
                      <a:pt x="70" y="513"/>
                      <a:pt x="70" y="504"/>
                    </a:cubicBezTo>
                    <a:cubicBezTo>
                      <a:pt x="70" y="259"/>
                      <a:pt x="70" y="259"/>
                      <a:pt x="70" y="259"/>
                    </a:cubicBezTo>
                    <a:cubicBezTo>
                      <a:pt x="75" y="260"/>
                      <a:pt x="81" y="261"/>
                      <a:pt x="87" y="261"/>
                    </a:cubicBezTo>
                    <a:cubicBezTo>
                      <a:pt x="93" y="261"/>
                      <a:pt x="99" y="260"/>
                      <a:pt x="104" y="259"/>
                    </a:cubicBezTo>
                    <a:lnTo>
                      <a:pt x="104" y="504"/>
                    </a:lnTo>
                    <a:close/>
                    <a:moveTo>
                      <a:pt x="137" y="188"/>
                    </a:moveTo>
                    <a:cubicBezTo>
                      <a:pt x="136" y="189"/>
                      <a:pt x="136" y="190"/>
                      <a:pt x="136" y="191"/>
                    </a:cubicBezTo>
                    <a:cubicBezTo>
                      <a:pt x="134" y="196"/>
                      <a:pt x="132" y="200"/>
                      <a:pt x="129" y="204"/>
                    </a:cubicBezTo>
                    <a:cubicBezTo>
                      <a:pt x="129" y="204"/>
                      <a:pt x="129" y="204"/>
                      <a:pt x="129" y="204"/>
                    </a:cubicBezTo>
                    <a:cubicBezTo>
                      <a:pt x="126" y="208"/>
                      <a:pt x="122" y="212"/>
                      <a:pt x="118" y="215"/>
                    </a:cubicBezTo>
                    <a:cubicBezTo>
                      <a:pt x="118" y="215"/>
                      <a:pt x="118" y="215"/>
                      <a:pt x="118" y="215"/>
                    </a:cubicBezTo>
                    <a:cubicBezTo>
                      <a:pt x="114" y="218"/>
                      <a:pt x="109" y="221"/>
                      <a:pt x="104" y="223"/>
                    </a:cubicBezTo>
                    <a:cubicBezTo>
                      <a:pt x="99" y="225"/>
                      <a:pt x="93" y="226"/>
                      <a:pt x="87" y="226"/>
                    </a:cubicBezTo>
                    <a:cubicBezTo>
                      <a:pt x="81" y="226"/>
                      <a:pt x="75" y="225"/>
                      <a:pt x="70" y="223"/>
                    </a:cubicBezTo>
                    <a:cubicBezTo>
                      <a:pt x="64" y="221"/>
                      <a:pt x="60" y="218"/>
                      <a:pt x="56" y="215"/>
                    </a:cubicBezTo>
                    <a:cubicBezTo>
                      <a:pt x="56" y="215"/>
                      <a:pt x="56" y="215"/>
                      <a:pt x="55" y="215"/>
                    </a:cubicBezTo>
                    <a:cubicBezTo>
                      <a:pt x="51" y="212"/>
                      <a:pt x="48" y="208"/>
                      <a:pt x="45" y="204"/>
                    </a:cubicBezTo>
                    <a:cubicBezTo>
                      <a:pt x="45" y="204"/>
                      <a:pt x="45" y="204"/>
                      <a:pt x="45" y="204"/>
                    </a:cubicBezTo>
                    <a:cubicBezTo>
                      <a:pt x="42" y="200"/>
                      <a:pt x="40" y="196"/>
                      <a:pt x="38" y="191"/>
                    </a:cubicBezTo>
                    <a:cubicBezTo>
                      <a:pt x="38" y="190"/>
                      <a:pt x="37" y="189"/>
                      <a:pt x="37" y="188"/>
                    </a:cubicBezTo>
                    <a:cubicBezTo>
                      <a:pt x="36" y="184"/>
                      <a:pt x="35" y="179"/>
                      <a:pt x="35" y="174"/>
                    </a:cubicBezTo>
                    <a:cubicBezTo>
                      <a:pt x="35" y="169"/>
                      <a:pt x="36" y="164"/>
                      <a:pt x="37" y="159"/>
                    </a:cubicBezTo>
                    <a:cubicBezTo>
                      <a:pt x="37" y="158"/>
                      <a:pt x="38" y="157"/>
                      <a:pt x="38" y="156"/>
                    </a:cubicBezTo>
                    <a:cubicBezTo>
                      <a:pt x="40" y="152"/>
                      <a:pt x="42" y="147"/>
                      <a:pt x="45" y="144"/>
                    </a:cubicBezTo>
                    <a:cubicBezTo>
                      <a:pt x="45" y="143"/>
                      <a:pt x="45" y="143"/>
                      <a:pt x="45" y="143"/>
                    </a:cubicBezTo>
                    <a:cubicBezTo>
                      <a:pt x="48" y="139"/>
                      <a:pt x="51" y="136"/>
                      <a:pt x="55" y="132"/>
                    </a:cubicBezTo>
                    <a:cubicBezTo>
                      <a:pt x="56" y="132"/>
                      <a:pt x="56" y="132"/>
                      <a:pt x="56" y="132"/>
                    </a:cubicBezTo>
                    <a:cubicBezTo>
                      <a:pt x="60" y="129"/>
                      <a:pt x="64" y="127"/>
                      <a:pt x="70" y="125"/>
                    </a:cubicBezTo>
                    <a:cubicBezTo>
                      <a:pt x="75" y="123"/>
                      <a:pt x="81" y="122"/>
                      <a:pt x="87" y="122"/>
                    </a:cubicBezTo>
                    <a:cubicBezTo>
                      <a:pt x="93" y="122"/>
                      <a:pt x="99" y="123"/>
                      <a:pt x="104" y="125"/>
                    </a:cubicBezTo>
                    <a:cubicBezTo>
                      <a:pt x="109" y="127"/>
                      <a:pt x="114" y="129"/>
                      <a:pt x="118" y="132"/>
                    </a:cubicBezTo>
                    <a:cubicBezTo>
                      <a:pt x="118" y="132"/>
                      <a:pt x="118" y="132"/>
                      <a:pt x="118" y="132"/>
                    </a:cubicBezTo>
                    <a:cubicBezTo>
                      <a:pt x="122" y="136"/>
                      <a:pt x="126" y="139"/>
                      <a:pt x="129" y="143"/>
                    </a:cubicBezTo>
                    <a:cubicBezTo>
                      <a:pt x="129" y="143"/>
                      <a:pt x="129" y="143"/>
                      <a:pt x="129" y="144"/>
                    </a:cubicBezTo>
                    <a:cubicBezTo>
                      <a:pt x="132" y="147"/>
                      <a:pt x="134" y="152"/>
                      <a:pt x="136" y="156"/>
                    </a:cubicBezTo>
                    <a:cubicBezTo>
                      <a:pt x="136" y="157"/>
                      <a:pt x="136" y="158"/>
                      <a:pt x="137" y="159"/>
                    </a:cubicBezTo>
                    <a:cubicBezTo>
                      <a:pt x="138" y="164"/>
                      <a:pt x="139" y="169"/>
                      <a:pt x="139" y="174"/>
                    </a:cubicBezTo>
                    <a:cubicBezTo>
                      <a:pt x="139" y="179"/>
                      <a:pt x="138" y="184"/>
                      <a:pt x="137"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Freeform 6">
                <a:extLst>
                  <a:ext uri="{FF2B5EF4-FFF2-40B4-BE49-F238E27FC236}">
                    <a16:creationId xmlns:a16="http://schemas.microsoft.com/office/drawing/2014/main" xmlns="" id="{B9858303-33E2-48EF-A552-7E6AFF0CDBA1}"/>
                  </a:ext>
                </a:extLst>
              </p:cNvPr>
              <p:cNvSpPr>
                <a:spLocks noEditPoints="1"/>
              </p:cNvSpPr>
              <p:nvPr/>
            </p:nvSpPr>
            <p:spPr bwMode="auto">
              <a:xfrm>
                <a:off x="1449388" y="-1587"/>
                <a:ext cx="657225" cy="2095500"/>
              </a:xfrm>
              <a:custGeom>
                <a:avLst/>
                <a:gdLst>
                  <a:gd name="T0" fmla="*/ 139 w 174"/>
                  <a:gd name="T1" fmla="*/ 105 h 556"/>
                  <a:gd name="T2" fmla="*/ 139 w 174"/>
                  <a:gd name="T3" fmla="*/ 52 h 556"/>
                  <a:gd name="T4" fmla="*/ 87 w 174"/>
                  <a:gd name="T5" fmla="*/ 0 h 556"/>
                  <a:gd name="T6" fmla="*/ 35 w 174"/>
                  <a:gd name="T7" fmla="*/ 52 h 556"/>
                  <a:gd name="T8" fmla="*/ 35 w 174"/>
                  <a:gd name="T9" fmla="*/ 105 h 556"/>
                  <a:gd name="T10" fmla="*/ 0 w 174"/>
                  <a:gd name="T11" fmla="*/ 174 h 556"/>
                  <a:gd name="T12" fmla="*/ 35 w 174"/>
                  <a:gd name="T13" fmla="*/ 243 h 556"/>
                  <a:gd name="T14" fmla="*/ 35 w 174"/>
                  <a:gd name="T15" fmla="*/ 504 h 556"/>
                  <a:gd name="T16" fmla="*/ 87 w 174"/>
                  <a:gd name="T17" fmla="*/ 556 h 556"/>
                  <a:gd name="T18" fmla="*/ 139 w 174"/>
                  <a:gd name="T19" fmla="*/ 504 h 556"/>
                  <a:gd name="T20" fmla="*/ 139 w 174"/>
                  <a:gd name="T21" fmla="*/ 243 h 556"/>
                  <a:gd name="T22" fmla="*/ 174 w 174"/>
                  <a:gd name="T23" fmla="*/ 174 h 556"/>
                  <a:gd name="T24" fmla="*/ 139 w 174"/>
                  <a:gd name="T25" fmla="*/ 105 h 556"/>
                  <a:gd name="T26" fmla="*/ 70 w 174"/>
                  <a:gd name="T27" fmla="*/ 52 h 556"/>
                  <a:gd name="T28" fmla="*/ 87 w 174"/>
                  <a:gd name="T29" fmla="*/ 35 h 556"/>
                  <a:gd name="T30" fmla="*/ 105 w 174"/>
                  <a:gd name="T31" fmla="*/ 52 h 556"/>
                  <a:gd name="T32" fmla="*/ 105 w 174"/>
                  <a:gd name="T33" fmla="*/ 89 h 556"/>
                  <a:gd name="T34" fmla="*/ 87 w 174"/>
                  <a:gd name="T35" fmla="*/ 87 h 556"/>
                  <a:gd name="T36" fmla="*/ 70 w 174"/>
                  <a:gd name="T37" fmla="*/ 89 h 556"/>
                  <a:gd name="T38" fmla="*/ 70 w 174"/>
                  <a:gd name="T39" fmla="*/ 52 h 556"/>
                  <a:gd name="T40" fmla="*/ 105 w 174"/>
                  <a:gd name="T41" fmla="*/ 504 h 556"/>
                  <a:gd name="T42" fmla="*/ 87 w 174"/>
                  <a:gd name="T43" fmla="*/ 521 h 556"/>
                  <a:gd name="T44" fmla="*/ 70 w 174"/>
                  <a:gd name="T45" fmla="*/ 504 h 556"/>
                  <a:gd name="T46" fmla="*/ 70 w 174"/>
                  <a:gd name="T47" fmla="*/ 259 h 556"/>
                  <a:gd name="T48" fmla="*/ 87 w 174"/>
                  <a:gd name="T49" fmla="*/ 261 h 556"/>
                  <a:gd name="T50" fmla="*/ 105 w 174"/>
                  <a:gd name="T51" fmla="*/ 259 h 556"/>
                  <a:gd name="T52" fmla="*/ 105 w 174"/>
                  <a:gd name="T53" fmla="*/ 504 h 556"/>
                  <a:gd name="T54" fmla="*/ 137 w 174"/>
                  <a:gd name="T55" fmla="*/ 188 h 556"/>
                  <a:gd name="T56" fmla="*/ 136 w 174"/>
                  <a:gd name="T57" fmla="*/ 191 h 556"/>
                  <a:gd name="T58" fmla="*/ 129 w 174"/>
                  <a:gd name="T59" fmla="*/ 204 h 556"/>
                  <a:gd name="T60" fmla="*/ 129 w 174"/>
                  <a:gd name="T61" fmla="*/ 204 h 556"/>
                  <a:gd name="T62" fmla="*/ 119 w 174"/>
                  <a:gd name="T63" fmla="*/ 215 h 556"/>
                  <a:gd name="T64" fmla="*/ 118 w 174"/>
                  <a:gd name="T65" fmla="*/ 215 h 556"/>
                  <a:gd name="T66" fmla="*/ 105 w 174"/>
                  <a:gd name="T67" fmla="*/ 223 h 556"/>
                  <a:gd name="T68" fmla="*/ 87 w 174"/>
                  <a:gd name="T69" fmla="*/ 226 h 556"/>
                  <a:gd name="T70" fmla="*/ 70 w 174"/>
                  <a:gd name="T71" fmla="*/ 223 h 556"/>
                  <a:gd name="T72" fmla="*/ 56 w 174"/>
                  <a:gd name="T73" fmla="*/ 215 h 556"/>
                  <a:gd name="T74" fmla="*/ 56 w 174"/>
                  <a:gd name="T75" fmla="*/ 215 h 556"/>
                  <a:gd name="T76" fmla="*/ 45 w 174"/>
                  <a:gd name="T77" fmla="*/ 204 h 556"/>
                  <a:gd name="T78" fmla="*/ 45 w 174"/>
                  <a:gd name="T79" fmla="*/ 204 h 556"/>
                  <a:gd name="T80" fmla="*/ 38 w 174"/>
                  <a:gd name="T81" fmla="*/ 191 h 556"/>
                  <a:gd name="T82" fmla="*/ 37 w 174"/>
                  <a:gd name="T83" fmla="*/ 188 h 556"/>
                  <a:gd name="T84" fmla="*/ 35 w 174"/>
                  <a:gd name="T85" fmla="*/ 174 h 556"/>
                  <a:gd name="T86" fmla="*/ 37 w 174"/>
                  <a:gd name="T87" fmla="*/ 159 h 556"/>
                  <a:gd name="T88" fmla="*/ 38 w 174"/>
                  <a:gd name="T89" fmla="*/ 156 h 556"/>
                  <a:gd name="T90" fmla="*/ 45 w 174"/>
                  <a:gd name="T91" fmla="*/ 144 h 556"/>
                  <a:gd name="T92" fmla="*/ 45 w 174"/>
                  <a:gd name="T93" fmla="*/ 143 h 556"/>
                  <a:gd name="T94" fmla="*/ 56 w 174"/>
                  <a:gd name="T95" fmla="*/ 132 h 556"/>
                  <a:gd name="T96" fmla="*/ 56 w 174"/>
                  <a:gd name="T97" fmla="*/ 132 h 556"/>
                  <a:gd name="T98" fmla="*/ 70 w 174"/>
                  <a:gd name="T99" fmla="*/ 125 h 556"/>
                  <a:gd name="T100" fmla="*/ 87 w 174"/>
                  <a:gd name="T101" fmla="*/ 122 h 556"/>
                  <a:gd name="T102" fmla="*/ 105 w 174"/>
                  <a:gd name="T103" fmla="*/ 125 h 556"/>
                  <a:gd name="T104" fmla="*/ 118 w 174"/>
                  <a:gd name="T105" fmla="*/ 132 h 556"/>
                  <a:gd name="T106" fmla="*/ 119 w 174"/>
                  <a:gd name="T107" fmla="*/ 132 h 556"/>
                  <a:gd name="T108" fmla="*/ 129 w 174"/>
                  <a:gd name="T109" fmla="*/ 143 h 556"/>
                  <a:gd name="T110" fmla="*/ 129 w 174"/>
                  <a:gd name="T111" fmla="*/ 144 h 556"/>
                  <a:gd name="T112" fmla="*/ 136 w 174"/>
                  <a:gd name="T113" fmla="*/ 156 h 556"/>
                  <a:gd name="T114" fmla="*/ 137 w 174"/>
                  <a:gd name="T115" fmla="*/ 159 h 556"/>
                  <a:gd name="T116" fmla="*/ 139 w 174"/>
                  <a:gd name="T117" fmla="*/ 174 h 556"/>
                  <a:gd name="T118" fmla="*/ 137 w 174"/>
                  <a:gd name="T119" fmla="*/ 188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105"/>
                    </a:moveTo>
                    <a:cubicBezTo>
                      <a:pt x="139" y="52"/>
                      <a:pt x="139" y="52"/>
                      <a:pt x="139" y="52"/>
                    </a:cubicBezTo>
                    <a:cubicBezTo>
                      <a:pt x="139" y="23"/>
                      <a:pt x="116" y="0"/>
                      <a:pt x="87" y="0"/>
                    </a:cubicBezTo>
                    <a:cubicBezTo>
                      <a:pt x="58" y="0"/>
                      <a:pt x="35" y="23"/>
                      <a:pt x="35" y="52"/>
                    </a:cubicBezTo>
                    <a:cubicBezTo>
                      <a:pt x="35" y="105"/>
                      <a:pt x="35" y="105"/>
                      <a:pt x="35" y="105"/>
                    </a:cubicBezTo>
                    <a:cubicBezTo>
                      <a:pt x="14" y="121"/>
                      <a:pt x="0" y="145"/>
                      <a:pt x="0" y="174"/>
                    </a:cubicBezTo>
                    <a:cubicBezTo>
                      <a:pt x="0" y="202"/>
                      <a:pt x="14" y="227"/>
                      <a:pt x="35" y="243"/>
                    </a:cubicBezTo>
                    <a:cubicBezTo>
                      <a:pt x="35" y="504"/>
                      <a:pt x="35" y="504"/>
                      <a:pt x="35" y="504"/>
                    </a:cubicBezTo>
                    <a:cubicBezTo>
                      <a:pt x="35" y="533"/>
                      <a:pt x="58" y="556"/>
                      <a:pt x="87" y="556"/>
                    </a:cubicBezTo>
                    <a:cubicBezTo>
                      <a:pt x="116" y="556"/>
                      <a:pt x="139" y="533"/>
                      <a:pt x="139" y="504"/>
                    </a:cubicBezTo>
                    <a:cubicBezTo>
                      <a:pt x="139" y="243"/>
                      <a:pt x="139" y="243"/>
                      <a:pt x="139" y="243"/>
                    </a:cubicBezTo>
                    <a:cubicBezTo>
                      <a:pt x="160" y="227"/>
                      <a:pt x="174" y="202"/>
                      <a:pt x="174" y="174"/>
                    </a:cubicBezTo>
                    <a:cubicBezTo>
                      <a:pt x="174" y="145"/>
                      <a:pt x="160" y="121"/>
                      <a:pt x="139" y="105"/>
                    </a:cubicBezTo>
                    <a:close/>
                    <a:moveTo>
                      <a:pt x="70" y="52"/>
                    </a:moveTo>
                    <a:cubicBezTo>
                      <a:pt x="70" y="43"/>
                      <a:pt x="78" y="35"/>
                      <a:pt x="87" y="35"/>
                    </a:cubicBezTo>
                    <a:cubicBezTo>
                      <a:pt x="97" y="35"/>
                      <a:pt x="105" y="43"/>
                      <a:pt x="105" y="52"/>
                    </a:cubicBezTo>
                    <a:cubicBezTo>
                      <a:pt x="105" y="89"/>
                      <a:pt x="105" y="89"/>
                      <a:pt x="105" y="89"/>
                    </a:cubicBezTo>
                    <a:cubicBezTo>
                      <a:pt x="99" y="87"/>
                      <a:pt x="93" y="87"/>
                      <a:pt x="87" y="87"/>
                    </a:cubicBezTo>
                    <a:cubicBezTo>
                      <a:pt x="81" y="87"/>
                      <a:pt x="75" y="87"/>
                      <a:pt x="70" y="89"/>
                    </a:cubicBezTo>
                    <a:lnTo>
                      <a:pt x="70" y="52"/>
                    </a:lnTo>
                    <a:close/>
                    <a:moveTo>
                      <a:pt x="105" y="504"/>
                    </a:moveTo>
                    <a:cubicBezTo>
                      <a:pt x="105" y="513"/>
                      <a:pt x="97" y="521"/>
                      <a:pt x="87" y="521"/>
                    </a:cubicBezTo>
                    <a:cubicBezTo>
                      <a:pt x="78" y="521"/>
                      <a:pt x="70" y="513"/>
                      <a:pt x="70" y="504"/>
                    </a:cubicBezTo>
                    <a:cubicBezTo>
                      <a:pt x="70" y="259"/>
                      <a:pt x="70" y="259"/>
                      <a:pt x="70" y="259"/>
                    </a:cubicBezTo>
                    <a:cubicBezTo>
                      <a:pt x="75" y="260"/>
                      <a:pt x="81" y="261"/>
                      <a:pt x="87" y="261"/>
                    </a:cubicBezTo>
                    <a:cubicBezTo>
                      <a:pt x="93" y="261"/>
                      <a:pt x="99" y="260"/>
                      <a:pt x="105" y="259"/>
                    </a:cubicBezTo>
                    <a:lnTo>
                      <a:pt x="105" y="504"/>
                    </a:lnTo>
                    <a:close/>
                    <a:moveTo>
                      <a:pt x="137" y="188"/>
                    </a:moveTo>
                    <a:cubicBezTo>
                      <a:pt x="137" y="189"/>
                      <a:pt x="136" y="190"/>
                      <a:pt x="136" y="191"/>
                    </a:cubicBezTo>
                    <a:cubicBezTo>
                      <a:pt x="134" y="196"/>
                      <a:pt x="132" y="200"/>
                      <a:pt x="129" y="204"/>
                    </a:cubicBezTo>
                    <a:cubicBezTo>
                      <a:pt x="129" y="204"/>
                      <a:pt x="129" y="204"/>
                      <a:pt x="129" y="204"/>
                    </a:cubicBezTo>
                    <a:cubicBezTo>
                      <a:pt x="126" y="208"/>
                      <a:pt x="123" y="212"/>
                      <a:pt x="119" y="215"/>
                    </a:cubicBezTo>
                    <a:cubicBezTo>
                      <a:pt x="118" y="215"/>
                      <a:pt x="118" y="215"/>
                      <a:pt x="118" y="215"/>
                    </a:cubicBezTo>
                    <a:cubicBezTo>
                      <a:pt x="114" y="218"/>
                      <a:pt x="110" y="221"/>
                      <a:pt x="105" y="223"/>
                    </a:cubicBezTo>
                    <a:cubicBezTo>
                      <a:pt x="99" y="225"/>
                      <a:pt x="93" y="226"/>
                      <a:pt x="87" y="226"/>
                    </a:cubicBezTo>
                    <a:cubicBezTo>
                      <a:pt x="81" y="226"/>
                      <a:pt x="75" y="225"/>
                      <a:pt x="70" y="223"/>
                    </a:cubicBezTo>
                    <a:cubicBezTo>
                      <a:pt x="65" y="221"/>
                      <a:pt x="60" y="218"/>
                      <a:pt x="56" y="215"/>
                    </a:cubicBezTo>
                    <a:cubicBezTo>
                      <a:pt x="56" y="215"/>
                      <a:pt x="56" y="215"/>
                      <a:pt x="56" y="215"/>
                    </a:cubicBezTo>
                    <a:cubicBezTo>
                      <a:pt x="52" y="212"/>
                      <a:pt x="48" y="208"/>
                      <a:pt x="45" y="204"/>
                    </a:cubicBezTo>
                    <a:cubicBezTo>
                      <a:pt x="45" y="204"/>
                      <a:pt x="45" y="204"/>
                      <a:pt x="45" y="204"/>
                    </a:cubicBezTo>
                    <a:cubicBezTo>
                      <a:pt x="42" y="200"/>
                      <a:pt x="40" y="196"/>
                      <a:pt x="38" y="191"/>
                    </a:cubicBezTo>
                    <a:cubicBezTo>
                      <a:pt x="38" y="190"/>
                      <a:pt x="38" y="189"/>
                      <a:pt x="37" y="188"/>
                    </a:cubicBezTo>
                    <a:cubicBezTo>
                      <a:pt x="36" y="184"/>
                      <a:pt x="35" y="179"/>
                      <a:pt x="35" y="174"/>
                    </a:cubicBezTo>
                    <a:cubicBezTo>
                      <a:pt x="35" y="169"/>
                      <a:pt x="36" y="164"/>
                      <a:pt x="37" y="159"/>
                    </a:cubicBezTo>
                    <a:cubicBezTo>
                      <a:pt x="38" y="158"/>
                      <a:pt x="38" y="157"/>
                      <a:pt x="38" y="156"/>
                    </a:cubicBezTo>
                    <a:cubicBezTo>
                      <a:pt x="40" y="152"/>
                      <a:pt x="42" y="147"/>
                      <a:pt x="45" y="144"/>
                    </a:cubicBezTo>
                    <a:cubicBezTo>
                      <a:pt x="45" y="143"/>
                      <a:pt x="45" y="143"/>
                      <a:pt x="45" y="143"/>
                    </a:cubicBezTo>
                    <a:cubicBezTo>
                      <a:pt x="48" y="139"/>
                      <a:pt x="52" y="136"/>
                      <a:pt x="56" y="132"/>
                    </a:cubicBezTo>
                    <a:cubicBezTo>
                      <a:pt x="56" y="132"/>
                      <a:pt x="56" y="132"/>
                      <a:pt x="56" y="132"/>
                    </a:cubicBezTo>
                    <a:cubicBezTo>
                      <a:pt x="60" y="129"/>
                      <a:pt x="65" y="127"/>
                      <a:pt x="70" y="125"/>
                    </a:cubicBezTo>
                    <a:cubicBezTo>
                      <a:pt x="75" y="123"/>
                      <a:pt x="81" y="122"/>
                      <a:pt x="87" y="122"/>
                    </a:cubicBezTo>
                    <a:cubicBezTo>
                      <a:pt x="93" y="122"/>
                      <a:pt x="99" y="123"/>
                      <a:pt x="105" y="125"/>
                    </a:cubicBezTo>
                    <a:cubicBezTo>
                      <a:pt x="110" y="127"/>
                      <a:pt x="114" y="129"/>
                      <a:pt x="118" y="132"/>
                    </a:cubicBezTo>
                    <a:cubicBezTo>
                      <a:pt x="118" y="132"/>
                      <a:pt x="118" y="132"/>
                      <a:pt x="119" y="132"/>
                    </a:cubicBezTo>
                    <a:cubicBezTo>
                      <a:pt x="123" y="136"/>
                      <a:pt x="126" y="139"/>
                      <a:pt x="129" y="143"/>
                    </a:cubicBezTo>
                    <a:cubicBezTo>
                      <a:pt x="129" y="143"/>
                      <a:pt x="129" y="143"/>
                      <a:pt x="129" y="144"/>
                    </a:cubicBezTo>
                    <a:cubicBezTo>
                      <a:pt x="132" y="147"/>
                      <a:pt x="134" y="152"/>
                      <a:pt x="136" y="156"/>
                    </a:cubicBezTo>
                    <a:cubicBezTo>
                      <a:pt x="136" y="157"/>
                      <a:pt x="137" y="158"/>
                      <a:pt x="137" y="159"/>
                    </a:cubicBezTo>
                    <a:cubicBezTo>
                      <a:pt x="138" y="164"/>
                      <a:pt x="139" y="169"/>
                      <a:pt x="139" y="174"/>
                    </a:cubicBezTo>
                    <a:cubicBezTo>
                      <a:pt x="139" y="179"/>
                      <a:pt x="138" y="184"/>
                      <a:pt x="137" y="18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sp>
            <p:nvSpPr>
              <p:cNvPr id="16" name="Freeform 7">
                <a:extLst>
                  <a:ext uri="{FF2B5EF4-FFF2-40B4-BE49-F238E27FC236}">
                    <a16:creationId xmlns:a16="http://schemas.microsoft.com/office/drawing/2014/main" xmlns="" id="{C31A563C-8207-4A6B-9943-F30CF4702FEC}"/>
                  </a:ext>
                </a:extLst>
              </p:cNvPr>
              <p:cNvSpPr>
                <a:spLocks noEditPoints="1"/>
              </p:cNvSpPr>
              <p:nvPr/>
            </p:nvSpPr>
            <p:spPr bwMode="auto">
              <a:xfrm>
                <a:off x="730250" y="-1587"/>
                <a:ext cx="655638" cy="2095500"/>
              </a:xfrm>
              <a:custGeom>
                <a:avLst/>
                <a:gdLst>
                  <a:gd name="T0" fmla="*/ 139 w 174"/>
                  <a:gd name="T1" fmla="*/ 313 h 556"/>
                  <a:gd name="T2" fmla="*/ 139 w 174"/>
                  <a:gd name="T3" fmla="*/ 52 h 556"/>
                  <a:gd name="T4" fmla="*/ 87 w 174"/>
                  <a:gd name="T5" fmla="*/ 0 h 556"/>
                  <a:gd name="T6" fmla="*/ 35 w 174"/>
                  <a:gd name="T7" fmla="*/ 52 h 556"/>
                  <a:gd name="T8" fmla="*/ 35 w 174"/>
                  <a:gd name="T9" fmla="*/ 313 h 556"/>
                  <a:gd name="T10" fmla="*/ 0 w 174"/>
                  <a:gd name="T11" fmla="*/ 382 h 556"/>
                  <a:gd name="T12" fmla="*/ 35 w 174"/>
                  <a:gd name="T13" fmla="*/ 451 h 556"/>
                  <a:gd name="T14" fmla="*/ 35 w 174"/>
                  <a:gd name="T15" fmla="*/ 504 h 556"/>
                  <a:gd name="T16" fmla="*/ 87 w 174"/>
                  <a:gd name="T17" fmla="*/ 556 h 556"/>
                  <a:gd name="T18" fmla="*/ 139 w 174"/>
                  <a:gd name="T19" fmla="*/ 504 h 556"/>
                  <a:gd name="T20" fmla="*/ 139 w 174"/>
                  <a:gd name="T21" fmla="*/ 451 h 556"/>
                  <a:gd name="T22" fmla="*/ 174 w 174"/>
                  <a:gd name="T23" fmla="*/ 382 h 556"/>
                  <a:gd name="T24" fmla="*/ 139 w 174"/>
                  <a:gd name="T25" fmla="*/ 313 h 556"/>
                  <a:gd name="T26" fmla="*/ 70 w 174"/>
                  <a:gd name="T27" fmla="*/ 52 h 556"/>
                  <a:gd name="T28" fmla="*/ 87 w 174"/>
                  <a:gd name="T29" fmla="*/ 35 h 556"/>
                  <a:gd name="T30" fmla="*/ 104 w 174"/>
                  <a:gd name="T31" fmla="*/ 52 h 556"/>
                  <a:gd name="T32" fmla="*/ 104 w 174"/>
                  <a:gd name="T33" fmla="*/ 297 h 556"/>
                  <a:gd name="T34" fmla="*/ 87 w 174"/>
                  <a:gd name="T35" fmla="*/ 295 h 556"/>
                  <a:gd name="T36" fmla="*/ 70 w 174"/>
                  <a:gd name="T37" fmla="*/ 297 h 556"/>
                  <a:gd name="T38" fmla="*/ 70 w 174"/>
                  <a:gd name="T39" fmla="*/ 52 h 556"/>
                  <a:gd name="T40" fmla="*/ 104 w 174"/>
                  <a:gd name="T41" fmla="*/ 504 h 556"/>
                  <a:gd name="T42" fmla="*/ 87 w 174"/>
                  <a:gd name="T43" fmla="*/ 521 h 556"/>
                  <a:gd name="T44" fmla="*/ 70 w 174"/>
                  <a:gd name="T45" fmla="*/ 504 h 556"/>
                  <a:gd name="T46" fmla="*/ 70 w 174"/>
                  <a:gd name="T47" fmla="*/ 467 h 556"/>
                  <a:gd name="T48" fmla="*/ 87 w 174"/>
                  <a:gd name="T49" fmla="*/ 469 h 556"/>
                  <a:gd name="T50" fmla="*/ 104 w 174"/>
                  <a:gd name="T51" fmla="*/ 467 h 556"/>
                  <a:gd name="T52" fmla="*/ 104 w 174"/>
                  <a:gd name="T53" fmla="*/ 504 h 556"/>
                  <a:gd name="T54" fmla="*/ 137 w 174"/>
                  <a:gd name="T55" fmla="*/ 397 h 556"/>
                  <a:gd name="T56" fmla="*/ 136 w 174"/>
                  <a:gd name="T57" fmla="*/ 400 h 556"/>
                  <a:gd name="T58" fmla="*/ 129 w 174"/>
                  <a:gd name="T59" fmla="*/ 412 h 556"/>
                  <a:gd name="T60" fmla="*/ 129 w 174"/>
                  <a:gd name="T61" fmla="*/ 413 h 556"/>
                  <a:gd name="T62" fmla="*/ 118 w 174"/>
                  <a:gd name="T63" fmla="*/ 424 h 556"/>
                  <a:gd name="T64" fmla="*/ 118 w 174"/>
                  <a:gd name="T65" fmla="*/ 424 h 556"/>
                  <a:gd name="T66" fmla="*/ 104 w 174"/>
                  <a:gd name="T67" fmla="*/ 431 h 556"/>
                  <a:gd name="T68" fmla="*/ 87 w 174"/>
                  <a:gd name="T69" fmla="*/ 434 h 556"/>
                  <a:gd name="T70" fmla="*/ 70 w 174"/>
                  <a:gd name="T71" fmla="*/ 431 h 556"/>
                  <a:gd name="T72" fmla="*/ 56 w 174"/>
                  <a:gd name="T73" fmla="*/ 424 h 556"/>
                  <a:gd name="T74" fmla="*/ 56 w 174"/>
                  <a:gd name="T75" fmla="*/ 424 h 556"/>
                  <a:gd name="T76" fmla="*/ 45 w 174"/>
                  <a:gd name="T77" fmla="*/ 413 h 556"/>
                  <a:gd name="T78" fmla="*/ 45 w 174"/>
                  <a:gd name="T79" fmla="*/ 412 h 556"/>
                  <a:gd name="T80" fmla="*/ 38 w 174"/>
                  <a:gd name="T81" fmla="*/ 400 h 556"/>
                  <a:gd name="T82" fmla="*/ 37 w 174"/>
                  <a:gd name="T83" fmla="*/ 397 h 556"/>
                  <a:gd name="T84" fmla="*/ 35 w 174"/>
                  <a:gd name="T85" fmla="*/ 382 h 556"/>
                  <a:gd name="T86" fmla="*/ 37 w 174"/>
                  <a:gd name="T87" fmla="*/ 368 h 556"/>
                  <a:gd name="T88" fmla="*/ 38 w 174"/>
                  <a:gd name="T89" fmla="*/ 365 h 556"/>
                  <a:gd name="T90" fmla="*/ 45 w 174"/>
                  <a:gd name="T91" fmla="*/ 352 h 556"/>
                  <a:gd name="T92" fmla="*/ 45 w 174"/>
                  <a:gd name="T93" fmla="*/ 352 h 556"/>
                  <a:gd name="T94" fmla="*/ 56 w 174"/>
                  <a:gd name="T95" fmla="*/ 341 h 556"/>
                  <a:gd name="T96" fmla="*/ 56 w 174"/>
                  <a:gd name="T97" fmla="*/ 341 h 556"/>
                  <a:gd name="T98" fmla="*/ 70 w 174"/>
                  <a:gd name="T99" fmla="*/ 333 h 556"/>
                  <a:gd name="T100" fmla="*/ 87 w 174"/>
                  <a:gd name="T101" fmla="*/ 330 h 556"/>
                  <a:gd name="T102" fmla="*/ 104 w 174"/>
                  <a:gd name="T103" fmla="*/ 333 h 556"/>
                  <a:gd name="T104" fmla="*/ 118 w 174"/>
                  <a:gd name="T105" fmla="*/ 341 h 556"/>
                  <a:gd name="T106" fmla="*/ 118 w 174"/>
                  <a:gd name="T107" fmla="*/ 341 h 556"/>
                  <a:gd name="T108" fmla="*/ 129 w 174"/>
                  <a:gd name="T109" fmla="*/ 352 h 556"/>
                  <a:gd name="T110" fmla="*/ 129 w 174"/>
                  <a:gd name="T111" fmla="*/ 352 h 556"/>
                  <a:gd name="T112" fmla="*/ 136 w 174"/>
                  <a:gd name="T113" fmla="*/ 365 h 556"/>
                  <a:gd name="T114" fmla="*/ 137 w 174"/>
                  <a:gd name="T115" fmla="*/ 368 h 556"/>
                  <a:gd name="T116" fmla="*/ 139 w 174"/>
                  <a:gd name="T117" fmla="*/ 382 h 556"/>
                  <a:gd name="T118" fmla="*/ 137 w 174"/>
                  <a:gd name="T119" fmla="*/ 397 h 5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74" h="556">
                    <a:moveTo>
                      <a:pt x="139" y="313"/>
                    </a:moveTo>
                    <a:cubicBezTo>
                      <a:pt x="139" y="52"/>
                      <a:pt x="139" y="52"/>
                      <a:pt x="139" y="52"/>
                    </a:cubicBezTo>
                    <a:cubicBezTo>
                      <a:pt x="139" y="23"/>
                      <a:pt x="116" y="0"/>
                      <a:pt x="87" y="0"/>
                    </a:cubicBezTo>
                    <a:cubicBezTo>
                      <a:pt x="58" y="0"/>
                      <a:pt x="35" y="23"/>
                      <a:pt x="35" y="52"/>
                    </a:cubicBezTo>
                    <a:cubicBezTo>
                      <a:pt x="35" y="313"/>
                      <a:pt x="35" y="313"/>
                      <a:pt x="35" y="313"/>
                    </a:cubicBezTo>
                    <a:cubicBezTo>
                      <a:pt x="14" y="329"/>
                      <a:pt x="0" y="354"/>
                      <a:pt x="0" y="382"/>
                    </a:cubicBezTo>
                    <a:cubicBezTo>
                      <a:pt x="0" y="411"/>
                      <a:pt x="14" y="435"/>
                      <a:pt x="35" y="451"/>
                    </a:cubicBezTo>
                    <a:cubicBezTo>
                      <a:pt x="35" y="504"/>
                      <a:pt x="35" y="504"/>
                      <a:pt x="35" y="504"/>
                    </a:cubicBezTo>
                    <a:cubicBezTo>
                      <a:pt x="35" y="533"/>
                      <a:pt x="58" y="556"/>
                      <a:pt x="87" y="556"/>
                    </a:cubicBezTo>
                    <a:cubicBezTo>
                      <a:pt x="116" y="556"/>
                      <a:pt x="139" y="533"/>
                      <a:pt x="139" y="504"/>
                    </a:cubicBezTo>
                    <a:cubicBezTo>
                      <a:pt x="139" y="451"/>
                      <a:pt x="139" y="451"/>
                      <a:pt x="139" y="451"/>
                    </a:cubicBezTo>
                    <a:cubicBezTo>
                      <a:pt x="160" y="435"/>
                      <a:pt x="174" y="411"/>
                      <a:pt x="174" y="382"/>
                    </a:cubicBezTo>
                    <a:cubicBezTo>
                      <a:pt x="174" y="354"/>
                      <a:pt x="160" y="329"/>
                      <a:pt x="139" y="313"/>
                    </a:cubicBezTo>
                    <a:close/>
                    <a:moveTo>
                      <a:pt x="70" y="52"/>
                    </a:moveTo>
                    <a:cubicBezTo>
                      <a:pt x="70" y="43"/>
                      <a:pt x="77" y="35"/>
                      <a:pt x="87" y="35"/>
                    </a:cubicBezTo>
                    <a:cubicBezTo>
                      <a:pt x="97" y="35"/>
                      <a:pt x="104" y="43"/>
                      <a:pt x="104" y="52"/>
                    </a:cubicBezTo>
                    <a:cubicBezTo>
                      <a:pt x="104" y="297"/>
                      <a:pt x="104" y="297"/>
                      <a:pt x="104" y="297"/>
                    </a:cubicBezTo>
                    <a:cubicBezTo>
                      <a:pt x="99" y="296"/>
                      <a:pt x="93" y="295"/>
                      <a:pt x="87" y="295"/>
                    </a:cubicBezTo>
                    <a:cubicBezTo>
                      <a:pt x="81" y="295"/>
                      <a:pt x="75" y="296"/>
                      <a:pt x="70" y="297"/>
                    </a:cubicBezTo>
                    <a:lnTo>
                      <a:pt x="70" y="52"/>
                    </a:lnTo>
                    <a:close/>
                    <a:moveTo>
                      <a:pt x="104" y="504"/>
                    </a:moveTo>
                    <a:cubicBezTo>
                      <a:pt x="104" y="513"/>
                      <a:pt x="97" y="521"/>
                      <a:pt x="87" y="521"/>
                    </a:cubicBezTo>
                    <a:cubicBezTo>
                      <a:pt x="77" y="521"/>
                      <a:pt x="70" y="513"/>
                      <a:pt x="70" y="504"/>
                    </a:cubicBezTo>
                    <a:cubicBezTo>
                      <a:pt x="70" y="467"/>
                      <a:pt x="70" y="467"/>
                      <a:pt x="70" y="467"/>
                    </a:cubicBezTo>
                    <a:cubicBezTo>
                      <a:pt x="75" y="469"/>
                      <a:pt x="81" y="469"/>
                      <a:pt x="87" y="469"/>
                    </a:cubicBezTo>
                    <a:cubicBezTo>
                      <a:pt x="93" y="469"/>
                      <a:pt x="99" y="469"/>
                      <a:pt x="104" y="467"/>
                    </a:cubicBezTo>
                    <a:lnTo>
                      <a:pt x="104" y="504"/>
                    </a:lnTo>
                    <a:close/>
                    <a:moveTo>
                      <a:pt x="137" y="397"/>
                    </a:moveTo>
                    <a:cubicBezTo>
                      <a:pt x="137" y="398"/>
                      <a:pt x="136" y="399"/>
                      <a:pt x="136" y="400"/>
                    </a:cubicBezTo>
                    <a:cubicBezTo>
                      <a:pt x="134" y="404"/>
                      <a:pt x="132" y="409"/>
                      <a:pt x="129" y="412"/>
                    </a:cubicBezTo>
                    <a:cubicBezTo>
                      <a:pt x="129" y="412"/>
                      <a:pt x="129" y="413"/>
                      <a:pt x="129" y="413"/>
                    </a:cubicBezTo>
                    <a:cubicBezTo>
                      <a:pt x="126" y="417"/>
                      <a:pt x="123" y="420"/>
                      <a:pt x="118" y="424"/>
                    </a:cubicBezTo>
                    <a:cubicBezTo>
                      <a:pt x="118" y="424"/>
                      <a:pt x="118" y="424"/>
                      <a:pt x="118" y="424"/>
                    </a:cubicBezTo>
                    <a:cubicBezTo>
                      <a:pt x="114" y="427"/>
                      <a:pt x="109" y="429"/>
                      <a:pt x="104" y="431"/>
                    </a:cubicBezTo>
                    <a:cubicBezTo>
                      <a:pt x="99" y="433"/>
                      <a:pt x="93" y="434"/>
                      <a:pt x="87" y="434"/>
                    </a:cubicBezTo>
                    <a:cubicBezTo>
                      <a:pt x="81" y="434"/>
                      <a:pt x="75" y="433"/>
                      <a:pt x="70" y="431"/>
                    </a:cubicBezTo>
                    <a:cubicBezTo>
                      <a:pt x="65" y="429"/>
                      <a:pt x="60" y="427"/>
                      <a:pt x="56" y="424"/>
                    </a:cubicBezTo>
                    <a:cubicBezTo>
                      <a:pt x="56" y="424"/>
                      <a:pt x="56" y="424"/>
                      <a:pt x="56" y="424"/>
                    </a:cubicBezTo>
                    <a:cubicBezTo>
                      <a:pt x="51" y="420"/>
                      <a:pt x="48" y="417"/>
                      <a:pt x="45" y="413"/>
                    </a:cubicBezTo>
                    <a:cubicBezTo>
                      <a:pt x="45" y="413"/>
                      <a:pt x="45" y="412"/>
                      <a:pt x="45" y="412"/>
                    </a:cubicBezTo>
                    <a:cubicBezTo>
                      <a:pt x="42" y="409"/>
                      <a:pt x="40" y="404"/>
                      <a:pt x="38" y="400"/>
                    </a:cubicBezTo>
                    <a:cubicBezTo>
                      <a:pt x="38" y="399"/>
                      <a:pt x="37" y="398"/>
                      <a:pt x="37" y="397"/>
                    </a:cubicBezTo>
                    <a:cubicBezTo>
                      <a:pt x="36" y="392"/>
                      <a:pt x="35" y="387"/>
                      <a:pt x="35" y="382"/>
                    </a:cubicBezTo>
                    <a:cubicBezTo>
                      <a:pt x="35" y="377"/>
                      <a:pt x="36" y="372"/>
                      <a:pt x="37" y="368"/>
                    </a:cubicBezTo>
                    <a:cubicBezTo>
                      <a:pt x="37" y="367"/>
                      <a:pt x="38" y="366"/>
                      <a:pt x="38" y="365"/>
                    </a:cubicBezTo>
                    <a:cubicBezTo>
                      <a:pt x="40" y="360"/>
                      <a:pt x="42" y="356"/>
                      <a:pt x="45" y="352"/>
                    </a:cubicBezTo>
                    <a:cubicBezTo>
                      <a:pt x="45" y="352"/>
                      <a:pt x="45" y="352"/>
                      <a:pt x="45" y="352"/>
                    </a:cubicBezTo>
                    <a:cubicBezTo>
                      <a:pt x="48" y="348"/>
                      <a:pt x="51" y="344"/>
                      <a:pt x="56" y="341"/>
                    </a:cubicBezTo>
                    <a:cubicBezTo>
                      <a:pt x="56" y="341"/>
                      <a:pt x="56" y="341"/>
                      <a:pt x="56" y="341"/>
                    </a:cubicBezTo>
                    <a:cubicBezTo>
                      <a:pt x="60" y="338"/>
                      <a:pt x="65" y="335"/>
                      <a:pt x="70" y="333"/>
                    </a:cubicBezTo>
                    <a:cubicBezTo>
                      <a:pt x="75" y="331"/>
                      <a:pt x="81" y="330"/>
                      <a:pt x="87" y="330"/>
                    </a:cubicBezTo>
                    <a:cubicBezTo>
                      <a:pt x="93" y="330"/>
                      <a:pt x="99" y="331"/>
                      <a:pt x="104" y="333"/>
                    </a:cubicBezTo>
                    <a:cubicBezTo>
                      <a:pt x="109" y="335"/>
                      <a:pt x="114" y="338"/>
                      <a:pt x="118" y="341"/>
                    </a:cubicBezTo>
                    <a:cubicBezTo>
                      <a:pt x="118" y="341"/>
                      <a:pt x="118" y="341"/>
                      <a:pt x="118" y="341"/>
                    </a:cubicBezTo>
                    <a:cubicBezTo>
                      <a:pt x="123" y="344"/>
                      <a:pt x="126" y="348"/>
                      <a:pt x="129" y="352"/>
                    </a:cubicBezTo>
                    <a:cubicBezTo>
                      <a:pt x="129" y="352"/>
                      <a:pt x="129" y="352"/>
                      <a:pt x="129" y="352"/>
                    </a:cubicBezTo>
                    <a:cubicBezTo>
                      <a:pt x="132" y="356"/>
                      <a:pt x="134" y="360"/>
                      <a:pt x="136" y="365"/>
                    </a:cubicBezTo>
                    <a:cubicBezTo>
                      <a:pt x="136" y="366"/>
                      <a:pt x="137" y="367"/>
                      <a:pt x="137" y="368"/>
                    </a:cubicBezTo>
                    <a:cubicBezTo>
                      <a:pt x="138" y="372"/>
                      <a:pt x="139" y="377"/>
                      <a:pt x="139" y="382"/>
                    </a:cubicBezTo>
                    <a:cubicBezTo>
                      <a:pt x="139" y="387"/>
                      <a:pt x="138" y="392"/>
                      <a:pt x="137" y="39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grpSp>
        <p:sp>
          <p:nvSpPr>
            <p:cNvPr id="13" name="Freeform 11">
              <a:extLst>
                <a:ext uri="{FF2B5EF4-FFF2-40B4-BE49-F238E27FC236}">
                  <a16:creationId xmlns:a16="http://schemas.microsoft.com/office/drawing/2014/main" xmlns="" id="{01627FA3-0128-4981-AFA7-C22B89F9ECC7}"/>
                </a:ext>
              </a:extLst>
            </p:cNvPr>
            <p:cNvSpPr>
              <a:spLocks noEditPoints="1"/>
            </p:cNvSpPr>
            <p:nvPr/>
          </p:nvSpPr>
          <p:spPr bwMode="auto">
            <a:xfrm>
              <a:off x="7658579" y="2089878"/>
              <a:ext cx="402839" cy="401642"/>
            </a:xfrm>
            <a:custGeom>
              <a:avLst/>
              <a:gdLst>
                <a:gd name="T0" fmla="*/ 839 w 852"/>
                <a:gd name="T1" fmla="*/ 4 h 850"/>
                <a:gd name="T2" fmla="*/ 824 w 852"/>
                <a:gd name="T3" fmla="*/ 0 h 850"/>
                <a:gd name="T4" fmla="*/ 810 w 852"/>
                <a:gd name="T5" fmla="*/ 5 h 850"/>
                <a:gd name="T6" fmla="*/ 13 w 852"/>
                <a:gd name="T7" fmla="*/ 536 h 850"/>
                <a:gd name="T8" fmla="*/ 1 w 852"/>
                <a:gd name="T9" fmla="*/ 561 h 850"/>
                <a:gd name="T10" fmla="*/ 18 w 852"/>
                <a:gd name="T11" fmla="*/ 583 h 850"/>
                <a:gd name="T12" fmla="*/ 225 w 852"/>
                <a:gd name="T13" fmla="*/ 666 h 850"/>
                <a:gd name="T14" fmla="*/ 323 w 852"/>
                <a:gd name="T15" fmla="*/ 837 h 850"/>
                <a:gd name="T16" fmla="*/ 346 w 852"/>
                <a:gd name="T17" fmla="*/ 850 h 850"/>
                <a:gd name="T18" fmla="*/ 346 w 852"/>
                <a:gd name="T19" fmla="*/ 850 h 850"/>
                <a:gd name="T20" fmla="*/ 369 w 852"/>
                <a:gd name="T21" fmla="*/ 837 h 850"/>
                <a:gd name="T22" fmla="*/ 424 w 852"/>
                <a:gd name="T23" fmla="*/ 745 h 850"/>
                <a:gd name="T24" fmla="*/ 682 w 852"/>
                <a:gd name="T25" fmla="*/ 848 h 850"/>
                <a:gd name="T26" fmla="*/ 691 w 852"/>
                <a:gd name="T27" fmla="*/ 850 h 850"/>
                <a:gd name="T28" fmla="*/ 705 w 852"/>
                <a:gd name="T29" fmla="*/ 847 h 850"/>
                <a:gd name="T30" fmla="*/ 718 w 852"/>
                <a:gd name="T31" fmla="*/ 828 h 850"/>
                <a:gd name="T32" fmla="*/ 850 w 852"/>
                <a:gd name="T33" fmla="*/ 31 h 850"/>
                <a:gd name="T34" fmla="*/ 839 w 852"/>
                <a:gd name="T35" fmla="*/ 4 h 850"/>
                <a:gd name="T36" fmla="*/ 84 w 852"/>
                <a:gd name="T37" fmla="*/ 552 h 850"/>
                <a:gd name="T38" fmla="*/ 700 w 852"/>
                <a:gd name="T39" fmla="*/ 142 h 850"/>
                <a:gd name="T40" fmla="*/ 252 w 852"/>
                <a:gd name="T41" fmla="*/ 621 h 850"/>
                <a:gd name="T42" fmla="*/ 245 w 852"/>
                <a:gd name="T43" fmla="*/ 616 h 850"/>
                <a:gd name="T44" fmla="*/ 84 w 852"/>
                <a:gd name="T45" fmla="*/ 552 h 850"/>
                <a:gd name="T46" fmla="*/ 272 w 852"/>
                <a:gd name="T47" fmla="*/ 639 h 850"/>
                <a:gd name="T48" fmla="*/ 271 w 852"/>
                <a:gd name="T49" fmla="*/ 639 h 850"/>
                <a:gd name="T50" fmla="*/ 774 w 852"/>
                <a:gd name="T51" fmla="*/ 101 h 850"/>
                <a:gd name="T52" fmla="*/ 346 w 852"/>
                <a:gd name="T53" fmla="*/ 769 h 850"/>
                <a:gd name="T54" fmla="*/ 272 w 852"/>
                <a:gd name="T55" fmla="*/ 639 h 850"/>
                <a:gd name="T56" fmla="*/ 671 w 852"/>
                <a:gd name="T57" fmla="*/ 787 h 850"/>
                <a:gd name="T58" fmla="*/ 444 w 852"/>
                <a:gd name="T59" fmla="*/ 696 h 850"/>
                <a:gd name="T60" fmla="*/ 427 w 852"/>
                <a:gd name="T61" fmla="*/ 693 h 850"/>
                <a:gd name="T62" fmla="*/ 777 w 852"/>
                <a:gd name="T63" fmla="*/ 151 h 850"/>
                <a:gd name="T64" fmla="*/ 671 w 852"/>
                <a:gd name="T65" fmla="*/ 787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52" h="850">
                  <a:moveTo>
                    <a:pt x="839" y="4"/>
                  </a:moveTo>
                  <a:cubicBezTo>
                    <a:pt x="834" y="2"/>
                    <a:pt x="829" y="0"/>
                    <a:pt x="824" y="0"/>
                  </a:cubicBezTo>
                  <a:cubicBezTo>
                    <a:pt x="819" y="0"/>
                    <a:pt x="814" y="2"/>
                    <a:pt x="810" y="5"/>
                  </a:cubicBezTo>
                  <a:cubicBezTo>
                    <a:pt x="13" y="536"/>
                    <a:pt x="13" y="536"/>
                    <a:pt x="13" y="536"/>
                  </a:cubicBezTo>
                  <a:cubicBezTo>
                    <a:pt x="5" y="541"/>
                    <a:pt x="0" y="551"/>
                    <a:pt x="1" y="561"/>
                  </a:cubicBezTo>
                  <a:cubicBezTo>
                    <a:pt x="2" y="570"/>
                    <a:pt x="9" y="579"/>
                    <a:pt x="18" y="583"/>
                  </a:cubicBezTo>
                  <a:cubicBezTo>
                    <a:pt x="225" y="666"/>
                    <a:pt x="225" y="666"/>
                    <a:pt x="225" y="666"/>
                  </a:cubicBezTo>
                  <a:cubicBezTo>
                    <a:pt x="323" y="837"/>
                    <a:pt x="323" y="837"/>
                    <a:pt x="323" y="837"/>
                  </a:cubicBezTo>
                  <a:cubicBezTo>
                    <a:pt x="328" y="845"/>
                    <a:pt x="337" y="850"/>
                    <a:pt x="346" y="850"/>
                  </a:cubicBezTo>
                  <a:cubicBezTo>
                    <a:pt x="346" y="850"/>
                    <a:pt x="346" y="850"/>
                    <a:pt x="346" y="850"/>
                  </a:cubicBezTo>
                  <a:cubicBezTo>
                    <a:pt x="356" y="850"/>
                    <a:pt x="364" y="845"/>
                    <a:pt x="369" y="837"/>
                  </a:cubicBezTo>
                  <a:cubicBezTo>
                    <a:pt x="424" y="745"/>
                    <a:pt x="424" y="745"/>
                    <a:pt x="424" y="745"/>
                  </a:cubicBezTo>
                  <a:cubicBezTo>
                    <a:pt x="682" y="848"/>
                    <a:pt x="682" y="848"/>
                    <a:pt x="682" y="848"/>
                  </a:cubicBezTo>
                  <a:cubicBezTo>
                    <a:pt x="685" y="849"/>
                    <a:pt x="688" y="850"/>
                    <a:pt x="691" y="850"/>
                  </a:cubicBezTo>
                  <a:cubicBezTo>
                    <a:pt x="696" y="850"/>
                    <a:pt x="700" y="849"/>
                    <a:pt x="705" y="847"/>
                  </a:cubicBezTo>
                  <a:cubicBezTo>
                    <a:pt x="712" y="843"/>
                    <a:pt x="716" y="836"/>
                    <a:pt x="718" y="828"/>
                  </a:cubicBezTo>
                  <a:cubicBezTo>
                    <a:pt x="850" y="31"/>
                    <a:pt x="850" y="31"/>
                    <a:pt x="850" y="31"/>
                  </a:cubicBezTo>
                  <a:cubicBezTo>
                    <a:pt x="852" y="21"/>
                    <a:pt x="848" y="10"/>
                    <a:pt x="839" y="4"/>
                  </a:cubicBezTo>
                  <a:close/>
                  <a:moveTo>
                    <a:pt x="84" y="552"/>
                  </a:moveTo>
                  <a:cubicBezTo>
                    <a:pt x="700" y="142"/>
                    <a:pt x="700" y="142"/>
                    <a:pt x="700" y="142"/>
                  </a:cubicBezTo>
                  <a:cubicBezTo>
                    <a:pt x="252" y="621"/>
                    <a:pt x="252" y="621"/>
                    <a:pt x="252" y="621"/>
                  </a:cubicBezTo>
                  <a:cubicBezTo>
                    <a:pt x="250" y="619"/>
                    <a:pt x="248" y="617"/>
                    <a:pt x="245" y="616"/>
                  </a:cubicBezTo>
                  <a:lnTo>
                    <a:pt x="84" y="552"/>
                  </a:lnTo>
                  <a:close/>
                  <a:moveTo>
                    <a:pt x="272" y="639"/>
                  </a:moveTo>
                  <a:cubicBezTo>
                    <a:pt x="272" y="639"/>
                    <a:pt x="271" y="639"/>
                    <a:pt x="271" y="639"/>
                  </a:cubicBezTo>
                  <a:cubicBezTo>
                    <a:pt x="774" y="101"/>
                    <a:pt x="774" y="101"/>
                    <a:pt x="774" y="101"/>
                  </a:cubicBezTo>
                  <a:cubicBezTo>
                    <a:pt x="346" y="769"/>
                    <a:pt x="346" y="769"/>
                    <a:pt x="346" y="769"/>
                  </a:cubicBezTo>
                  <a:lnTo>
                    <a:pt x="272" y="639"/>
                  </a:lnTo>
                  <a:close/>
                  <a:moveTo>
                    <a:pt x="671" y="787"/>
                  </a:moveTo>
                  <a:cubicBezTo>
                    <a:pt x="444" y="696"/>
                    <a:pt x="444" y="696"/>
                    <a:pt x="444" y="696"/>
                  </a:cubicBezTo>
                  <a:cubicBezTo>
                    <a:pt x="438" y="694"/>
                    <a:pt x="433" y="693"/>
                    <a:pt x="427" y="693"/>
                  </a:cubicBezTo>
                  <a:cubicBezTo>
                    <a:pt x="777" y="151"/>
                    <a:pt x="777" y="151"/>
                    <a:pt x="777" y="151"/>
                  </a:cubicBezTo>
                  <a:lnTo>
                    <a:pt x="671" y="78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id-ID">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3512138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C4C4968-C019-4E03-B16B-036BECA04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xmlns="" id="{D03435B1-8A8B-4942-8C66-9B365B9A85D5}"/>
              </a:ext>
            </a:extLst>
          </p:cNvPr>
          <p:cNvSpPr/>
          <p:nvPr/>
        </p:nvSpPr>
        <p:spPr>
          <a:xfrm flipH="1">
            <a:off x="354012" y="342900"/>
            <a:ext cx="11482388" cy="6173786"/>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5">
            <a:extLst>
              <a:ext uri="{FF2B5EF4-FFF2-40B4-BE49-F238E27FC236}">
                <a16:creationId xmlns:a16="http://schemas.microsoft.com/office/drawing/2014/main" xmlns="" id="{4125FE54-A43A-455E-BA52-914879165729}"/>
              </a:ext>
            </a:extLst>
          </p:cNvPr>
          <p:cNvSpPr txBox="1"/>
          <p:nvPr/>
        </p:nvSpPr>
        <p:spPr>
          <a:xfrm>
            <a:off x="6475559" y="2812101"/>
            <a:ext cx="4334739" cy="923330"/>
          </a:xfrm>
          <a:prstGeom prst="rect">
            <a:avLst/>
          </a:prstGeom>
          <a:gradFill>
            <a:gsLst>
              <a:gs pos="0">
                <a:srgbClr val="1A88D3"/>
              </a:gs>
              <a:gs pos="100000">
                <a:srgbClr val="21B2AD"/>
              </a:gs>
            </a:gsLst>
            <a:lin ang="2700000" scaled="0"/>
          </a:gradFill>
          <a:ln>
            <a:noFill/>
          </a:ln>
        </p:spPr>
        <p:txBody>
          <a:bodyPr wrap="square" rtlCol="0">
            <a:spAutoFit/>
          </a:bodyPr>
          <a:lstStyle/>
          <a:p>
            <a:pPr algn="ctr"/>
            <a:r>
              <a:rPr lang="zh-CN" alt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rPr>
              <a:t>第三部分</a:t>
            </a:r>
            <a:endParaRPr 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endParaRPr>
          </a:p>
        </p:txBody>
      </p:sp>
      <p:sp>
        <p:nvSpPr>
          <p:cNvPr id="13" name="矩形 12">
            <a:extLst>
              <a:ext uri="{FF2B5EF4-FFF2-40B4-BE49-F238E27FC236}">
                <a16:creationId xmlns:a16="http://schemas.microsoft.com/office/drawing/2014/main" xmlns="" id="{FFE38375-20E2-48D6-8E36-6DC929BFCF87}"/>
              </a:ext>
            </a:extLst>
          </p:cNvPr>
          <p:cNvSpPr/>
          <p:nvPr/>
        </p:nvSpPr>
        <p:spPr>
          <a:xfrm>
            <a:off x="6522608" y="3929872"/>
            <a:ext cx="4401991" cy="769441"/>
          </a:xfrm>
          <a:prstGeom prst="rect">
            <a:avLst/>
          </a:prstGeom>
        </p:spPr>
        <p:txBody>
          <a:bodyPr wrap="square" lIns="0" tIns="0" rIns="0" bIns="0">
            <a:spAutoFit/>
          </a:bodyPr>
          <a:lstStyle/>
          <a:p>
            <a:pPr eaLnBrk="1" hangingPunct="1">
              <a:defRPr/>
            </a:pPr>
            <a:r>
              <a:rPr lang="zh-CN" altLang="en-US" sz="5000" b="1" spc="6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企业产品运营</a:t>
            </a:r>
          </a:p>
        </p:txBody>
      </p:sp>
      <p:sp>
        <p:nvSpPr>
          <p:cNvPr id="14" name="TextBox 11">
            <a:extLst>
              <a:ext uri="{FF2B5EF4-FFF2-40B4-BE49-F238E27FC236}">
                <a16:creationId xmlns:a16="http://schemas.microsoft.com/office/drawing/2014/main" xmlns="" id="{25BD87A3-E602-4568-AF6E-0E4E360A2C05}"/>
              </a:ext>
            </a:extLst>
          </p:cNvPr>
          <p:cNvSpPr txBox="1"/>
          <p:nvPr/>
        </p:nvSpPr>
        <p:spPr>
          <a:xfrm>
            <a:off x="6433707" y="4724370"/>
            <a:ext cx="4376591" cy="323165"/>
          </a:xfrm>
          <a:prstGeom prst="rect">
            <a:avLst/>
          </a:prstGeom>
          <a:noFill/>
        </p:spPr>
        <p:txBody>
          <a:bodyPr wrap="square">
            <a:spAutoFit/>
          </a:bodyPr>
          <a:lstStyle/>
          <a:p>
            <a:pPr marL="0" lvl="1">
              <a:defRPr/>
            </a:pPr>
            <a:r>
              <a:rPr lang="zh-CN" altLang="en-US" sz="15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1">
            <a:extLst>
              <a:ext uri="{FF2B5EF4-FFF2-40B4-BE49-F238E27FC236}">
                <a16:creationId xmlns:a16="http://schemas.microsoft.com/office/drawing/2014/main" xmlns="" id="{FF227407-D594-42F5-953B-9FD24031B959}"/>
              </a:ext>
            </a:extLst>
          </p:cNvPr>
          <p:cNvSpPr txBox="1"/>
          <p:nvPr/>
        </p:nvSpPr>
        <p:spPr>
          <a:xfrm>
            <a:off x="6433707" y="4989256"/>
            <a:ext cx="4376591" cy="323165"/>
          </a:xfrm>
          <a:prstGeom prst="rect">
            <a:avLst/>
          </a:prstGeom>
          <a:noFill/>
        </p:spPr>
        <p:txBody>
          <a:bodyPr wrap="square">
            <a:spAutoFit/>
          </a:bodyPr>
          <a:lstStyle/>
          <a:p>
            <a:pPr marL="0" lvl="1">
              <a:defRPr/>
            </a:pPr>
            <a:r>
              <a:rPr lang="zh-CN" altLang="en-US" sz="15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9722005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3" presetClass="entr" presetSubtype="3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4*#ppt_w"/>
                                          </p:val>
                                        </p:tav>
                                        <p:tav tm="100000">
                                          <p:val>
                                            <p:strVal val="#ppt_w"/>
                                          </p:val>
                                        </p:tav>
                                      </p:tavLst>
                                    </p:anim>
                                    <p:anim calcmode="lin" valueType="num">
                                      <p:cBhvr>
                                        <p:cTn id="24" dur="500" fill="hold"/>
                                        <p:tgtEl>
                                          <p:spTgt spid="13"/>
                                        </p:tgtEl>
                                        <p:attrNameLst>
                                          <p:attrName>ppt_h</p:attrName>
                                        </p:attrNameLst>
                                      </p:cBhvr>
                                      <p:tavLst>
                                        <p:tav tm="0">
                                          <p:val>
                                            <p:strVal val="4*#ppt_h"/>
                                          </p:val>
                                        </p:tav>
                                        <p:tav tm="100000">
                                          <p:val>
                                            <p:strVal val="#ppt_h"/>
                                          </p:val>
                                        </p:tav>
                                      </p:tavLst>
                                    </p:anim>
                                  </p:childTnLst>
                                </p:cTn>
                              </p:par>
                            </p:childTnLst>
                          </p:cTn>
                        </p:par>
                        <p:par>
                          <p:cTn id="25" fill="hold">
                            <p:stCondLst>
                              <p:cond delay="275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250"/>
                            </p:stCondLst>
                            <p:childTnLst>
                              <p:par>
                                <p:cTn id="31" presetID="1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p:bldP spid="14" grpId="0"/>
      <p:bldP spid="1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企业产品运营</a:t>
            </a:r>
          </a:p>
        </p:txBody>
      </p:sp>
      <p:grpSp>
        <p:nvGrpSpPr>
          <p:cNvPr id="3" name="组合 2">
            <a:extLst>
              <a:ext uri="{FF2B5EF4-FFF2-40B4-BE49-F238E27FC236}">
                <a16:creationId xmlns:a16="http://schemas.microsoft.com/office/drawing/2014/main" xmlns="" id="{B50B8DE1-F030-46D2-825F-49C03EAC86CD}"/>
              </a:ext>
            </a:extLst>
          </p:cNvPr>
          <p:cNvGrpSpPr/>
          <p:nvPr/>
        </p:nvGrpSpPr>
        <p:grpSpPr>
          <a:xfrm>
            <a:off x="1188846" y="2021861"/>
            <a:ext cx="5228998" cy="3772902"/>
            <a:chOff x="1103784" y="1939848"/>
            <a:chExt cx="3256911" cy="4397745"/>
          </a:xfrm>
        </p:grpSpPr>
        <p:sp>
          <p:nvSpPr>
            <p:cNvPr id="4" name="矩形 3">
              <a:extLst>
                <a:ext uri="{FF2B5EF4-FFF2-40B4-BE49-F238E27FC236}">
                  <a16:creationId xmlns:a16="http://schemas.microsoft.com/office/drawing/2014/main" xmlns="" id="{7E3C2B1D-0669-48A8-8C44-8C2350A09127}"/>
                </a:ext>
              </a:extLst>
            </p:cNvPr>
            <p:cNvSpPr>
              <a:spLocks noChangeArrowheads="1"/>
            </p:cNvSpPr>
            <p:nvPr/>
          </p:nvSpPr>
          <p:spPr bwMode="auto">
            <a:xfrm>
              <a:off x="1378871" y="4887112"/>
              <a:ext cx="2706737" cy="4663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spcBef>
                  <a:spcPct val="0"/>
                </a:spcBef>
                <a:buFontTx/>
                <a:buNone/>
              </a:pPr>
              <a:r>
                <a:rPr lang="zh-CN" altLang="en-US" sz="2000" b="1" dirty="0">
                  <a:solidFill>
                    <a:schemeClr val="bg1">
                      <a:lumMod val="50000"/>
                    </a:schemeClr>
                  </a:solidFill>
                  <a:latin typeface="微软雅黑" panose="020B0503020204020204" pitchFamily="34" charset="-122"/>
                  <a:ea typeface="微软雅黑" panose="020B0503020204020204" pitchFamily="34" charset="-122"/>
                </a:rPr>
                <a:t>在此添加标题</a:t>
              </a:r>
            </a:p>
          </p:txBody>
        </p:sp>
        <p:sp>
          <p:nvSpPr>
            <p:cNvPr id="5" name="矩形 22">
              <a:extLst>
                <a:ext uri="{FF2B5EF4-FFF2-40B4-BE49-F238E27FC236}">
                  <a16:creationId xmlns:a16="http://schemas.microsoft.com/office/drawing/2014/main" xmlns="" id="{1F952A5F-FB36-4A40-B7D2-AB08CF05277D}"/>
                </a:ext>
              </a:extLst>
            </p:cNvPr>
            <p:cNvSpPr>
              <a:spLocks noChangeArrowheads="1"/>
            </p:cNvSpPr>
            <p:nvPr/>
          </p:nvSpPr>
          <p:spPr bwMode="auto">
            <a:xfrm>
              <a:off x="1103784" y="5436037"/>
              <a:ext cx="3256911" cy="901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a:lnSpc>
                  <a:spcPct val="120000"/>
                </a:lnSpc>
                <a:spcBef>
                  <a:spcPct val="0"/>
                </a:spcBef>
                <a:buFontTx/>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请在这里添加你的文字请在这里添加你的文字</a:t>
              </a:r>
            </a:p>
            <a:p>
              <a:pPr algn="ctr">
                <a:lnSpc>
                  <a:spcPct val="120000"/>
                </a:lnSpc>
                <a:spcBef>
                  <a:spcPct val="0"/>
                </a:spcBef>
                <a:buFontTx/>
                <a:buNone/>
              </a:pPr>
              <a:r>
                <a:rPr lang="zh-CN" altLang="en-US" sz="1800" dirty="0">
                  <a:solidFill>
                    <a:schemeClr val="bg1">
                      <a:lumMod val="50000"/>
                    </a:schemeClr>
                  </a:solidFill>
                  <a:latin typeface="微软雅黑" panose="020B0503020204020204" pitchFamily="34" charset="-122"/>
                  <a:ea typeface="微软雅黑" panose="020B0503020204020204" pitchFamily="34" charset="-122"/>
                </a:rPr>
                <a:t>请在这里添加你的文字请在这里添加你的文字</a:t>
              </a:r>
            </a:p>
          </p:txBody>
        </p:sp>
        <p:sp>
          <p:nvSpPr>
            <p:cNvPr id="6" name="矩形 5">
              <a:extLst>
                <a:ext uri="{FF2B5EF4-FFF2-40B4-BE49-F238E27FC236}">
                  <a16:creationId xmlns:a16="http://schemas.microsoft.com/office/drawing/2014/main" xmlns="" id="{ACDB3E81-6B70-4E5C-B07C-4B4A12ED5021}"/>
                </a:ext>
              </a:extLst>
            </p:cNvPr>
            <p:cNvSpPr/>
            <p:nvPr/>
          </p:nvSpPr>
          <p:spPr>
            <a:xfrm>
              <a:off x="1103784" y="1939848"/>
              <a:ext cx="3256911" cy="2804748"/>
            </a:xfrm>
            <a:prstGeom prst="rect">
              <a:avLst/>
            </a:prstGeom>
            <a:blipFill dpi="0" rotWithShape="1">
              <a:blip r:embed="rId3">
                <a:extLst>
                  <a:ext uri="{BEBA8EAE-BF5A-486C-A8C5-ECC9F3942E4B}">
                    <a14:imgProps xmlns:a14="http://schemas.microsoft.com/office/drawing/2010/main">
                      <a14:imgLayer>
                        <a14:imgEffect>
                          <a14:saturation sat="0"/>
                        </a14:imgEffect>
                      </a14:imgLayer>
                    </a14:imgProps>
                  </a:ext>
                </a:extLst>
              </a:blip>
              <a:srcRect/>
              <a:stretch>
                <a:fillRect/>
              </a:stretch>
            </a:blip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dirty="0">
                <a:solidFill>
                  <a:schemeClr val="bg1">
                    <a:lumMod val="50000"/>
                  </a:schemeClr>
                </a:solidFill>
              </a:endParaRPr>
            </a:p>
          </p:txBody>
        </p:sp>
      </p:grpSp>
      <p:grpSp>
        <p:nvGrpSpPr>
          <p:cNvPr id="8" name="Group 7">
            <a:extLst>
              <a:ext uri="{FF2B5EF4-FFF2-40B4-BE49-F238E27FC236}">
                <a16:creationId xmlns:a16="http://schemas.microsoft.com/office/drawing/2014/main" xmlns="" id="{4FEC6638-4811-4150-BAD7-AF6F0A9165A2}"/>
              </a:ext>
            </a:extLst>
          </p:cNvPr>
          <p:cNvGrpSpPr/>
          <p:nvPr/>
        </p:nvGrpSpPr>
        <p:grpSpPr>
          <a:xfrm flipH="1">
            <a:off x="6615550" y="2021861"/>
            <a:ext cx="4535050" cy="3772902"/>
            <a:chOff x="7845714" y="1736884"/>
            <a:chExt cx="3501814" cy="1942035"/>
          </a:xfrm>
        </p:grpSpPr>
        <p:grpSp>
          <p:nvGrpSpPr>
            <p:cNvPr id="9" name="Group 35">
              <a:extLst>
                <a:ext uri="{FF2B5EF4-FFF2-40B4-BE49-F238E27FC236}">
                  <a16:creationId xmlns:a16="http://schemas.microsoft.com/office/drawing/2014/main" xmlns="" id="{0DAD8BA4-A53C-4A1F-A6F7-4D3632AF6612}"/>
                </a:ext>
              </a:extLst>
            </p:cNvPr>
            <p:cNvGrpSpPr/>
            <p:nvPr/>
          </p:nvGrpSpPr>
          <p:grpSpPr>
            <a:xfrm>
              <a:off x="7845714" y="1736884"/>
              <a:ext cx="3501814" cy="1942035"/>
              <a:chOff x="7541909" y="1631854"/>
              <a:chExt cx="4046955" cy="1942035"/>
            </a:xfrm>
          </p:grpSpPr>
          <p:sp>
            <p:nvSpPr>
              <p:cNvPr id="11" name="Rectangle 29">
                <a:extLst>
                  <a:ext uri="{FF2B5EF4-FFF2-40B4-BE49-F238E27FC236}">
                    <a16:creationId xmlns:a16="http://schemas.microsoft.com/office/drawing/2014/main" xmlns="" id="{1FDFF532-34FF-4343-895F-94DC4970C447}"/>
                  </a:ext>
                </a:extLst>
              </p:cNvPr>
              <p:cNvSpPr/>
              <p:nvPr/>
            </p:nvSpPr>
            <p:spPr>
              <a:xfrm>
                <a:off x="7541909" y="1631854"/>
                <a:ext cx="4046955" cy="1942035"/>
              </a:xfrm>
              <a:prstGeom prst="rect">
                <a:avLst/>
              </a:prstGeom>
              <a:noFill/>
              <a:ln w="28575">
                <a:solidFill>
                  <a:srgbClr val="1E9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2" name="Rectangle 33">
                <a:extLst>
                  <a:ext uri="{FF2B5EF4-FFF2-40B4-BE49-F238E27FC236}">
                    <a16:creationId xmlns:a16="http://schemas.microsoft.com/office/drawing/2014/main" xmlns="" id="{21C7C52E-4602-4B0A-BFF0-17E51B594C1E}"/>
                  </a:ext>
                </a:extLst>
              </p:cNvPr>
              <p:cNvSpPr/>
              <p:nvPr/>
            </p:nvSpPr>
            <p:spPr>
              <a:xfrm>
                <a:off x="7541909" y="1631854"/>
                <a:ext cx="4046955" cy="435299"/>
              </a:xfrm>
              <a:prstGeom prst="rect">
                <a:avLst/>
              </a:prstGeom>
              <a:gradFill>
                <a:gsLst>
                  <a:gs pos="0">
                    <a:srgbClr val="1A88D3"/>
                  </a:gs>
                  <a:gs pos="100000">
                    <a:srgbClr val="21B2AD"/>
                  </a:gs>
                </a:gsLst>
                <a:lin ang="2700000" scaled="0"/>
              </a:gradFill>
              <a:ln>
                <a:solidFill>
                  <a:srgbClr val="1E9D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
          <p:nvSpPr>
            <p:cNvPr id="10" name="Rectangle 34">
              <a:extLst>
                <a:ext uri="{FF2B5EF4-FFF2-40B4-BE49-F238E27FC236}">
                  <a16:creationId xmlns:a16="http://schemas.microsoft.com/office/drawing/2014/main" xmlns="" id="{A1E74895-C7C8-448D-843E-0C81E9B0EC92}"/>
                </a:ext>
              </a:extLst>
            </p:cNvPr>
            <p:cNvSpPr/>
            <p:nvPr/>
          </p:nvSpPr>
          <p:spPr>
            <a:xfrm>
              <a:off x="7978104" y="2409023"/>
              <a:ext cx="3255836" cy="998062"/>
            </a:xfrm>
            <a:prstGeom prst="rect">
              <a:avLst/>
            </a:prstGeom>
          </p:spPr>
          <p:txBody>
            <a:bodyPr wrap="square">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Tree>
    <p:extLst>
      <p:ext uri="{BB962C8B-B14F-4D97-AF65-F5344CB8AC3E}">
        <p14:creationId xmlns:p14="http://schemas.microsoft.com/office/powerpoint/2010/main" val="4149034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anim calcmode="lin" valueType="num">
                                      <p:cBhvr>
                                        <p:cTn id="13" dur="500" fill="hold"/>
                                        <p:tgtEl>
                                          <p:spTgt spid="8"/>
                                        </p:tgtEl>
                                        <p:attrNameLst>
                                          <p:attrName>ppt_x</p:attrName>
                                        </p:attrNameLst>
                                      </p:cBhvr>
                                      <p:tavLst>
                                        <p:tav tm="0">
                                          <p:val>
                                            <p:strVal val="#ppt_x"/>
                                          </p:val>
                                        </p:tav>
                                        <p:tav tm="100000">
                                          <p:val>
                                            <p:strVal val="#ppt_x"/>
                                          </p:val>
                                        </p:tav>
                                      </p:tavLst>
                                    </p:anim>
                                    <p:anim calcmode="lin" valueType="num">
                                      <p:cBhvr>
                                        <p:cTn id="14"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企业产品运营</a:t>
            </a:r>
          </a:p>
        </p:txBody>
      </p:sp>
      <p:sp>
        <p:nvSpPr>
          <p:cNvPr id="3" name="椭圆 2">
            <a:extLst>
              <a:ext uri="{FF2B5EF4-FFF2-40B4-BE49-F238E27FC236}">
                <a16:creationId xmlns:a16="http://schemas.microsoft.com/office/drawing/2014/main" xmlns="" id="{FA8DE6ED-81A7-4929-AD01-08BB3AADC9AF}"/>
              </a:ext>
            </a:extLst>
          </p:cNvPr>
          <p:cNvSpPr/>
          <p:nvPr/>
        </p:nvSpPr>
        <p:spPr>
          <a:xfrm>
            <a:off x="5036335" y="2870581"/>
            <a:ext cx="2382671" cy="2383533"/>
          </a:xfrm>
          <a:prstGeom prst="ellipse">
            <a:avLst/>
          </a:prstGeom>
          <a:noFill/>
          <a:ln w="76200">
            <a:solidFill>
              <a:srgbClr val="1E9DC0"/>
            </a:solid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050" dirty="0">
              <a:latin typeface="微软雅黑" panose="020B0503020204020204" pitchFamily="34" charset="-122"/>
              <a:ea typeface="微软雅黑" panose="020B0503020204020204" pitchFamily="34" charset="-122"/>
            </a:endParaRPr>
          </a:p>
        </p:txBody>
      </p:sp>
      <p:cxnSp>
        <p:nvCxnSpPr>
          <p:cNvPr id="4" name="直接连接符 3">
            <a:extLst>
              <a:ext uri="{FF2B5EF4-FFF2-40B4-BE49-F238E27FC236}">
                <a16:creationId xmlns:a16="http://schemas.microsoft.com/office/drawing/2014/main" xmlns="" id="{F5BA81B9-A0BC-4968-B2BE-63E9E36575F0}"/>
              </a:ext>
            </a:extLst>
          </p:cNvPr>
          <p:cNvCxnSpPr/>
          <p:nvPr/>
        </p:nvCxnSpPr>
        <p:spPr>
          <a:xfrm>
            <a:off x="6227671" y="2366283"/>
            <a:ext cx="0" cy="745450"/>
          </a:xfrm>
          <a:prstGeom prst="line">
            <a:avLst/>
          </a:prstGeom>
          <a:ln w="63500">
            <a:solidFill>
              <a:schemeClr val="bg1">
                <a:lumMod val="65000"/>
              </a:schemeClr>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5" name="直接连接符 4">
            <a:extLst>
              <a:ext uri="{FF2B5EF4-FFF2-40B4-BE49-F238E27FC236}">
                <a16:creationId xmlns:a16="http://schemas.microsoft.com/office/drawing/2014/main" xmlns="" id="{CF98F20A-DCA3-4C9D-9A17-2BCB5214C62A}"/>
              </a:ext>
            </a:extLst>
          </p:cNvPr>
          <p:cNvCxnSpPr/>
          <p:nvPr/>
        </p:nvCxnSpPr>
        <p:spPr>
          <a:xfrm>
            <a:off x="6227671" y="4987753"/>
            <a:ext cx="0" cy="744172"/>
          </a:xfrm>
          <a:prstGeom prst="line">
            <a:avLst/>
          </a:prstGeom>
          <a:ln w="63500">
            <a:solidFill>
              <a:schemeClr val="bg1">
                <a:lumMod val="65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cxnSp>
        <p:nvCxnSpPr>
          <p:cNvPr id="6" name="直接连接符 5">
            <a:extLst>
              <a:ext uri="{FF2B5EF4-FFF2-40B4-BE49-F238E27FC236}">
                <a16:creationId xmlns:a16="http://schemas.microsoft.com/office/drawing/2014/main" xmlns="" id="{BA409614-9481-47EA-A4A3-5E478A60A6FF}"/>
              </a:ext>
            </a:extLst>
          </p:cNvPr>
          <p:cNvCxnSpPr/>
          <p:nvPr/>
        </p:nvCxnSpPr>
        <p:spPr>
          <a:xfrm rot="5400000">
            <a:off x="7559603" y="3690396"/>
            <a:ext cx="0" cy="743903"/>
          </a:xfrm>
          <a:prstGeom prst="line">
            <a:avLst/>
          </a:prstGeom>
          <a:ln w="63500">
            <a:solidFill>
              <a:schemeClr val="bg1">
                <a:lumMod val="65000"/>
              </a:schemeClr>
            </a:solidFill>
            <a:headEnd type="arrow"/>
          </a:ln>
        </p:spPr>
        <p:style>
          <a:lnRef idx="2">
            <a:schemeClr val="accent1">
              <a:shade val="50000"/>
            </a:schemeClr>
          </a:lnRef>
          <a:fillRef idx="1">
            <a:schemeClr val="accent1"/>
          </a:fillRef>
          <a:effectRef idx="0">
            <a:schemeClr val="accent1"/>
          </a:effectRef>
          <a:fontRef idx="minor">
            <a:schemeClr val="lt1"/>
          </a:fontRef>
        </p:style>
      </p:cxnSp>
      <p:cxnSp>
        <p:nvCxnSpPr>
          <p:cNvPr id="8" name="直接连接符 7">
            <a:extLst>
              <a:ext uri="{FF2B5EF4-FFF2-40B4-BE49-F238E27FC236}">
                <a16:creationId xmlns:a16="http://schemas.microsoft.com/office/drawing/2014/main" xmlns="" id="{A0716E5D-576C-4A5F-A8E7-7225D24D63E9}"/>
              </a:ext>
            </a:extLst>
          </p:cNvPr>
          <p:cNvCxnSpPr/>
          <p:nvPr/>
        </p:nvCxnSpPr>
        <p:spPr>
          <a:xfrm rot="5400000">
            <a:off x="4893766" y="3690396"/>
            <a:ext cx="0" cy="743903"/>
          </a:xfrm>
          <a:prstGeom prst="line">
            <a:avLst/>
          </a:prstGeom>
          <a:ln w="63500">
            <a:solidFill>
              <a:schemeClr val="bg1">
                <a:lumMod val="65000"/>
              </a:schemeClr>
            </a:solidFill>
            <a:tailEnd type="arrow"/>
          </a:ln>
        </p:spPr>
        <p:style>
          <a:lnRef idx="2">
            <a:schemeClr val="accent1">
              <a:shade val="50000"/>
            </a:schemeClr>
          </a:lnRef>
          <a:fillRef idx="1">
            <a:schemeClr val="accent1"/>
          </a:fillRef>
          <a:effectRef idx="0">
            <a:schemeClr val="accent1"/>
          </a:effectRef>
          <a:fontRef idx="minor">
            <a:schemeClr val="lt1"/>
          </a:fontRef>
        </p:style>
      </p:cxnSp>
      <p:sp>
        <p:nvSpPr>
          <p:cNvPr id="9" name="TextBox 14">
            <a:extLst>
              <a:ext uri="{FF2B5EF4-FFF2-40B4-BE49-F238E27FC236}">
                <a16:creationId xmlns:a16="http://schemas.microsoft.com/office/drawing/2014/main" xmlns="" id="{23DBC324-DC1D-4225-8891-5CEF3712F77B}"/>
              </a:ext>
            </a:extLst>
          </p:cNvPr>
          <p:cNvSpPr txBox="1"/>
          <p:nvPr/>
        </p:nvSpPr>
        <p:spPr>
          <a:xfrm>
            <a:off x="7041332" y="1616202"/>
            <a:ext cx="1852327" cy="161583"/>
          </a:xfrm>
          <a:prstGeom prst="rect">
            <a:avLst/>
          </a:prstGeom>
          <a:noFill/>
        </p:spPr>
        <p:txBody>
          <a:bodyPr wrap="square" lIns="0" tIns="0" rIns="0" bIns="0" rtlCol="0">
            <a:spAutoFit/>
          </a:bodyPr>
          <a:lstStyle/>
          <a:p>
            <a:r>
              <a:rPr lang="zh-CN" altLang="en-US" sz="1050" b="1" dirty="0">
                <a:solidFill>
                  <a:schemeClr val="bg1">
                    <a:lumMod val="50000"/>
                  </a:schemeClr>
                </a:solidFill>
                <a:latin typeface="微软雅黑" panose="020B0503020204020204" pitchFamily="34" charset="-122"/>
                <a:ea typeface="微软雅黑" panose="020B0503020204020204" pitchFamily="34" charset="-122"/>
              </a:rPr>
              <a:t>添加标题内容</a:t>
            </a:r>
          </a:p>
        </p:txBody>
      </p:sp>
      <p:sp>
        <p:nvSpPr>
          <p:cNvPr id="10" name="TextBox 15">
            <a:extLst>
              <a:ext uri="{FF2B5EF4-FFF2-40B4-BE49-F238E27FC236}">
                <a16:creationId xmlns:a16="http://schemas.microsoft.com/office/drawing/2014/main" xmlns="" id="{71CCEC48-64B3-414B-9F0C-A58E9D2B1783}"/>
              </a:ext>
            </a:extLst>
          </p:cNvPr>
          <p:cNvSpPr txBox="1"/>
          <p:nvPr/>
        </p:nvSpPr>
        <p:spPr>
          <a:xfrm>
            <a:off x="7041332" y="2071485"/>
            <a:ext cx="4831353" cy="436017"/>
          </a:xfrm>
          <a:prstGeom prst="rect">
            <a:avLst/>
          </a:prstGeom>
          <a:noFill/>
        </p:spPr>
        <p:txBody>
          <a:bodyPr wrap="square" lIns="0" tIns="0" rIns="0" bIns="0" rtlCol="0">
            <a:spAutoFit/>
          </a:bodyPr>
          <a:lstStyle/>
          <a:p>
            <a:pPr>
              <a:lnSpc>
                <a:spcPts val="1733"/>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1" name="TextBox 16">
            <a:extLst>
              <a:ext uri="{FF2B5EF4-FFF2-40B4-BE49-F238E27FC236}">
                <a16:creationId xmlns:a16="http://schemas.microsoft.com/office/drawing/2014/main" xmlns="" id="{5EB0E167-CCE5-47B2-A82B-F4C1D2C0B87A}"/>
              </a:ext>
            </a:extLst>
          </p:cNvPr>
          <p:cNvSpPr txBox="1"/>
          <p:nvPr/>
        </p:nvSpPr>
        <p:spPr>
          <a:xfrm>
            <a:off x="5908586" y="1701536"/>
            <a:ext cx="638169" cy="246221"/>
          </a:xfrm>
          <a:prstGeom prst="rect">
            <a:avLst/>
          </a:prstGeom>
          <a:noFill/>
        </p:spPr>
        <p:txBody>
          <a:bodyPr wrap="square" lIns="0" tIns="0" rIns="0" bIns="0" rtlCol="0">
            <a:spAutoFit/>
          </a:bodyPr>
          <a:lstStyle/>
          <a:p>
            <a:pPr algn="ctr"/>
            <a:r>
              <a:rPr lang="en-US" altLang="zh-CN" sz="1600" b="1" dirty="0">
                <a:solidFill>
                  <a:schemeClr val="bg1">
                    <a:lumMod val="50000"/>
                  </a:schemeClr>
                </a:solidFill>
                <a:latin typeface="微软雅黑" pitchFamily="34" charset="-122"/>
                <a:ea typeface="微软雅黑" pitchFamily="34" charset="-122"/>
              </a:rPr>
              <a:t>01</a:t>
            </a:r>
            <a:endParaRPr lang="zh-CN" altLang="en-US" sz="1600" b="1" dirty="0">
              <a:solidFill>
                <a:schemeClr val="bg1">
                  <a:lumMod val="50000"/>
                </a:schemeClr>
              </a:solidFill>
              <a:latin typeface="微软雅黑" pitchFamily="34" charset="-122"/>
              <a:ea typeface="微软雅黑" pitchFamily="34" charset="-122"/>
            </a:endParaRPr>
          </a:p>
        </p:txBody>
      </p:sp>
      <p:sp>
        <p:nvSpPr>
          <p:cNvPr id="12" name="TextBox 17">
            <a:extLst>
              <a:ext uri="{FF2B5EF4-FFF2-40B4-BE49-F238E27FC236}">
                <a16:creationId xmlns:a16="http://schemas.microsoft.com/office/drawing/2014/main" xmlns="" id="{FB3484C6-1FA8-4D6D-A9BA-656738D71EF1}"/>
              </a:ext>
            </a:extLst>
          </p:cNvPr>
          <p:cNvSpPr txBox="1"/>
          <p:nvPr/>
        </p:nvSpPr>
        <p:spPr>
          <a:xfrm>
            <a:off x="8027553" y="3816070"/>
            <a:ext cx="638169" cy="246221"/>
          </a:xfrm>
          <a:prstGeom prst="rect">
            <a:avLst/>
          </a:prstGeom>
          <a:noFill/>
        </p:spPr>
        <p:txBody>
          <a:bodyPr wrap="square" lIns="0" tIns="0" rIns="0" bIns="0" rtlCol="0">
            <a:spAutoFit/>
          </a:bodyPr>
          <a:lstStyle/>
          <a:p>
            <a:pPr algn="ctr"/>
            <a:r>
              <a:rPr lang="en-US" altLang="zh-CN" sz="1600" b="1" dirty="0">
                <a:solidFill>
                  <a:schemeClr val="bg1">
                    <a:lumMod val="50000"/>
                  </a:schemeClr>
                </a:solidFill>
                <a:latin typeface="微软雅黑" pitchFamily="34" charset="-122"/>
                <a:ea typeface="微软雅黑" pitchFamily="34" charset="-122"/>
              </a:rPr>
              <a:t>02</a:t>
            </a:r>
            <a:endParaRPr lang="zh-CN" altLang="en-US" sz="1600" b="1" dirty="0">
              <a:solidFill>
                <a:schemeClr val="bg1">
                  <a:lumMod val="50000"/>
                </a:schemeClr>
              </a:solidFill>
              <a:latin typeface="微软雅黑" pitchFamily="34" charset="-122"/>
              <a:ea typeface="微软雅黑" pitchFamily="34" charset="-122"/>
            </a:endParaRPr>
          </a:p>
        </p:txBody>
      </p:sp>
      <p:sp>
        <p:nvSpPr>
          <p:cNvPr id="13" name="TextBox 18">
            <a:extLst>
              <a:ext uri="{FF2B5EF4-FFF2-40B4-BE49-F238E27FC236}">
                <a16:creationId xmlns:a16="http://schemas.microsoft.com/office/drawing/2014/main" xmlns="" id="{2023A83D-69A2-4A07-AB0C-C28EBF9DFF80}"/>
              </a:ext>
            </a:extLst>
          </p:cNvPr>
          <p:cNvSpPr txBox="1"/>
          <p:nvPr/>
        </p:nvSpPr>
        <p:spPr>
          <a:xfrm>
            <a:off x="9117081" y="3488087"/>
            <a:ext cx="1852327" cy="161583"/>
          </a:xfrm>
          <a:prstGeom prst="rect">
            <a:avLst/>
          </a:prstGeom>
          <a:noFill/>
        </p:spPr>
        <p:txBody>
          <a:bodyPr wrap="square" lIns="0" tIns="0" rIns="0" bIns="0" rtlCol="0">
            <a:spAutoFit/>
          </a:bodyPr>
          <a:lstStyle/>
          <a:p>
            <a:r>
              <a:rPr lang="zh-CN" altLang="en-US" sz="1050" b="1" dirty="0">
                <a:solidFill>
                  <a:schemeClr val="bg1">
                    <a:lumMod val="50000"/>
                  </a:schemeClr>
                </a:solidFill>
                <a:latin typeface="微软雅黑" panose="020B0503020204020204" pitchFamily="34" charset="-122"/>
                <a:ea typeface="微软雅黑" panose="020B0503020204020204" pitchFamily="34" charset="-122"/>
              </a:rPr>
              <a:t>添加标题内容</a:t>
            </a:r>
          </a:p>
        </p:txBody>
      </p:sp>
      <p:sp>
        <p:nvSpPr>
          <p:cNvPr id="14" name="TextBox 19">
            <a:extLst>
              <a:ext uri="{FF2B5EF4-FFF2-40B4-BE49-F238E27FC236}">
                <a16:creationId xmlns:a16="http://schemas.microsoft.com/office/drawing/2014/main" xmlns="" id="{8319310A-E3B6-49A6-89C8-9B225EAC6D82}"/>
              </a:ext>
            </a:extLst>
          </p:cNvPr>
          <p:cNvSpPr txBox="1"/>
          <p:nvPr/>
        </p:nvSpPr>
        <p:spPr>
          <a:xfrm>
            <a:off x="9123422" y="3984180"/>
            <a:ext cx="2319646" cy="1090042"/>
          </a:xfrm>
          <a:prstGeom prst="rect">
            <a:avLst/>
          </a:prstGeom>
          <a:noFill/>
        </p:spPr>
        <p:txBody>
          <a:bodyPr wrap="square" lIns="0" tIns="0" rIns="0" bIns="0" rtlCol="0">
            <a:spAutoFit/>
          </a:bodyPr>
          <a:lstStyle/>
          <a:p>
            <a:pPr algn="just">
              <a:lnSpc>
                <a:spcPts val="1733"/>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15" name="TextBox 20">
            <a:extLst>
              <a:ext uri="{FF2B5EF4-FFF2-40B4-BE49-F238E27FC236}">
                <a16:creationId xmlns:a16="http://schemas.microsoft.com/office/drawing/2014/main" xmlns="" id="{51356495-68BD-42BF-943B-1E697E2DECE0}"/>
              </a:ext>
            </a:extLst>
          </p:cNvPr>
          <p:cNvSpPr txBox="1"/>
          <p:nvPr/>
        </p:nvSpPr>
        <p:spPr>
          <a:xfrm>
            <a:off x="5908586" y="5842782"/>
            <a:ext cx="638169" cy="246221"/>
          </a:xfrm>
          <a:prstGeom prst="rect">
            <a:avLst/>
          </a:prstGeom>
          <a:noFill/>
        </p:spPr>
        <p:txBody>
          <a:bodyPr wrap="square" lIns="0" tIns="0" rIns="0" bIns="0" rtlCol="0">
            <a:spAutoFit/>
          </a:bodyPr>
          <a:lstStyle/>
          <a:p>
            <a:pPr algn="ctr"/>
            <a:r>
              <a:rPr lang="en-US" altLang="zh-CN" sz="1600" b="1" dirty="0">
                <a:solidFill>
                  <a:schemeClr val="bg1">
                    <a:lumMod val="50000"/>
                  </a:schemeClr>
                </a:solidFill>
                <a:latin typeface="微软雅黑" pitchFamily="34" charset="-122"/>
                <a:ea typeface="微软雅黑" pitchFamily="34" charset="-122"/>
              </a:rPr>
              <a:t>03</a:t>
            </a:r>
            <a:endParaRPr lang="zh-CN" altLang="en-US" sz="1600" b="1" dirty="0">
              <a:solidFill>
                <a:schemeClr val="bg1">
                  <a:lumMod val="50000"/>
                </a:schemeClr>
              </a:solidFill>
              <a:latin typeface="微软雅黑" pitchFamily="34" charset="-122"/>
              <a:ea typeface="微软雅黑" pitchFamily="34" charset="-122"/>
            </a:endParaRPr>
          </a:p>
        </p:txBody>
      </p:sp>
      <p:sp>
        <p:nvSpPr>
          <p:cNvPr id="16" name="TextBox 21">
            <a:extLst>
              <a:ext uri="{FF2B5EF4-FFF2-40B4-BE49-F238E27FC236}">
                <a16:creationId xmlns:a16="http://schemas.microsoft.com/office/drawing/2014/main" xmlns="" id="{9114B357-FE4A-4DAB-8B20-C87F2E65E11E}"/>
              </a:ext>
            </a:extLst>
          </p:cNvPr>
          <p:cNvSpPr txBox="1"/>
          <p:nvPr/>
        </p:nvSpPr>
        <p:spPr>
          <a:xfrm>
            <a:off x="3846707" y="3816070"/>
            <a:ext cx="638169" cy="246221"/>
          </a:xfrm>
          <a:prstGeom prst="rect">
            <a:avLst/>
          </a:prstGeom>
          <a:noFill/>
        </p:spPr>
        <p:txBody>
          <a:bodyPr wrap="square" lIns="0" tIns="0" rIns="0" bIns="0" rtlCol="0">
            <a:spAutoFit/>
          </a:bodyPr>
          <a:lstStyle/>
          <a:p>
            <a:pPr algn="ctr"/>
            <a:r>
              <a:rPr lang="en-US" altLang="zh-CN" sz="1600" b="1" dirty="0">
                <a:solidFill>
                  <a:schemeClr val="bg1">
                    <a:lumMod val="50000"/>
                  </a:schemeClr>
                </a:solidFill>
                <a:latin typeface="微软雅黑" pitchFamily="34" charset="-122"/>
                <a:ea typeface="微软雅黑" pitchFamily="34" charset="-122"/>
              </a:rPr>
              <a:t>04</a:t>
            </a:r>
            <a:endParaRPr lang="zh-CN" altLang="en-US" sz="1600" b="1" dirty="0">
              <a:solidFill>
                <a:schemeClr val="bg1">
                  <a:lumMod val="50000"/>
                </a:schemeClr>
              </a:solidFill>
              <a:latin typeface="微软雅黑" pitchFamily="34" charset="-122"/>
              <a:ea typeface="微软雅黑" pitchFamily="34" charset="-122"/>
            </a:endParaRPr>
          </a:p>
        </p:txBody>
      </p:sp>
      <p:cxnSp>
        <p:nvCxnSpPr>
          <p:cNvPr id="17" name="直接连接符 16">
            <a:extLst>
              <a:ext uri="{FF2B5EF4-FFF2-40B4-BE49-F238E27FC236}">
                <a16:creationId xmlns:a16="http://schemas.microsoft.com/office/drawing/2014/main" xmlns="" id="{BA187785-9D40-4A8F-8DFF-ECACA4775211}"/>
              </a:ext>
            </a:extLst>
          </p:cNvPr>
          <p:cNvCxnSpPr/>
          <p:nvPr/>
        </p:nvCxnSpPr>
        <p:spPr>
          <a:xfrm>
            <a:off x="6894044" y="1616201"/>
            <a:ext cx="0" cy="112280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xmlns="" id="{71EC9CF5-BB64-4210-841A-4A356C4B2825}"/>
              </a:ext>
            </a:extLst>
          </p:cNvPr>
          <p:cNvCxnSpPr>
            <a:stCxn id="11" idx="3"/>
          </p:cNvCxnSpPr>
          <p:nvPr/>
        </p:nvCxnSpPr>
        <p:spPr>
          <a:xfrm>
            <a:off x="6546755" y="1824647"/>
            <a:ext cx="352903" cy="123167"/>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xmlns="" id="{44F1C018-EFE3-43E9-9D25-EDE86AB8382B}"/>
              </a:ext>
            </a:extLst>
          </p:cNvPr>
          <p:cNvCxnSpPr/>
          <p:nvPr/>
        </p:nvCxnSpPr>
        <p:spPr>
          <a:xfrm>
            <a:off x="8995717" y="3488087"/>
            <a:ext cx="0" cy="16077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xmlns="" id="{6399649A-A82F-43FD-852A-C73CC9631DA2}"/>
              </a:ext>
            </a:extLst>
          </p:cNvPr>
          <p:cNvCxnSpPr/>
          <p:nvPr/>
        </p:nvCxnSpPr>
        <p:spPr>
          <a:xfrm>
            <a:off x="8648427" y="4033021"/>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xmlns="" id="{ADA8FAC3-4A2B-40A2-A6D2-3DFD72607AC3}"/>
              </a:ext>
            </a:extLst>
          </p:cNvPr>
          <p:cNvCxnSpPr/>
          <p:nvPr/>
        </p:nvCxnSpPr>
        <p:spPr>
          <a:xfrm>
            <a:off x="5500272" y="5470696"/>
            <a:ext cx="0" cy="106349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xmlns="" id="{C997DAB0-FF24-49F6-86A9-F7C01D7729EB}"/>
              </a:ext>
            </a:extLst>
          </p:cNvPr>
          <p:cNvCxnSpPr/>
          <p:nvPr/>
        </p:nvCxnSpPr>
        <p:spPr>
          <a:xfrm flipH="1">
            <a:off x="5500272" y="6089061"/>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sp>
        <p:nvSpPr>
          <p:cNvPr id="23" name="TextBox 28">
            <a:extLst>
              <a:ext uri="{FF2B5EF4-FFF2-40B4-BE49-F238E27FC236}">
                <a16:creationId xmlns:a16="http://schemas.microsoft.com/office/drawing/2014/main" xmlns="" id="{595630C6-82BB-42F7-8436-6BDFE9E94B17}"/>
              </a:ext>
            </a:extLst>
          </p:cNvPr>
          <p:cNvSpPr txBox="1"/>
          <p:nvPr/>
        </p:nvSpPr>
        <p:spPr>
          <a:xfrm>
            <a:off x="3511359" y="5411779"/>
            <a:ext cx="1852327" cy="161583"/>
          </a:xfrm>
          <a:prstGeom prst="rect">
            <a:avLst/>
          </a:prstGeom>
          <a:noFill/>
        </p:spPr>
        <p:txBody>
          <a:bodyPr wrap="square" lIns="0" tIns="0" rIns="0" bIns="0" rtlCol="0">
            <a:spAutoFit/>
          </a:bodyPr>
          <a:lstStyle/>
          <a:p>
            <a:pPr algn="r"/>
            <a:r>
              <a:rPr lang="zh-CN" altLang="en-US" sz="1050" b="1" dirty="0">
                <a:solidFill>
                  <a:schemeClr val="bg1">
                    <a:lumMod val="50000"/>
                  </a:schemeClr>
                </a:solidFill>
                <a:latin typeface="微软雅黑" panose="020B0503020204020204" pitchFamily="34" charset="-122"/>
                <a:ea typeface="微软雅黑" panose="020B0503020204020204" pitchFamily="34" charset="-122"/>
              </a:rPr>
              <a:t>添加标题内容</a:t>
            </a:r>
          </a:p>
        </p:txBody>
      </p:sp>
      <p:sp>
        <p:nvSpPr>
          <p:cNvPr id="24" name="TextBox 29">
            <a:extLst>
              <a:ext uri="{FF2B5EF4-FFF2-40B4-BE49-F238E27FC236}">
                <a16:creationId xmlns:a16="http://schemas.microsoft.com/office/drawing/2014/main" xmlns="" id="{5FAD7A2D-BD9E-431C-93CF-1D51EFA15AAF}"/>
              </a:ext>
            </a:extLst>
          </p:cNvPr>
          <p:cNvSpPr txBox="1"/>
          <p:nvPr/>
        </p:nvSpPr>
        <p:spPr>
          <a:xfrm>
            <a:off x="595086" y="5867062"/>
            <a:ext cx="4871317" cy="436017"/>
          </a:xfrm>
          <a:prstGeom prst="rect">
            <a:avLst/>
          </a:prstGeom>
          <a:noFill/>
        </p:spPr>
        <p:txBody>
          <a:bodyPr wrap="square" lIns="0" tIns="0" rIns="0" bIns="0" rtlCol="0">
            <a:spAutoFit/>
          </a:bodyPr>
          <a:lstStyle/>
          <a:p>
            <a:pPr>
              <a:lnSpc>
                <a:spcPts val="1733"/>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p>
        </p:txBody>
      </p:sp>
      <p:cxnSp>
        <p:nvCxnSpPr>
          <p:cNvPr id="25" name="直接连接符 24">
            <a:extLst>
              <a:ext uri="{FF2B5EF4-FFF2-40B4-BE49-F238E27FC236}">
                <a16:creationId xmlns:a16="http://schemas.microsoft.com/office/drawing/2014/main" xmlns="" id="{666DBABD-148B-4DD4-B947-913019F100BF}"/>
              </a:ext>
            </a:extLst>
          </p:cNvPr>
          <p:cNvCxnSpPr/>
          <p:nvPr/>
        </p:nvCxnSpPr>
        <p:spPr>
          <a:xfrm>
            <a:off x="3459079" y="2867698"/>
            <a:ext cx="0" cy="1607767"/>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xmlns="" id="{589906C3-C3F8-4FE8-B1D1-D11B360FD44D}"/>
              </a:ext>
            </a:extLst>
          </p:cNvPr>
          <p:cNvCxnSpPr/>
          <p:nvPr/>
        </p:nvCxnSpPr>
        <p:spPr>
          <a:xfrm flipH="1">
            <a:off x="3459079" y="4033021"/>
            <a:ext cx="352903" cy="0"/>
          </a:xfrm>
          <a:prstGeom prst="line">
            <a:avLst/>
          </a:prstGeom>
          <a:ln>
            <a:solidFill>
              <a:schemeClr val="bg1">
                <a:lumMod val="65000"/>
              </a:schemeClr>
            </a:solidFill>
            <a:headEnd type="oval"/>
          </a:ln>
        </p:spPr>
        <p:style>
          <a:lnRef idx="1">
            <a:schemeClr val="accent1"/>
          </a:lnRef>
          <a:fillRef idx="0">
            <a:schemeClr val="accent1"/>
          </a:fillRef>
          <a:effectRef idx="0">
            <a:schemeClr val="accent1"/>
          </a:effectRef>
          <a:fontRef idx="minor">
            <a:schemeClr val="tx1"/>
          </a:fontRef>
        </p:style>
      </p:cxnSp>
      <p:sp>
        <p:nvSpPr>
          <p:cNvPr id="27" name="TextBox 32">
            <a:extLst>
              <a:ext uri="{FF2B5EF4-FFF2-40B4-BE49-F238E27FC236}">
                <a16:creationId xmlns:a16="http://schemas.microsoft.com/office/drawing/2014/main" xmlns="" id="{A764B1CC-A393-4633-80C5-044E3BC0F467}"/>
              </a:ext>
            </a:extLst>
          </p:cNvPr>
          <p:cNvSpPr txBox="1"/>
          <p:nvPr/>
        </p:nvSpPr>
        <p:spPr>
          <a:xfrm>
            <a:off x="1458458" y="2847943"/>
            <a:ext cx="1852327" cy="161583"/>
          </a:xfrm>
          <a:prstGeom prst="rect">
            <a:avLst/>
          </a:prstGeom>
          <a:noFill/>
        </p:spPr>
        <p:txBody>
          <a:bodyPr wrap="square" lIns="0" tIns="0" rIns="0" bIns="0" rtlCol="0">
            <a:spAutoFit/>
          </a:bodyPr>
          <a:lstStyle/>
          <a:p>
            <a:pPr algn="r"/>
            <a:r>
              <a:rPr lang="zh-CN" altLang="en-US" sz="1050" b="1" dirty="0">
                <a:solidFill>
                  <a:schemeClr val="bg1">
                    <a:lumMod val="50000"/>
                  </a:schemeClr>
                </a:solidFill>
                <a:latin typeface="微软雅黑" panose="020B0503020204020204" pitchFamily="34" charset="-122"/>
                <a:ea typeface="微软雅黑" panose="020B0503020204020204" pitchFamily="34" charset="-122"/>
              </a:rPr>
              <a:t>添加标题内容</a:t>
            </a:r>
          </a:p>
        </p:txBody>
      </p:sp>
      <p:sp>
        <p:nvSpPr>
          <p:cNvPr id="28" name="TextBox 33">
            <a:extLst>
              <a:ext uri="{FF2B5EF4-FFF2-40B4-BE49-F238E27FC236}">
                <a16:creationId xmlns:a16="http://schemas.microsoft.com/office/drawing/2014/main" xmlns="" id="{CE1F2817-DC16-4A98-8BF7-648CC44D9763}"/>
              </a:ext>
            </a:extLst>
          </p:cNvPr>
          <p:cNvSpPr txBox="1"/>
          <p:nvPr/>
        </p:nvSpPr>
        <p:spPr>
          <a:xfrm>
            <a:off x="871738" y="3344036"/>
            <a:ext cx="2578441" cy="872034"/>
          </a:xfrm>
          <a:prstGeom prst="rect">
            <a:avLst/>
          </a:prstGeom>
          <a:noFill/>
        </p:spPr>
        <p:txBody>
          <a:bodyPr wrap="square" lIns="0" tIns="0" rIns="0" bIns="0" rtlCol="0">
            <a:spAutoFit/>
          </a:bodyPr>
          <a:lstStyle/>
          <a:p>
            <a:pPr>
              <a:lnSpc>
                <a:spcPts val="1733"/>
              </a:lnSpc>
            </a:pPr>
            <a:r>
              <a:rPr lang="zh-CN" altLang="en-US" sz="1000" dirty="0">
                <a:solidFill>
                  <a:schemeClr val="bg1">
                    <a:lumMod val="50000"/>
                  </a:schemeClr>
                </a:solidFill>
                <a:latin typeface="微软雅黑" panose="020B0503020204020204" pitchFamily="34" charset="-122"/>
                <a:ea typeface="微软雅黑" panose="020B0503020204020204" pitchFamily="34" charset="-122"/>
              </a:rPr>
              <a:t>点击输入简要文字内容，文字内容需概括精炼，不用多余的文字修饰，言简意赅的说明分项内容。点击输入简要文字内容，文字内容需概括精炼，不用多余的文字修饰</a:t>
            </a:r>
            <a:r>
              <a:rPr lang="en-US" altLang="zh-CN" sz="1000" dirty="0">
                <a:solidFill>
                  <a:schemeClr val="bg1">
                    <a:lumMod val="50000"/>
                  </a:schemeClr>
                </a:solidFill>
                <a:latin typeface="微软雅黑" panose="020B0503020204020204" pitchFamily="34" charset="-122"/>
                <a:ea typeface="微软雅黑" panose="020B0503020204020204" pitchFamily="34" charset="-122"/>
              </a:rPr>
              <a:t>……</a:t>
            </a:r>
          </a:p>
        </p:txBody>
      </p:sp>
      <p:sp>
        <p:nvSpPr>
          <p:cNvPr id="29" name="椭圆 28">
            <a:extLst>
              <a:ext uri="{FF2B5EF4-FFF2-40B4-BE49-F238E27FC236}">
                <a16:creationId xmlns:a16="http://schemas.microsoft.com/office/drawing/2014/main" xmlns="" id="{9226430F-08CF-4E38-B81D-B5EBE9C6291D}"/>
              </a:ext>
            </a:extLst>
          </p:cNvPr>
          <p:cNvSpPr/>
          <p:nvPr/>
        </p:nvSpPr>
        <p:spPr>
          <a:xfrm>
            <a:off x="5129264" y="2963544"/>
            <a:ext cx="2196813" cy="2197607"/>
          </a:xfrm>
          <a:prstGeom prst="ellipse">
            <a:avLst/>
          </a:prstGeom>
          <a:gradFill>
            <a:gsLst>
              <a:gs pos="0">
                <a:srgbClr val="1A88D3"/>
              </a:gs>
              <a:gs pos="100000">
                <a:srgbClr val="21B2AD"/>
              </a:gs>
            </a:gsLst>
            <a:lin ang="27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lIns="121917" tIns="60958" rIns="121917" bIns="60958" rtlCol="0" anchor="ctr"/>
          <a:lstStyle/>
          <a:p>
            <a:pPr algn="ctr"/>
            <a:endParaRPr lang="zh-CN" altLang="en-US" sz="1050" dirty="0">
              <a:latin typeface="微软雅黑" panose="020B0503020204020204" pitchFamily="34" charset="-122"/>
              <a:ea typeface="微软雅黑" panose="020B0503020204020204" pitchFamily="34" charset="-122"/>
            </a:endParaRPr>
          </a:p>
        </p:txBody>
      </p:sp>
      <p:sp>
        <p:nvSpPr>
          <p:cNvPr id="30" name="TextBox 35">
            <a:extLst>
              <a:ext uri="{FF2B5EF4-FFF2-40B4-BE49-F238E27FC236}">
                <a16:creationId xmlns:a16="http://schemas.microsoft.com/office/drawing/2014/main" xmlns="" id="{8965B50B-1D41-4427-A428-C9D85AD83742}"/>
              </a:ext>
            </a:extLst>
          </p:cNvPr>
          <p:cNvSpPr txBox="1"/>
          <p:nvPr/>
        </p:nvSpPr>
        <p:spPr>
          <a:xfrm>
            <a:off x="5425426" y="3721923"/>
            <a:ext cx="1597228" cy="430883"/>
          </a:xfrm>
          <a:prstGeom prst="rect">
            <a:avLst/>
          </a:prstGeom>
          <a:noFill/>
        </p:spPr>
        <p:txBody>
          <a:bodyPr wrap="square" lIns="121917" tIns="60958" rIns="121917" bIns="60958" rtlCol="0">
            <a:spAutoFit/>
          </a:bodyPr>
          <a:lstStyle/>
          <a:p>
            <a:pPr algn="ctr"/>
            <a:r>
              <a:rPr lang="zh-CN" altLang="en-US" sz="2000" b="1" dirty="0">
                <a:solidFill>
                  <a:schemeClr val="bg1"/>
                </a:solidFill>
                <a:latin typeface="微软雅黑" panose="020B0503020204020204" pitchFamily="34" charset="-122"/>
                <a:ea typeface="微软雅黑" panose="020B0503020204020204" pitchFamily="34" charset="-122"/>
              </a:rPr>
              <a:t>总体目标</a:t>
            </a:r>
          </a:p>
        </p:txBody>
      </p:sp>
    </p:spTree>
    <p:extLst>
      <p:ext uri="{BB962C8B-B14F-4D97-AF65-F5344CB8AC3E}">
        <p14:creationId xmlns:p14="http://schemas.microsoft.com/office/powerpoint/2010/main" val="26051382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36" fill="hold" grpId="0" nodeType="after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p:cTn id="12" dur="500" fill="hold"/>
                                        <p:tgtEl>
                                          <p:spTgt spid="29"/>
                                        </p:tgtEl>
                                        <p:attrNameLst>
                                          <p:attrName>ppt_w</p:attrName>
                                        </p:attrNameLst>
                                      </p:cBhvr>
                                      <p:tavLst>
                                        <p:tav tm="0">
                                          <p:val>
                                            <p:strVal val="(6*min(max(#ppt_w*#ppt_h,.3),1)-7.4)/-.7*#ppt_w"/>
                                          </p:val>
                                        </p:tav>
                                        <p:tav tm="100000">
                                          <p:val>
                                            <p:strVal val="#ppt_w"/>
                                          </p:val>
                                        </p:tav>
                                      </p:tavLst>
                                    </p:anim>
                                    <p:anim calcmode="lin" valueType="num">
                                      <p:cBhvr>
                                        <p:cTn id="13" dur="500" fill="hold"/>
                                        <p:tgtEl>
                                          <p:spTgt spid="29"/>
                                        </p:tgtEl>
                                        <p:attrNameLst>
                                          <p:attrName>ppt_h</p:attrName>
                                        </p:attrNameLst>
                                      </p:cBhvr>
                                      <p:tavLst>
                                        <p:tav tm="0">
                                          <p:val>
                                            <p:strVal val="(6*min(max(#ppt_w*#ppt_h,.3),1)-7.4)/-.7*#ppt_h"/>
                                          </p:val>
                                        </p:tav>
                                        <p:tav tm="100000">
                                          <p:val>
                                            <p:strVal val="#ppt_h"/>
                                          </p:val>
                                        </p:tav>
                                      </p:tavLst>
                                    </p:anim>
                                    <p:anim calcmode="lin" valueType="num">
                                      <p:cBhvr>
                                        <p:cTn id="14" dur="500" fill="hold"/>
                                        <p:tgtEl>
                                          <p:spTgt spid="29"/>
                                        </p:tgtEl>
                                        <p:attrNameLst>
                                          <p:attrName>ppt_x</p:attrName>
                                        </p:attrNameLst>
                                      </p:cBhvr>
                                      <p:tavLst>
                                        <p:tav tm="0">
                                          <p:val>
                                            <p:fltVal val="0.5"/>
                                          </p:val>
                                        </p:tav>
                                        <p:tav tm="100000">
                                          <p:val>
                                            <p:strVal val="#ppt_x"/>
                                          </p:val>
                                        </p:tav>
                                      </p:tavLst>
                                    </p:anim>
                                    <p:anim calcmode="lin" valueType="num">
                                      <p:cBhvr>
                                        <p:cTn id="15" dur="500" fill="hold"/>
                                        <p:tgtEl>
                                          <p:spTgt spid="29"/>
                                        </p:tgtEl>
                                        <p:attrNameLst>
                                          <p:attrName>ppt_y</p:attrName>
                                        </p:attrNameLst>
                                      </p:cBhvr>
                                      <p:tavLst>
                                        <p:tav tm="0">
                                          <p:val>
                                            <p:strVal val="1+(6*min(max(#ppt_w*#ppt_h,.3),1)-7.4)/-.7*#ppt_h/2"/>
                                          </p:val>
                                        </p:tav>
                                        <p:tav tm="100000">
                                          <p:val>
                                            <p:strVal val="#ppt_y"/>
                                          </p:val>
                                        </p:tav>
                                      </p:tavLst>
                                    </p:anim>
                                  </p:childTnLst>
                                </p:cTn>
                              </p:par>
                              <p:par>
                                <p:cTn id="16" presetID="23" presetClass="entr" presetSubtype="36" fill="hold" grpId="0" nodeType="withEffect">
                                  <p:stCondLst>
                                    <p:cond delay="0"/>
                                  </p:stCondLst>
                                  <p:childTnLst>
                                    <p:set>
                                      <p:cBhvr>
                                        <p:cTn id="17" dur="1" fill="hold">
                                          <p:stCondLst>
                                            <p:cond delay="0"/>
                                          </p:stCondLst>
                                        </p:cTn>
                                        <p:tgtEl>
                                          <p:spTgt spid="30"/>
                                        </p:tgtEl>
                                        <p:attrNameLst>
                                          <p:attrName>style.visibility</p:attrName>
                                        </p:attrNameLst>
                                      </p:cBhvr>
                                      <p:to>
                                        <p:strVal val="visible"/>
                                      </p:to>
                                    </p:set>
                                    <p:anim calcmode="lin" valueType="num">
                                      <p:cBhvr>
                                        <p:cTn id="18" dur="500" fill="hold"/>
                                        <p:tgtEl>
                                          <p:spTgt spid="30"/>
                                        </p:tgtEl>
                                        <p:attrNameLst>
                                          <p:attrName>ppt_w</p:attrName>
                                        </p:attrNameLst>
                                      </p:cBhvr>
                                      <p:tavLst>
                                        <p:tav tm="0">
                                          <p:val>
                                            <p:strVal val="(6*min(max(#ppt_w*#ppt_h,.3),1)-7.4)/-.7*#ppt_w"/>
                                          </p:val>
                                        </p:tav>
                                        <p:tav tm="100000">
                                          <p:val>
                                            <p:strVal val="#ppt_w"/>
                                          </p:val>
                                        </p:tav>
                                      </p:tavLst>
                                    </p:anim>
                                    <p:anim calcmode="lin" valueType="num">
                                      <p:cBhvr>
                                        <p:cTn id="19" dur="500" fill="hold"/>
                                        <p:tgtEl>
                                          <p:spTgt spid="30"/>
                                        </p:tgtEl>
                                        <p:attrNameLst>
                                          <p:attrName>ppt_h</p:attrName>
                                        </p:attrNameLst>
                                      </p:cBhvr>
                                      <p:tavLst>
                                        <p:tav tm="0">
                                          <p:val>
                                            <p:strVal val="(6*min(max(#ppt_w*#ppt_h,.3),1)-7.4)/-.7*#ppt_h"/>
                                          </p:val>
                                        </p:tav>
                                        <p:tav tm="100000">
                                          <p:val>
                                            <p:strVal val="#ppt_h"/>
                                          </p:val>
                                        </p:tav>
                                      </p:tavLst>
                                    </p:anim>
                                    <p:anim calcmode="lin" valueType="num">
                                      <p:cBhvr>
                                        <p:cTn id="20" dur="500" fill="hold"/>
                                        <p:tgtEl>
                                          <p:spTgt spid="30"/>
                                        </p:tgtEl>
                                        <p:attrNameLst>
                                          <p:attrName>ppt_x</p:attrName>
                                        </p:attrNameLst>
                                      </p:cBhvr>
                                      <p:tavLst>
                                        <p:tav tm="0">
                                          <p:val>
                                            <p:fltVal val="0.5"/>
                                          </p:val>
                                        </p:tav>
                                        <p:tav tm="100000">
                                          <p:val>
                                            <p:strVal val="#ppt_x"/>
                                          </p:val>
                                        </p:tav>
                                      </p:tavLst>
                                    </p:anim>
                                    <p:anim calcmode="lin" valueType="num">
                                      <p:cBhvr>
                                        <p:cTn id="21" dur="5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000"/>
                            </p:stCondLst>
                            <p:childTnLst>
                              <p:par>
                                <p:cTn id="23" presetID="14" presetClass="entr" presetSubtype="1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randombar(horizontal)">
                                      <p:cBhvr>
                                        <p:cTn id="25" dur="500"/>
                                        <p:tgtEl>
                                          <p:spTgt spid="3"/>
                                        </p:tgtEl>
                                      </p:cBhvr>
                                    </p:animEffect>
                                  </p:childTnLst>
                                </p:cTn>
                              </p:par>
                            </p:childTnLst>
                          </p:cTn>
                        </p:par>
                        <p:par>
                          <p:cTn id="26" fill="hold">
                            <p:stCondLst>
                              <p:cond delay="1500"/>
                            </p:stCondLst>
                            <p:childTnLst>
                              <p:par>
                                <p:cTn id="27" presetID="53" presetClass="entr" presetSubtype="528"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p:cTn id="29" dur="500" fill="hold"/>
                                        <p:tgtEl>
                                          <p:spTgt spid="6"/>
                                        </p:tgtEl>
                                        <p:attrNameLst>
                                          <p:attrName>ppt_w</p:attrName>
                                        </p:attrNameLst>
                                      </p:cBhvr>
                                      <p:tavLst>
                                        <p:tav tm="0">
                                          <p:val>
                                            <p:fltVal val="0"/>
                                          </p:val>
                                        </p:tav>
                                        <p:tav tm="100000">
                                          <p:val>
                                            <p:strVal val="#ppt_w"/>
                                          </p:val>
                                        </p:tav>
                                      </p:tavLst>
                                    </p:anim>
                                    <p:anim calcmode="lin" valueType="num">
                                      <p:cBhvr>
                                        <p:cTn id="30" dur="500" fill="hold"/>
                                        <p:tgtEl>
                                          <p:spTgt spid="6"/>
                                        </p:tgtEl>
                                        <p:attrNameLst>
                                          <p:attrName>ppt_h</p:attrName>
                                        </p:attrNameLst>
                                      </p:cBhvr>
                                      <p:tavLst>
                                        <p:tav tm="0">
                                          <p:val>
                                            <p:fltVal val="0"/>
                                          </p:val>
                                        </p:tav>
                                        <p:tav tm="100000">
                                          <p:val>
                                            <p:strVal val="#ppt_h"/>
                                          </p:val>
                                        </p:tav>
                                      </p:tavLst>
                                    </p:anim>
                                    <p:animEffect transition="in" filter="fade">
                                      <p:cBhvr>
                                        <p:cTn id="31" dur="500"/>
                                        <p:tgtEl>
                                          <p:spTgt spid="6"/>
                                        </p:tgtEl>
                                      </p:cBhvr>
                                    </p:animEffect>
                                    <p:anim calcmode="lin" valueType="num">
                                      <p:cBhvr>
                                        <p:cTn id="32" dur="500" fill="hold"/>
                                        <p:tgtEl>
                                          <p:spTgt spid="6"/>
                                        </p:tgtEl>
                                        <p:attrNameLst>
                                          <p:attrName>ppt_x</p:attrName>
                                        </p:attrNameLst>
                                      </p:cBhvr>
                                      <p:tavLst>
                                        <p:tav tm="0">
                                          <p:val>
                                            <p:fltVal val="0.5"/>
                                          </p:val>
                                        </p:tav>
                                        <p:tav tm="100000">
                                          <p:val>
                                            <p:strVal val="#ppt_x"/>
                                          </p:val>
                                        </p:tav>
                                      </p:tavLst>
                                    </p:anim>
                                    <p:anim calcmode="lin" valueType="num">
                                      <p:cBhvr>
                                        <p:cTn id="33" dur="500" fill="hold"/>
                                        <p:tgtEl>
                                          <p:spTgt spid="6"/>
                                        </p:tgtEl>
                                        <p:attrNameLst>
                                          <p:attrName>ppt_y</p:attrName>
                                        </p:attrNameLst>
                                      </p:cBhvr>
                                      <p:tavLst>
                                        <p:tav tm="0">
                                          <p:val>
                                            <p:fltVal val="0.5"/>
                                          </p:val>
                                        </p:tav>
                                        <p:tav tm="100000">
                                          <p:val>
                                            <p:strVal val="#ppt_y"/>
                                          </p:val>
                                        </p:tav>
                                      </p:tavLst>
                                    </p:anim>
                                  </p:childTnLst>
                                </p:cTn>
                              </p:par>
                              <p:par>
                                <p:cTn id="34" presetID="53" presetClass="entr" presetSubtype="528" fill="hold" nodeType="with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p:cTn id="36" dur="500" fill="hold"/>
                                        <p:tgtEl>
                                          <p:spTgt spid="4"/>
                                        </p:tgtEl>
                                        <p:attrNameLst>
                                          <p:attrName>ppt_w</p:attrName>
                                        </p:attrNameLst>
                                      </p:cBhvr>
                                      <p:tavLst>
                                        <p:tav tm="0">
                                          <p:val>
                                            <p:fltVal val="0"/>
                                          </p:val>
                                        </p:tav>
                                        <p:tav tm="100000">
                                          <p:val>
                                            <p:strVal val="#ppt_w"/>
                                          </p:val>
                                        </p:tav>
                                      </p:tavLst>
                                    </p:anim>
                                    <p:anim calcmode="lin" valueType="num">
                                      <p:cBhvr>
                                        <p:cTn id="37" dur="500" fill="hold"/>
                                        <p:tgtEl>
                                          <p:spTgt spid="4"/>
                                        </p:tgtEl>
                                        <p:attrNameLst>
                                          <p:attrName>ppt_h</p:attrName>
                                        </p:attrNameLst>
                                      </p:cBhvr>
                                      <p:tavLst>
                                        <p:tav tm="0">
                                          <p:val>
                                            <p:fltVal val="0"/>
                                          </p:val>
                                        </p:tav>
                                        <p:tav tm="100000">
                                          <p:val>
                                            <p:strVal val="#ppt_h"/>
                                          </p:val>
                                        </p:tav>
                                      </p:tavLst>
                                    </p:anim>
                                    <p:animEffect transition="in" filter="fade">
                                      <p:cBhvr>
                                        <p:cTn id="38" dur="500"/>
                                        <p:tgtEl>
                                          <p:spTgt spid="4"/>
                                        </p:tgtEl>
                                      </p:cBhvr>
                                    </p:animEffect>
                                    <p:anim calcmode="lin" valueType="num">
                                      <p:cBhvr>
                                        <p:cTn id="39" dur="500" fill="hold"/>
                                        <p:tgtEl>
                                          <p:spTgt spid="4"/>
                                        </p:tgtEl>
                                        <p:attrNameLst>
                                          <p:attrName>ppt_x</p:attrName>
                                        </p:attrNameLst>
                                      </p:cBhvr>
                                      <p:tavLst>
                                        <p:tav tm="0">
                                          <p:val>
                                            <p:fltVal val="0.5"/>
                                          </p:val>
                                        </p:tav>
                                        <p:tav tm="100000">
                                          <p:val>
                                            <p:strVal val="#ppt_x"/>
                                          </p:val>
                                        </p:tav>
                                      </p:tavLst>
                                    </p:anim>
                                    <p:anim calcmode="lin" valueType="num">
                                      <p:cBhvr>
                                        <p:cTn id="40" dur="500" fill="hold"/>
                                        <p:tgtEl>
                                          <p:spTgt spid="4"/>
                                        </p:tgtEl>
                                        <p:attrNameLst>
                                          <p:attrName>ppt_y</p:attrName>
                                        </p:attrNameLst>
                                      </p:cBhvr>
                                      <p:tavLst>
                                        <p:tav tm="0">
                                          <p:val>
                                            <p:fltVal val="0.5"/>
                                          </p:val>
                                        </p:tav>
                                        <p:tav tm="100000">
                                          <p:val>
                                            <p:strVal val="#ppt_y"/>
                                          </p:val>
                                        </p:tav>
                                      </p:tavLst>
                                    </p:anim>
                                  </p:childTnLst>
                                </p:cTn>
                              </p:par>
                              <p:par>
                                <p:cTn id="41" presetID="53" presetClass="entr" presetSubtype="528"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anim calcmode="lin" valueType="num">
                                      <p:cBhvr>
                                        <p:cTn id="46" dur="500" fill="hold"/>
                                        <p:tgtEl>
                                          <p:spTgt spid="8"/>
                                        </p:tgtEl>
                                        <p:attrNameLst>
                                          <p:attrName>ppt_x</p:attrName>
                                        </p:attrNameLst>
                                      </p:cBhvr>
                                      <p:tavLst>
                                        <p:tav tm="0">
                                          <p:val>
                                            <p:fltVal val="0.5"/>
                                          </p:val>
                                        </p:tav>
                                        <p:tav tm="100000">
                                          <p:val>
                                            <p:strVal val="#ppt_x"/>
                                          </p:val>
                                        </p:tav>
                                      </p:tavLst>
                                    </p:anim>
                                    <p:anim calcmode="lin" valueType="num">
                                      <p:cBhvr>
                                        <p:cTn id="47" dur="500" fill="hold"/>
                                        <p:tgtEl>
                                          <p:spTgt spid="8"/>
                                        </p:tgtEl>
                                        <p:attrNameLst>
                                          <p:attrName>ppt_y</p:attrName>
                                        </p:attrNameLst>
                                      </p:cBhvr>
                                      <p:tavLst>
                                        <p:tav tm="0">
                                          <p:val>
                                            <p:fltVal val="0.5"/>
                                          </p:val>
                                        </p:tav>
                                        <p:tav tm="100000">
                                          <p:val>
                                            <p:strVal val="#ppt_y"/>
                                          </p:val>
                                        </p:tav>
                                      </p:tavLst>
                                    </p:anim>
                                  </p:childTnLst>
                                </p:cTn>
                              </p:par>
                              <p:par>
                                <p:cTn id="48" presetID="53" presetClass="entr" presetSubtype="528" fill="hold" nodeType="withEffect">
                                  <p:stCondLst>
                                    <p:cond delay="0"/>
                                  </p:stCondLst>
                                  <p:childTnLst>
                                    <p:set>
                                      <p:cBhvr>
                                        <p:cTn id="49" dur="1" fill="hold">
                                          <p:stCondLst>
                                            <p:cond delay="0"/>
                                          </p:stCondLst>
                                        </p:cTn>
                                        <p:tgtEl>
                                          <p:spTgt spid="5"/>
                                        </p:tgtEl>
                                        <p:attrNameLst>
                                          <p:attrName>style.visibility</p:attrName>
                                        </p:attrNameLst>
                                      </p:cBhvr>
                                      <p:to>
                                        <p:strVal val="visible"/>
                                      </p:to>
                                    </p:set>
                                    <p:anim calcmode="lin" valueType="num">
                                      <p:cBhvr>
                                        <p:cTn id="50" dur="500" fill="hold"/>
                                        <p:tgtEl>
                                          <p:spTgt spid="5"/>
                                        </p:tgtEl>
                                        <p:attrNameLst>
                                          <p:attrName>ppt_w</p:attrName>
                                        </p:attrNameLst>
                                      </p:cBhvr>
                                      <p:tavLst>
                                        <p:tav tm="0">
                                          <p:val>
                                            <p:fltVal val="0"/>
                                          </p:val>
                                        </p:tav>
                                        <p:tav tm="100000">
                                          <p:val>
                                            <p:strVal val="#ppt_w"/>
                                          </p:val>
                                        </p:tav>
                                      </p:tavLst>
                                    </p:anim>
                                    <p:anim calcmode="lin" valueType="num">
                                      <p:cBhvr>
                                        <p:cTn id="51" dur="500" fill="hold"/>
                                        <p:tgtEl>
                                          <p:spTgt spid="5"/>
                                        </p:tgtEl>
                                        <p:attrNameLst>
                                          <p:attrName>ppt_h</p:attrName>
                                        </p:attrNameLst>
                                      </p:cBhvr>
                                      <p:tavLst>
                                        <p:tav tm="0">
                                          <p:val>
                                            <p:fltVal val="0"/>
                                          </p:val>
                                        </p:tav>
                                        <p:tav tm="100000">
                                          <p:val>
                                            <p:strVal val="#ppt_h"/>
                                          </p:val>
                                        </p:tav>
                                      </p:tavLst>
                                    </p:anim>
                                    <p:animEffect transition="in" filter="fade">
                                      <p:cBhvr>
                                        <p:cTn id="52" dur="500"/>
                                        <p:tgtEl>
                                          <p:spTgt spid="5"/>
                                        </p:tgtEl>
                                      </p:cBhvr>
                                    </p:animEffect>
                                    <p:anim calcmode="lin" valueType="num">
                                      <p:cBhvr>
                                        <p:cTn id="53" dur="500" fill="hold"/>
                                        <p:tgtEl>
                                          <p:spTgt spid="5"/>
                                        </p:tgtEl>
                                        <p:attrNameLst>
                                          <p:attrName>ppt_x</p:attrName>
                                        </p:attrNameLst>
                                      </p:cBhvr>
                                      <p:tavLst>
                                        <p:tav tm="0">
                                          <p:val>
                                            <p:fltVal val="0.5"/>
                                          </p:val>
                                        </p:tav>
                                        <p:tav tm="100000">
                                          <p:val>
                                            <p:strVal val="#ppt_x"/>
                                          </p:val>
                                        </p:tav>
                                      </p:tavLst>
                                    </p:anim>
                                    <p:anim calcmode="lin" valueType="num">
                                      <p:cBhvr>
                                        <p:cTn id="54" dur="500" fill="hold"/>
                                        <p:tgtEl>
                                          <p:spTgt spid="5"/>
                                        </p:tgtEl>
                                        <p:attrNameLst>
                                          <p:attrName>ppt_y</p:attrName>
                                        </p:attrNameLst>
                                      </p:cBhvr>
                                      <p:tavLst>
                                        <p:tav tm="0">
                                          <p:val>
                                            <p:fltVal val="0.5"/>
                                          </p:val>
                                        </p:tav>
                                        <p:tav tm="100000">
                                          <p:val>
                                            <p:strVal val="#ppt_y"/>
                                          </p:val>
                                        </p:tav>
                                      </p:tavLst>
                                    </p:anim>
                                  </p:childTnLst>
                                </p:cTn>
                              </p:par>
                            </p:childTnLst>
                          </p:cTn>
                        </p:par>
                        <p:par>
                          <p:cTn id="55" fill="hold">
                            <p:stCondLst>
                              <p:cond delay="2000"/>
                            </p:stCondLst>
                            <p:childTnLst>
                              <p:par>
                                <p:cTn id="56" presetID="10" presetClass="entr" presetSubtype="0"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500"/>
                                        <p:tgtEl>
                                          <p:spTgt spid="11"/>
                                        </p:tgtEl>
                                      </p:cBhvr>
                                    </p:animEffect>
                                  </p:childTnLst>
                                </p:cTn>
                              </p:par>
                            </p:childTnLst>
                          </p:cTn>
                        </p:par>
                        <p:par>
                          <p:cTn id="59" fill="hold">
                            <p:stCondLst>
                              <p:cond delay="2500"/>
                            </p:stCondLst>
                            <p:childTnLst>
                              <p:par>
                                <p:cTn id="60" presetID="16" presetClass="entr" presetSubtype="42" fill="hold" nodeType="after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barn(outHorizontal)">
                                      <p:cBhvr>
                                        <p:cTn id="62" dur="500"/>
                                        <p:tgtEl>
                                          <p:spTgt spid="17"/>
                                        </p:tgtEl>
                                      </p:cBhvr>
                                    </p:animEffect>
                                  </p:childTnLst>
                                </p:cTn>
                              </p:par>
                            </p:childTnLst>
                          </p:cTn>
                        </p:par>
                        <p:par>
                          <p:cTn id="63" fill="hold">
                            <p:stCondLst>
                              <p:cond delay="3000"/>
                            </p:stCondLst>
                            <p:childTnLst>
                              <p:par>
                                <p:cTn id="64" presetID="22" presetClass="entr" presetSubtype="2" fill="hold" nodeType="afterEffect">
                                  <p:stCondLst>
                                    <p:cond delay="0"/>
                                  </p:stCondLst>
                                  <p:childTnLst>
                                    <p:set>
                                      <p:cBhvr>
                                        <p:cTn id="65" dur="1" fill="hold">
                                          <p:stCondLst>
                                            <p:cond delay="0"/>
                                          </p:stCondLst>
                                        </p:cTn>
                                        <p:tgtEl>
                                          <p:spTgt spid="18"/>
                                        </p:tgtEl>
                                        <p:attrNameLst>
                                          <p:attrName>style.visibility</p:attrName>
                                        </p:attrNameLst>
                                      </p:cBhvr>
                                      <p:to>
                                        <p:strVal val="visible"/>
                                      </p:to>
                                    </p:set>
                                    <p:animEffect transition="in" filter="wipe(right)">
                                      <p:cBhvr>
                                        <p:cTn id="66" dur="500"/>
                                        <p:tgtEl>
                                          <p:spTgt spid="18"/>
                                        </p:tgtEl>
                                      </p:cBhvr>
                                    </p:animEffect>
                                  </p:childTnLst>
                                </p:cTn>
                              </p:par>
                              <p:par>
                                <p:cTn id="67" presetID="22" presetClass="entr" presetSubtype="8" fill="hold" grpId="0" nodeType="with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wipe(left)">
                                      <p:cBhvr>
                                        <p:cTn id="69" dur="500"/>
                                        <p:tgtEl>
                                          <p:spTgt spid="9"/>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10"/>
                                        </p:tgtEl>
                                        <p:attrNameLst>
                                          <p:attrName>style.visibility</p:attrName>
                                        </p:attrNameLst>
                                      </p:cBhvr>
                                      <p:to>
                                        <p:strVal val="visible"/>
                                      </p:to>
                                    </p:set>
                                    <p:animEffect transition="in" filter="wipe(left)">
                                      <p:cBhvr>
                                        <p:cTn id="72" dur="500"/>
                                        <p:tgtEl>
                                          <p:spTgt spid="10"/>
                                        </p:tgtEl>
                                      </p:cBhvr>
                                    </p:animEffect>
                                  </p:childTnLst>
                                </p:cTn>
                              </p:par>
                            </p:childTnLst>
                          </p:cTn>
                        </p:par>
                        <p:par>
                          <p:cTn id="73" fill="hold">
                            <p:stCondLst>
                              <p:cond delay="3500"/>
                            </p:stCondLst>
                            <p:childTnLst>
                              <p:par>
                                <p:cTn id="74" presetID="10" presetClass="entr" presetSubtype="0" fill="hold" grpId="0" nodeType="afterEffect">
                                  <p:stCondLst>
                                    <p:cond delay="0"/>
                                  </p:stCondLst>
                                  <p:childTnLst>
                                    <p:set>
                                      <p:cBhvr>
                                        <p:cTn id="75" dur="1" fill="hold">
                                          <p:stCondLst>
                                            <p:cond delay="0"/>
                                          </p:stCondLst>
                                        </p:cTn>
                                        <p:tgtEl>
                                          <p:spTgt spid="12"/>
                                        </p:tgtEl>
                                        <p:attrNameLst>
                                          <p:attrName>style.visibility</p:attrName>
                                        </p:attrNameLst>
                                      </p:cBhvr>
                                      <p:to>
                                        <p:strVal val="visible"/>
                                      </p:to>
                                    </p:set>
                                    <p:animEffect transition="in" filter="fade">
                                      <p:cBhvr>
                                        <p:cTn id="76" dur="500"/>
                                        <p:tgtEl>
                                          <p:spTgt spid="12"/>
                                        </p:tgtEl>
                                      </p:cBhvr>
                                    </p:animEffect>
                                  </p:childTnLst>
                                </p:cTn>
                              </p:par>
                            </p:childTnLst>
                          </p:cTn>
                        </p:par>
                        <p:par>
                          <p:cTn id="77" fill="hold">
                            <p:stCondLst>
                              <p:cond delay="4000"/>
                            </p:stCondLst>
                            <p:childTnLst>
                              <p:par>
                                <p:cTn id="78" presetID="16" presetClass="entr" presetSubtype="42" fill="hold" nodeType="afterEffect">
                                  <p:stCondLst>
                                    <p:cond delay="0"/>
                                  </p:stCondLst>
                                  <p:childTnLst>
                                    <p:set>
                                      <p:cBhvr>
                                        <p:cTn id="79" dur="1" fill="hold">
                                          <p:stCondLst>
                                            <p:cond delay="0"/>
                                          </p:stCondLst>
                                        </p:cTn>
                                        <p:tgtEl>
                                          <p:spTgt spid="19"/>
                                        </p:tgtEl>
                                        <p:attrNameLst>
                                          <p:attrName>style.visibility</p:attrName>
                                        </p:attrNameLst>
                                      </p:cBhvr>
                                      <p:to>
                                        <p:strVal val="visible"/>
                                      </p:to>
                                    </p:set>
                                    <p:animEffect transition="in" filter="barn(outHorizontal)">
                                      <p:cBhvr>
                                        <p:cTn id="80" dur="500"/>
                                        <p:tgtEl>
                                          <p:spTgt spid="19"/>
                                        </p:tgtEl>
                                      </p:cBhvr>
                                    </p:animEffect>
                                  </p:childTnLst>
                                </p:cTn>
                              </p:par>
                            </p:childTnLst>
                          </p:cTn>
                        </p:par>
                        <p:par>
                          <p:cTn id="81" fill="hold">
                            <p:stCondLst>
                              <p:cond delay="4500"/>
                            </p:stCondLst>
                            <p:childTnLst>
                              <p:par>
                                <p:cTn id="82" presetID="22" presetClass="entr" presetSubtype="2"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right)">
                                      <p:cBhvr>
                                        <p:cTn id="84" dur="500"/>
                                        <p:tgtEl>
                                          <p:spTgt spid="20"/>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3"/>
                                        </p:tgtEl>
                                        <p:attrNameLst>
                                          <p:attrName>style.visibility</p:attrName>
                                        </p:attrNameLst>
                                      </p:cBhvr>
                                      <p:to>
                                        <p:strVal val="visible"/>
                                      </p:to>
                                    </p:set>
                                    <p:animEffect transition="in" filter="wipe(left)">
                                      <p:cBhvr>
                                        <p:cTn id="87" dur="500"/>
                                        <p:tgtEl>
                                          <p:spTgt spid="1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14"/>
                                        </p:tgtEl>
                                        <p:attrNameLst>
                                          <p:attrName>style.visibility</p:attrName>
                                        </p:attrNameLst>
                                      </p:cBhvr>
                                      <p:to>
                                        <p:strVal val="visible"/>
                                      </p:to>
                                    </p:set>
                                    <p:animEffect transition="in" filter="wipe(left)">
                                      <p:cBhvr>
                                        <p:cTn id="90" dur="500"/>
                                        <p:tgtEl>
                                          <p:spTgt spid="14"/>
                                        </p:tgtEl>
                                      </p:cBhvr>
                                    </p:animEffect>
                                  </p:childTnLst>
                                </p:cTn>
                              </p:par>
                            </p:childTnLst>
                          </p:cTn>
                        </p:par>
                        <p:par>
                          <p:cTn id="91" fill="hold">
                            <p:stCondLst>
                              <p:cond delay="5000"/>
                            </p:stCondLst>
                            <p:childTnLst>
                              <p:par>
                                <p:cTn id="92" presetID="10" presetClass="entr" presetSubtype="0" fill="hold" grpId="0" nodeType="afterEffect">
                                  <p:stCondLst>
                                    <p:cond delay="0"/>
                                  </p:stCondLst>
                                  <p:childTnLst>
                                    <p:set>
                                      <p:cBhvr>
                                        <p:cTn id="93" dur="1" fill="hold">
                                          <p:stCondLst>
                                            <p:cond delay="0"/>
                                          </p:stCondLst>
                                        </p:cTn>
                                        <p:tgtEl>
                                          <p:spTgt spid="15"/>
                                        </p:tgtEl>
                                        <p:attrNameLst>
                                          <p:attrName>style.visibility</p:attrName>
                                        </p:attrNameLst>
                                      </p:cBhvr>
                                      <p:to>
                                        <p:strVal val="visible"/>
                                      </p:to>
                                    </p:set>
                                    <p:animEffect transition="in" filter="fade">
                                      <p:cBhvr>
                                        <p:cTn id="94" dur="500"/>
                                        <p:tgtEl>
                                          <p:spTgt spid="15"/>
                                        </p:tgtEl>
                                      </p:cBhvr>
                                    </p:animEffect>
                                  </p:childTnLst>
                                </p:cTn>
                              </p:par>
                            </p:childTnLst>
                          </p:cTn>
                        </p:par>
                        <p:par>
                          <p:cTn id="95" fill="hold">
                            <p:stCondLst>
                              <p:cond delay="5500"/>
                            </p:stCondLst>
                            <p:childTnLst>
                              <p:par>
                                <p:cTn id="96" presetID="16" presetClass="entr" presetSubtype="42" fill="hold" nodeType="afterEffect">
                                  <p:stCondLst>
                                    <p:cond delay="0"/>
                                  </p:stCondLst>
                                  <p:childTnLst>
                                    <p:set>
                                      <p:cBhvr>
                                        <p:cTn id="97" dur="1" fill="hold">
                                          <p:stCondLst>
                                            <p:cond delay="0"/>
                                          </p:stCondLst>
                                        </p:cTn>
                                        <p:tgtEl>
                                          <p:spTgt spid="21"/>
                                        </p:tgtEl>
                                        <p:attrNameLst>
                                          <p:attrName>style.visibility</p:attrName>
                                        </p:attrNameLst>
                                      </p:cBhvr>
                                      <p:to>
                                        <p:strVal val="visible"/>
                                      </p:to>
                                    </p:set>
                                    <p:animEffect transition="in" filter="barn(outHorizontal)">
                                      <p:cBhvr>
                                        <p:cTn id="98" dur="500"/>
                                        <p:tgtEl>
                                          <p:spTgt spid="21"/>
                                        </p:tgtEl>
                                      </p:cBhvr>
                                    </p:animEffect>
                                  </p:childTnLst>
                                </p:cTn>
                              </p:par>
                            </p:childTnLst>
                          </p:cTn>
                        </p:par>
                        <p:par>
                          <p:cTn id="99" fill="hold">
                            <p:stCondLst>
                              <p:cond delay="6000"/>
                            </p:stCondLst>
                            <p:childTnLst>
                              <p:par>
                                <p:cTn id="100" presetID="22" presetClass="entr" presetSubtype="8" fill="hold"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wipe(left)">
                                      <p:cBhvr>
                                        <p:cTn id="102" dur="500"/>
                                        <p:tgtEl>
                                          <p:spTgt spid="22"/>
                                        </p:tgtEl>
                                      </p:cBhvr>
                                    </p:animEffect>
                                  </p:childTnLst>
                                </p:cTn>
                              </p:par>
                              <p:par>
                                <p:cTn id="103" presetID="22" presetClass="entr" presetSubtype="2" fill="hold" grpId="0" nodeType="withEffect">
                                  <p:stCondLst>
                                    <p:cond delay="0"/>
                                  </p:stCondLst>
                                  <p:childTnLst>
                                    <p:set>
                                      <p:cBhvr>
                                        <p:cTn id="104" dur="1" fill="hold">
                                          <p:stCondLst>
                                            <p:cond delay="0"/>
                                          </p:stCondLst>
                                        </p:cTn>
                                        <p:tgtEl>
                                          <p:spTgt spid="23"/>
                                        </p:tgtEl>
                                        <p:attrNameLst>
                                          <p:attrName>style.visibility</p:attrName>
                                        </p:attrNameLst>
                                      </p:cBhvr>
                                      <p:to>
                                        <p:strVal val="visible"/>
                                      </p:to>
                                    </p:set>
                                    <p:animEffect transition="in" filter="wipe(right)">
                                      <p:cBhvr>
                                        <p:cTn id="105" dur="500"/>
                                        <p:tgtEl>
                                          <p:spTgt spid="23"/>
                                        </p:tgtEl>
                                      </p:cBhvr>
                                    </p:animEffect>
                                  </p:childTnLst>
                                </p:cTn>
                              </p:par>
                              <p:par>
                                <p:cTn id="106" presetID="22" presetClass="entr" presetSubtype="2"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wipe(right)">
                                      <p:cBhvr>
                                        <p:cTn id="108" dur="500"/>
                                        <p:tgtEl>
                                          <p:spTgt spid="24"/>
                                        </p:tgtEl>
                                      </p:cBhvr>
                                    </p:animEffect>
                                  </p:childTnLst>
                                </p:cTn>
                              </p:par>
                            </p:childTnLst>
                          </p:cTn>
                        </p:par>
                        <p:par>
                          <p:cTn id="109" fill="hold">
                            <p:stCondLst>
                              <p:cond delay="6500"/>
                            </p:stCondLst>
                            <p:childTnLst>
                              <p:par>
                                <p:cTn id="110" presetID="10" presetClass="entr" presetSubtype="0" fill="hold" grpId="0" nodeType="after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fade">
                                      <p:cBhvr>
                                        <p:cTn id="112" dur="500"/>
                                        <p:tgtEl>
                                          <p:spTgt spid="16"/>
                                        </p:tgtEl>
                                      </p:cBhvr>
                                    </p:animEffect>
                                  </p:childTnLst>
                                </p:cTn>
                              </p:par>
                            </p:childTnLst>
                          </p:cTn>
                        </p:par>
                        <p:par>
                          <p:cTn id="113" fill="hold">
                            <p:stCondLst>
                              <p:cond delay="7000"/>
                            </p:stCondLst>
                            <p:childTnLst>
                              <p:par>
                                <p:cTn id="114" presetID="16" presetClass="entr" presetSubtype="42" fill="hold" nodeType="after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barn(outHorizontal)">
                                      <p:cBhvr>
                                        <p:cTn id="116" dur="500"/>
                                        <p:tgtEl>
                                          <p:spTgt spid="25"/>
                                        </p:tgtEl>
                                      </p:cBhvr>
                                    </p:animEffect>
                                  </p:childTnLst>
                                </p:cTn>
                              </p:par>
                            </p:childTnLst>
                          </p:cTn>
                        </p:par>
                        <p:par>
                          <p:cTn id="117" fill="hold">
                            <p:stCondLst>
                              <p:cond delay="7500"/>
                            </p:stCondLst>
                            <p:childTnLst>
                              <p:par>
                                <p:cTn id="118" presetID="22" presetClass="entr" presetSubtype="8" fill="hold" nodeType="afterEffect">
                                  <p:stCondLst>
                                    <p:cond delay="0"/>
                                  </p:stCondLst>
                                  <p:childTnLst>
                                    <p:set>
                                      <p:cBhvr>
                                        <p:cTn id="119" dur="1" fill="hold">
                                          <p:stCondLst>
                                            <p:cond delay="0"/>
                                          </p:stCondLst>
                                        </p:cTn>
                                        <p:tgtEl>
                                          <p:spTgt spid="26"/>
                                        </p:tgtEl>
                                        <p:attrNameLst>
                                          <p:attrName>style.visibility</p:attrName>
                                        </p:attrNameLst>
                                      </p:cBhvr>
                                      <p:to>
                                        <p:strVal val="visible"/>
                                      </p:to>
                                    </p:set>
                                    <p:animEffect transition="in" filter="wipe(left)">
                                      <p:cBhvr>
                                        <p:cTn id="120" dur="500"/>
                                        <p:tgtEl>
                                          <p:spTgt spid="26"/>
                                        </p:tgtEl>
                                      </p:cBhvr>
                                    </p:animEffect>
                                  </p:childTnLst>
                                </p:cTn>
                              </p:par>
                              <p:par>
                                <p:cTn id="121" presetID="22" presetClass="entr" presetSubtype="2" fill="hold" grpId="0" nodeType="withEffect">
                                  <p:stCondLst>
                                    <p:cond delay="0"/>
                                  </p:stCondLst>
                                  <p:childTnLst>
                                    <p:set>
                                      <p:cBhvr>
                                        <p:cTn id="122" dur="1" fill="hold">
                                          <p:stCondLst>
                                            <p:cond delay="0"/>
                                          </p:stCondLst>
                                        </p:cTn>
                                        <p:tgtEl>
                                          <p:spTgt spid="27"/>
                                        </p:tgtEl>
                                        <p:attrNameLst>
                                          <p:attrName>style.visibility</p:attrName>
                                        </p:attrNameLst>
                                      </p:cBhvr>
                                      <p:to>
                                        <p:strVal val="visible"/>
                                      </p:to>
                                    </p:set>
                                    <p:animEffect transition="in" filter="wipe(right)">
                                      <p:cBhvr>
                                        <p:cTn id="123" dur="500"/>
                                        <p:tgtEl>
                                          <p:spTgt spid="27"/>
                                        </p:tgtEl>
                                      </p:cBhvr>
                                    </p:animEffect>
                                  </p:childTnLst>
                                </p:cTn>
                              </p:par>
                              <p:par>
                                <p:cTn id="124" presetID="22" presetClass="entr" presetSubtype="2" fill="hold" grpId="0" nodeType="withEffect">
                                  <p:stCondLst>
                                    <p:cond delay="0"/>
                                  </p:stCondLst>
                                  <p:childTnLst>
                                    <p:set>
                                      <p:cBhvr>
                                        <p:cTn id="125" dur="1" fill="hold">
                                          <p:stCondLst>
                                            <p:cond delay="0"/>
                                          </p:stCondLst>
                                        </p:cTn>
                                        <p:tgtEl>
                                          <p:spTgt spid="28"/>
                                        </p:tgtEl>
                                        <p:attrNameLst>
                                          <p:attrName>style.visibility</p:attrName>
                                        </p:attrNameLst>
                                      </p:cBhvr>
                                      <p:to>
                                        <p:strVal val="visible"/>
                                      </p:to>
                                    </p:set>
                                    <p:animEffect transition="in" filter="wipe(right)">
                                      <p:cBhvr>
                                        <p:cTn id="1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9" grpId="0"/>
      <p:bldP spid="10" grpId="0"/>
      <p:bldP spid="11" grpId="0"/>
      <p:bldP spid="12" grpId="0"/>
      <p:bldP spid="13" grpId="0"/>
      <p:bldP spid="14" grpId="0"/>
      <p:bldP spid="15" grpId="0"/>
      <p:bldP spid="16" grpId="0"/>
      <p:bldP spid="23" grpId="0"/>
      <p:bldP spid="24" grpId="0"/>
      <p:bldP spid="27" grpId="0"/>
      <p:bldP spid="28" grpId="0"/>
      <p:bldP spid="29" grpId="0" animBg="1"/>
      <p:bldP spid="3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企业产品运营</a:t>
            </a:r>
          </a:p>
        </p:txBody>
      </p:sp>
      <p:grpSp>
        <p:nvGrpSpPr>
          <p:cNvPr id="3" name="组合 2">
            <a:extLst>
              <a:ext uri="{FF2B5EF4-FFF2-40B4-BE49-F238E27FC236}">
                <a16:creationId xmlns:a16="http://schemas.microsoft.com/office/drawing/2014/main" xmlns="" id="{E971558A-4AFF-4764-A4DF-345D725F1023}"/>
              </a:ext>
            </a:extLst>
          </p:cNvPr>
          <p:cNvGrpSpPr/>
          <p:nvPr/>
        </p:nvGrpSpPr>
        <p:grpSpPr>
          <a:xfrm>
            <a:off x="1858417" y="1924019"/>
            <a:ext cx="8497086" cy="4126461"/>
            <a:chOff x="938848" y="1597942"/>
            <a:chExt cx="10019303" cy="4865700"/>
          </a:xfrm>
        </p:grpSpPr>
        <p:sp>
          <p:nvSpPr>
            <p:cNvPr id="4" name="Rectangle 19">
              <a:extLst>
                <a:ext uri="{FF2B5EF4-FFF2-40B4-BE49-F238E27FC236}">
                  <a16:creationId xmlns:a16="http://schemas.microsoft.com/office/drawing/2014/main" xmlns="" id="{027E95B8-CD88-44F9-A097-59D0A4C1B707}"/>
                </a:ext>
              </a:extLst>
            </p:cNvPr>
            <p:cNvSpPr/>
            <p:nvPr/>
          </p:nvSpPr>
          <p:spPr>
            <a:xfrm>
              <a:off x="938848" y="1597942"/>
              <a:ext cx="2160000" cy="2160000"/>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Rectangle 20">
              <a:extLst>
                <a:ext uri="{FF2B5EF4-FFF2-40B4-BE49-F238E27FC236}">
                  <a16:creationId xmlns:a16="http://schemas.microsoft.com/office/drawing/2014/main" xmlns="" id="{511FFA8C-D981-4336-8900-91BAE53BB40B}"/>
                </a:ext>
              </a:extLst>
            </p:cNvPr>
            <p:cNvSpPr/>
            <p:nvPr/>
          </p:nvSpPr>
          <p:spPr>
            <a:xfrm>
              <a:off x="6330936" y="1597942"/>
              <a:ext cx="2160000" cy="2160000"/>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Rectangle 21">
              <a:extLst>
                <a:ext uri="{FF2B5EF4-FFF2-40B4-BE49-F238E27FC236}">
                  <a16:creationId xmlns:a16="http://schemas.microsoft.com/office/drawing/2014/main" xmlns="" id="{6F7AE914-7FE9-437F-A946-2437CB0B0C44}"/>
                </a:ext>
              </a:extLst>
            </p:cNvPr>
            <p:cNvSpPr/>
            <p:nvPr/>
          </p:nvSpPr>
          <p:spPr>
            <a:xfrm>
              <a:off x="6330936" y="4303642"/>
              <a:ext cx="2160000" cy="2160000"/>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Rectangle 22">
              <a:extLst>
                <a:ext uri="{FF2B5EF4-FFF2-40B4-BE49-F238E27FC236}">
                  <a16:creationId xmlns:a16="http://schemas.microsoft.com/office/drawing/2014/main" xmlns="" id="{3E248716-1EEA-4E64-A6D0-A26DE40BD042}"/>
                </a:ext>
              </a:extLst>
            </p:cNvPr>
            <p:cNvSpPr/>
            <p:nvPr/>
          </p:nvSpPr>
          <p:spPr>
            <a:xfrm>
              <a:off x="938848" y="4303642"/>
              <a:ext cx="2160000" cy="2160000"/>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4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9" name="Group 9">
              <a:extLst>
                <a:ext uri="{FF2B5EF4-FFF2-40B4-BE49-F238E27FC236}">
                  <a16:creationId xmlns:a16="http://schemas.microsoft.com/office/drawing/2014/main" xmlns="" id="{754B5367-5032-4669-B946-92EBA5FFF6F2}"/>
                </a:ext>
              </a:extLst>
            </p:cNvPr>
            <p:cNvGrpSpPr/>
            <p:nvPr/>
          </p:nvGrpSpPr>
          <p:grpSpPr>
            <a:xfrm>
              <a:off x="3199624" y="1871769"/>
              <a:ext cx="2412804" cy="1725105"/>
              <a:chOff x="3023011" y="1887839"/>
              <a:chExt cx="2138289" cy="1725105"/>
            </a:xfrm>
          </p:grpSpPr>
          <p:sp>
            <p:nvSpPr>
              <p:cNvPr id="23" name="TextBox 12">
                <a:extLst>
                  <a:ext uri="{FF2B5EF4-FFF2-40B4-BE49-F238E27FC236}">
                    <a16:creationId xmlns:a16="http://schemas.microsoft.com/office/drawing/2014/main" xmlns="" id="{69E25BFB-F96E-4ADF-A714-07A77302370D}"/>
                  </a:ext>
                </a:extLst>
              </p:cNvPr>
              <p:cNvSpPr txBox="1"/>
              <p:nvPr/>
            </p:nvSpPr>
            <p:spPr>
              <a:xfrm>
                <a:off x="3159516" y="1887839"/>
                <a:ext cx="1801090" cy="471788"/>
              </a:xfrm>
              <a:prstGeom prst="rect">
                <a:avLst/>
              </a:prstGeom>
              <a:noFill/>
            </p:spPr>
            <p:txBody>
              <a:bodyPr wrap="non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4" name="Rectangle 8">
                <a:extLst>
                  <a:ext uri="{FF2B5EF4-FFF2-40B4-BE49-F238E27FC236}">
                    <a16:creationId xmlns:a16="http://schemas.microsoft.com/office/drawing/2014/main" xmlns="" id="{B3357287-5DD9-4260-AFB5-E0A804C5C675}"/>
                  </a:ext>
                </a:extLst>
              </p:cNvPr>
              <p:cNvSpPr/>
              <p:nvPr/>
            </p:nvSpPr>
            <p:spPr>
              <a:xfrm>
                <a:off x="3023011" y="2342744"/>
                <a:ext cx="2138289" cy="1270200"/>
              </a:xfrm>
              <a:prstGeom prst="rect">
                <a:avLst/>
              </a:prstGeom>
            </p:spPr>
            <p:txBody>
              <a:bodyPr wrap="square">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0" name="Group 10">
              <a:extLst>
                <a:ext uri="{FF2B5EF4-FFF2-40B4-BE49-F238E27FC236}">
                  <a16:creationId xmlns:a16="http://schemas.microsoft.com/office/drawing/2014/main" xmlns="" id="{1884DC6B-FB39-4E27-94B9-DB26AA43D3DD}"/>
                </a:ext>
              </a:extLst>
            </p:cNvPr>
            <p:cNvGrpSpPr/>
            <p:nvPr/>
          </p:nvGrpSpPr>
          <p:grpSpPr>
            <a:xfrm>
              <a:off x="8545347" y="1871769"/>
              <a:ext cx="2412804" cy="1725105"/>
              <a:chOff x="3023011" y="1887839"/>
              <a:chExt cx="2138289" cy="1725105"/>
            </a:xfrm>
          </p:grpSpPr>
          <p:sp>
            <p:nvSpPr>
              <p:cNvPr id="21" name="TextBox 15">
                <a:extLst>
                  <a:ext uri="{FF2B5EF4-FFF2-40B4-BE49-F238E27FC236}">
                    <a16:creationId xmlns:a16="http://schemas.microsoft.com/office/drawing/2014/main" xmlns="" id="{E9ECA392-711C-4C92-ACF6-60FE44C17B53}"/>
                  </a:ext>
                </a:extLst>
              </p:cNvPr>
              <p:cNvSpPr txBox="1"/>
              <p:nvPr/>
            </p:nvSpPr>
            <p:spPr>
              <a:xfrm>
                <a:off x="3159516" y="1887839"/>
                <a:ext cx="1801090" cy="471788"/>
              </a:xfrm>
              <a:prstGeom prst="rect">
                <a:avLst/>
              </a:prstGeom>
              <a:noFill/>
            </p:spPr>
            <p:txBody>
              <a:bodyPr wrap="non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2" name="Rectangle 12">
                <a:extLst>
                  <a:ext uri="{FF2B5EF4-FFF2-40B4-BE49-F238E27FC236}">
                    <a16:creationId xmlns:a16="http://schemas.microsoft.com/office/drawing/2014/main" xmlns="" id="{157A5255-4ADC-4043-BEA1-C7FA6E049B36}"/>
                  </a:ext>
                </a:extLst>
              </p:cNvPr>
              <p:cNvSpPr/>
              <p:nvPr/>
            </p:nvSpPr>
            <p:spPr>
              <a:xfrm>
                <a:off x="3023011" y="2342744"/>
                <a:ext cx="2138289" cy="1270200"/>
              </a:xfrm>
              <a:prstGeom prst="rect">
                <a:avLst/>
              </a:prstGeom>
            </p:spPr>
            <p:txBody>
              <a:bodyPr wrap="square">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1" name="Group 13">
              <a:extLst>
                <a:ext uri="{FF2B5EF4-FFF2-40B4-BE49-F238E27FC236}">
                  <a16:creationId xmlns:a16="http://schemas.microsoft.com/office/drawing/2014/main" xmlns="" id="{98EECE71-FD0E-4BAB-A8AE-47F8D94D35A0}"/>
                </a:ext>
              </a:extLst>
            </p:cNvPr>
            <p:cNvGrpSpPr/>
            <p:nvPr/>
          </p:nvGrpSpPr>
          <p:grpSpPr>
            <a:xfrm>
              <a:off x="3199625" y="4577469"/>
              <a:ext cx="2412804" cy="1725105"/>
              <a:chOff x="3023012" y="1887839"/>
              <a:chExt cx="2138289" cy="1725105"/>
            </a:xfrm>
          </p:grpSpPr>
          <p:sp>
            <p:nvSpPr>
              <p:cNvPr id="19" name="TextBox 18">
                <a:extLst>
                  <a:ext uri="{FF2B5EF4-FFF2-40B4-BE49-F238E27FC236}">
                    <a16:creationId xmlns:a16="http://schemas.microsoft.com/office/drawing/2014/main" xmlns="" id="{5ECD393A-86B3-4790-B62B-FEFA4864ED5D}"/>
                  </a:ext>
                </a:extLst>
              </p:cNvPr>
              <p:cNvSpPr txBox="1"/>
              <p:nvPr/>
            </p:nvSpPr>
            <p:spPr>
              <a:xfrm>
                <a:off x="3159516" y="1887839"/>
                <a:ext cx="1801090" cy="471788"/>
              </a:xfrm>
              <a:prstGeom prst="rect">
                <a:avLst/>
              </a:prstGeom>
              <a:noFill/>
            </p:spPr>
            <p:txBody>
              <a:bodyPr wrap="non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0" name="Rectangle 15">
                <a:extLst>
                  <a:ext uri="{FF2B5EF4-FFF2-40B4-BE49-F238E27FC236}">
                    <a16:creationId xmlns:a16="http://schemas.microsoft.com/office/drawing/2014/main" xmlns="" id="{DD295519-ED93-469D-AB47-1D401BC576B1}"/>
                  </a:ext>
                </a:extLst>
              </p:cNvPr>
              <p:cNvSpPr/>
              <p:nvPr/>
            </p:nvSpPr>
            <p:spPr>
              <a:xfrm>
                <a:off x="3023012" y="2342744"/>
                <a:ext cx="2138289" cy="1270200"/>
              </a:xfrm>
              <a:prstGeom prst="rect">
                <a:avLst/>
              </a:prstGeom>
            </p:spPr>
            <p:txBody>
              <a:bodyPr wrap="square">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2" name="Group 16">
              <a:extLst>
                <a:ext uri="{FF2B5EF4-FFF2-40B4-BE49-F238E27FC236}">
                  <a16:creationId xmlns:a16="http://schemas.microsoft.com/office/drawing/2014/main" xmlns="" id="{EDCB94EE-450F-4234-AE6B-35F4556717A9}"/>
                </a:ext>
              </a:extLst>
            </p:cNvPr>
            <p:cNvGrpSpPr/>
            <p:nvPr/>
          </p:nvGrpSpPr>
          <p:grpSpPr>
            <a:xfrm>
              <a:off x="8545347" y="4577469"/>
              <a:ext cx="2412804" cy="1725105"/>
              <a:chOff x="3023011" y="1887839"/>
              <a:chExt cx="2138289" cy="1725105"/>
            </a:xfrm>
          </p:grpSpPr>
          <p:sp>
            <p:nvSpPr>
              <p:cNvPr id="17" name="TextBox 21">
                <a:extLst>
                  <a:ext uri="{FF2B5EF4-FFF2-40B4-BE49-F238E27FC236}">
                    <a16:creationId xmlns:a16="http://schemas.microsoft.com/office/drawing/2014/main" xmlns="" id="{3D0C5BC5-E1E5-4605-9899-7DFFA9BD3367}"/>
                  </a:ext>
                </a:extLst>
              </p:cNvPr>
              <p:cNvSpPr txBox="1"/>
              <p:nvPr/>
            </p:nvSpPr>
            <p:spPr>
              <a:xfrm>
                <a:off x="3159516" y="1887839"/>
                <a:ext cx="1801090" cy="471788"/>
              </a:xfrm>
              <a:prstGeom prst="rect">
                <a:avLst/>
              </a:prstGeom>
              <a:noFill/>
            </p:spPr>
            <p:txBody>
              <a:bodyPr wrap="none" rtlCol="0">
                <a:spAutoFit/>
              </a:bodyPr>
              <a:lstStyle/>
              <a:p>
                <a:r>
                  <a:rPr lang="zh-CN" altLang="en-US"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加入标题描述</a:t>
                </a:r>
                <a:endParaRPr lang="en-GB" altLang="zh-CN" sz="20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Rectangle 18">
                <a:extLst>
                  <a:ext uri="{FF2B5EF4-FFF2-40B4-BE49-F238E27FC236}">
                    <a16:creationId xmlns:a16="http://schemas.microsoft.com/office/drawing/2014/main" xmlns="" id="{88CE8BF9-58C4-4608-864B-FD49583A1DE9}"/>
                  </a:ext>
                </a:extLst>
              </p:cNvPr>
              <p:cNvSpPr/>
              <p:nvPr/>
            </p:nvSpPr>
            <p:spPr>
              <a:xfrm>
                <a:off x="3023011" y="2342744"/>
                <a:ext cx="2138289" cy="1270200"/>
              </a:xfrm>
              <a:prstGeom prst="rect">
                <a:avLst/>
              </a:prstGeom>
            </p:spPr>
            <p:txBody>
              <a:bodyPr wrap="square">
                <a:spAutoFit/>
              </a:bodyPr>
              <a:lstStyle/>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点击此处更换文本</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sp>
          <p:nvSpPr>
            <p:cNvPr id="13" name="KSO_Shape">
              <a:extLst>
                <a:ext uri="{FF2B5EF4-FFF2-40B4-BE49-F238E27FC236}">
                  <a16:creationId xmlns:a16="http://schemas.microsoft.com/office/drawing/2014/main" xmlns="" id="{2233206B-C047-444F-B940-4CDBD0C9CAD0}"/>
                </a:ext>
              </a:extLst>
            </p:cNvPr>
            <p:cNvSpPr>
              <a:spLocks/>
            </p:cNvSpPr>
            <p:nvPr/>
          </p:nvSpPr>
          <p:spPr bwMode="auto">
            <a:xfrm>
              <a:off x="6810371" y="1916126"/>
              <a:ext cx="1201130" cy="1523632"/>
            </a:xfrm>
            <a:custGeom>
              <a:avLst/>
              <a:gdLst>
                <a:gd name="T0" fmla="*/ 259322 w 2665412"/>
                <a:gd name="T1" fmla="*/ 2895285 h 3382963"/>
                <a:gd name="T2" fmla="*/ 511017 w 2665412"/>
                <a:gd name="T3" fmla="*/ 3155147 h 3382963"/>
                <a:gd name="T4" fmla="*/ 770965 w 2665412"/>
                <a:gd name="T5" fmla="*/ 2903852 h 3382963"/>
                <a:gd name="T6" fmla="*/ 519587 w 2665412"/>
                <a:gd name="T7" fmla="*/ 2643989 h 3382963"/>
                <a:gd name="T8" fmla="*/ 875071 w 2665412"/>
                <a:gd name="T9" fmla="*/ 2732514 h 3382963"/>
                <a:gd name="T10" fmla="*/ 732560 w 2665412"/>
                <a:gd name="T11" fmla="*/ 3231615 h 3382963"/>
                <a:gd name="T12" fmla="*/ 265987 w 2665412"/>
                <a:gd name="T13" fmla="*/ 3315697 h 3382963"/>
                <a:gd name="T14" fmla="*/ 147598 w 2665412"/>
                <a:gd name="T15" fmla="*/ 2750917 h 3382963"/>
                <a:gd name="T16" fmla="*/ 1831415 w 2665412"/>
                <a:gd name="T17" fmla="*/ 2257426 h 3382963"/>
                <a:gd name="T18" fmla="*/ 1993961 w 2665412"/>
                <a:gd name="T19" fmla="*/ 2438401 h 3382963"/>
                <a:gd name="T20" fmla="*/ 1847258 w 2665412"/>
                <a:gd name="T21" fmla="*/ 2409508 h 3382963"/>
                <a:gd name="T22" fmla="*/ 1685662 w 2665412"/>
                <a:gd name="T23" fmla="*/ 2468563 h 3382963"/>
                <a:gd name="T24" fmla="*/ 1995229 w 2665412"/>
                <a:gd name="T25" fmla="*/ 2640966 h 3382963"/>
                <a:gd name="T26" fmla="*/ 1952137 w 2665412"/>
                <a:gd name="T27" fmla="*/ 2838768 h 3382963"/>
                <a:gd name="T28" fmla="*/ 1735409 w 2665412"/>
                <a:gd name="T29" fmla="*/ 2918143 h 3382963"/>
                <a:gd name="T30" fmla="*/ 1580784 w 2665412"/>
                <a:gd name="T31" fmla="*/ 2728596 h 3382963"/>
                <a:gd name="T32" fmla="*/ 1742380 w 2665412"/>
                <a:gd name="T33" fmla="*/ 2773998 h 3382963"/>
                <a:gd name="T34" fmla="*/ 1881478 w 2665412"/>
                <a:gd name="T35" fmla="*/ 2691766 h 3382963"/>
                <a:gd name="T36" fmla="*/ 1563357 w 2665412"/>
                <a:gd name="T37" fmla="*/ 2467293 h 3382963"/>
                <a:gd name="T38" fmla="*/ 1692634 w 2665412"/>
                <a:gd name="T39" fmla="*/ 2322831 h 3382963"/>
                <a:gd name="T40" fmla="*/ 1625723 w 2665412"/>
                <a:gd name="T41" fmla="*/ 2198771 h 3382963"/>
                <a:gd name="T42" fmla="*/ 1410098 w 2665412"/>
                <a:gd name="T43" fmla="*/ 2430592 h 3382963"/>
                <a:gd name="T44" fmla="*/ 1421847 w 2665412"/>
                <a:gd name="T45" fmla="*/ 2757048 h 3382963"/>
                <a:gd name="T46" fmla="*/ 1653351 w 2665412"/>
                <a:gd name="T47" fmla="*/ 2972991 h 3382963"/>
                <a:gd name="T48" fmla="*/ 1980125 w 2665412"/>
                <a:gd name="T49" fmla="*/ 2960924 h 3382963"/>
                <a:gd name="T50" fmla="*/ 2195433 w 2665412"/>
                <a:gd name="T51" fmla="*/ 2729420 h 3382963"/>
                <a:gd name="T52" fmla="*/ 2184001 w 2665412"/>
                <a:gd name="T53" fmla="*/ 2402964 h 3382963"/>
                <a:gd name="T54" fmla="*/ 1952179 w 2665412"/>
                <a:gd name="T55" fmla="*/ 2187021 h 3382963"/>
                <a:gd name="T56" fmla="*/ 2156055 w 2665412"/>
                <a:gd name="T57" fmla="*/ 2032367 h 3382963"/>
                <a:gd name="T58" fmla="*/ 2395816 w 2665412"/>
                <a:gd name="T59" fmla="*/ 2850094 h 3382963"/>
                <a:gd name="T60" fmla="*/ 1619054 w 2665412"/>
                <a:gd name="T61" fmla="*/ 3205130 h 3382963"/>
                <a:gd name="T62" fmla="*/ 1161763 w 2665412"/>
                <a:gd name="T63" fmla="*/ 2697981 h 3382963"/>
                <a:gd name="T64" fmla="*/ 1590474 w 2665412"/>
                <a:gd name="T65" fmla="*/ 1963774 h 3382963"/>
                <a:gd name="T66" fmla="*/ 247746 w 2665412"/>
                <a:gd name="T67" fmla="*/ 2374875 h 3382963"/>
                <a:gd name="T68" fmla="*/ 90506 w 2665412"/>
                <a:gd name="T69" fmla="*/ 2382501 h 3382963"/>
                <a:gd name="T70" fmla="*/ 82882 w 2665412"/>
                <a:gd name="T71" fmla="*/ 2224911 h 3382963"/>
                <a:gd name="T72" fmla="*/ 1925231 w 2665412"/>
                <a:gd name="T73" fmla="*/ 1275421 h 3382963"/>
                <a:gd name="T74" fmla="*/ 2142932 w 2665412"/>
                <a:gd name="T75" fmla="*/ 1565745 h 3382963"/>
                <a:gd name="T76" fmla="*/ 2433411 w 2665412"/>
                <a:gd name="T77" fmla="*/ 1348081 h 3382963"/>
                <a:gd name="T78" fmla="*/ 2215710 w 2665412"/>
                <a:gd name="T79" fmla="*/ 1057758 h 3382963"/>
                <a:gd name="T80" fmla="*/ 2557039 w 2665412"/>
                <a:gd name="T81" fmla="*/ 1184676 h 3382963"/>
                <a:gd name="T82" fmla="*/ 2359043 w 2665412"/>
                <a:gd name="T83" fmla="*/ 1666644 h 3382963"/>
                <a:gd name="T84" fmla="*/ 1943029 w 2665412"/>
                <a:gd name="T85" fmla="*/ 1631742 h 3382963"/>
                <a:gd name="T86" fmla="*/ 1831795 w 2665412"/>
                <a:gd name="T87" fmla="*/ 1117727 h 3382963"/>
                <a:gd name="T88" fmla="*/ 1543971 w 2665412"/>
                <a:gd name="T89" fmla="*/ 596250 h 3382963"/>
                <a:gd name="T90" fmla="*/ 1297460 w 2665412"/>
                <a:gd name="T91" fmla="*/ 948099 h 3382963"/>
                <a:gd name="T92" fmla="*/ 1031888 w 2665412"/>
                <a:gd name="T93" fmla="*/ 755548 h 3382963"/>
                <a:gd name="T94" fmla="*/ 814631 w 2665412"/>
                <a:gd name="T95" fmla="*/ 602286 h 3382963"/>
                <a:gd name="T96" fmla="*/ 863801 w 2665412"/>
                <a:gd name="T97" fmla="*/ 640380 h 3382963"/>
                <a:gd name="T98" fmla="*/ 958650 w 2665412"/>
                <a:gd name="T99" fmla="*/ 731486 h 3382963"/>
                <a:gd name="T100" fmla="*/ 915825 w 2665412"/>
                <a:gd name="T101" fmla="*/ 1047026 h 3382963"/>
                <a:gd name="T102" fmla="*/ 1093788 w 2665412"/>
                <a:gd name="T103" fmla="*/ 1742545 h 3382963"/>
                <a:gd name="T104" fmla="*/ 941203 w 2665412"/>
                <a:gd name="T105" fmla="*/ 2331086 h 3382963"/>
                <a:gd name="T106" fmla="*/ 804162 w 2665412"/>
                <a:gd name="T107" fmla="*/ 2246646 h 3382963"/>
                <a:gd name="T108" fmla="*/ 518978 w 2665412"/>
                <a:gd name="T109" fmla="*/ 1458116 h 3382963"/>
                <a:gd name="T110" fmla="*/ 425714 w 2665412"/>
                <a:gd name="T111" fmla="*/ 1302568 h 3382963"/>
                <a:gd name="T112" fmla="*/ 154488 w 2665412"/>
                <a:gd name="T113" fmla="*/ 951475 h 3382963"/>
                <a:gd name="T114" fmla="*/ 4758 w 2665412"/>
                <a:gd name="T115" fmla="*/ 912429 h 3382963"/>
                <a:gd name="T116" fmla="*/ 912333 w 2665412"/>
                <a:gd name="T117" fmla="*/ 0 h 3382963"/>
                <a:gd name="T118" fmla="*/ 1112519 w 2665412"/>
                <a:gd name="T119" fmla="*/ 199433 h 3382963"/>
                <a:gd name="T120" fmla="*/ 953005 w 2665412"/>
                <a:gd name="T121" fmla="*/ 526732 h 3382963"/>
                <a:gd name="T122" fmla="*/ 719772 w 2665412"/>
                <a:gd name="T123" fmla="*/ 209293 h 33829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65412" h="3382963">
                  <a:moveTo>
                    <a:pt x="506574" y="2643989"/>
                  </a:moveTo>
                  <a:lnTo>
                    <a:pt x="493243" y="2644624"/>
                  </a:lnTo>
                  <a:lnTo>
                    <a:pt x="480230" y="2646210"/>
                  </a:lnTo>
                  <a:lnTo>
                    <a:pt x="467217" y="2648431"/>
                  </a:lnTo>
                  <a:lnTo>
                    <a:pt x="454521" y="2650970"/>
                  </a:lnTo>
                  <a:lnTo>
                    <a:pt x="442460" y="2654460"/>
                  </a:lnTo>
                  <a:lnTo>
                    <a:pt x="430399" y="2658585"/>
                  </a:lnTo>
                  <a:lnTo>
                    <a:pt x="418655" y="2663027"/>
                  </a:lnTo>
                  <a:lnTo>
                    <a:pt x="407229" y="2667786"/>
                  </a:lnTo>
                  <a:lnTo>
                    <a:pt x="396120" y="2673180"/>
                  </a:lnTo>
                  <a:lnTo>
                    <a:pt x="385328" y="2679526"/>
                  </a:lnTo>
                  <a:lnTo>
                    <a:pt x="374854" y="2685872"/>
                  </a:lnTo>
                  <a:lnTo>
                    <a:pt x="364380" y="2692852"/>
                  </a:lnTo>
                  <a:lnTo>
                    <a:pt x="354858" y="2700784"/>
                  </a:lnTo>
                  <a:lnTo>
                    <a:pt x="345336" y="2708717"/>
                  </a:lnTo>
                  <a:lnTo>
                    <a:pt x="336449" y="2717284"/>
                  </a:lnTo>
                  <a:lnTo>
                    <a:pt x="327562" y="2725533"/>
                  </a:lnTo>
                  <a:lnTo>
                    <a:pt x="319310" y="2735052"/>
                  </a:lnTo>
                  <a:lnTo>
                    <a:pt x="312010" y="2744571"/>
                  </a:lnTo>
                  <a:lnTo>
                    <a:pt x="304710" y="2754724"/>
                  </a:lnTo>
                  <a:lnTo>
                    <a:pt x="298044" y="2764878"/>
                  </a:lnTo>
                  <a:lnTo>
                    <a:pt x="291696" y="2775348"/>
                  </a:lnTo>
                  <a:lnTo>
                    <a:pt x="285983" y="2786136"/>
                  </a:lnTo>
                  <a:lnTo>
                    <a:pt x="280905" y="2797241"/>
                  </a:lnTo>
                  <a:lnTo>
                    <a:pt x="276144" y="2808981"/>
                  </a:lnTo>
                  <a:lnTo>
                    <a:pt x="272018" y="2820721"/>
                  </a:lnTo>
                  <a:lnTo>
                    <a:pt x="268209" y="2832461"/>
                  </a:lnTo>
                  <a:lnTo>
                    <a:pt x="265353" y="2844835"/>
                  </a:lnTo>
                  <a:lnTo>
                    <a:pt x="263131" y="2857210"/>
                  </a:lnTo>
                  <a:lnTo>
                    <a:pt x="261226" y="2869584"/>
                  </a:lnTo>
                  <a:lnTo>
                    <a:pt x="259957" y="2882276"/>
                  </a:lnTo>
                  <a:lnTo>
                    <a:pt x="259322" y="2895285"/>
                  </a:lnTo>
                  <a:lnTo>
                    <a:pt x="259639" y="2908294"/>
                  </a:lnTo>
                  <a:lnTo>
                    <a:pt x="260274" y="2921620"/>
                  </a:lnTo>
                  <a:lnTo>
                    <a:pt x="261861" y="2934629"/>
                  </a:lnTo>
                  <a:lnTo>
                    <a:pt x="264083" y="2947638"/>
                  </a:lnTo>
                  <a:lnTo>
                    <a:pt x="266622" y="2960330"/>
                  </a:lnTo>
                  <a:lnTo>
                    <a:pt x="270113" y="2972704"/>
                  </a:lnTo>
                  <a:lnTo>
                    <a:pt x="273922" y="2984444"/>
                  </a:lnTo>
                  <a:lnTo>
                    <a:pt x="278366" y="2996501"/>
                  </a:lnTo>
                  <a:lnTo>
                    <a:pt x="283444" y="3007924"/>
                  </a:lnTo>
                  <a:lnTo>
                    <a:pt x="288840" y="3019029"/>
                  </a:lnTo>
                  <a:lnTo>
                    <a:pt x="294870" y="3029817"/>
                  </a:lnTo>
                  <a:lnTo>
                    <a:pt x="301536" y="3040605"/>
                  </a:lnTo>
                  <a:lnTo>
                    <a:pt x="308836" y="3050441"/>
                  </a:lnTo>
                  <a:lnTo>
                    <a:pt x="316136" y="3060277"/>
                  </a:lnTo>
                  <a:lnTo>
                    <a:pt x="323753" y="3069478"/>
                  </a:lnTo>
                  <a:lnTo>
                    <a:pt x="332323" y="3078680"/>
                  </a:lnTo>
                  <a:lnTo>
                    <a:pt x="341210" y="3087247"/>
                  </a:lnTo>
                  <a:lnTo>
                    <a:pt x="350732" y="3095496"/>
                  </a:lnTo>
                  <a:lnTo>
                    <a:pt x="360254" y="3103429"/>
                  </a:lnTo>
                  <a:lnTo>
                    <a:pt x="370411" y="3110409"/>
                  </a:lnTo>
                  <a:lnTo>
                    <a:pt x="380250" y="3117072"/>
                  </a:lnTo>
                  <a:lnTo>
                    <a:pt x="391041" y="3123418"/>
                  </a:lnTo>
                  <a:lnTo>
                    <a:pt x="401833" y="3128812"/>
                  </a:lnTo>
                  <a:lnTo>
                    <a:pt x="412942" y="3134206"/>
                  </a:lnTo>
                  <a:lnTo>
                    <a:pt x="424685" y="3138965"/>
                  </a:lnTo>
                  <a:lnTo>
                    <a:pt x="436429" y="3143090"/>
                  </a:lnTo>
                  <a:lnTo>
                    <a:pt x="448173" y="3146580"/>
                  </a:lnTo>
                  <a:lnTo>
                    <a:pt x="460551" y="3149753"/>
                  </a:lnTo>
                  <a:lnTo>
                    <a:pt x="472930" y="3151974"/>
                  </a:lnTo>
                  <a:lnTo>
                    <a:pt x="485626" y="3153878"/>
                  </a:lnTo>
                  <a:lnTo>
                    <a:pt x="498004" y="3154830"/>
                  </a:lnTo>
                  <a:lnTo>
                    <a:pt x="511017" y="3155147"/>
                  </a:lnTo>
                  <a:lnTo>
                    <a:pt x="524030" y="3155147"/>
                  </a:lnTo>
                  <a:lnTo>
                    <a:pt x="537044" y="3154513"/>
                  </a:lnTo>
                  <a:lnTo>
                    <a:pt x="550374" y="3152926"/>
                  </a:lnTo>
                  <a:lnTo>
                    <a:pt x="563070" y="3150705"/>
                  </a:lnTo>
                  <a:lnTo>
                    <a:pt x="575766" y="3148167"/>
                  </a:lnTo>
                  <a:lnTo>
                    <a:pt x="588462" y="3144994"/>
                  </a:lnTo>
                  <a:lnTo>
                    <a:pt x="600206" y="3141186"/>
                  </a:lnTo>
                  <a:lnTo>
                    <a:pt x="612267" y="3136744"/>
                  </a:lnTo>
                  <a:lnTo>
                    <a:pt x="623693" y="3131668"/>
                  </a:lnTo>
                  <a:lnTo>
                    <a:pt x="634802" y="3125956"/>
                  </a:lnTo>
                  <a:lnTo>
                    <a:pt x="645593" y="3119928"/>
                  </a:lnTo>
                  <a:lnTo>
                    <a:pt x="656067" y="3113265"/>
                  </a:lnTo>
                  <a:lnTo>
                    <a:pt x="665907" y="3106284"/>
                  </a:lnTo>
                  <a:lnTo>
                    <a:pt x="676063" y="3098986"/>
                  </a:lnTo>
                  <a:lnTo>
                    <a:pt x="685268" y="3090737"/>
                  </a:lnTo>
                  <a:lnTo>
                    <a:pt x="694155" y="3082487"/>
                  </a:lnTo>
                  <a:lnTo>
                    <a:pt x="702725" y="3073603"/>
                  </a:lnTo>
                  <a:lnTo>
                    <a:pt x="710977" y="3064402"/>
                  </a:lnTo>
                  <a:lnTo>
                    <a:pt x="718594" y="3054566"/>
                  </a:lnTo>
                  <a:lnTo>
                    <a:pt x="725894" y="3045047"/>
                  </a:lnTo>
                  <a:lnTo>
                    <a:pt x="732560" y="3034576"/>
                  </a:lnTo>
                  <a:lnTo>
                    <a:pt x="738908" y="3023788"/>
                  </a:lnTo>
                  <a:lnTo>
                    <a:pt x="744621" y="3013000"/>
                  </a:lnTo>
                  <a:lnTo>
                    <a:pt x="750017" y="3001895"/>
                  </a:lnTo>
                  <a:lnTo>
                    <a:pt x="754460" y="2990472"/>
                  </a:lnTo>
                  <a:lnTo>
                    <a:pt x="758586" y="2979050"/>
                  </a:lnTo>
                  <a:lnTo>
                    <a:pt x="762078" y="2966676"/>
                  </a:lnTo>
                  <a:lnTo>
                    <a:pt x="765252" y="2954618"/>
                  </a:lnTo>
                  <a:lnTo>
                    <a:pt x="767473" y="2942244"/>
                  </a:lnTo>
                  <a:lnTo>
                    <a:pt x="769378" y="2929870"/>
                  </a:lnTo>
                  <a:lnTo>
                    <a:pt x="770330" y="2916861"/>
                  </a:lnTo>
                  <a:lnTo>
                    <a:pt x="770965" y="2903852"/>
                  </a:lnTo>
                  <a:lnTo>
                    <a:pt x="770647" y="2890843"/>
                  </a:lnTo>
                  <a:lnTo>
                    <a:pt x="770013" y="2877834"/>
                  </a:lnTo>
                  <a:lnTo>
                    <a:pt x="768426" y="2864507"/>
                  </a:lnTo>
                  <a:lnTo>
                    <a:pt x="766521" y="2851816"/>
                  </a:lnTo>
                  <a:lnTo>
                    <a:pt x="763982" y="2839441"/>
                  </a:lnTo>
                  <a:lnTo>
                    <a:pt x="760808" y="2827067"/>
                  </a:lnTo>
                  <a:lnTo>
                    <a:pt x="756682" y="2814692"/>
                  </a:lnTo>
                  <a:lnTo>
                    <a:pt x="752238" y="2802953"/>
                  </a:lnTo>
                  <a:lnTo>
                    <a:pt x="747160" y="2791530"/>
                  </a:lnTo>
                  <a:lnTo>
                    <a:pt x="741764" y="2780108"/>
                  </a:lnTo>
                  <a:lnTo>
                    <a:pt x="735416" y="2769637"/>
                  </a:lnTo>
                  <a:lnTo>
                    <a:pt x="729068" y="2759166"/>
                  </a:lnTo>
                  <a:lnTo>
                    <a:pt x="722086" y="2749013"/>
                  </a:lnTo>
                  <a:lnTo>
                    <a:pt x="714468" y="2739177"/>
                  </a:lnTo>
                  <a:lnTo>
                    <a:pt x="706533" y="2729658"/>
                  </a:lnTo>
                  <a:lnTo>
                    <a:pt x="697964" y="2720774"/>
                  </a:lnTo>
                  <a:lnTo>
                    <a:pt x="689394" y="2712207"/>
                  </a:lnTo>
                  <a:lnTo>
                    <a:pt x="680189" y="2704275"/>
                  </a:lnTo>
                  <a:lnTo>
                    <a:pt x="670350" y="2696342"/>
                  </a:lnTo>
                  <a:lnTo>
                    <a:pt x="660511" y="2689362"/>
                  </a:lnTo>
                  <a:lnTo>
                    <a:pt x="650037" y="2682382"/>
                  </a:lnTo>
                  <a:lnTo>
                    <a:pt x="639563" y="2676353"/>
                  </a:lnTo>
                  <a:lnTo>
                    <a:pt x="628771" y="2670324"/>
                  </a:lnTo>
                  <a:lnTo>
                    <a:pt x="617662" y="2665248"/>
                  </a:lnTo>
                  <a:lnTo>
                    <a:pt x="606236" y="2660171"/>
                  </a:lnTo>
                  <a:lnTo>
                    <a:pt x="594175" y="2656364"/>
                  </a:lnTo>
                  <a:lnTo>
                    <a:pt x="582431" y="2652873"/>
                  </a:lnTo>
                  <a:lnTo>
                    <a:pt x="570053" y="2650018"/>
                  </a:lnTo>
                  <a:lnTo>
                    <a:pt x="557992" y="2647479"/>
                  </a:lnTo>
                  <a:lnTo>
                    <a:pt x="545296" y="2645576"/>
                  </a:lnTo>
                  <a:lnTo>
                    <a:pt x="532600" y="2644306"/>
                  </a:lnTo>
                  <a:lnTo>
                    <a:pt x="519587" y="2643989"/>
                  </a:lnTo>
                  <a:lnTo>
                    <a:pt x="506574" y="2643989"/>
                  </a:lnTo>
                  <a:close/>
                  <a:moveTo>
                    <a:pt x="552279" y="2413000"/>
                  </a:moveTo>
                  <a:lnTo>
                    <a:pt x="560214" y="2505650"/>
                  </a:lnTo>
                  <a:lnTo>
                    <a:pt x="569736" y="2506602"/>
                  </a:lnTo>
                  <a:lnTo>
                    <a:pt x="578940" y="2508188"/>
                  </a:lnTo>
                  <a:lnTo>
                    <a:pt x="588779" y="2510092"/>
                  </a:lnTo>
                  <a:lnTo>
                    <a:pt x="597984" y="2511678"/>
                  </a:lnTo>
                  <a:lnTo>
                    <a:pt x="607506" y="2513582"/>
                  </a:lnTo>
                  <a:lnTo>
                    <a:pt x="617028" y="2516120"/>
                  </a:lnTo>
                  <a:lnTo>
                    <a:pt x="626232" y="2518976"/>
                  </a:lnTo>
                  <a:lnTo>
                    <a:pt x="635119" y="2521514"/>
                  </a:lnTo>
                  <a:lnTo>
                    <a:pt x="644006" y="2524370"/>
                  </a:lnTo>
                  <a:lnTo>
                    <a:pt x="653211" y="2527860"/>
                  </a:lnTo>
                  <a:lnTo>
                    <a:pt x="661780" y="2531033"/>
                  </a:lnTo>
                  <a:lnTo>
                    <a:pt x="670668" y="2534841"/>
                  </a:lnTo>
                  <a:lnTo>
                    <a:pt x="679237" y="2538648"/>
                  </a:lnTo>
                  <a:lnTo>
                    <a:pt x="687807" y="2542773"/>
                  </a:lnTo>
                  <a:lnTo>
                    <a:pt x="696377" y="2547215"/>
                  </a:lnTo>
                  <a:lnTo>
                    <a:pt x="704629" y="2551657"/>
                  </a:lnTo>
                  <a:lnTo>
                    <a:pt x="764299" y="2480266"/>
                  </a:lnTo>
                  <a:lnTo>
                    <a:pt x="884275" y="2581165"/>
                  </a:lnTo>
                  <a:lnTo>
                    <a:pt x="824922" y="2651921"/>
                  </a:lnTo>
                  <a:lnTo>
                    <a:pt x="830953" y="2659219"/>
                  </a:lnTo>
                  <a:lnTo>
                    <a:pt x="836348" y="2666517"/>
                  </a:lnTo>
                  <a:lnTo>
                    <a:pt x="842062" y="2674449"/>
                  </a:lnTo>
                  <a:lnTo>
                    <a:pt x="847140" y="2682382"/>
                  </a:lnTo>
                  <a:lnTo>
                    <a:pt x="852536" y="2690314"/>
                  </a:lnTo>
                  <a:lnTo>
                    <a:pt x="857297" y="2698563"/>
                  </a:lnTo>
                  <a:lnTo>
                    <a:pt x="862057" y="2706813"/>
                  </a:lnTo>
                  <a:lnTo>
                    <a:pt x="866501" y="2715380"/>
                  </a:lnTo>
                  <a:lnTo>
                    <a:pt x="870945" y="2723947"/>
                  </a:lnTo>
                  <a:lnTo>
                    <a:pt x="875071" y="2732514"/>
                  </a:lnTo>
                  <a:lnTo>
                    <a:pt x="879197" y="2741398"/>
                  </a:lnTo>
                  <a:lnTo>
                    <a:pt x="883006" y="2750282"/>
                  </a:lnTo>
                  <a:lnTo>
                    <a:pt x="886497" y="2759166"/>
                  </a:lnTo>
                  <a:lnTo>
                    <a:pt x="889671" y="2768050"/>
                  </a:lnTo>
                  <a:lnTo>
                    <a:pt x="892845" y="2777252"/>
                  </a:lnTo>
                  <a:lnTo>
                    <a:pt x="896019" y="2786453"/>
                  </a:lnTo>
                  <a:lnTo>
                    <a:pt x="986794" y="2779156"/>
                  </a:lnTo>
                  <a:lnTo>
                    <a:pt x="1000125" y="2934629"/>
                  </a:lnTo>
                  <a:lnTo>
                    <a:pt x="909667" y="2942879"/>
                  </a:lnTo>
                  <a:lnTo>
                    <a:pt x="908397" y="2952397"/>
                  </a:lnTo>
                  <a:lnTo>
                    <a:pt x="907128" y="2962233"/>
                  </a:lnTo>
                  <a:lnTo>
                    <a:pt x="905541" y="2971752"/>
                  </a:lnTo>
                  <a:lnTo>
                    <a:pt x="903636" y="2981588"/>
                  </a:lnTo>
                  <a:lnTo>
                    <a:pt x="901415" y="2990790"/>
                  </a:lnTo>
                  <a:lnTo>
                    <a:pt x="899193" y="3000309"/>
                  </a:lnTo>
                  <a:lnTo>
                    <a:pt x="896654" y="3009827"/>
                  </a:lnTo>
                  <a:lnTo>
                    <a:pt x="893797" y="3019029"/>
                  </a:lnTo>
                  <a:lnTo>
                    <a:pt x="890623" y="3027913"/>
                  </a:lnTo>
                  <a:lnTo>
                    <a:pt x="887449" y="3036797"/>
                  </a:lnTo>
                  <a:lnTo>
                    <a:pt x="883958" y="3045999"/>
                  </a:lnTo>
                  <a:lnTo>
                    <a:pt x="880149" y="3054566"/>
                  </a:lnTo>
                  <a:lnTo>
                    <a:pt x="876658" y="3063450"/>
                  </a:lnTo>
                  <a:lnTo>
                    <a:pt x="872532" y="3072017"/>
                  </a:lnTo>
                  <a:lnTo>
                    <a:pt x="868088" y="3080584"/>
                  </a:lnTo>
                  <a:lnTo>
                    <a:pt x="863644" y="3089150"/>
                  </a:lnTo>
                  <a:lnTo>
                    <a:pt x="933154" y="3147532"/>
                  </a:lnTo>
                  <a:lnTo>
                    <a:pt x="831905" y="3267151"/>
                  </a:lnTo>
                  <a:lnTo>
                    <a:pt x="763347" y="3209404"/>
                  </a:lnTo>
                  <a:lnTo>
                    <a:pt x="755730" y="3215433"/>
                  </a:lnTo>
                  <a:lnTo>
                    <a:pt x="748112" y="3221144"/>
                  </a:lnTo>
                  <a:lnTo>
                    <a:pt x="740177" y="3226538"/>
                  </a:lnTo>
                  <a:lnTo>
                    <a:pt x="732560" y="3231615"/>
                  </a:lnTo>
                  <a:lnTo>
                    <a:pt x="724307" y="3237009"/>
                  </a:lnTo>
                  <a:lnTo>
                    <a:pt x="716055" y="3242085"/>
                  </a:lnTo>
                  <a:lnTo>
                    <a:pt x="707485" y="3246527"/>
                  </a:lnTo>
                  <a:lnTo>
                    <a:pt x="698916" y="3251287"/>
                  </a:lnTo>
                  <a:lnTo>
                    <a:pt x="690346" y="3256046"/>
                  </a:lnTo>
                  <a:lnTo>
                    <a:pt x="681459" y="3259854"/>
                  </a:lnTo>
                  <a:lnTo>
                    <a:pt x="672572" y="3263979"/>
                  </a:lnTo>
                  <a:lnTo>
                    <a:pt x="663685" y="3267786"/>
                  </a:lnTo>
                  <a:lnTo>
                    <a:pt x="654480" y="3271276"/>
                  </a:lnTo>
                  <a:lnTo>
                    <a:pt x="645593" y="3274449"/>
                  </a:lnTo>
                  <a:lnTo>
                    <a:pt x="635754" y="3277305"/>
                  </a:lnTo>
                  <a:lnTo>
                    <a:pt x="626549" y="3280478"/>
                  </a:lnTo>
                  <a:lnTo>
                    <a:pt x="634484" y="3369637"/>
                  </a:lnTo>
                  <a:lnTo>
                    <a:pt x="478008" y="3382963"/>
                  </a:lnTo>
                  <a:lnTo>
                    <a:pt x="470390" y="3293804"/>
                  </a:lnTo>
                  <a:lnTo>
                    <a:pt x="460551" y="3292535"/>
                  </a:lnTo>
                  <a:lnTo>
                    <a:pt x="451029" y="3291266"/>
                  </a:lnTo>
                  <a:lnTo>
                    <a:pt x="441190" y="3289362"/>
                  </a:lnTo>
                  <a:lnTo>
                    <a:pt x="431668" y="3287458"/>
                  </a:lnTo>
                  <a:lnTo>
                    <a:pt x="421829" y="3285237"/>
                  </a:lnTo>
                  <a:lnTo>
                    <a:pt x="412624" y="3283016"/>
                  </a:lnTo>
                  <a:lnTo>
                    <a:pt x="403420" y="3280478"/>
                  </a:lnTo>
                  <a:lnTo>
                    <a:pt x="394215" y="3277305"/>
                  </a:lnTo>
                  <a:lnTo>
                    <a:pt x="384693" y="3274449"/>
                  </a:lnTo>
                  <a:lnTo>
                    <a:pt x="375806" y="3271276"/>
                  </a:lnTo>
                  <a:lnTo>
                    <a:pt x="366919" y="3267786"/>
                  </a:lnTo>
                  <a:lnTo>
                    <a:pt x="358032" y="3263979"/>
                  </a:lnTo>
                  <a:lnTo>
                    <a:pt x="349145" y="3259854"/>
                  </a:lnTo>
                  <a:lnTo>
                    <a:pt x="340575" y="3256046"/>
                  </a:lnTo>
                  <a:lnTo>
                    <a:pt x="332006" y="3251921"/>
                  </a:lnTo>
                  <a:lnTo>
                    <a:pt x="323436" y="3246845"/>
                  </a:lnTo>
                  <a:lnTo>
                    <a:pt x="265987" y="3315697"/>
                  </a:lnTo>
                  <a:lnTo>
                    <a:pt x="146012" y="3214798"/>
                  </a:lnTo>
                  <a:lnTo>
                    <a:pt x="204412" y="3145628"/>
                  </a:lnTo>
                  <a:lnTo>
                    <a:pt x="198382" y="3138331"/>
                  </a:lnTo>
                  <a:lnTo>
                    <a:pt x="192669" y="3130398"/>
                  </a:lnTo>
                  <a:lnTo>
                    <a:pt x="187273" y="3122466"/>
                  </a:lnTo>
                  <a:lnTo>
                    <a:pt x="181877" y="3114851"/>
                  </a:lnTo>
                  <a:lnTo>
                    <a:pt x="176799" y="3106602"/>
                  </a:lnTo>
                  <a:lnTo>
                    <a:pt x="172038" y="3098352"/>
                  </a:lnTo>
                  <a:lnTo>
                    <a:pt x="167277" y="3089785"/>
                  </a:lnTo>
                  <a:lnTo>
                    <a:pt x="162834" y="3081853"/>
                  </a:lnTo>
                  <a:lnTo>
                    <a:pt x="158390" y="3072969"/>
                  </a:lnTo>
                  <a:lnTo>
                    <a:pt x="154264" y="3064402"/>
                  </a:lnTo>
                  <a:lnTo>
                    <a:pt x="150455" y="3055517"/>
                  </a:lnTo>
                  <a:lnTo>
                    <a:pt x="146646" y="3046633"/>
                  </a:lnTo>
                  <a:lnTo>
                    <a:pt x="143155" y="3037114"/>
                  </a:lnTo>
                  <a:lnTo>
                    <a:pt x="139664" y="3028230"/>
                  </a:lnTo>
                  <a:lnTo>
                    <a:pt x="136807" y="3018711"/>
                  </a:lnTo>
                  <a:lnTo>
                    <a:pt x="133633" y="3009193"/>
                  </a:lnTo>
                  <a:lnTo>
                    <a:pt x="43175" y="3017125"/>
                  </a:lnTo>
                  <a:lnTo>
                    <a:pt x="30162" y="2861334"/>
                  </a:lnTo>
                  <a:lnTo>
                    <a:pt x="121255" y="2853402"/>
                  </a:lnTo>
                  <a:lnTo>
                    <a:pt x="122207" y="2843249"/>
                  </a:lnTo>
                  <a:lnTo>
                    <a:pt x="123794" y="2833730"/>
                  </a:lnTo>
                  <a:lnTo>
                    <a:pt x="125698" y="2824529"/>
                  </a:lnTo>
                  <a:lnTo>
                    <a:pt x="127285" y="2814692"/>
                  </a:lnTo>
                  <a:lnTo>
                    <a:pt x="129824" y="2805491"/>
                  </a:lnTo>
                  <a:lnTo>
                    <a:pt x="132046" y="2796290"/>
                  </a:lnTo>
                  <a:lnTo>
                    <a:pt x="134903" y="2787088"/>
                  </a:lnTo>
                  <a:lnTo>
                    <a:pt x="137442" y="2777569"/>
                  </a:lnTo>
                  <a:lnTo>
                    <a:pt x="140298" y="2768685"/>
                  </a:lnTo>
                  <a:lnTo>
                    <a:pt x="143790" y="2759801"/>
                  </a:lnTo>
                  <a:lnTo>
                    <a:pt x="147598" y="2750917"/>
                  </a:lnTo>
                  <a:lnTo>
                    <a:pt x="151090" y="2742032"/>
                  </a:lnTo>
                  <a:lnTo>
                    <a:pt x="154899" y="2733466"/>
                  </a:lnTo>
                  <a:lnTo>
                    <a:pt x="159025" y="2724899"/>
                  </a:lnTo>
                  <a:lnTo>
                    <a:pt x="167912" y="2707765"/>
                  </a:lnTo>
                  <a:lnTo>
                    <a:pt x="97450" y="2648749"/>
                  </a:lnTo>
                  <a:lnTo>
                    <a:pt x="198382" y="2528812"/>
                  </a:lnTo>
                  <a:lnTo>
                    <a:pt x="269161" y="2588780"/>
                  </a:lnTo>
                  <a:lnTo>
                    <a:pt x="284079" y="2577675"/>
                  </a:lnTo>
                  <a:lnTo>
                    <a:pt x="299631" y="2566887"/>
                  </a:lnTo>
                  <a:lnTo>
                    <a:pt x="307884" y="2561493"/>
                  </a:lnTo>
                  <a:lnTo>
                    <a:pt x="315819" y="2556734"/>
                  </a:lnTo>
                  <a:lnTo>
                    <a:pt x="324388" y="2552292"/>
                  </a:lnTo>
                  <a:lnTo>
                    <a:pt x="332323" y="2547532"/>
                  </a:lnTo>
                  <a:lnTo>
                    <a:pt x="340893" y="2543407"/>
                  </a:lnTo>
                  <a:lnTo>
                    <a:pt x="349463" y="2539283"/>
                  </a:lnTo>
                  <a:lnTo>
                    <a:pt x="358350" y="2535158"/>
                  </a:lnTo>
                  <a:lnTo>
                    <a:pt x="367237" y="2531350"/>
                  </a:lnTo>
                  <a:lnTo>
                    <a:pt x="376124" y="2528177"/>
                  </a:lnTo>
                  <a:lnTo>
                    <a:pt x="385646" y="2524687"/>
                  </a:lnTo>
                  <a:lnTo>
                    <a:pt x="394533" y="2521832"/>
                  </a:lnTo>
                  <a:lnTo>
                    <a:pt x="403737" y="2518976"/>
                  </a:lnTo>
                  <a:lnTo>
                    <a:pt x="396120" y="2426327"/>
                  </a:lnTo>
                  <a:lnTo>
                    <a:pt x="552279" y="2413000"/>
                  </a:lnTo>
                  <a:close/>
                  <a:moveTo>
                    <a:pt x="1753153" y="2246313"/>
                  </a:moveTo>
                  <a:lnTo>
                    <a:pt x="1813988" y="2246313"/>
                  </a:lnTo>
                  <a:lnTo>
                    <a:pt x="1817474" y="2246631"/>
                  </a:lnTo>
                  <a:lnTo>
                    <a:pt x="1820959" y="2247583"/>
                  </a:lnTo>
                  <a:lnTo>
                    <a:pt x="1823811" y="2248536"/>
                  </a:lnTo>
                  <a:lnTo>
                    <a:pt x="1826346" y="2250441"/>
                  </a:lnTo>
                  <a:lnTo>
                    <a:pt x="1828564" y="2252346"/>
                  </a:lnTo>
                  <a:lnTo>
                    <a:pt x="1830148" y="2254886"/>
                  </a:lnTo>
                  <a:lnTo>
                    <a:pt x="1831415" y="2257426"/>
                  </a:lnTo>
                  <a:lnTo>
                    <a:pt x="1831732" y="2259966"/>
                  </a:lnTo>
                  <a:lnTo>
                    <a:pt x="1831732" y="2310766"/>
                  </a:lnTo>
                  <a:lnTo>
                    <a:pt x="1842188" y="2312036"/>
                  </a:lnTo>
                  <a:lnTo>
                    <a:pt x="1852011" y="2313623"/>
                  </a:lnTo>
                  <a:lnTo>
                    <a:pt x="1862467" y="2315528"/>
                  </a:lnTo>
                  <a:lnTo>
                    <a:pt x="1871973" y="2317751"/>
                  </a:lnTo>
                  <a:lnTo>
                    <a:pt x="1880528" y="2319973"/>
                  </a:lnTo>
                  <a:lnTo>
                    <a:pt x="1889400" y="2322513"/>
                  </a:lnTo>
                  <a:lnTo>
                    <a:pt x="1897955" y="2325371"/>
                  </a:lnTo>
                  <a:lnTo>
                    <a:pt x="1907460" y="2328863"/>
                  </a:lnTo>
                  <a:lnTo>
                    <a:pt x="1916332" y="2332673"/>
                  </a:lnTo>
                  <a:lnTo>
                    <a:pt x="1925204" y="2336801"/>
                  </a:lnTo>
                  <a:lnTo>
                    <a:pt x="1934393" y="2341246"/>
                  </a:lnTo>
                  <a:lnTo>
                    <a:pt x="1942948" y="2345691"/>
                  </a:lnTo>
                  <a:lnTo>
                    <a:pt x="1951503" y="2350771"/>
                  </a:lnTo>
                  <a:lnTo>
                    <a:pt x="1960058" y="2355851"/>
                  </a:lnTo>
                  <a:lnTo>
                    <a:pt x="1967662" y="2361566"/>
                  </a:lnTo>
                  <a:lnTo>
                    <a:pt x="1975267" y="2367281"/>
                  </a:lnTo>
                  <a:lnTo>
                    <a:pt x="1982238" y="2372996"/>
                  </a:lnTo>
                  <a:lnTo>
                    <a:pt x="1988575" y="2379346"/>
                  </a:lnTo>
                  <a:lnTo>
                    <a:pt x="1994278" y="2385378"/>
                  </a:lnTo>
                  <a:lnTo>
                    <a:pt x="1999665" y="2392046"/>
                  </a:lnTo>
                  <a:lnTo>
                    <a:pt x="2002199" y="2396491"/>
                  </a:lnTo>
                  <a:lnTo>
                    <a:pt x="2004100" y="2401253"/>
                  </a:lnTo>
                  <a:lnTo>
                    <a:pt x="2005051" y="2406016"/>
                  </a:lnTo>
                  <a:lnTo>
                    <a:pt x="2005685" y="2411413"/>
                  </a:lnTo>
                  <a:lnTo>
                    <a:pt x="2005051" y="2416493"/>
                  </a:lnTo>
                  <a:lnTo>
                    <a:pt x="2003784" y="2421891"/>
                  </a:lnTo>
                  <a:lnTo>
                    <a:pt x="2001566" y="2427288"/>
                  </a:lnTo>
                  <a:lnTo>
                    <a:pt x="1998397" y="2432368"/>
                  </a:lnTo>
                  <a:lnTo>
                    <a:pt x="1996179" y="2435543"/>
                  </a:lnTo>
                  <a:lnTo>
                    <a:pt x="1993961" y="2438401"/>
                  </a:lnTo>
                  <a:lnTo>
                    <a:pt x="1991426" y="2441576"/>
                  </a:lnTo>
                  <a:lnTo>
                    <a:pt x="1988575" y="2444433"/>
                  </a:lnTo>
                  <a:lnTo>
                    <a:pt x="1985406" y="2447291"/>
                  </a:lnTo>
                  <a:lnTo>
                    <a:pt x="1982238" y="2449831"/>
                  </a:lnTo>
                  <a:lnTo>
                    <a:pt x="1978435" y="2452688"/>
                  </a:lnTo>
                  <a:lnTo>
                    <a:pt x="1974633" y="2454911"/>
                  </a:lnTo>
                  <a:lnTo>
                    <a:pt x="1971148" y="2457133"/>
                  </a:lnTo>
                  <a:lnTo>
                    <a:pt x="1967029" y="2459038"/>
                  </a:lnTo>
                  <a:lnTo>
                    <a:pt x="1962910" y="2460626"/>
                  </a:lnTo>
                  <a:lnTo>
                    <a:pt x="1958790" y="2462213"/>
                  </a:lnTo>
                  <a:lnTo>
                    <a:pt x="1954671" y="2463483"/>
                  </a:lnTo>
                  <a:lnTo>
                    <a:pt x="1950235" y="2464118"/>
                  </a:lnTo>
                  <a:lnTo>
                    <a:pt x="1945799" y="2464753"/>
                  </a:lnTo>
                  <a:lnTo>
                    <a:pt x="1941364" y="2464753"/>
                  </a:lnTo>
                  <a:lnTo>
                    <a:pt x="1936294" y="2464753"/>
                  </a:lnTo>
                  <a:lnTo>
                    <a:pt x="1931541" y="2464118"/>
                  </a:lnTo>
                  <a:lnTo>
                    <a:pt x="1926471" y="2462531"/>
                  </a:lnTo>
                  <a:lnTo>
                    <a:pt x="1922035" y="2460626"/>
                  </a:lnTo>
                  <a:lnTo>
                    <a:pt x="1917916" y="2458403"/>
                  </a:lnTo>
                  <a:lnTo>
                    <a:pt x="1914431" y="2455546"/>
                  </a:lnTo>
                  <a:lnTo>
                    <a:pt x="1910946" y="2452688"/>
                  </a:lnTo>
                  <a:lnTo>
                    <a:pt x="1908094" y="2448878"/>
                  </a:lnTo>
                  <a:lnTo>
                    <a:pt x="1904925" y="2445068"/>
                  </a:lnTo>
                  <a:lnTo>
                    <a:pt x="1903341" y="2443798"/>
                  </a:lnTo>
                  <a:lnTo>
                    <a:pt x="1897004" y="2438401"/>
                  </a:lnTo>
                  <a:lnTo>
                    <a:pt x="1890667" y="2433638"/>
                  </a:lnTo>
                  <a:lnTo>
                    <a:pt x="1883696" y="2429193"/>
                  </a:lnTo>
                  <a:lnTo>
                    <a:pt x="1876092" y="2424431"/>
                  </a:lnTo>
                  <a:lnTo>
                    <a:pt x="1868804" y="2419986"/>
                  </a:lnTo>
                  <a:lnTo>
                    <a:pt x="1861200" y="2415858"/>
                  </a:lnTo>
                  <a:lnTo>
                    <a:pt x="1853912" y="2412366"/>
                  </a:lnTo>
                  <a:lnTo>
                    <a:pt x="1847258" y="2409508"/>
                  </a:lnTo>
                  <a:lnTo>
                    <a:pt x="1840921" y="2407286"/>
                  </a:lnTo>
                  <a:lnTo>
                    <a:pt x="1834267" y="2405381"/>
                  </a:lnTo>
                  <a:lnTo>
                    <a:pt x="1827296" y="2403793"/>
                  </a:lnTo>
                  <a:lnTo>
                    <a:pt x="1820642" y="2402523"/>
                  </a:lnTo>
                  <a:lnTo>
                    <a:pt x="1813355" y="2401253"/>
                  </a:lnTo>
                  <a:lnTo>
                    <a:pt x="1806384" y="2400301"/>
                  </a:lnTo>
                  <a:lnTo>
                    <a:pt x="1799730" y="2399666"/>
                  </a:lnTo>
                  <a:lnTo>
                    <a:pt x="1792759" y="2399348"/>
                  </a:lnTo>
                  <a:lnTo>
                    <a:pt x="1786105" y="2399031"/>
                  </a:lnTo>
                  <a:lnTo>
                    <a:pt x="1776917" y="2399348"/>
                  </a:lnTo>
                  <a:lnTo>
                    <a:pt x="1767094" y="2400301"/>
                  </a:lnTo>
                  <a:lnTo>
                    <a:pt x="1756321" y="2401571"/>
                  </a:lnTo>
                  <a:lnTo>
                    <a:pt x="1745548" y="2404428"/>
                  </a:lnTo>
                  <a:lnTo>
                    <a:pt x="1740162" y="2405698"/>
                  </a:lnTo>
                  <a:lnTo>
                    <a:pt x="1734458" y="2407603"/>
                  </a:lnTo>
                  <a:lnTo>
                    <a:pt x="1729072" y="2409826"/>
                  </a:lnTo>
                  <a:lnTo>
                    <a:pt x="1723368" y="2412048"/>
                  </a:lnTo>
                  <a:lnTo>
                    <a:pt x="1717982" y="2414906"/>
                  </a:lnTo>
                  <a:lnTo>
                    <a:pt x="1712279" y="2418081"/>
                  </a:lnTo>
                  <a:lnTo>
                    <a:pt x="1706575" y="2421256"/>
                  </a:lnTo>
                  <a:lnTo>
                    <a:pt x="1701506" y="2425383"/>
                  </a:lnTo>
                  <a:lnTo>
                    <a:pt x="1698337" y="2427923"/>
                  </a:lnTo>
                  <a:lnTo>
                    <a:pt x="1695168" y="2431416"/>
                  </a:lnTo>
                  <a:lnTo>
                    <a:pt x="1692634" y="2434908"/>
                  </a:lnTo>
                  <a:lnTo>
                    <a:pt x="1690415" y="2438401"/>
                  </a:lnTo>
                  <a:lnTo>
                    <a:pt x="1688514" y="2442211"/>
                  </a:lnTo>
                  <a:lnTo>
                    <a:pt x="1686930" y="2446338"/>
                  </a:lnTo>
                  <a:lnTo>
                    <a:pt x="1686296" y="2450783"/>
                  </a:lnTo>
                  <a:lnTo>
                    <a:pt x="1685662" y="2455228"/>
                  </a:lnTo>
                  <a:lnTo>
                    <a:pt x="1685346" y="2459673"/>
                  </a:lnTo>
                  <a:lnTo>
                    <a:pt x="1685346" y="2464118"/>
                  </a:lnTo>
                  <a:lnTo>
                    <a:pt x="1685662" y="2468563"/>
                  </a:lnTo>
                  <a:lnTo>
                    <a:pt x="1686296" y="2473008"/>
                  </a:lnTo>
                  <a:lnTo>
                    <a:pt x="1687880" y="2477136"/>
                  </a:lnTo>
                  <a:lnTo>
                    <a:pt x="1689148" y="2481581"/>
                  </a:lnTo>
                  <a:lnTo>
                    <a:pt x="1691366" y="2485708"/>
                  </a:lnTo>
                  <a:lnTo>
                    <a:pt x="1693584" y="2489518"/>
                  </a:lnTo>
                  <a:lnTo>
                    <a:pt x="1698654" y="2495233"/>
                  </a:lnTo>
                  <a:lnTo>
                    <a:pt x="1703723" y="2500631"/>
                  </a:lnTo>
                  <a:lnTo>
                    <a:pt x="1709427" y="2505076"/>
                  </a:lnTo>
                  <a:lnTo>
                    <a:pt x="1715130" y="2508568"/>
                  </a:lnTo>
                  <a:lnTo>
                    <a:pt x="1721784" y="2512378"/>
                  </a:lnTo>
                  <a:lnTo>
                    <a:pt x="1729389" y="2515871"/>
                  </a:lnTo>
                  <a:lnTo>
                    <a:pt x="1745865" y="2522538"/>
                  </a:lnTo>
                  <a:lnTo>
                    <a:pt x="1750618" y="2524443"/>
                  </a:lnTo>
                  <a:lnTo>
                    <a:pt x="1778501" y="2534603"/>
                  </a:lnTo>
                  <a:lnTo>
                    <a:pt x="1797829" y="2542223"/>
                  </a:lnTo>
                  <a:lnTo>
                    <a:pt x="1816523" y="2549208"/>
                  </a:lnTo>
                  <a:lnTo>
                    <a:pt x="1827613" y="2553336"/>
                  </a:lnTo>
                  <a:lnTo>
                    <a:pt x="1854546" y="2562861"/>
                  </a:lnTo>
                  <a:lnTo>
                    <a:pt x="1868804" y="2568258"/>
                  </a:lnTo>
                  <a:lnTo>
                    <a:pt x="1882746" y="2573656"/>
                  </a:lnTo>
                  <a:lnTo>
                    <a:pt x="1897004" y="2579688"/>
                  </a:lnTo>
                  <a:lnTo>
                    <a:pt x="1911262" y="2585721"/>
                  </a:lnTo>
                  <a:lnTo>
                    <a:pt x="1925204" y="2592388"/>
                  </a:lnTo>
                  <a:lnTo>
                    <a:pt x="1938512" y="2599373"/>
                  </a:lnTo>
                  <a:lnTo>
                    <a:pt x="1951503" y="2606676"/>
                  </a:lnTo>
                  <a:lnTo>
                    <a:pt x="1964177" y="2614613"/>
                  </a:lnTo>
                  <a:lnTo>
                    <a:pt x="1969563" y="2618741"/>
                  </a:lnTo>
                  <a:lnTo>
                    <a:pt x="1975584" y="2622868"/>
                  </a:lnTo>
                  <a:lnTo>
                    <a:pt x="1980653" y="2627313"/>
                  </a:lnTo>
                  <a:lnTo>
                    <a:pt x="1986040" y="2631758"/>
                  </a:lnTo>
                  <a:lnTo>
                    <a:pt x="1990793" y="2636203"/>
                  </a:lnTo>
                  <a:lnTo>
                    <a:pt x="1995229" y="2640966"/>
                  </a:lnTo>
                  <a:lnTo>
                    <a:pt x="1999665" y="2645728"/>
                  </a:lnTo>
                  <a:lnTo>
                    <a:pt x="2003467" y="2651126"/>
                  </a:lnTo>
                  <a:lnTo>
                    <a:pt x="2006952" y="2656206"/>
                  </a:lnTo>
                  <a:lnTo>
                    <a:pt x="2010438" y="2661286"/>
                  </a:lnTo>
                  <a:lnTo>
                    <a:pt x="2012972" y="2667001"/>
                  </a:lnTo>
                  <a:lnTo>
                    <a:pt x="2015507" y="2672398"/>
                  </a:lnTo>
                  <a:lnTo>
                    <a:pt x="2017408" y="2677796"/>
                  </a:lnTo>
                  <a:lnTo>
                    <a:pt x="2019309" y="2682876"/>
                  </a:lnTo>
                  <a:lnTo>
                    <a:pt x="2020260" y="2688273"/>
                  </a:lnTo>
                  <a:lnTo>
                    <a:pt x="2021844" y="2693671"/>
                  </a:lnTo>
                  <a:lnTo>
                    <a:pt x="2022478" y="2699068"/>
                  </a:lnTo>
                  <a:lnTo>
                    <a:pt x="2023429" y="2704148"/>
                  </a:lnTo>
                  <a:lnTo>
                    <a:pt x="2023745" y="2709546"/>
                  </a:lnTo>
                  <a:lnTo>
                    <a:pt x="2024062" y="2714943"/>
                  </a:lnTo>
                  <a:lnTo>
                    <a:pt x="2024062" y="2720023"/>
                  </a:lnTo>
                  <a:lnTo>
                    <a:pt x="2024062" y="2725738"/>
                  </a:lnTo>
                  <a:lnTo>
                    <a:pt x="2023429" y="2730818"/>
                  </a:lnTo>
                  <a:lnTo>
                    <a:pt x="2022478" y="2736216"/>
                  </a:lnTo>
                  <a:lnTo>
                    <a:pt x="2021844" y="2741296"/>
                  </a:lnTo>
                  <a:lnTo>
                    <a:pt x="2020894" y="2746376"/>
                  </a:lnTo>
                  <a:lnTo>
                    <a:pt x="2019309" y="2751773"/>
                  </a:lnTo>
                  <a:lnTo>
                    <a:pt x="2017725" y="2756853"/>
                  </a:lnTo>
                  <a:lnTo>
                    <a:pt x="2014240" y="2767331"/>
                  </a:lnTo>
                  <a:lnTo>
                    <a:pt x="2009170" y="2777173"/>
                  </a:lnTo>
                  <a:lnTo>
                    <a:pt x="2004100" y="2787016"/>
                  </a:lnTo>
                  <a:lnTo>
                    <a:pt x="1997763" y="2796223"/>
                  </a:lnTo>
                  <a:lnTo>
                    <a:pt x="1990476" y="2805431"/>
                  </a:lnTo>
                  <a:lnTo>
                    <a:pt x="1982554" y="2814003"/>
                  </a:lnTo>
                  <a:lnTo>
                    <a:pt x="1973683" y="2822576"/>
                  </a:lnTo>
                  <a:lnTo>
                    <a:pt x="1964177" y="2830513"/>
                  </a:lnTo>
                  <a:lnTo>
                    <a:pt x="1958474" y="2834641"/>
                  </a:lnTo>
                  <a:lnTo>
                    <a:pt x="1952137" y="2838768"/>
                  </a:lnTo>
                  <a:lnTo>
                    <a:pt x="1945799" y="2842261"/>
                  </a:lnTo>
                  <a:lnTo>
                    <a:pt x="1938829" y="2845753"/>
                  </a:lnTo>
                  <a:lnTo>
                    <a:pt x="1931541" y="2848928"/>
                  </a:lnTo>
                  <a:lnTo>
                    <a:pt x="1923937" y="2852421"/>
                  </a:lnTo>
                  <a:lnTo>
                    <a:pt x="1915698" y="2854961"/>
                  </a:lnTo>
                  <a:lnTo>
                    <a:pt x="1907777" y="2857818"/>
                  </a:lnTo>
                  <a:lnTo>
                    <a:pt x="1899222" y="2860041"/>
                  </a:lnTo>
                  <a:lnTo>
                    <a:pt x="1890350" y="2862263"/>
                  </a:lnTo>
                  <a:lnTo>
                    <a:pt x="1880845" y="2864486"/>
                  </a:lnTo>
                  <a:lnTo>
                    <a:pt x="1871656" y="2866391"/>
                  </a:lnTo>
                  <a:lnTo>
                    <a:pt x="1862150" y="2867978"/>
                  </a:lnTo>
                  <a:lnTo>
                    <a:pt x="1852011" y="2869566"/>
                  </a:lnTo>
                  <a:lnTo>
                    <a:pt x="1842188" y="2870201"/>
                  </a:lnTo>
                  <a:lnTo>
                    <a:pt x="1831732" y="2871471"/>
                  </a:lnTo>
                  <a:lnTo>
                    <a:pt x="1831732" y="2918143"/>
                  </a:lnTo>
                  <a:lnTo>
                    <a:pt x="1831415" y="2921001"/>
                  </a:lnTo>
                  <a:lnTo>
                    <a:pt x="1830148" y="2923858"/>
                  </a:lnTo>
                  <a:lnTo>
                    <a:pt x="1828564" y="2926081"/>
                  </a:lnTo>
                  <a:lnTo>
                    <a:pt x="1826346" y="2928303"/>
                  </a:lnTo>
                  <a:lnTo>
                    <a:pt x="1823811" y="2929573"/>
                  </a:lnTo>
                  <a:lnTo>
                    <a:pt x="1820959" y="2931161"/>
                  </a:lnTo>
                  <a:lnTo>
                    <a:pt x="1817474" y="2931796"/>
                  </a:lnTo>
                  <a:lnTo>
                    <a:pt x="1813988" y="2932113"/>
                  </a:lnTo>
                  <a:lnTo>
                    <a:pt x="1753153" y="2932113"/>
                  </a:lnTo>
                  <a:lnTo>
                    <a:pt x="1749350" y="2931796"/>
                  </a:lnTo>
                  <a:lnTo>
                    <a:pt x="1745865" y="2931161"/>
                  </a:lnTo>
                  <a:lnTo>
                    <a:pt x="1743013" y="2929573"/>
                  </a:lnTo>
                  <a:lnTo>
                    <a:pt x="1740478" y="2928303"/>
                  </a:lnTo>
                  <a:lnTo>
                    <a:pt x="1738261" y="2926081"/>
                  </a:lnTo>
                  <a:lnTo>
                    <a:pt x="1736676" y="2923858"/>
                  </a:lnTo>
                  <a:lnTo>
                    <a:pt x="1735726" y="2921001"/>
                  </a:lnTo>
                  <a:lnTo>
                    <a:pt x="1735409" y="2918143"/>
                  </a:lnTo>
                  <a:lnTo>
                    <a:pt x="1735409" y="2867661"/>
                  </a:lnTo>
                  <a:lnTo>
                    <a:pt x="1722418" y="2865438"/>
                  </a:lnTo>
                  <a:lnTo>
                    <a:pt x="1708793" y="2863216"/>
                  </a:lnTo>
                  <a:lnTo>
                    <a:pt x="1696436" y="2860041"/>
                  </a:lnTo>
                  <a:lnTo>
                    <a:pt x="1683444" y="2857183"/>
                  </a:lnTo>
                  <a:lnTo>
                    <a:pt x="1670770" y="2853373"/>
                  </a:lnTo>
                  <a:lnTo>
                    <a:pt x="1658413" y="2849246"/>
                  </a:lnTo>
                  <a:lnTo>
                    <a:pt x="1646689" y="2844801"/>
                  </a:lnTo>
                  <a:lnTo>
                    <a:pt x="1635283" y="2840038"/>
                  </a:lnTo>
                  <a:lnTo>
                    <a:pt x="1624193" y="2834958"/>
                  </a:lnTo>
                  <a:lnTo>
                    <a:pt x="1613420" y="2829243"/>
                  </a:lnTo>
                  <a:lnTo>
                    <a:pt x="1603280" y="2823528"/>
                  </a:lnTo>
                  <a:lnTo>
                    <a:pt x="1594092" y="2816543"/>
                  </a:lnTo>
                  <a:lnTo>
                    <a:pt x="1585220" y="2809876"/>
                  </a:lnTo>
                  <a:lnTo>
                    <a:pt x="1576982" y="2802573"/>
                  </a:lnTo>
                  <a:lnTo>
                    <a:pt x="1569377" y="2794636"/>
                  </a:lnTo>
                  <a:lnTo>
                    <a:pt x="1566209" y="2790826"/>
                  </a:lnTo>
                  <a:lnTo>
                    <a:pt x="1563357" y="2786698"/>
                  </a:lnTo>
                  <a:lnTo>
                    <a:pt x="1560188" y="2782253"/>
                  </a:lnTo>
                  <a:lnTo>
                    <a:pt x="1558287" y="2777173"/>
                  </a:lnTo>
                  <a:lnTo>
                    <a:pt x="1557337" y="2772411"/>
                  </a:lnTo>
                  <a:lnTo>
                    <a:pt x="1557337" y="2767331"/>
                  </a:lnTo>
                  <a:lnTo>
                    <a:pt x="1557654" y="2761933"/>
                  </a:lnTo>
                  <a:lnTo>
                    <a:pt x="1559238" y="2756853"/>
                  </a:lnTo>
                  <a:lnTo>
                    <a:pt x="1561456" y="2751456"/>
                  </a:lnTo>
                  <a:lnTo>
                    <a:pt x="1564308" y="2746058"/>
                  </a:lnTo>
                  <a:lnTo>
                    <a:pt x="1566209" y="2743201"/>
                  </a:lnTo>
                  <a:lnTo>
                    <a:pt x="1568743" y="2740026"/>
                  </a:lnTo>
                  <a:lnTo>
                    <a:pt x="1571278" y="2737168"/>
                  </a:lnTo>
                  <a:lnTo>
                    <a:pt x="1574447" y="2734311"/>
                  </a:lnTo>
                  <a:lnTo>
                    <a:pt x="1577299" y="2731136"/>
                  </a:lnTo>
                  <a:lnTo>
                    <a:pt x="1580784" y="2728596"/>
                  </a:lnTo>
                  <a:lnTo>
                    <a:pt x="1583952" y="2726056"/>
                  </a:lnTo>
                  <a:lnTo>
                    <a:pt x="1587755" y="2723833"/>
                  </a:lnTo>
                  <a:lnTo>
                    <a:pt x="1591874" y="2721611"/>
                  </a:lnTo>
                  <a:lnTo>
                    <a:pt x="1595359" y="2719706"/>
                  </a:lnTo>
                  <a:lnTo>
                    <a:pt x="1599478" y="2717801"/>
                  </a:lnTo>
                  <a:lnTo>
                    <a:pt x="1603914" y="2716531"/>
                  </a:lnTo>
                  <a:lnTo>
                    <a:pt x="1608033" y="2715261"/>
                  </a:lnTo>
                  <a:lnTo>
                    <a:pt x="1612469" y="2714626"/>
                  </a:lnTo>
                  <a:lnTo>
                    <a:pt x="1616905" y="2713673"/>
                  </a:lnTo>
                  <a:lnTo>
                    <a:pt x="1621341" y="2713673"/>
                  </a:lnTo>
                  <a:lnTo>
                    <a:pt x="1626411" y="2713673"/>
                  </a:lnTo>
                  <a:lnTo>
                    <a:pt x="1631480" y="2714943"/>
                  </a:lnTo>
                  <a:lnTo>
                    <a:pt x="1635916" y="2715896"/>
                  </a:lnTo>
                  <a:lnTo>
                    <a:pt x="1640352" y="2717801"/>
                  </a:lnTo>
                  <a:lnTo>
                    <a:pt x="1644471" y="2720023"/>
                  </a:lnTo>
                  <a:lnTo>
                    <a:pt x="1648274" y="2723198"/>
                  </a:lnTo>
                  <a:lnTo>
                    <a:pt x="1651759" y="2726056"/>
                  </a:lnTo>
                  <a:lnTo>
                    <a:pt x="1654928" y="2729866"/>
                  </a:lnTo>
                  <a:lnTo>
                    <a:pt x="1657462" y="2733041"/>
                  </a:lnTo>
                  <a:lnTo>
                    <a:pt x="1658096" y="2733993"/>
                  </a:lnTo>
                  <a:lnTo>
                    <a:pt x="1659364" y="2734946"/>
                  </a:lnTo>
                  <a:lnTo>
                    <a:pt x="1665701" y="2740026"/>
                  </a:lnTo>
                  <a:lnTo>
                    <a:pt x="1671721" y="2744471"/>
                  </a:lnTo>
                  <a:lnTo>
                    <a:pt x="1678692" y="2748598"/>
                  </a:lnTo>
                  <a:lnTo>
                    <a:pt x="1685662" y="2752726"/>
                  </a:lnTo>
                  <a:lnTo>
                    <a:pt x="1692634" y="2756853"/>
                  </a:lnTo>
                  <a:lnTo>
                    <a:pt x="1699921" y="2760346"/>
                  </a:lnTo>
                  <a:lnTo>
                    <a:pt x="1707526" y="2763521"/>
                  </a:lnTo>
                  <a:lnTo>
                    <a:pt x="1714497" y="2766061"/>
                  </a:lnTo>
                  <a:lnTo>
                    <a:pt x="1720834" y="2768283"/>
                  </a:lnTo>
                  <a:lnTo>
                    <a:pt x="1731607" y="2771458"/>
                  </a:lnTo>
                  <a:lnTo>
                    <a:pt x="1742380" y="2773998"/>
                  </a:lnTo>
                  <a:lnTo>
                    <a:pt x="1753153" y="2776221"/>
                  </a:lnTo>
                  <a:lnTo>
                    <a:pt x="1764242" y="2778126"/>
                  </a:lnTo>
                  <a:lnTo>
                    <a:pt x="1775016" y="2779396"/>
                  </a:lnTo>
                  <a:lnTo>
                    <a:pt x="1785789" y="2780666"/>
                  </a:lnTo>
                  <a:lnTo>
                    <a:pt x="1795928" y="2780983"/>
                  </a:lnTo>
                  <a:lnTo>
                    <a:pt x="1806067" y="2781301"/>
                  </a:lnTo>
                  <a:lnTo>
                    <a:pt x="1817157" y="2780983"/>
                  </a:lnTo>
                  <a:lnTo>
                    <a:pt x="1827613" y="2780348"/>
                  </a:lnTo>
                  <a:lnTo>
                    <a:pt x="1837119" y="2778761"/>
                  </a:lnTo>
                  <a:lnTo>
                    <a:pt x="1845991" y="2776856"/>
                  </a:lnTo>
                  <a:lnTo>
                    <a:pt x="1854546" y="2774633"/>
                  </a:lnTo>
                  <a:lnTo>
                    <a:pt x="1862467" y="2771776"/>
                  </a:lnTo>
                  <a:lnTo>
                    <a:pt x="1869121" y="2768283"/>
                  </a:lnTo>
                  <a:lnTo>
                    <a:pt x="1875458" y="2764791"/>
                  </a:lnTo>
                  <a:lnTo>
                    <a:pt x="1879260" y="2761616"/>
                  </a:lnTo>
                  <a:lnTo>
                    <a:pt x="1882429" y="2758441"/>
                  </a:lnTo>
                  <a:lnTo>
                    <a:pt x="1885280" y="2754948"/>
                  </a:lnTo>
                  <a:lnTo>
                    <a:pt x="1888132" y="2751456"/>
                  </a:lnTo>
                  <a:lnTo>
                    <a:pt x="1890350" y="2747646"/>
                  </a:lnTo>
                  <a:lnTo>
                    <a:pt x="1892251" y="2743518"/>
                  </a:lnTo>
                  <a:lnTo>
                    <a:pt x="1893519" y="2739391"/>
                  </a:lnTo>
                  <a:lnTo>
                    <a:pt x="1894786" y="2734946"/>
                  </a:lnTo>
                  <a:lnTo>
                    <a:pt x="1895420" y="2730818"/>
                  </a:lnTo>
                  <a:lnTo>
                    <a:pt x="1895737" y="2726373"/>
                  </a:lnTo>
                  <a:lnTo>
                    <a:pt x="1895420" y="2721928"/>
                  </a:lnTo>
                  <a:lnTo>
                    <a:pt x="1895103" y="2717483"/>
                  </a:lnTo>
                  <a:lnTo>
                    <a:pt x="1893836" y="2713038"/>
                  </a:lnTo>
                  <a:lnTo>
                    <a:pt x="1892885" y="2708911"/>
                  </a:lnTo>
                  <a:lnTo>
                    <a:pt x="1890984" y="2704783"/>
                  </a:lnTo>
                  <a:lnTo>
                    <a:pt x="1888766" y="2700656"/>
                  </a:lnTo>
                  <a:lnTo>
                    <a:pt x="1885280" y="2696211"/>
                  </a:lnTo>
                  <a:lnTo>
                    <a:pt x="1881478" y="2691766"/>
                  </a:lnTo>
                  <a:lnTo>
                    <a:pt x="1876092" y="2687321"/>
                  </a:lnTo>
                  <a:lnTo>
                    <a:pt x="1870705" y="2682876"/>
                  </a:lnTo>
                  <a:lnTo>
                    <a:pt x="1864368" y="2678748"/>
                  </a:lnTo>
                  <a:lnTo>
                    <a:pt x="1857714" y="2674621"/>
                  </a:lnTo>
                  <a:lnTo>
                    <a:pt x="1850110" y="2671128"/>
                  </a:lnTo>
                  <a:lnTo>
                    <a:pt x="1842188" y="2667318"/>
                  </a:lnTo>
                  <a:lnTo>
                    <a:pt x="1817474" y="2657158"/>
                  </a:lnTo>
                  <a:lnTo>
                    <a:pt x="1720517" y="2617471"/>
                  </a:lnTo>
                  <a:lnTo>
                    <a:pt x="1673305" y="2597786"/>
                  </a:lnTo>
                  <a:lnTo>
                    <a:pt x="1644471" y="2585086"/>
                  </a:lnTo>
                  <a:lnTo>
                    <a:pt x="1639085" y="2582546"/>
                  </a:lnTo>
                  <a:lnTo>
                    <a:pt x="1634015" y="2580006"/>
                  </a:lnTo>
                  <a:lnTo>
                    <a:pt x="1624827" y="2574608"/>
                  </a:lnTo>
                  <a:lnTo>
                    <a:pt x="1615638" y="2567623"/>
                  </a:lnTo>
                  <a:lnTo>
                    <a:pt x="1607083" y="2560638"/>
                  </a:lnTo>
                  <a:lnTo>
                    <a:pt x="1598845" y="2552383"/>
                  </a:lnTo>
                  <a:lnTo>
                    <a:pt x="1591874" y="2544446"/>
                  </a:lnTo>
                  <a:lnTo>
                    <a:pt x="1588072" y="2540001"/>
                  </a:lnTo>
                  <a:lnTo>
                    <a:pt x="1585220" y="2534921"/>
                  </a:lnTo>
                  <a:lnTo>
                    <a:pt x="1581734" y="2530476"/>
                  </a:lnTo>
                  <a:lnTo>
                    <a:pt x="1579200" y="2525713"/>
                  </a:lnTo>
                  <a:lnTo>
                    <a:pt x="1576348" y="2520633"/>
                  </a:lnTo>
                  <a:lnTo>
                    <a:pt x="1574130" y="2515236"/>
                  </a:lnTo>
                  <a:lnTo>
                    <a:pt x="1571912" y="2510156"/>
                  </a:lnTo>
                  <a:lnTo>
                    <a:pt x="1570011" y="2505076"/>
                  </a:lnTo>
                  <a:lnTo>
                    <a:pt x="1568110" y="2499678"/>
                  </a:lnTo>
                  <a:lnTo>
                    <a:pt x="1566525" y="2494598"/>
                  </a:lnTo>
                  <a:lnTo>
                    <a:pt x="1565575" y="2488883"/>
                  </a:lnTo>
                  <a:lnTo>
                    <a:pt x="1564624" y="2483803"/>
                  </a:lnTo>
                  <a:lnTo>
                    <a:pt x="1563991" y="2478088"/>
                  </a:lnTo>
                  <a:lnTo>
                    <a:pt x="1563674" y="2473008"/>
                  </a:lnTo>
                  <a:lnTo>
                    <a:pt x="1563357" y="2467293"/>
                  </a:lnTo>
                  <a:lnTo>
                    <a:pt x="1563674" y="2461896"/>
                  </a:lnTo>
                  <a:lnTo>
                    <a:pt x="1563991" y="2456816"/>
                  </a:lnTo>
                  <a:lnTo>
                    <a:pt x="1564308" y="2451101"/>
                  </a:lnTo>
                  <a:lnTo>
                    <a:pt x="1565575" y="2446021"/>
                  </a:lnTo>
                  <a:lnTo>
                    <a:pt x="1566525" y="2440306"/>
                  </a:lnTo>
                  <a:lnTo>
                    <a:pt x="1567793" y="2435226"/>
                  </a:lnTo>
                  <a:lnTo>
                    <a:pt x="1569060" y="2429828"/>
                  </a:lnTo>
                  <a:lnTo>
                    <a:pt x="1570961" y="2424748"/>
                  </a:lnTo>
                  <a:lnTo>
                    <a:pt x="1573179" y="2419668"/>
                  </a:lnTo>
                  <a:lnTo>
                    <a:pt x="1575397" y="2414271"/>
                  </a:lnTo>
                  <a:lnTo>
                    <a:pt x="1577932" y="2409191"/>
                  </a:lnTo>
                  <a:lnTo>
                    <a:pt x="1580784" y="2404428"/>
                  </a:lnTo>
                  <a:lnTo>
                    <a:pt x="1583636" y="2399031"/>
                  </a:lnTo>
                  <a:lnTo>
                    <a:pt x="1586804" y="2394268"/>
                  </a:lnTo>
                  <a:lnTo>
                    <a:pt x="1590290" y="2389506"/>
                  </a:lnTo>
                  <a:lnTo>
                    <a:pt x="1594092" y="2385061"/>
                  </a:lnTo>
                  <a:lnTo>
                    <a:pt x="1598211" y="2379981"/>
                  </a:lnTo>
                  <a:lnTo>
                    <a:pt x="1602013" y="2375536"/>
                  </a:lnTo>
                  <a:lnTo>
                    <a:pt x="1606766" y="2371091"/>
                  </a:lnTo>
                  <a:lnTo>
                    <a:pt x="1611202" y="2367281"/>
                  </a:lnTo>
                  <a:lnTo>
                    <a:pt x="1615955" y="2363153"/>
                  </a:lnTo>
                  <a:lnTo>
                    <a:pt x="1621658" y="2358073"/>
                  </a:lnTo>
                  <a:lnTo>
                    <a:pt x="1627678" y="2353628"/>
                  </a:lnTo>
                  <a:lnTo>
                    <a:pt x="1634015" y="2349818"/>
                  </a:lnTo>
                  <a:lnTo>
                    <a:pt x="1640669" y="2345691"/>
                  </a:lnTo>
                  <a:lnTo>
                    <a:pt x="1647323" y="2341881"/>
                  </a:lnTo>
                  <a:lnTo>
                    <a:pt x="1654294" y="2338071"/>
                  </a:lnTo>
                  <a:lnTo>
                    <a:pt x="1661898" y="2334896"/>
                  </a:lnTo>
                  <a:lnTo>
                    <a:pt x="1669186" y="2331403"/>
                  </a:lnTo>
                  <a:lnTo>
                    <a:pt x="1676790" y="2328546"/>
                  </a:lnTo>
                  <a:lnTo>
                    <a:pt x="1684395" y="2325371"/>
                  </a:lnTo>
                  <a:lnTo>
                    <a:pt x="1692634" y="2322831"/>
                  </a:lnTo>
                  <a:lnTo>
                    <a:pt x="1700872" y="2320608"/>
                  </a:lnTo>
                  <a:lnTo>
                    <a:pt x="1709427" y="2318386"/>
                  </a:lnTo>
                  <a:lnTo>
                    <a:pt x="1717982" y="2316163"/>
                  </a:lnTo>
                  <a:lnTo>
                    <a:pt x="1726220" y="2314893"/>
                  </a:lnTo>
                  <a:lnTo>
                    <a:pt x="1735409" y="2312988"/>
                  </a:lnTo>
                  <a:lnTo>
                    <a:pt x="1735409" y="2259966"/>
                  </a:lnTo>
                  <a:lnTo>
                    <a:pt x="1735726" y="2257426"/>
                  </a:lnTo>
                  <a:lnTo>
                    <a:pt x="1736676" y="2254886"/>
                  </a:lnTo>
                  <a:lnTo>
                    <a:pt x="1738261" y="2252346"/>
                  </a:lnTo>
                  <a:lnTo>
                    <a:pt x="1740478" y="2250441"/>
                  </a:lnTo>
                  <a:lnTo>
                    <a:pt x="1743013" y="2248536"/>
                  </a:lnTo>
                  <a:lnTo>
                    <a:pt x="1745865" y="2247583"/>
                  </a:lnTo>
                  <a:lnTo>
                    <a:pt x="1749350" y="2246631"/>
                  </a:lnTo>
                  <a:lnTo>
                    <a:pt x="1753153" y="2246313"/>
                  </a:lnTo>
                  <a:close/>
                  <a:moveTo>
                    <a:pt x="1796891" y="2159710"/>
                  </a:moveTo>
                  <a:lnTo>
                    <a:pt x="1786093" y="2160028"/>
                  </a:lnTo>
                  <a:lnTo>
                    <a:pt x="1775296" y="2160663"/>
                  </a:lnTo>
                  <a:lnTo>
                    <a:pt x="1764817" y="2161298"/>
                  </a:lnTo>
                  <a:lnTo>
                    <a:pt x="1754337" y="2162251"/>
                  </a:lnTo>
                  <a:lnTo>
                    <a:pt x="1743540" y="2163839"/>
                  </a:lnTo>
                  <a:lnTo>
                    <a:pt x="1733695" y="2165427"/>
                  </a:lnTo>
                  <a:lnTo>
                    <a:pt x="1723216" y="2167332"/>
                  </a:lnTo>
                  <a:lnTo>
                    <a:pt x="1712736" y="2169555"/>
                  </a:lnTo>
                  <a:lnTo>
                    <a:pt x="1702892" y="2171778"/>
                  </a:lnTo>
                  <a:lnTo>
                    <a:pt x="1692730" y="2174318"/>
                  </a:lnTo>
                  <a:lnTo>
                    <a:pt x="1683202" y="2177177"/>
                  </a:lnTo>
                  <a:lnTo>
                    <a:pt x="1673040" y="2180352"/>
                  </a:lnTo>
                  <a:lnTo>
                    <a:pt x="1663513" y="2183528"/>
                  </a:lnTo>
                  <a:lnTo>
                    <a:pt x="1653669" y="2187021"/>
                  </a:lnTo>
                  <a:lnTo>
                    <a:pt x="1644460" y="2190514"/>
                  </a:lnTo>
                  <a:lnTo>
                    <a:pt x="1635250" y="2194643"/>
                  </a:lnTo>
                  <a:lnTo>
                    <a:pt x="1625723" y="2198771"/>
                  </a:lnTo>
                  <a:lnTo>
                    <a:pt x="1616514" y="2203217"/>
                  </a:lnTo>
                  <a:lnTo>
                    <a:pt x="1607622" y="2207663"/>
                  </a:lnTo>
                  <a:lnTo>
                    <a:pt x="1598730" y="2213061"/>
                  </a:lnTo>
                  <a:lnTo>
                    <a:pt x="1589839" y="2217825"/>
                  </a:lnTo>
                  <a:lnTo>
                    <a:pt x="1581264" y="2222906"/>
                  </a:lnTo>
                  <a:lnTo>
                    <a:pt x="1572690" y="2228622"/>
                  </a:lnTo>
                  <a:lnTo>
                    <a:pt x="1564116" y="2234020"/>
                  </a:lnTo>
                  <a:lnTo>
                    <a:pt x="1555859" y="2240054"/>
                  </a:lnTo>
                  <a:lnTo>
                    <a:pt x="1547920" y="2246088"/>
                  </a:lnTo>
                  <a:lnTo>
                    <a:pt x="1539981" y="2252439"/>
                  </a:lnTo>
                  <a:lnTo>
                    <a:pt x="1532042" y="2258473"/>
                  </a:lnTo>
                  <a:lnTo>
                    <a:pt x="1524420" y="2265459"/>
                  </a:lnTo>
                  <a:lnTo>
                    <a:pt x="1517117" y="2272128"/>
                  </a:lnTo>
                  <a:lnTo>
                    <a:pt x="1509495" y="2279114"/>
                  </a:lnTo>
                  <a:lnTo>
                    <a:pt x="1502509" y="2286101"/>
                  </a:lnTo>
                  <a:lnTo>
                    <a:pt x="1495522" y="2293405"/>
                  </a:lnTo>
                  <a:lnTo>
                    <a:pt x="1488853" y="2301026"/>
                  </a:lnTo>
                  <a:lnTo>
                    <a:pt x="1482185" y="2308648"/>
                  </a:lnTo>
                  <a:lnTo>
                    <a:pt x="1475833" y="2316269"/>
                  </a:lnTo>
                  <a:lnTo>
                    <a:pt x="1469482" y="2324526"/>
                  </a:lnTo>
                  <a:lnTo>
                    <a:pt x="1463131" y="2332465"/>
                  </a:lnTo>
                  <a:lnTo>
                    <a:pt x="1457415" y="2340722"/>
                  </a:lnTo>
                  <a:lnTo>
                    <a:pt x="1451698" y="2348978"/>
                  </a:lnTo>
                  <a:lnTo>
                    <a:pt x="1446300" y="2357553"/>
                  </a:lnTo>
                  <a:lnTo>
                    <a:pt x="1440901" y="2366444"/>
                  </a:lnTo>
                  <a:lnTo>
                    <a:pt x="1435820" y="2375019"/>
                  </a:lnTo>
                  <a:lnTo>
                    <a:pt x="1431057" y="2383910"/>
                  </a:lnTo>
                  <a:lnTo>
                    <a:pt x="1426293" y="2393120"/>
                  </a:lnTo>
                  <a:lnTo>
                    <a:pt x="1421847" y="2402012"/>
                  </a:lnTo>
                  <a:lnTo>
                    <a:pt x="1417719" y="2411221"/>
                  </a:lnTo>
                  <a:lnTo>
                    <a:pt x="1413591" y="2421065"/>
                  </a:lnTo>
                  <a:lnTo>
                    <a:pt x="1410098" y="2430592"/>
                  </a:lnTo>
                  <a:lnTo>
                    <a:pt x="1406287" y="2440437"/>
                  </a:lnTo>
                  <a:lnTo>
                    <a:pt x="1403111" y="2449964"/>
                  </a:lnTo>
                  <a:lnTo>
                    <a:pt x="1399936" y="2460126"/>
                  </a:lnTo>
                  <a:lnTo>
                    <a:pt x="1397395" y="2469653"/>
                  </a:lnTo>
                  <a:lnTo>
                    <a:pt x="1394855" y="2480132"/>
                  </a:lnTo>
                  <a:lnTo>
                    <a:pt x="1391996" y="2490294"/>
                  </a:lnTo>
                  <a:lnTo>
                    <a:pt x="1390091" y="2500456"/>
                  </a:lnTo>
                  <a:lnTo>
                    <a:pt x="1388503" y="2510936"/>
                  </a:lnTo>
                  <a:lnTo>
                    <a:pt x="1386598" y="2521416"/>
                  </a:lnTo>
                  <a:lnTo>
                    <a:pt x="1385328" y="2532213"/>
                  </a:lnTo>
                  <a:lnTo>
                    <a:pt x="1384375" y="2542692"/>
                  </a:lnTo>
                  <a:lnTo>
                    <a:pt x="1383422" y="2553172"/>
                  </a:lnTo>
                  <a:lnTo>
                    <a:pt x="1382787" y="2564604"/>
                  </a:lnTo>
                  <a:lnTo>
                    <a:pt x="1382787" y="2575401"/>
                  </a:lnTo>
                  <a:lnTo>
                    <a:pt x="1382787" y="2585881"/>
                  </a:lnTo>
                  <a:lnTo>
                    <a:pt x="1382787" y="2596678"/>
                  </a:lnTo>
                  <a:lnTo>
                    <a:pt x="1383422" y="2607475"/>
                  </a:lnTo>
                  <a:lnTo>
                    <a:pt x="1384375" y="2617955"/>
                  </a:lnTo>
                  <a:lnTo>
                    <a:pt x="1385328" y="2628434"/>
                  </a:lnTo>
                  <a:lnTo>
                    <a:pt x="1386598" y="2638914"/>
                  </a:lnTo>
                  <a:lnTo>
                    <a:pt x="1388503" y="2649076"/>
                  </a:lnTo>
                  <a:lnTo>
                    <a:pt x="1390091" y="2659556"/>
                  </a:lnTo>
                  <a:lnTo>
                    <a:pt x="1391996" y="2669718"/>
                  </a:lnTo>
                  <a:lnTo>
                    <a:pt x="1394855" y="2680197"/>
                  </a:lnTo>
                  <a:lnTo>
                    <a:pt x="1397077" y="2690042"/>
                  </a:lnTo>
                  <a:lnTo>
                    <a:pt x="1399936" y="2699886"/>
                  </a:lnTo>
                  <a:lnTo>
                    <a:pt x="1402794" y="2709731"/>
                  </a:lnTo>
                  <a:lnTo>
                    <a:pt x="1406287" y="2719575"/>
                  </a:lnTo>
                  <a:lnTo>
                    <a:pt x="1409462" y="2729102"/>
                  </a:lnTo>
                  <a:lnTo>
                    <a:pt x="1413591" y="2738312"/>
                  </a:lnTo>
                  <a:lnTo>
                    <a:pt x="1417402" y="2748156"/>
                  </a:lnTo>
                  <a:lnTo>
                    <a:pt x="1421847" y="2757048"/>
                  </a:lnTo>
                  <a:lnTo>
                    <a:pt x="1425976" y="2766257"/>
                  </a:lnTo>
                  <a:lnTo>
                    <a:pt x="1430739" y="2775149"/>
                  </a:lnTo>
                  <a:lnTo>
                    <a:pt x="1435503" y="2784041"/>
                  </a:lnTo>
                  <a:lnTo>
                    <a:pt x="1440266" y="2792932"/>
                  </a:lnTo>
                  <a:lnTo>
                    <a:pt x="1445982" y="2801507"/>
                  </a:lnTo>
                  <a:lnTo>
                    <a:pt x="1451063" y="2810081"/>
                  </a:lnTo>
                  <a:lnTo>
                    <a:pt x="1456779" y="2818655"/>
                  </a:lnTo>
                  <a:lnTo>
                    <a:pt x="1462813" y="2826912"/>
                  </a:lnTo>
                  <a:lnTo>
                    <a:pt x="1468529" y="2834851"/>
                  </a:lnTo>
                  <a:lnTo>
                    <a:pt x="1474881" y="2842790"/>
                  </a:lnTo>
                  <a:lnTo>
                    <a:pt x="1481549" y="2850729"/>
                  </a:lnTo>
                  <a:lnTo>
                    <a:pt x="1487901" y="2858351"/>
                  </a:lnTo>
                  <a:lnTo>
                    <a:pt x="1494887" y="2865972"/>
                  </a:lnTo>
                  <a:lnTo>
                    <a:pt x="1501873" y="2873276"/>
                  </a:lnTo>
                  <a:lnTo>
                    <a:pt x="1509177" y="2880262"/>
                  </a:lnTo>
                  <a:lnTo>
                    <a:pt x="1516164" y="2887249"/>
                  </a:lnTo>
                  <a:lnTo>
                    <a:pt x="1524103" y="2894235"/>
                  </a:lnTo>
                  <a:lnTo>
                    <a:pt x="1531407" y="2900904"/>
                  </a:lnTo>
                  <a:lnTo>
                    <a:pt x="1539346" y="2907255"/>
                  </a:lnTo>
                  <a:lnTo>
                    <a:pt x="1546968" y="2913289"/>
                  </a:lnTo>
                  <a:lnTo>
                    <a:pt x="1555224" y="2919323"/>
                  </a:lnTo>
                  <a:lnTo>
                    <a:pt x="1563481" y="2925356"/>
                  </a:lnTo>
                  <a:lnTo>
                    <a:pt x="1572055" y="2930755"/>
                  </a:lnTo>
                  <a:lnTo>
                    <a:pt x="1580629" y="2936471"/>
                  </a:lnTo>
                  <a:lnTo>
                    <a:pt x="1589203" y="2941552"/>
                  </a:lnTo>
                  <a:lnTo>
                    <a:pt x="1598095" y="2946951"/>
                  </a:lnTo>
                  <a:lnTo>
                    <a:pt x="1606987" y="2951714"/>
                  </a:lnTo>
                  <a:lnTo>
                    <a:pt x="1615879" y="2956478"/>
                  </a:lnTo>
                  <a:lnTo>
                    <a:pt x="1625088" y="2960606"/>
                  </a:lnTo>
                  <a:lnTo>
                    <a:pt x="1634298" y="2965052"/>
                  </a:lnTo>
                  <a:lnTo>
                    <a:pt x="1643824" y="2969180"/>
                  </a:lnTo>
                  <a:lnTo>
                    <a:pt x="1653351" y="2972991"/>
                  </a:lnTo>
                  <a:lnTo>
                    <a:pt x="1662878" y="2976167"/>
                  </a:lnTo>
                  <a:lnTo>
                    <a:pt x="1672723" y="2979660"/>
                  </a:lnTo>
                  <a:lnTo>
                    <a:pt x="1682567" y="2982518"/>
                  </a:lnTo>
                  <a:lnTo>
                    <a:pt x="1692730" y="2985376"/>
                  </a:lnTo>
                  <a:lnTo>
                    <a:pt x="1702892" y="2988234"/>
                  </a:lnTo>
                  <a:lnTo>
                    <a:pt x="1713054" y="2990457"/>
                  </a:lnTo>
                  <a:lnTo>
                    <a:pt x="1723216" y="2992680"/>
                  </a:lnTo>
                  <a:lnTo>
                    <a:pt x="1733695" y="2994585"/>
                  </a:lnTo>
                  <a:lnTo>
                    <a:pt x="1744493" y="2995856"/>
                  </a:lnTo>
                  <a:lnTo>
                    <a:pt x="1754655" y="2997443"/>
                  </a:lnTo>
                  <a:lnTo>
                    <a:pt x="1765452" y="2998396"/>
                  </a:lnTo>
                  <a:lnTo>
                    <a:pt x="1776249" y="2999349"/>
                  </a:lnTo>
                  <a:lnTo>
                    <a:pt x="1787046" y="2999666"/>
                  </a:lnTo>
                  <a:lnTo>
                    <a:pt x="1797843" y="2999984"/>
                  </a:lnTo>
                  <a:lnTo>
                    <a:pt x="1808958" y="2999984"/>
                  </a:lnTo>
                  <a:lnTo>
                    <a:pt x="1819438" y="2999666"/>
                  </a:lnTo>
                  <a:lnTo>
                    <a:pt x="1830235" y="2999349"/>
                  </a:lnTo>
                  <a:lnTo>
                    <a:pt x="1841032" y="2998396"/>
                  </a:lnTo>
                  <a:lnTo>
                    <a:pt x="1851512" y="2997443"/>
                  </a:lnTo>
                  <a:lnTo>
                    <a:pt x="1861674" y="2995856"/>
                  </a:lnTo>
                  <a:lnTo>
                    <a:pt x="1872153" y="2994585"/>
                  </a:lnTo>
                  <a:lnTo>
                    <a:pt x="1882633" y="2992680"/>
                  </a:lnTo>
                  <a:lnTo>
                    <a:pt x="1892795" y="2990457"/>
                  </a:lnTo>
                  <a:lnTo>
                    <a:pt x="1902639" y="2988234"/>
                  </a:lnTo>
                  <a:lnTo>
                    <a:pt x="1912801" y="2985376"/>
                  </a:lnTo>
                  <a:lnTo>
                    <a:pt x="1922646" y="2982836"/>
                  </a:lnTo>
                  <a:lnTo>
                    <a:pt x="1932490" y="2979660"/>
                  </a:lnTo>
                  <a:lnTo>
                    <a:pt x="1942017" y="2976484"/>
                  </a:lnTo>
                  <a:lnTo>
                    <a:pt x="1951862" y="2972991"/>
                  </a:lnTo>
                  <a:lnTo>
                    <a:pt x="1961389" y="2969180"/>
                  </a:lnTo>
                  <a:lnTo>
                    <a:pt x="1970598" y="2965052"/>
                  </a:lnTo>
                  <a:lnTo>
                    <a:pt x="1980125" y="2960924"/>
                  </a:lnTo>
                  <a:lnTo>
                    <a:pt x="1989334" y="2956478"/>
                  </a:lnTo>
                  <a:lnTo>
                    <a:pt x="1998226" y="2952032"/>
                  </a:lnTo>
                  <a:lnTo>
                    <a:pt x="2007118" y="2947268"/>
                  </a:lnTo>
                  <a:lnTo>
                    <a:pt x="2016010" y="2942187"/>
                  </a:lnTo>
                  <a:lnTo>
                    <a:pt x="2024584" y="2936789"/>
                  </a:lnTo>
                  <a:lnTo>
                    <a:pt x="2033158" y="2931390"/>
                  </a:lnTo>
                  <a:lnTo>
                    <a:pt x="2041415" y="2925674"/>
                  </a:lnTo>
                  <a:lnTo>
                    <a:pt x="2049354" y="2919640"/>
                  </a:lnTo>
                  <a:lnTo>
                    <a:pt x="2057610" y="2913924"/>
                  </a:lnTo>
                  <a:lnTo>
                    <a:pt x="2065867" y="2907573"/>
                  </a:lnTo>
                  <a:lnTo>
                    <a:pt x="2073489" y="2901222"/>
                  </a:lnTo>
                  <a:lnTo>
                    <a:pt x="2081110" y="2894553"/>
                  </a:lnTo>
                  <a:lnTo>
                    <a:pt x="2088414" y="2887884"/>
                  </a:lnTo>
                  <a:lnTo>
                    <a:pt x="2096036" y="2880580"/>
                  </a:lnTo>
                  <a:lnTo>
                    <a:pt x="2103022" y="2873594"/>
                  </a:lnTo>
                  <a:lnTo>
                    <a:pt x="2110008" y="2866290"/>
                  </a:lnTo>
                  <a:lnTo>
                    <a:pt x="2116677" y="2858668"/>
                  </a:lnTo>
                  <a:lnTo>
                    <a:pt x="2123346" y="2851364"/>
                  </a:lnTo>
                  <a:lnTo>
                    <a:pt x="2130015" y="2843425"/>
                  </a:lnTo>
                  <a:lnTo>
                    <a:pt x="2136049" y="2835804"/>
                  </a:lnTo>
                  <a:lnTo>
                    <a:pt x="2142400" y="2827547"/>
                  </a:lnTo>
                  <a:lnTo>
                    <a:pt x="2148434" y="2819290"/>
                  </a:lnTo>
                  <a:lnTo>
                    <a:pt x="2153832" y="2810716"/>
                  </a:lnTo>
                  <a:lnTo>
                    <a:pt x="2159548" y="2802459"/>
                  </a:lnTo>
                  <a:lnTo>
                    <a:pt x="2164629" y="2793885"/>
                  </a:lnTo>
                  <a:lnTo>
                    <a:pt x="2169393" y="2784993"/>
                  </a:lnTo>
                  <a:lnTo>
                    <a:pt x="2174474" y="2775784"/>
                  </a:lnTo>
                  <a:lnTo>
                    <a:pt x="2179237" y="2766892"/>
                  </a:lnTo>
                  <a:lnTo>
                    <a:pt x="2183683" y="2757683"/>
                  </a:lnTo>
                  <a:lnTo>
                    <a:pt x="2187811" y="2748474"/>
                  </a:lnTo>
                  <a:lnTo>
                    <a:pt x="2191622" y="2739264"/>
                  </a:lnTo>
                  <a:lnTo>
                    <a:pt x="2195433" y="2729420"/>
                  </a:lnTo>
                  <a:lnTo>
                    <a:pt x="2199244" y="2719893"/>
                  </a:lnTo>
                  <a:lnTo>
                    <a:pt x="2202102" y="2710048"/>
                  </a:lnTo>
                  <a:lnTo>
                    <a:pt x="2205595" y="2700204"/>
                  </a:lnTo>
                  <a:lnTo>
                    <a:pt x="2208136" y="2690042"/>
                  </a:lnTo>
                  <a:lnTo>
                    <a:pt x="2210676" y="2680197"/>
                  </a:lnTo>
                  <a:lnTo>
                    <a:pt x="2213217" y="2669718"/>
                  </a:lnTo>
                  <a:lnTo>
                    <a:pt x="2215122" y="2659556"/>
                  </a:lnTo>
                  <a:lnTo>
                    <a:pt x="2217027" y="2649076"/>
                  </a:lnTo>
                  <a:lnTo>
                    <a:pt x="2218615" y="2638279"/>
                  </a:lnTo>
                  <a:lnTo>
                    <a:pt x="2219885" y="2628117"/>
                  </a:lnTo>
                  <a:lnTo>
                    <a:pt x="2221156" y="2617320"/>
                  </a:lnTo>
                  <a:lnTo>
                    <a:pt x="2221791" y="2606523"/>
                  </a:lnTo>
                  <a:lnTo>
                    <a:pt x="2222743" y="2595725"/>
                  </a:lnTo>
                  <a:lnTo>
                    <a:pt x="2222743" y="2584611"/>
                  </a:lnTo>
                  <a:lnTo>
                    <a:pt x="2222743" y="2573814"/>
                  </a:lnTo>
                  <a:lnTo>
                    <a:pt x="2222743" y="2563016"/>
                  </a:lnTo>
                  <a:lnTo>
                    <a:pt x="2221791" y="2552537"/>
                  </a:lnTo>
                  <a:lnTo>
                    <a:pt x="2221156" y="2541740"/>
                  </a:lnTo>
                  <a:lnTo>
                    <a:pt x="2219885" y="2531260"/>
                  </a:lnTo>
                  <a:lnTo>
                    <a:pt x="2218933" y="2521098"/>
                  </a:lnTo>
                  <a:lnTo>
                    <a:pt x="2217027" y="2510618"/>
                  </a:lnTo>
                  <a:lnTo>
                    <a:pt x="2215122" y="2500139"/>
                  </a:lnTo>
                  <a:lnTo>
                    <a:pt x="2213217" y="2490294"/>
                  </a:lnTo>
                  <a:lnTo>
                    <a:pt x="2210994" y="2479815"/>
                  </a:lnTo>
                  <a:lnTo>
                    <a:pt x="2208453" y="2469970"/>
                  </a:lnTo>
                  <a:lnTo>
                    <a:pt x="2205595" y="2460126"/>
                  </a:lnTo>
                  <a:lnTo>
                    <a:pt x="2202419" y="2449964"/>
                  </a:lnTo>
                  <a:lnTo>
                    <a:pt x="2199244" y="2440437"/>
                  </a:lnTo>
                  <a:lnTo>
                    <a:pt x="2195751" y="2430910"/>
                  </a:lnTo>
                  <a:lnTo>
                    <a:pt x="2192257" y="2421383"/>
                  </a:lnTo>
                  <a:lnTo>
                    <a:pt x="2188129" y="2412174"/>
                  </a:lnTo>
                  <a:lnTo>
                    <a:pt x="2184001" y="2402964"/>
                  </a:lnTo>
                  <a:lnTo>
                    <a:pt x="2179555" y="2393437"/>
                  </a:lnTo>
                  <a:lnTo>
                    <a:pt x="2174791" y="2384546"/>
                  </a:lnTo>
                  <a:lnTo>
                    <a:pt x="2169710" y="2375654"/>
                  </a:lnTo>
                  <a:lnTo>
                    <a:pt x="2164947" y="2366762"/>
                  </a:lnTo>
                  <a:lnTo>
                    <a:pt x="2159866" y="2358188"/>
                  </a:lnTo>
                  <a:lnTo>
                    <a:pt x="2154150" y="2349614"/>
                  </a:lnTo>
                  <a:lnTo>
                    <a:pt x="2148751" y="2341357"/>
                  </a:lnTo>
                  <a:lnTo>
                    <a:pt x="2142717" y="2333418"/>
                  </a:lnTo>
                  <a:lnTo>
                    <a:pt x="2136684" y="2325161"/>
                  </a:lnTo>
                  <a:lnTo>
                    <a:pt x="2130332" y="2316905"/>
                  </a:lnTo>
                  <a:lnTo>
                    <a:pt x="2124299" y="2309283"/>
                  </a:lnTo>
                  <a:lnTo>
                    <a:pt x="2117312" y="2301661"/>
                  </a:lnTo>
                  <a:lnTo>
                    <a:pt x="2110643" y="2294357"/>
                  </a:lnTo>
                  <a:lnTo>
                    <a:pt x="2103657" y="2286736"/>
                  </a:lnTo>
                  <a:lnTo>
                    <a:pt x="2096671" y="2279750"/>
                  </a:lnTo>
                  <a:lnTo>
                    <a:pt x="2089367" y="2272763"/>
                  </a:lnTo>
                  <a:lnTo>
                    <a:pt x="2081745" y="2265777"/>
                  </a:lnTo>
                  <a:lnTo>
                    <a:pt x="2074124" y="2259425"/>
                  </a:lnTo>
                  <a:lnTo>
                    <a:pt x="2066185" y="2252757"/>
                  </a:lnTo>
                  <a:lnTo>
                    <a:pt x="2058245" y="2246405"/>
                  </a:lnTo>
                  <a:lnTo>
                    <a:pt x="2050306" y="2240372"/>
                  </a:lnTo>
                  <a:lnTo>
                    <a:pt x="2042050" y="2234338"/>
                  </a:lnTo>
                  <a:lnTo>
                    <a:pt x="2033793" y="2228939"/>
                  </a:lnTo>
                  <a:lnTo>
                    <a:pt x="2025219" y="2223223"/>
                  </a:lnTo>
                  <a:lnTo>
                    <a:pt x="2016327" y="2218142"/>
                  </a:lnTo>
                  <a:lnTo>
                    <a:pt x="2007753" y="2213061"/>
                  </a:lnTo>
                  <a:lnTo>
                    <a:pt x="1998861" y="2207980"/>
                  </a:lnTo>
                  <a:lnTo>
                    <a:pt x="1989652" y="2203534"/>
                  </a:lnTo>
                  <a:lnTo>
                    <a:pt x="1980760" y="2199088"/>
                  </a:lnTo>
                  <a:lnTo>
                    <a:pt x="1971551" y="2194643"/>
                  </a:lnTo>
                  <a:lnTo>
                    <a:pt x="1961706" y="2190832"/>
                  </a:lnTo>
                  <a:lnTo>
                    <a:pt x="1952179" y="2187021"/>
                  </a:lnTo>
                  <a:lnTo>
                    <a:pt x="1942335" y="2183528"/>
                  </a:lnTo>
                  <a:lnTo>
                    <a:pt x="1932808" y="2180352"/>
                  </a:lnTo>
                  <a:lnTo>
                    <a:pt x="1922963" y="2177177"/>
                  </a:lnTo>
                  <a:lnTo>
                    <a:pt x="1913119" y="2174318"/>
                  </a:lnTo>
                  <a:lnTo>
                    <a:pt x="1902639" y="2171778"/>
                  </a:lnTo>
                  <a:lnTo>
                    <a:pt x="1892795" y="2169555"/>
                  </a:lnTo>
                  <a:lnTo>
                    <a:pt x="1882315" y="2167332"/>
                  </a:lnTo>
                  <a:lnTo>
                    <a:pt x="1871836" y="2165427"/>
                  </a:lnTo>
                  <a:lnTo>
                    <a:pt x="1861356" y="2163839"/>
                  </a:lnTo>
                  <a:lnTo>
                    <a:pt x="1850559" y="2162251"/>
                  </a:lnTo>
                  <a:lnTo>
                    <a:pt x="1840397" y="2161298"/>
                  </a:lnTo>
                  <a:lnTo>
                    <a:pt x="1829600" y="2160663"/>
                  </a:lnTo>
                  <a:lnTo>
                    <a:pt x="1818167" y="2160028"/>
                  </a:lnTo>
                  <a:lnTo>
                    <a:pt x="1807688" y="2159710"/>
                  </a:lnTo>
                  <a:lnTo>
                    <a:pt x="1796891" y="2159710"/>
                  </a:lnTo>
                  <a:close/>
                  <a:moveTo>
                    <a:pt x="1703527" y="1784350"/>
                  </a:moveTo>
                  <a:lnTo>
                    <a:pt x="1960753" y="1793877"/>
                  </a:lnTo>
                  <a:lnTo>
                    <a:pt x="1955037" y="1945990"/>
                  </a:lnTo>
                  <a:lnTo>
                    <a:pt x="1970280" y="1950118"/>
                  </a:lnTo>
                  <a:lnTo>
                    <a:pt x="1985841" y="1954247"/>
                  </a:lnTo>
                  <a:lnTo>
                    <a:pt x="2000766" y="1959010"/>
                  </a:lnTo>
                  <a:lnTo>
                    <a:pt x="2016010" y="1963774"/>
                  </a:lnTo>
                  <a:lnTo>
                    <a:pt x="2030935" y="1969172"/>
                  </a:lnTo>
                  <a:lnTo>
                    <a:pt x="2045225" y="1975206"/>
                  </a:lnTo>
                  <a:lnTo>
                    <a:pt x="2059833" y="1980922"/>
                  </a:lnTo>
                  <a:lnTo>
                    <a:pt x="2074441" y="1987273"/>
                  </a:lnTo>
                  <a:lnTo>
                    <a:pt x="2088414" y="1993942"/>
                  </a:lnTo>
                  <a:lnTo>
                    <a:pt x="2102069" y="2001246"/>
                  </a:lnTo>
                  <a:lnTo>
                    <a:pt x="2116042" y="2008550"/>
                  </a:lnTo>
                  <a:lnTo>
                    <a:pt x="2129697" y="2016172"/>
                  </a:lnTo>
                  <a:lnTo>
                    <a:pt x="2143035" y="2024111"/>
                  </a:lnTo>
                  <a:lnTo>
                    <a:pt x="2156055" y="2032367"/>
                  </a:lnTo>
                  <a:lnTo>
                    <a:pt x="2169075" y="2041259"/>
                  </a:lnTo>
                  <a:lnTo>
                    <a:pt x="2181778" y="2050151"/>
                  </a:lnTo>
                  <a:lnTo>
                    <a:pt x="2293243" y="1945990"/>
                  </a:lnTo>
                  <a:lnTo>
                    <a:pt x="2468220" y="2134941"/>
                  </a:lnTo>
                  <a:lnTo>
                    <a:pt x="2357390" y="2237831"/>
                  </a:lnTo>
                  <a:lnTo>
                    <a:pt x="2365330" y="2251169"/>
                  </a:lnTo>
                  <a:lnTo>
                    <a:pt x="2373269" y="2264507"/>
                  </a:lnTo>
                  <a:lnTo>
                    <a:pt x="2380573" y="2278162"/>
                  </a:lnTo>
                  <a:lnTo>
                    <a:pt x="2387559" y="2292135"/>
                  </a:lnTo>
                  <a:lnTo>
                    <a:pt x="2394228" y="2306107"/>
                  </a:lnTo>
                  <a:lnTo>
                    <a:pt x="2400897" y="2320715"/>
                  </a:lnTo>
                  <a:lnTo>
                    <a:pt x="2406930" y="2335323"/>
                  </a:lnTo>
                  <a:lnTo>
                    <a:pt x="2412647" y="2349614"/>
                  </a:lnTo>
                  <a:lnTo>
                    <a:pt x="2418045" y="2364539"/>
                  </a:lnTo>
                  <a:lnTo>
                    <a:pt x="2423444" y="2379465"/>
                  </a:lnTo>
                  <a:lnTo>
                    <a:pt x="2427890" y="2394708"/>
                  </a:lnTo>
                  <a:lnTo>
                    <a:pt x="2432335" y="2409951"/>
                  </a:lnTo>
                  <a:lnTo>
                    <a:pt x="2435829" y="2425194"/>
                  </a:lnTo>
                  <a:lnTo>
                    <a:pt x="2439639" y="2440754"/>
                  </a:lnTo>
                  <a:lnTo>
                    <a:pt x="2443133" y="2456315"/>
                  </a:lnTo>
                  <a:lnTo>
                    <a:pt x="2445673" y="2472193"/>
                  </a:lnTo>
                  <a:lnTo>
                    <a:pt x="2595563" y="2477909"/>
                  </a:lnTo>
                  <a:lnTo>
                    <a:pt x="2586354" y="2735136"/>
                  </a:lnTo>
                  <a:lnTo>
                    <a:pt x="2437099" y="2729420"/>
                  </a:lnTo>
                  <a:lnTo>
                    <a:pt x="2432971" y="2744980"/>
                  </a:lnTo>
                  <a:lnTo>
                    <a:pt x="2428842" y="2760541"/>
                  </a:lnTo>
                  <a:lnTo>
                    <a:pt x="2424079" y="2776419"/>
                  </a:lnTo>
                  <a:lnTo>
                    <a:pt x="2419315" y="2791027"/>
                  </a:lnTo>
                  <a:lnTo>
                    <a:pt x="2413599" y="2806270"/>
                  </a:lnTo>
                  <a:lnTo>
                    <a:pt x="2408201" y="2821196"/>
                  </a:lnTo>
                  <a:lnTo>
                    <a:pt x="2402167" y="2835804"/>
                  </a:lnTo>
                  <a:lnTo>
                    <a:pt x="2395816" y="2850094"/>
                  </a:lnTo>
                  <a:lnTo>
                    <a:pt x="2388829" y="2864702"/>
                  </a:lnTo>
                  <a:lnTo>
                    <a:pt x="2381525" y="2878992"/>
                  </a:lnTo>
                  <a:lnTo>
                    <a:pt x="2374221" y="2892647"/>
                  </a:lnTo>
                  <a:lnTo>
                    <a:pt x="2366917" y="2906303"/>
                  </a:lnTo>
                  <a:lnTo>
                    <a:pt x="2358661" y="2919640"/>
                  </a:lnTo>
                  <a:lnTo>
                    <a:pt x="2350404" y="2932978"/>
                  </a:lnTo>
                  <a:lnTo>
                    <a:pt x="2341512" y="2945998"/>
                  </a:lnTo>
                  <a:lnTo>
                    <a:pt x="2332620" y="2958701"/>
                  </a:lnTo>
                  <a:lnTo>
                    <a:pt x="2433606" y="3067625"/>
                  </a:lnTo>
                  <a:lnTo>
                    <a:pt x="2245290" y="3242603"/>
                  </a:lnTo>
                  <a:lnTo>
                    <a:pt x="2144940" y="3134949"/>
                  </a:lnTo>
                  <a:lnTo>
                    <a:pt x="2131285" y="3143205"/>
                  </a:lnTo>
                  <a:lnTo>
                    <a:pt x="2117947" y="3150509"/>
                  </a:lnTo>
                  <a:lnTo>
                    <a:pt x="2103657" y="3157813"/>
                  </a:lnTo>
                  <a:lnTo>
                    <a:pt x="2089684" y="3165117"/>
                  </a:lnTo>
                  <a:lnTo>
                    <a:pt x="2075394" y="3172103"/>
                  </a:lnTo>
                  <a:lnTo>
                    <a:pt x="2061104" y="3178455"/>
                  </a:lnTo>
                  <a:lnTo>
                    <a:pt x="2046496" y="3184488"/>
                  </a:lnTo>
                  <a:lnTo>
                    <a:pt x="2031570" y="3190205"/>
                  </a:lnTo>
                  <a:lnTo>
                    <a:pt x="2016645" y="3195603"/>
                  </a:lnTo>
                  <a:lnTo>
                    <a:pt x="2001402" y="3200684"/>
                  </a:lnTo>
                  <a:lnTo>
                    <a:pt x="1986159" y="3205448"/>
                  </a:lnTo>
                  <a:lnTo>
                    <a:pt x="1970598" y="3209576"/>
                  </a:lnTo>
                  <a:lnTo>
                    <a:pt x="1955037" y="3213704"/>
                  </a:lnTo>
                  <a:lnTo>
                    <a:pt x="1939477" y="3217515"/>
                  </a:lnTo>
                  <a:lnTo>
                    <a:pt x="1923916" y="3220373"/>
                  </a:lnTo>
                  <a:lnTo>
                    <a:pt x="1908038" y="3223231"/>
                  </a:lnTo>
                  <a:lnTo>
                    <a:pt x="1902322" y="3370263"/>
                  </a:lnTo>
                  <a:lnTo>
                    <a:pt x="1645095" y="3360736"/>
                  </a:lnTo>
                  <a:lnTo>
                    <a:pt x="1650493" y="3213704"/>
                  </a:lnTo>
                  <a:lnTo>
                    <a:pt x="1634615" y="3209576"/>
                  </a:lnTo>
                  <a:lnTo>
                    <a:pt x="1619054" y="3205130"/>
                  </a:lnTo>
                  <a:lnTo>
                    <a:pt x="1603494" y="3200684"/>
                  </a:lnTo>
                  <a:lnTo>
                    <a:pt x="1588251" y="3195603"/>
                  </a:lnTo>
                  <a:lnTo>
                    <a:pt x="1573325" y="3189887"/>
                  </a:lnTo>
                  <a:lnTo>
                    <a:pt x="1558717" y="3184488"/>
                  </a:lnTo>
                  <a:lnTo>
                    <a:pt x="1543792" y="3178137"/>
                  </a:lnTo>
                  <a:lnTo>
                    <a:pt x="1529184" y="3171786"/>
                  </a:lnTo>
                  <a:lnTo>
                    <a:pt x="1515211" y="3164482"/>
                  </a:lnTo>
                  <a:lnTo>
                    <a:pt x="1500921" y="3157496"/>
                  </a:lnTo>
                  <a:lnTo>
                    <a:pt x="1486948" y="3150192"/>
                  </a:lnTo>
                  <a:lnTo>
                    <a:pt x="1472975" y="3142252"/>
                  </a:lnTo>
                  <a:lnTo>
                    <a:pt x="1459637" y="3134313"/>
                  </a:lnTo>
                  <a:lnTo>
                    <a:pt x="1446300" y="3125739"/>
                  </a:lnTo>
                  <a:lnTo>
                    <a:pt x="1433280" y="3117165"/>
                  </a:lnTo>
                  <a:lnTo>
                    <a:pt x="1420577" y="3107638"/>
                  </a:lnTo>
                  <a:lnTo>
                    <a:pt x="1312606" y="3207988"/>
                  </a:lnTo>
                  <a:lnTo>
                    <a:pt x="1137310" y="3019673"/>
                  </a:lnTo>
                  <a:lnTo>
                    <a:pt x="1245917" y="2918688"/>
                  </a:lnTo>
                  <a:lnTo>
                    <a:pt x="1238296" y="2905350"/>
                  </a:lnTo>
                  <a:lnTo>
                    <a:pt x="1230357" y="2891377"/>
                  </a:lnTo>
                  <a:lnTo>
                    <a:pt x="1223053" y="2877722"/>
                  </a:lnTo>
                  <a:lnTo>
                    <a:pt x="1216066" y="2863749"/>
                  </a:lnTo>
                  <a:lnTo>
                    <a:pt x="1209397" y="2849459"/>
                  </a:lnTo>
                  <a:lnTo>
                    <a:pt x="1203046" y="2834851"/>
                  </a:lnTo>
                  <a:lnTo>
                    <a:pt x="1197012" y="2820560"/>
                  </a:lnTo>
                  <a:lnTo>
                    <a:pt x="1191296" y="2805635"/>
                  </a:lnTo>
                  <a:lnTo>
                    <a:pt x="1186215" y="2790710"/>
                  </a:lnTo>
                  <a:lnTo>
                    <a:pt x="1181134" y="2775466"/>
                  </a:lnTo>
                  <a:lnTo>
                    <a:pt x="1176688" y="2760223"/>
                  </a:lnTo>
                  <a:lnTo>
                    <a:pt x="1172560" y="2744980"/>
                  </a:lnTo>
                  <a:lnTo>
                    <a:pt x="1168432" y="2729420"/>
                  </a:lnTo>
                  <a:lnTo>
                    <a:pt x="1164938" y="2713859"/>
                  </a:lnTo>
                  <a:lnTo>
                    <a:pt x="1161763" y="2697981"/>
                  </a:lnTo>
                  <a:lnTo>
                    <a:pt x="1159222" y="2682420"/>
                  </a:lnTo>
                  <a:lnTo>
                    <a:pt x="1009650" y="2676704"/>
                  </a:lnTo>
                  <a:lnTo>
                    <a:pt x="1019494" y="2419478"/>
                  </a:lnTo>
                  <a:lnTo>
                    <a:pt x="1169384" y="2425194"/>
                  </a:lnTo>
                  <a:lnTo>
                    <a:pt x="1173513" y="2409633"/>
                  </a:lnTo>
                  <a:lnTo>
                    <a:pt x="1177641" y="2393755"/>
                  </a:lnTo>
                  <a:lnTo>
                    <a:pt x="1182404" y="2378512"/>
                  </a:lnTo>
                  <a:lnTo>
                    <a:pt x="1187803" y="2363904"/>
                  </a:lnTo>
                  <a:lnTo>
                    <a:pt x="1193202" y="2348978"/>
                  </a:lnTo>
                  <a:lnTo>
                    <a:pt x="1198918" y="2334053"/>
                  </a:lnTo>
                  <a:lnTo>
                    <a:pt x="1205269" y="2319445"/>
                  </a:lnTo>
                  <a:lnTo>
                    <a:pt x="1211620" y="2305155"/>
                  </a:lnTo>
                  <a:lnTo>
                    <a:pt x="1218607" y="2290864"/>
                  </a:lnTo>
                  <a:lnTo>
                    <a:pt x="1225593" y="2277209"/>
                  </a:lnTo>
                  <a:lnTo>
                    <a:pt x="1233215" y="2263554"/>
                  </a:lnTo>
                  <a:lnTo>
                    <a:pt x="1240836" y="2249581"/>
                  </a:lnTo>
                  <a:lnTo>
                    <a:pt x="1248775" y="2236243"/>
                  </a:lnTo>
                  <a:lnTo>
                    <a:pt x="1257349" y="2223223"/>
                  </a:lnTo>
                  <a:lnTo>
                    <a:pt x="1265606" y="2210203"/>
                  </a:lnTo>
                  <a:lnTo>
                    <a:pt x="1274815" y="2197818"/>
                  </a:lnTo>
                  <a:lnTo>
                    <a:pt x="1171607" y="2086988"/>
                  </a:lnTo>
                  <a:lnTo>
                    <a:pt x="1360558" y="1912011"/>
                  </a:lnTo>
                  <a:lnTo>
                    <a:pt x="1464083" y="2023476"/>
                  </a:lnTo>
                  <a:lnTo>
                    <a:pt x="1477421" y="2015537"/>
                  </a:lnTo>
                  <a:lnTo>
                    <a:pt x="1491076" y="2007915"/>
                  </a:lnTo>
                  <a:lnTo>
                    <a:pt x="1504732" y="2000611"/>
                  </a:lnTo>
                  <a:lnTo>
                    <a:pt x="1518387" y="1993625"/>
                  </a:lnTo>
                  <a:lnTo>
                    <a:pt x="1532677" y="1986956"/>
                  </a:lnTo>
                  <a:lnTo>
                    <a:pt x="1546650" y="1980605"/>
                  </a:lnTo>
                  <a:lnTo>
                    <a:pt x="1561258" y="1974571"/>
                  </a:lnTo>
                  <a:lnTo>
                    <a:pt x="1575548" y="1969172"/>
                  </a:lnTo>
                  <a:lnTo>
                    <a:pt x="1590474" y="1963774"/>
                  </a:lnTo>
                  <a:lnTo>
                    <a:pt x="1605399" y="1958693"/>
                  </a:lnTo>
                  <a:lnTo>
                    <a:pt x="1620325" y="1954247"/>
                  </a:lnTo>
                  <a:lnTo>
                    <a:pt x="1635568" y="1950118"/>
                  </a:lnTo>
                  <a:lnTo>
                    <a:pt x="1650811" y="1945990"/>
                  </a:lnTo>
                  <a:lnTo>
                    <a:pt x="1666371" y="1942815"/>
                  </a:lnTo>
                  <a:lnTo>
                    <a:pt x="1681932" y="1939321"/>
                  </a:lnTo>
                  <a:lnTo>
                    <a:pt x="1697493" y="1936781"/>
                  </a:lnTo>
                  <a:lnTo>
                    <a:pt x="1703527" y="1784350"/>
                  </a:lnTo>
                  <a:close/>
                  <a:moveTo>
                    <a:pt x="499967" y="1495425"/>
                  </a:moveTo>
                  <a:lnTo>
                    <a:pt x="512673" y="1507816"/>
                  </a:lnTo>
                  <a:lnTo>
                    <a:pt x="526015" y="1520207"/>
                  </a:lnTo>
                  <a:lnTo>
                    <a:pt x="540309" y="1532916"/>
                  </a:lnTo>
                  <a:lnTo>
                    <a:pt x="555557" y="1545307"/>
                  </a:lnTo>
                  <a:lnTo>
                    <a:pt x="571122" y="1557381"/>
                  </a:lnTo>
                  <a:lnTo>
                    <a:pt x="587958" y="1569136"/>
                  </a:lnTo>
                  <a:lnTo>
                    <a:pt x="596217" y="1574220"/>
                  </a:lnTo>
                  <a:lnTo>
                    <a:pt x="604794" y="1579939"/>
                  </a:lnTo>
                  <a:lnTo>
                    <a:pt x="613371" y="1584705"/>
                  </a:lnTo>
                  <a:lnTo>
                    <a:pt x="622265" y="1589788"/>
                  </a:lnTo>
                  <a:lnTo>
                    <a:pt x="639736" y="1608851"/>
                  </a:lnTo>
                  <a:lnTo>
                    <a:pt x="657525" y="1628868"/>
                  </a:lnTo>
                  <a:lnTo>
                    <a:pt x="692150" y="1668583"/>
                  </a:lnTo>
                  <a:lnTo>
                    <a:pt x="641960" y="1916723"/>
                  </a:lnTo>
                  <a:lnTo>
                    <a:pt x="640054" y="1924030"/>
                  </a:lnTo>
                  <a:lnTo>
                    <a:pt x="637830" y="1931338"/>
                  </a:lnTo>
                  <a:lnTo>
                    <a:pt x="635289" y="1938328"/>
                  </a:lnTo>
                  <a:lnTo>
                    <a:pt x="631795" y="1945000"/>
                  </a:lnTo>
                  <a:lnTo>
                    <a:pt x="628618" y="1951672"/>
                  </a:lnTo>
                  <a:lnTo>
                    <a:pt x="624489" y="1958026"/>
                  </a:lnTo>
                  <a:lnTo>
                    <a:pt x="620041" y="1963745"/>
                  </a:lnTo>
                  <a:lnTo>
                    <a:pt x="615277" y="1969464"/>
                  </a:lnTo>
                  <a:lnTo>
                    <a:pt x="247746" y="2374875"/>
                  </a:lnTo>
                  <a:lnTo>
                    <a:pt x="244252" y="2379323"/>
                  </a:lnTo>
                  <a:lnTo>
                    <a:pt x="240122" y="2382818"/>
                  </a:lnTo>
                  <a:lnTo>
                    <a:pt x="235675" y="2386631"/>
                  </a:lnTo>
                  <a:lnTo>
                    <a:pt x="231228" y="2390126"/>
                  </a:lnTo>
                  <a:lnTo>
                    <a:pt x="226781" y="2393303"/>
                  </a:lnTo>
                  <a:lnTo>
                    <a:pt x="222334" y="2395845"/>
                  </a:lnTo>
                  <a:lnTo>
                    <a:pt x="217251" y="2399022"/>
                  </a:lnTo>
                  <a:lnTo>
                    <a:pt x="212486" y="2401246"/>
                  </a:lnTo>
                  <a:lnTo>
                    <a:pt x="207404" y="2403470"/>
                  </a:lnTo>
                  <a:lnTo>
                    <a:pt x="202639" y="2405377"/>
                  </a:lnTo>
                  <a:lnTo>
                    <a:pt x="197239" y="2406965"/>
                  </a:lnTo>
                  <a:lnTo>
                    <a:pt x="192156" y="2408236"/>
                  </a:lnTo>
                  <a:lnTo>
                    <a:pt x="187074" y="2409189"/>
                  </a:lnTo>
                  <a:lnTo>
                    <a:pt x="181673" y="2410460"/>
                  </a:lnTo>
                  <a:lnTo>
                    <a:pt x="176273" y="2411095"/>
                  </a:lnTo>
                  <a:lnTo>
                    <a:pt x="170873" y="2411413"/>
                  </a:lnTo>
                  <a:lnTo>
                    <a:pt x="165473" y="2411413"/>
                  </a:lnTo>
                  <a:lnTo>
                    <a:pt x="160073" y="2411413"/>
                  </a:lnTo>
                  <a:lnTo>
                    <a:pt x="154990" y="2411095"/>
                  </a:lnTo>
                  <a:lnTo>
                    <a:pt x="149272" y="2410460"/>
                  </a:lnTo>
                  <a:lnTo>
                    <a:pt x="144190" y="2409825"/>
                  </a:lnTo>
                  <a:lnTo>
                    <a:pt x="139107" y="2408554"/>
                  </a:lnTo>
                  <a:lnTo>
                    <a:pt x="133707" y="2406965"/>
                  </a:lnTo>
                  <a:lnTo>
                    <a:pt x="128625" y="2405377"/>
                  </a:lnTo>
                  <a:lnTo>
                    <a:pt x="123224" y="2403470"/>
                  </a:lnTo>
                  <a:lnTo>
                    <a:pt x="118459" y="2401246"/>
                  </a:lnTo>
                  <a:lnTo>
                    <a:pt x="113377" y="2399022"/>
                  </a:lnTo>
                  <a:lnTo>
                    <a:pt x="108612" y="2395845"/>
                  </a:lnTo>
                  <a:lnTo>
                    <a:pt x="104165" y="2392985"/>
                  </a:lnTo>
                  <a:lnTo>
                    <a:pt x="99082" y="2390126"/>
                  </a:lnTo>
                  <a:lnTo>
                    <a:pt x="94635" y="2386313"/>
                  </a:lnTo>
                  <a:lnTo>
                    <a:pt x="90506" y="2382501"/>
                  </a:lnTo>
                  <a:lnTo>
                    <a:pt x="86058" y="2378688"/>
                  </a:lnTo>
                  <a:lnTo>
                    <a:pt x="82564" y="2374875"/>
                  </a:lnTo>
                  <a:lnTo>
                    <a:pt x="78752" y="2370427"/>
                  </a:lnTo>
                  <a:lnTo>
                    <a:pt x="75258" y="2365661"/>
                  </a:lnTo>
                  <a:lnTo>
                    <a:pt x="72081" y="2361213"/>
                  </a:lnTo>
                  <a:lnTo>
                    <a:pt x="69222" y="2356448"/>
                  </a:lnTo>
                  <a:lnTo>
                    <a:pt x="66364" y="2351999"/>
                  </a:lnTo>
                  <a:lnTo>
                    <a:pt x="64140" y="2346916"/>
                  </a:lnTo>
                  <a:lnTo>
                    <a:pt x="61916" y="2342150"/>
                  </a:lnTo>
                  <a:lnTo>
                    <a:pt x="60328" y="2336749"/>
                  </a:lnTo>
                  <a:lnTo>
                    <a:pt x="58422" y="2331983"/>
                  </a:lnTo>
                  <a:lnTo>
                    <a:pt x="57151" y="2326900"/>
                  </a:lnTo>
                  <a:lnTo>
                    <a:pt x="55563" y="2321498"/>
                  </a:lnTo>
                  <a:lnTo>
                    <a:pt x="54928" y="2316097"/>
                  </a:lnTo>
                  <a:lnTo>
                    <a:pt x="54293" y="2310696"/>
                  </a:lnTo>
                  <a:lnTo>
                    <a:pt x="53975" y="2305612"/>
                  </a:lnTo>
                  <a:lnTo>
                    <a:pt x="53975" y="2299893"/>
                  </a:lnTo>
                  <a:lnTo>
                    <a:pt x="53975" y="2294810"/>
                  </a:lnTo>
                  <a:lnTo>
                    <a:pt x="54293" y="2289726"/>
                  </a:lnTo>
                  <a:lnTo>
                    <a:pt x="54928" y="2284007"/>
                  </a:lnTo>
                  <a:lnTo>
                    <a:pt x="55563" y="2278924"/>
                  </a:lnTo>
                  <a:lnTo>
                    <a:pt x="56834" y="2273523"/>
                  </a:lnTo>
                  <a:lnTo>
                    <a:pt x="58422" y="2268439"/>
                  </a:lnTo>
                  <a:lnTo>
                    <a:pt x="60328" y="2263355"/>
                  </a:lnTo>
                  <a:lnTo>
                    <a:pt x="61916" y="2257954"/>
                  </a:lnTo>
                  <a:lnTo>
                    <a:pt x="64140" y="2253188"/>
                  </a:lnTo>
                  <a:lnTo>
                    <a:pt x="66364" y="2248105"/>
                  </a:lnTo>
                  <a:lnTo>
                    <a:pt x="69222" y="2243021"/>
                  </a:lnTo>
                  <a:lnTo>
                    <a:pt x="72081" y="2238573"/>
                  </a:lnTo>
                  <a:lnTo>
                    <a:pt x="75258" y="2233807"/>
                  </a:lnTo>
                  <a:lnTo>
                    <a:pt x="78752" y="2229359"/>
                  </a:lnTo>
                  <a:lnTo>
                    <a:pt x="82882" y="2224911"/>
                  </a:lnTo>
                  <a:lnTo>
                    <a:pt x="429129" y="1842376"/>
                  </a:lnTo>
                  <a:lnTo>
                    <a:pt x="499967" y="1495425"/>
                  </a:lnTo>
                  <a:close/>
                  <a:moveTo>
                    <a:pt x="2178844" y="1055220"/>
                  </a:moveTo>
                  <a:lnTo>
                    <a:pt x="2166450" y="1055537"/>
                  </a:lnTo>
                  <a:lnTo>
                    <a:pt x="2154055" y="1056172"/>
                  </a:lnTo>
                  <a:lnTo>
                    <a:pt x="2141978" y="1058076"/>
                  </a:lnTo>
                  <a:lnTo>
                    <a:pt x="2129584" y="1059979"/>
                  </a:lnTo>
                  <a:lnTo>
                    <a:pt x="2117507" y="1062518"/>
                  </a:lnTo>
                  <a:lnTo>
                    <a:pt x="2105430" y="1066008"/>
                  </a:lnTo>
                  <a:lnTo>
                    <a:pt x="2093671" y="1070133"/>
                  </a:lnTo>
                  <a:lnTo>
                    <a:pt x="2081594" y="1074575"/>
                  </a:lnTo>
                  <a:lnTo>
                    <a:pt x="2070153" y="1079334"/>
                  </a:lnTo>
                  <a:lnTo>
                    <a:pt x="2058712" y="1085363"/>
                  </a:lnTo>
                  <a:lnTo>
                    <a:pt x="2047588" y="1091709"/>
                  </a:lnTo>
                  <a:lnTo>
                    <a:pt x="2036783" y="1098372"/>
                  </a:lnTo>
                  <a:lnTo>
                    <a:pt x="2025977" y="1105987"/>
                  </a:lnTo>
                  <a:lnTo>
                    <a:pt x="2015490" y="1114236"/>
                  </a:lnTo>
                  <a:lnTo>
                    <a:pt x="2005320" y="1122803"/>
                  </a:lnTo>
                  <a:lnTo>
                    <a:pt x="1996103" y="1132005"/>
                  </a:lnTo>
                  <a:lnTo>
                    <a:pt x="1987204" y="1141206"/>
                  </a:lnTo>
                  <a:lnTo>
                    <a:pt x="1978941" y="1151042"/>
                  </a:lnTo>
                  <a:lnTo>
                    <a:pt x="1971314" y="1161513"/>
                  </a:lnTo>
                  <a:lnTo>
                    <a:pt x="1964322" y="1171666"/>
                  </a:lnTo>
                  <a:lnTo>
                    <a:pt x="1957330" y="1182454"/>
                  </a:lnTo>
                  <a:lnTo>
                    <a:pt x="1951610" y="1193242"/>
                  </a:lnTo>
                  <a:lnTo>
                    <a:pt x="1945889" y="1204348"/>
                  </a:lnTo>
                  <a:lnTo>
                    <a:pt x="1941122" y="1216088"/>
                  </a:lnTo>
                  <a:lnTo>
                    <a:pt x="1936673" y="1227510"/>
                  </a:lnTo>
                  <a:lnTo>
                    <a:pt x="1932859" y="1239250"/>
                  </a:lnTo>
                  <a:lnTo>
                    <a:pt x="1929999" y="1251307"/>
                  </a:lnTo>
                  <a:lnTo>
                    <a:pt x="1927456" y="1263047"/>
                  </a:lnTo>
                  <a:lnTo>
                    <a:pt x="1925231" y="1275421"/>
                  </a:lnTo>
                  <a:lnTo>
                    <a:pt x="1923642" y="1287796"/>
                  </a:lnTo>
                  <a:lnTo>
                    <a:pt x="1923007" y="1299853"/>
                  </a:lnTo>
                  <a:lnTo>
                    <a:pt x="1922371" y="1312545"/>
                  </a:lnTo>
                  <a:lnTo>
                    <a:pt x="1923007" y="1324919"/>
                  </a:lnTo>
                  <a:lnTo>
                    <a:pt x="1923642" y="1336976"/>
                  </a:lnTo>
                  <a:lnTo>
                    <a:pt x="1925231" y="1349351"/>
                  </a:lnTo>
                  <a:lnTo>
                    <a:pt x="1927456" y="1361408"/>
                  </a:lnTo>
                  <a:lnTo>
                    <a:pt x="1929999" y="1373465"/>
                  </a:lnTo>
                  <a:lnTo>
                    <a:pt x="1933177" y="1385522"/>
                  </a:lnTo>
                  <a:lnTo>
                    <a:pt x="1936990" y="1397579"/>
                  </a:lnTo>
                  <a:lnTo>
                    <a:pt x="1941440" y="1409002"/>
                  </a:lnTo>
                  <a:lnTo>
                    <a:pt x="1946843" y="1420424"/>
                  </a:lnTo>
                  <a:lnTo>
                    <a:pt x="1952563" y="1432164"/>
                  </a:lnTo>
                  <a:lnTo>
                    <a:pt x="1958919" y="1443269"/>
                  </a:lnTo>
                  <a:lnTo>
                    <a:pt x="1965593" y="1454375"/>
                  </a:lnTo>
                  <a:lnTo>
                    <a:pt x="1973539" y="1465163"/>
                  </a:lnTo>
                  <a:lnTo>
                    <a:pt x="1981802" y="1475633"/>
                  </a:lnTo>
                  <a:lnTo>
                    <a:pt x="1990065" y="1485152"/>
                  </a:lnTo>
                  <a:lnTo>
                    <a:pt x="1999281" y="1494671"/>
                  </a:lnTo>
                  <a:lnTo>
                    <a:pt x="2008816" y="1503872"/>
                  </a:lnTo>
                  <a:lnTo>
                    <a:pt x="2018350" y="1511805"/>
                  </a:lnTo>
                  <a:lnTo>
                    <a:pt x="2028838" y="1519737"/>
                  </a:lnTo>
                  <a:lnTo>
                    <a:pt x="2039325" y="1526717"/>
                  </a:lnTo>
                  <a:lnTo>
                    <a:pt x="2049813" y="1533381"/>
                  </a:lnTo>
                  <a:lnTo>
                    <a:pt x="2060937" y="1539409"/>
                  </a:lnTo>
                  <a:lnTo>
                    <a:pt x="2072060" y="1544803"/>
                  </a:lnTo>
                  <a:lnTo>
                    <a:pt x="2083501" y="1549880"/>
                  </a:lnTo>
                  <a:lnTo>
                    <a:pt x="2094942" y="1554005"/>
                  </a:lnTo>
                  <a:lnTo>
                    <a:pt x="2107019" y="1557812"/>
                  </a:lnTo>
                  <a:lnTo>
                    <a:pt x="2118778" y="1560985"/>
                  </a:lnTo>
                  <a:lnTo>
                    <a:pt x="2130855" y="1563523"/>
                  </a:lnTo>
                  <a:lnTo>
                    <a:pt x="2142932" y="1565745"/>
                  </a:lnTo>
                  <a:lnTo>
                    <a:pt x="2155326" y="1567331"/>
                  </a:lnTo>
                  <a:lnTo>
                    <a:pt x="2167721" y="1567966"/>
                  </a:lnTo>
                  <a:lnTo>
                    <a:pt x="2179798" y="1568283"/>
                  </a:lnTo>
                  <a:lnTo>
                    <a:pt x="2192510" y="1567966"/>
                  </a:lnTo>
                  <a:lnTo>
                    <a:pt x="2204905" y="1567014"/>
                  </a:lnTo>
                  <a:lnTo>
                    <a:pt x="2216982" y="1565427"/>
                  </a:lnTo>
                  <a:lnTo>
                    <a:pt x="2229058" y="1563206"/>
                  </a:lnTo>
                  <a:lnTo>
                    <a:pt x="2241135" y="1560668"/>
                  </a:lnTo>
                  <a:lnTo>
                    <a:pt x="2253212" y="1557178"/>
                  </a:lnTo>
                  <a:lnTo>
                    <a:pt x="2264971" y="1553370"/>
                  </a:lnTo>
                  <a:lnTo>
                    <a:pt x="2277048" y="1548928"/>
                  </a:lnTo>
                  <a:lnTo>
                    <a:pt x="2288489" y="1543851"/>
                  </a:lnTo>
                  <a:lnTo>
                    <a:pt x="2299930" y="1538140"/>
                  </a:lnTo>
                  <a:lnTo>
                    <a:pt x="2311053" y="1532111"/>
                  </a:lnTo>
                  <a:lnTo>
                    <a:pt x="2321859" y="1524814"/>
                  </a:lnTo>
                  <a:lnTo>
                    <a:pt x="2332665" y="1517516"/>
                  </a:lnTo>
                  <a:lnTo>
                    <a:pt x="2343152" y="1509266"/>
                  </a:lnTo>
                  <a:lnTo>
                    <a:pt x="2353322" y="1500382"/>
                  </a:lnTo>
                  <a:lnTo>
                    <a:pt x="2362539" y="1491498"/>
                  </a:lnTo>
                  <a:lnTo>
                    <a:pt x="2371437" y="1482296"/>
                  </a:lnTo>
                  <a:lnTo>
                    <a:pt x="2379701" y="1472143"/>
                  </a:lnTo>
                  <a:lnTo>
                    <a:pt x="2387328" y="1462307"/>
                  </a:lnTo>
                  <a:lnTo>
                    <a:pt x="2394955" y="1451836"/>
                  </a:lnTo>
                  <a:lnTo>
                    <a:pt x="2400994" y="1441048"/>
                  </a:lnTo>
                  <a:lnTo>
                    <a:pt x="2407350" y="1430260"/>
                  </a:lnTo>
                  <a:lnTo>
                    <a:pt x="2412753" y="1419155"/>
                  </a:lnTo>
                  <a:lnTo>
                    <a:pt x="2417520" y="1407415"/>
                  </a:lnTo>
                  <a:lnTo>
                    <a:pt x="2421969" y="1395993"/>
                  </a:lnTo>
                  <a:lnTo>
                    <a:pt x="2425783" y="1384253"/>
                  </a:lnTo>
                  <a:lnTo>
                    <a:pt x="2428961" y="1372196"/>
                  </a:lnTo>
                  <a:lnTo>
                    <a:pt x="2431504" y="1360139"/>
                  </a:lnTo>
                  <a:lnTo>
                    <a:pt x="2433411" y="1348081"/>
                  </a:lnTo>
                  <a:lnTo>
                    <a:pt x="2435000" y="1336024"/>
                  </a:lnTo>
                  <a:lnTo>
                    <a:pt x="2435635" y="1323333"/>
                  </a:lnTo>
                  <a:lnTo>
                    <a:pt x="2435953" y="1310958"/>
                  </a:lnTo>
                  <a:lnTo>
                    <a:pt x="2435635" y="1298901"/>
                  </a:lnTo>
                  <a:lnTo>
                    <a:pt x="2435000" y="1286527"/>
                  </a:lnTo>
                  <a:lnTo>
                    <a:pt x="2433411" y="1274152"/>
                  </a:lnTo>
                  <a:lnTo>
                    <a:pt x="2431186" y="1262095"/>
                  </a:lnTo>
                  <a:lnTo>
                    <a:pt x="2428643" y="1250038"/>
                  </a:lnTo>
                  <a:lnTo>
                    <a:pt x="2425465" y="1237981"/>
                  </a:lnTo>
                  <a:lnTo>
                    <a:pt x="2421652" y="1225924"/>
                  </a:lnTo>
                  <a:lnTo>
                    <a:pt x="2416884" y="1214501"/>
                  </a:lnTo>
                  <a:lnTo>
                    <a:pt x="2411799" y="1203079"/>
                  </a:lnTo>
                  <a:lnTo>
                    <a:pt x="2406079" y="1191339"/>
                  </a:lnTo>
                  <a:lnTo>
                    <a:pt x="2399723" y="1180233"/>
                  </a:lnTo>
                  <a:lnTo>
                    <a:pt x="2393049" y="1169128"/>
                  </a:lnTo>
                  <a:lnTo>
                    <a:pt x="2385103" y="1158657"/>
                  </a:lnTo>
                  <a:lnTo>
                    <a:pt x="2376840" y="1148187"/>
                  </a:lnTo>
                  <a:lnTo>
                    <a:pt x="2368259" y="1138351"/>
                  </a:lnTo>
                  <a:lnTo>
                    <a:pt x="2359043" y="1128832"/>
                  </a:lnTo>
                  <a:lnTo>
                    <a:pt x="2349826" y="1120265"/>
                  </a:lnTo>
                  <a:lnTo>
                    <a:pt x="2340292" y="1111698"/>
                  </a:lnTo>
                  <a:lnTo>
                    <a:pt x="2329804" y="1103766"/>
                  </a:lnTo>
                  <a:lnTo>
                    <a:pt x="2319317" y="1096785"/>
                  </a:lnTo>
                  <a:lnTo>
                    <a:pt x="2308829" y="1090122"/>
                  </a:lnTo>
                  <a:lnTo>
                    <a:pt x="2297705" y="1084094"/>
                  </a:lnTo>
                  <a:lnTo>
                    <a:pt x="2286582" y="1078700"/>
                  </a:lnTo>
                  <a:lnTo>
                    <a:pt x="2275141" y="1073623"/>
                  </a:lnTo>
                  <a:lnTo>
                    <a:pt x="2263700" y="1069181"/>
                  </a:lnTo>
                  <a:lnTo>
                    <a:pt x="2251623" y="1065691"/>
                  </a:lnTo>
                  <a:lnTo>
                    <a:pt x="2239864" y="1062518"/>
                  </a:lnTo>
                  <a:lnTo>
                    <a:pt x="2227787" y="1059979"/>
                  </a:lnTo>
                  <a:lnTo>
                    <a:pt x="2215710" y="1057758"/>
                  </a:lnTo>
                  <a:lnTo>
                    <a:pt x="2203316" y="1056172"/>
                  </a:lnTo>
                  <a:lnTo>
                    <a:pt x="2190921" y="1055537"/>
                  </a:lnTo>
                  <a:lnTo>
                    <a:pt x="2178844" y="1055220"/>
                  </a:lnTo>
                  <a:close/>
                  <a:moveTo>
                    <a:pt x="2144839" y="823913"/>
                  </a:moveTo>
                  <a:lnTo>
                    <a:pt x="2301519" y="838826"/>
                  </a:lnTo>
                  <a:lnTo>
                    <a:pt x="2292938" y="930841"/>
                  </a:lnTo>
                  <a:lnTo>
                    <a:pt x="2302155" y="933379"/>
                  </a:lnTo>
                  <a:lnTo>
                    <a:pt x="2311053" y="936235"/>
                  </a:lnTo>
                  <a:lnTo>
                    <a:pt x="2319952" y="939725"/>
                  </a:lnTo>
                  <a:lnTo>
                    <a:pt x="2328851" y="943215"/>
                  </a:lnTo>
                  <a:lnTo>
                    <a:pt x="2338067" y="946706"/>
                  </a:lnTo>
                  <a:lnTo>
                    <a:pt x="2346330" y="950513"/>
                  </a:lnTo>
                  <a:lnTo>
                    <a:pt x="2354911" y="954638"/>
                  </a:lnTo>
                  <a:lnTo>
                    <a:pt x="2363492" y="959080"/>
                  </a:lnTo>
                  <a:lnTo>
                    <a:pt x="2372073" y="963522"/>
                  </a:lnTo>
                  <a:lnTo>
                    <a:pt x="2380654" y="968282"/>
                  </a:lnTo>
                  <a:lnTo>
                    <a:pt x="2388917" y="973358"/>
                  </a:lnTo>
                  <a:lnTo>
                    <a:pt x="2397180" y="978752"/>
                  </a:lnTo>
                  <a:lnTo>
                    <a:pt x="2405125" y="983829"/>
                  </a:lnTo>
                  <a:lnTo>
                    <a:pt x="2413071" y="989540"/>
                  </a:lnTo>
                  <a:lnTo>
                    <a:pt x="2420698" y="995569"/>
                  </a:lnTo>
                  <a:lnTo>
                    <a:pt x="2428643" y="1001280"/>
                  </a:lnTo>
                  <a:lnTo>
                    <a:pt x="2499197" y="943215"/>
                  </a:lnTo>
                  <a:lnTo>
                    <a:pt x="2599625" y="1063787"/>
                  </a:lnTo>
                  <a:lnTo>
                    <a:pt x="2529389" y="1122169"/>
                  </a:lnTo>
                  <a:lnTo>
                    <a:pt x="2533839" y="1130736"/>
                  </a:lnTo>
                  <a:lnTo>
                    <a:pt x="2538288" y="1139620"/>
                  </a:lnTo>
                  <a:lnTo>
                    <a:pt x="2542420" y="1148504"/>
                  </a:lnTo>
                  <a:lnTo>
                    <a:pt x="2546551" y="1157388"/>
                  </a:lnTo>
                  <a:lnTo>
                    <a:pt x="2550365" y="1166590"/>
                  </a:lnTo>
                  <a:lnTo>
                    <a:pt x="2553543" y="1175474"/>
                  </a:lnTo>
                  <a:lnTo>
                    <a:pt x="2557039" y="1184676"/>
                  </a:lnTo>
                  <a:lnTo>
                    <a:pt x="2559899" y="1193560"/>
                  </a:lnTo>
                  <a:lnTo>
                    <a:pt x="2562442" y="1203079"/>
                  </a:lnTo>
                  <a:lnTo>
                    <a:pt x="2564984" y="1212280"/>
                  </a:lnTo>
                  <a:lnTo>
                    <a:pt x="2567527" y="1221799"/>
                  </a:lnTo>
                  <a:lnTo>
                    <a:pt x="2569116" y="1231318"/>
                  </a:lnTo>
                  <a:lnTo>
                    <a:pt x="2571022" y="1240519"/>
                  </a:lnTo>
                  <a:lnTo>
                    <a:pt x="2572612" y="1249721"/>
                  </a:lnTo>
                  <a:lnTo>
                    <a:pt x="2574201" y="1259557"/>
                  </a:lnTo>
                  <a:lnTo>
                    <a:pt x="2575154" y="1269075"/>
                  </a:lnTo>
                  <a:lnTo>
                    <a:pt x="2665412" y="1277325"/>
                  </a:lnTo>
                  <a:lnTo>
                    <a:pt x="2650793" y="1433433"/>
                  </a:lnTo>
                  <a:lnTo>
                    <a:pt x="2561170" y="1425501"/>
                  </a:lnTo>
                  <a:lnTo>
                    <a:pt x="2558310" y="1434385"/>
                  </a:lnTo>
                  <a:lnTo>
                    <a:pt x="2555132" y="1443587"/>
                  </a:lnTo>
                  <a:lnTo>
                    <a:pt x="2552272" y="1452471"/>
                  </a:lnTo>
                  <a:lnTo>
                    <a:pt x="2548458" y="1461355"/>
                  </a:lnTo>
                  <a:lnTo>
                    <a:pt x="2544644" y="1470239"/>
                  </a:lnTo>
                  <a:lnTo>
                    <a:pt x="2540513" y="1479124"/>
                  </a:lnTo>
                  <a:lnTo>
                    <a:pt x="2536381" y="1488008"/>
                  </a:lnTo>
                  <a:lnTo>
                    <a:pt x="2531932" y="1496575"/>
                  </a:lnTo>
                  <a:lnTo>
                    <a:pt x="2527482" y="1505142"/>
                  </a:lnTo>
                  <a:lnTo>
                    <a:pt x="2522715" y="1513708"/>
                  </a:lnTo>
                  <a:lnTo>
                    <a:pt x="2517630" y="1521958"/>
                  </a:lnTo>
                  <a:lnTo>
                    <a:pt x="2512228" y="1530208"/>
                  </a:lnTo>
                  <a:lnTo>
                    <a:pt x="2506825" y="1538140"/>
                  </a:lnTo>
                  <a:lnTo>
                    <a:pt x="2501104" y="1546390"/>
                  </a:lnTo>
                  <a:lnTo>
                    <a:pt x="2495384" y="1554322"/>
                  </a:lnTo>
                  <a:lnTo>
                    <a:pt x="2489027" y="1561937"/>
                  </a:lnTo>
                  <a:lnTo>
                    <a:pt x="2546233" y="1631107"/>
                  </a:lnTo>
                  <a:lnTo>
                    <a:pt x="2425465" y="1731372"/>
                  </a:lnTo>
                  <a:lnTo>
                    <a:pt x="2367624" y="1662202"/>
                  </a:lnTo>
                  <a:lnTo>
                    <a:pt x="2359043" y="1666644"/>
                  </a:lnTo>
                  <a:lnTo>
                    <a:pt x="2350144" y="1671086"/>
                  </a:lnTo>
                  <a:lnTo>
                    <a:pt x="2341245" y="1675211"/>
                  </a:lnTo>
                  <a:lnTo>
                    <a:pt x="2332029" y="1679018"/>
                  </a:lnTo>
                  <a:lnTo>
                    <a:pt x="2323130" y="1682826"/>
                  </a:lnTo>
                  <a:lnTo>
                    <a:pt x="2313596" y="1685999"/>
                  </a:lnTo>
                  <a:lnTo>
                    <a:pt x="2304697" y="1689489"/>
                  </a:lnTo>
                  <a:lnTo>
                    <a:pt x="2295481" y="1692344"/>
                  </a:lnTo>
                  <a:lnTo>
                    <a:pt x="2286264" y="1694883"/>
                  </a:lnTo>
                  <a:lnTo>
                    <a:pt x="2277048" y="1697421"/>
                  </a:lnTo>
                  <a:lnTo>
                    <a:pt x="2267196" y="1699642"/>
                  </a:lnTo>
                  <a:lnTo>
                    <a:pt x="2257979" y="1701546"/>
                  </a:lnTo>
                  <a:lnTo>
                    <a:pt x="2248763" y="1703450"/>
                  </a:lnTo>
                  <a:lnTo>
                    <a:pt x="2238910" y="1705036"/>
                  </a:lnTo>
                  <a:lnTo>
                    <a:pt x="2229376" y="1706623"/>
                  </a:lnTo>
                  <a:lnTo>
                    <a:pt x="2220160" y="1707575"/>
                  </a:lnTo>
                  <a:lnTo>
                    <a:pt x="2211579" y="1797051"/>
                  </a:lnTo>
                  <a:lnTo>
                    <a:pt x="2054898" y="1782138"/>
                  </a:lnTo>
                  <a:lnTo>
                    <a:pt x="2063161" y="1692027"/>
                  </a:lnTo>
                  <a:lnTo>
                    <a:pt x="2054263" y="1689172"/>
                  </a:lnTo>
                  <a:lnTo>
                    <a:pt x="2045364" y="1685999"/>
                  </a:lnTo>
                  <a:lnTo>
                    <a:pt x="2035830" y="1682826"/>
                  </a:lnTo>
                  <a:lnTo>
                    <a:pt x="2027249" y="1679335"/>
                  </a:lnTo>
                  <a:lnTo>
                    <a:pt x="2018350" y="1675528"/>
                  </a:lnTo>
                  <a:lnTo>
                    <a:pt x="2009451" y="1671720"/>
                  </a:lnTo>
                  <a:lnTo>
                    <a:pt x="2000870" y="1667596"/>
                  </a:lnTo>
                  <a:lnTo>
                    <a:pt x="1992289" y="1663154"/>
                  </a:lnTo>
                  <a:lnTo>
                    <a:pt x="1984026" y="1658077"/>
                  </a:lnTo>
                  <a:lnTo>
                    <a:pt x="1975445" y="1653317"/>
                  </a:lnTo>
                  <a:lnTo>
                    <a:pt x="1967182" y="1648241"/>
                  </a:lnTo>
                  <a:lnTo>
                    <a:pt x="1958919" y="1642847"/>
                  </a:lnTo>
                  <a:lnTo>
                    <a:pt x="1950656" y="1637453"/>
                  </a:lnTo>
                  <a:lnTo>
                    <a:pt x="1943029" y="1631742"/>
                  </a:lnTo>
                  <a:lnTo>
                    <a:pt x="1935084" y="1626030"/>
                  </a:lnTo>
                  <a:lnTo>
                    <a:pt x="1927456" y="1620002"/>
                  </a:lnTo>
                  <a:lnTo>
                    <a:pt x="1857220" y="1678384"/>
                  </a:lnTo>
                  <a:lnTo>
                    <a:pt x="1756792" y="1556860"/>
                  </a:lnTo>
                  <a:lnTo>
                    <a:pt x="1827346" y="1498478"/>
                  </a:lnTo>
                  <a:lnTo>
                    <a:pt x="1822896" y="1489594"/>
                  </a:lnTo>
                  <a:lnTo>
                    <a:pt x="1818765" y="1481027"/>
                  </a:lnTo>
                  <a:lnTo>
                    <a:pt x="1814633" y="1472143"/>
                  </a:lnTo>
                  <a:lnTo>
                    <a:pt x="1810820" y="1463259"/>
                  </a:lnTo>
                  <a:lnTo>
                    <a:pt x="1807324" y="1454057"/>
                  </a:lnTo>
                  <a:lnTo>
                    <a:pt x="1803828" y="1445173"/>
                  </a:lnTo>
                  <a:lnTo>
                    <a:pt x="1800968" y="1436289"/>
                  </a:lnTo>
                  <a:lnTo>
                    <a:pt x="1797789" y="1426770"/>
                  </a:lnTo>
                  <a:lnTo>
                    <a:pt x="1795247" y="1417569"/>
                  </a:lnTo>
                  <a:lnTo>
                    <a:pt x="1792704" y="1408367"/>
                  </a:lnTo>
                  <a:lnTo>
                    <a:pt x="1790480" y="1399166"/>
                  </a:lnTo>
                  <a:lnTo>
                    <a:pt x="1788573" y="1389647"/>
                  </a:lnTo>
                  <a:lnTo>
                    <a:pt x="1786666" y="1380445"/>
                  </a:lnTo>
                  <a:lnTo>
                    <a:pt x="1785395" y="1371244"/>
                  </a:lnTo>
                  <a:lnTo>
                    <a:pt x="1783170" y="1352206"/>
                  </a:lnTo>
                  <a:lnTo>
                    <a:pt x="1690687" y="1343639"/>
                  </a:lnTo>
                  <a:lnTo>
                    <a:pt x="1705624" y="1186897"/>
                  </a:lnTo>
                  <a:lnTo>
                    <a:pt x="1798425" y="1195781"/>
                  </a:lnTo>
                  <a:lnTo>
                    <a:pt x="1801285" y="1186897"/>
                  </a:lnTo>
                  <a:lnTo>
                    <a:pt x="1804146" y="1178012"/>
                  </a:lnTo>
                  <a:lnTo>
                    <a:pt x="1807642" y="1169128"/>
                  </a:lnTo>
                  <a:lnTo>
                    <a:pt x="1810820" y="1160244"/>
                  </a:lnTo>
                  <a:lnTo>
                    <a:pt x="1814633" y="1151677"/>
                  </a:lnTo>
                  <a:lnTo>
                    <a:pt x="1818765" y="1142793"/>
                  </a:lnTo>
                  <a:lnTo>
                    <a:pt x="1822896" y="1134226"/>
                  </a:lnTo>
                  <a:lnTo>
                    <a:pt x="1827346" y="1125659"/>
                  </a:lnTo>
                  <a:lnTo>
                    <a:pt x="1831795" y="1117727"/>
                  </a:lnTo>
                  <a:lnTo>
                    <a:pt x="1836562" y="1109160"/>
                  </a:lnTo>
                  <a:lnTo>
                    <a:pt x="1841329" y="1100910"/>
                  </a:lnTo>
                  <a:lnTo>
                    <a:pt x="1846732" y="1092661"/>
                  </a:lnTo>
                  <a:lnTo>
                    <a:pt x="1852135" y="1085045"/>
                  </a:lnTo>
                  <a:lnTo>
                    <a:pt x="1857856" y="1077113"/>
                  </a:lnTo>
                  <a:lnTo>
                    <a:pt x="1863894" y="1069181"/>
                  </a:lnTo>
                  <a:lnTo>
                    <a:pt x="1869615" y="1061566"/>
                  </a:lnTo>
                  <a:lnTo>
                    <a:pt x="1810184" y="989858"/>
                  </a:lnTo>
                  <a:lnTo>
                    <a:pt x="1931588" y="889593"/>
                  </a:lnTo>
                  <a:lnTo>
                    <a:pt x="1990700" y="961301"/>
                  </a:lnTo>
                  <a:lnTo>
                    <a:pt x="1999599" y="956859"/>
                  </a:lnTo>
                  <a:lnTo>
                    <a:pt x="2008180" y="952734"/>
                  </a:lnTo>
                  <a:lnTo>
                    <a:pt x="2017079" y="948609"/>
                  </a:lnTo>
                  <a:lnTo>
                    <a:pt x="2025977" y="944485"/>
                  </a:lnTo>
                  <a:lnTo>
                    <a:pt x="2034876" y="941312"/>
                  </a:lnTo>
                  <a:lnTo>
                    <a:pt x="2043775" y="937504"/>
                  </a:lnTo>
                  <a:lnTo>
                    <a:pt x="2052673" y="934649"/>
                  </a:lnTo>
                  <a:lnTo>
                    <a:pt x="2061890" y="931476"/>
                  </a:lnTo>
                  <a:lnTo>
                    <a:pt x="2071424" y="928937"/>
                  </a:lnTo>
                  <a:lnTo>
                    <a:pt x="2080641" y="926399"/>
                  </a:lnTo>
                  <a:lnTo>
                    <a:pt x="2089539" y="924178"/>
                  </a:lnTo>
                  <a:lnTo>
                    <a:pt x="2099074" y="922274"/>
                  </a:lnTo>
                  <a:lnTo>
                    <a:pt x="2108608" y="920370"/>
                  </a:lnTo>
                  <a:lnTo>
                    <a:pt x="2117825" y="918784"/>
                  </a:lnTo>
                  <a:lnTo>
                    <a:pt x="2127041" y="917515"/>
                  </a:lnTo>
                  <a:lnTo>
                    <a:pt x="2136258" y="916246"/>
                  </a:lnTo>
                  <a:lnTo>
                    <a:pt x="2144839" y="823913"/>
                  </a:lnTo>
                  <a:close/>
                  <a:moveTo>
                    <a:pt x="1509345" y="590550"/>
                  </a:moveTo>
                  <a:lnTo>
                    <a:pt x="1518239" y="590550"/>
                  </a:lnTo>
                  <a:lnTo>
                    <a:pt x="1526817" y="591817"/>
                  </a:lnTo>
                  <a:lnTo>
                    <a:pt x="1535394" y="593400"/>
                  </a:lnTo>
                  <a:lnTo>
                    <a:pt x="1543971" y="596250"/>
                  </a:lnTo>
                  <a:lnTo>
                    <a:pt x="1551912" y="599417"/>
                  </a:lnTo>
                  <a:lnTo>
                    <a:pt x="1559854" y="603534"/>
                  </a:lnTo>
                  <a:lnTo>
                    <a:pt x="1566843" y="608601"/>
                  </a:lnTo>
                  <a:lnTo>
                    <a:pt x="1570655" y="611452"/>
                  </a:lnTo>
                  <a:lnTo>
                    <a:pt x="1574149" y="614302"/>
                  </a:lnTo>
                  <a:lnTo>
                    <a:pt x="1577326" y="617469"/>
                  </a:lnTo>
                  <a:lnTo>
                    <a:pt x="1580185" y="620953"/>
                  </a:lnTo>
                  <a:lnTo>
                    <a:pt x="1583362" y="624753"/>
                  </a:lnTo>
                  <a:lnTo>
                    <a:pt x="1586221" y="628237"/>
                  </a:lnTo>
                  <a:lnTo>
                    <a:pt x="1588762" y="632037"/>
                  </a:lnTo>
                  <a:lnTo>
                    <a:pt x="1591621" y="636154"/>
                  </a:lnTo>
                  <a:lnTo>
                    <a:pt x="1593845" y="640271"/>
                  </a:lnTo>
                  <a:lnTo>
                    <a:pt x="1595433" y="644388"/>
                  </a:lnTo>
                  <a:lnTo>
                    <a:pt x="1597339" y="648505"/>
                  </a:lnTo>
                  <a:lnTo>
                    <a:pt x="1598927" y="652305"/>
                  </a:lnTo>
                  <a:lnTo>
                    <a:pt x="1601151" y="660856"/>
                  </a:lnTo>
                  <a:lnTo>
                    <a:pt x="1603057" y="669724"/>
                  </a:lnTo>
                  <a:lnTo>
                    <a:pt x="1603375" y="678274"/>
                  </a:lnTo>
                  <a:lnTo>
                    <a:pt x="1603375" y="687142"/>
                  </a:lnTo>
                  <a:lnTo>
                    <a:pt x="1602104" y="696326"/>
                  </a:lnTo>
                  <a:lnTo>
                    <a:pt x="1600516" y="704560"/>
                  </a:lnTo>
                  <a:lnTo>
                    <a:pt x="1597657" y="712794"/>
                  </a:lnTo>
                  <a:lnTo>
                    <a:pt x="1594480" y="721028"/>
                  </a:lnTo>
                  <a:lnTo>
                    <a:pt x="1590350" y="728629"/>
                  </a:lnTo>
                  <a:lnTo>
                    <a:pt x="1585268" y="736229"/>
                  </a:lnTo>
                  <a:lnTo>
                    <a:pt x="1582409" y="739396"/>
                  </a:lnTo>
                  <a:lnTo>
                    <a:pt x="1579550" y="742880"/>
                  </a:lnTo>
                  <a:lnTo>
                    <a:pt x="1576373" y="746047"/>
                  </a:lnTo>
                  <a:lnTo>
                    <a:pt x="1572879" y="749531"/>
                  </a:lnTo>
                  <a:lnTo>
                    <a:pt x="1569384" y="752381"/>
                  </a:lnTo>
                  <a:lnTo>
                    <a:pt x="1565572" y="755231"/>
                  </a:lnTo>
                  <a:lnTo>
                    <a:pt x="1297460" y="948099"/>
                  </a:lnTo>
                  <a:lnTo>
                    <a:pt x="1293012" y="951266"/>
                  </a:lnTo>
                  <a:lnTo>
                    <a:pt x="1288247" y="953799"/>
                  </a:lnTo>
                  <a:lnTo>
                    <a:pt x="1283164" y="956333"/>
                  </a:lnTo>
                  <a:lnTo>
                    <a:pt x="1278399" y="958550"/>
                  </a:lnTo>
                  <a:lnTo>
                    <a:pt x="1273634" y="960450"/>
                  </a:lnTo>
                  <a:lnTo>
                    <a:pt x="1268869" y="962033"/>
                  </a:lnTo>
                  <a:lnTo>
                    <a:pt x="1263469" y="962983"/>
                  </a:lnTo>
                  <a:lnTo>
                    <a:pt x="1258386" y="964250"/>
                  </a:lnTo>
                  <a:lnTo>
                    <a:pt x="1253304" y="964884"/>
                  </a:lnTo>
                  <a:lnTo>
                    <a:pt x="1247903" y="965200"/>
                  </a:lnTo>
                  <a:lnTo>
                    <a:pt x="1242820" y="965200"/>
                  </a:lnTo>
                  <a:lnTo>
                    <a:pt x="1237102" y="964884"/>
                  </a:lnTo>
                  <a:lnTo>
                    <a:pt x="1232020" y="964567"/>
                  </a:lnTo>
                  <a:lnTo>
                    <a:pt x="1226937" y="963617"/>
                  </a:lnTo>
                  <a:lnTo>
                    <a:pt x="1221537" y="962667"/>
                  </a:lnTo>
                  <a:lnTo>
                    <a:pt x="1216454" y="961083"/>
                  </a:lnTo>
                  <a:lnTo>
                    <a:pt x="1006475" y="894894"/>
                  </a:lnTo>
                  <a:lnTo>
                    <a:pt x="1009652" y="885393"/>
                  </a:lnTo>
                  <a:lnTo>
                    <a:pt x="1013464" y="875259"/>
                  </a:lnTo>
                  <a:lnTo>
                    <a:pt x="1017911" y="862591"/>
                  </a:lnTo>
                  <a:lnTo>
                    <a:pt x="1022676" y="847706"/>
                  </a:lnTo>
                  <a:lnTo>
                    <a:pt x="1027123" y="832188"/>
                  </a:lnTo>
                  <a:lnTo>
                    <a:pt x="1029029" y="824271"/>
                  </a:lnTo>
                  <a:lnTo>
                    <a:pt x="1030935" y="816353"/>
                  </a:lnTo>
                  <a:lnTo>
                    <a:pt x="1031888" y="808753"/>
                  </a:lnTo>
                  <a:lnTo>
                    <a:pt x="1033159" y="801469"/>
                  </a:lnTo>
                  <a:lnTo>
                    <a:pt x="1033794" y="793868"/>
                  </a:lnTo>
                  <a:lnTo>
                    <a:pt x="1033794" y="786584"/>
                  </a:lnTo>
                  <a:lnTo>
                    <a:pt x="1033794" y="778666"/>
                  </a:lnTo>
                  <a:lnTo>
                    <a:pt x="1033477" y="770749"/>
                  </a:lnTo>
                  <a:lnTo>
                    <a:pt x="1032841" y="762832"/>
                  </a:lnTo>
                  <a:lnTo>
                    <a:pt x="1031888" y="755548"/>
                  </a:lnTo>
                  <a:lnTo>
                    <a:pt x="1029665" y="740980"/>
                  </a:lnTo>
                  <a:lnTo>
                    <a:pt x="1027441" y="727995"/>
                  </a:lnTo>
                  <a:lnTo>
                    <a:pt x="1025217" y="718178"/>
                  </a:lnTo>
                  <a:lnTo>
                    <a:pt x="1022994" y="708994"/>
                  </a:lnTo>
                  <a:lnTo>
                    <a:pt x="1227572" y="773599"/>
                  </a:lnTo>
                  <a:lnTo>
                    <a:pt x="1458835" y="607651"/>
                  </a:lnTo>
                  <a:lnTo>
                    <a:pt x="1462965" y="605118"/>
                  </a:lnTo>
                  <a:lnTo>
                    <a:pt x="1467095" y="602268"/>
                  </a:lnTo>
                  <a:lnTo>
                    <a:pt x="1470589" y="600051"/>
                  </a:lnTo>
                  <a:lnTo>
                    <a:pt x="1474719" y="598467"/>
                  </a:lnTo>
                  <a:lnTo>
                    <a:pt x="1479166" y="596567"/>
                  </a:lnTo>
                  <a:lnTo>
                    <a:pt x="1483296" y="594984"/>
                  </a:lnTo>
                  <a:lnTo>
                    <a:pt x="1491873" y="592767"/>
                  </a:lnTo>
                  <a:lnTo>
                    <a:pt x="1500768" y="591183"/>
                  </a:lnTo>
                  <a:lnTo>
                    <a:pt x="1509345" y="590550"/>
                  </a:lnTo>
                  <a:close/>
                  <a:moveTo>
                    <a:pt x="690596" y="539750"/>
                  </a:moveTo>
                  <a:lnTo>
                    <a:pt x="691548" y="539750"/>
                  </a:lnTo>
                  <a:lnTo>
                    <a:pt x="693769" y="540067"/>
                  </a:lnTo>
                  <a:lnTo>
                    <a:pt x="702016" y="540702"/>
                  </a:lnTo>
                  <a:lnTo>
                    <a:pt x="727394" y="541020"/>
                  </a:lnTo>
                  <a:lnTo>
                    <a:pt x="757531" y="541655"/>
                  </a:lnTo>
                  <a:lnTo>
                    <a:pt x="770854" y="541972"/>
                  </a:lnTo>
                  <a:lnTo>
                    <a:pt x="781640" y="543242"/>
                  </a:lnTo>
                  <a:lnTo>
                    <a:pt x="781957" y="543242"/>
                  </a:lnTo>
                  <a:lnTo>
                    <a:pt x="785763" y="546734"/>
                  </a:lnTo>
                  <a:lnTo>
                    <a:pt x="789887" y="552130"/>
                  </a:lnTo>
                  <a:lnTo>
                    <a:pt x="794646" y="558479"/>
                  </a:lnTo>
                  <a:lnTo>
                    <a:pt x="799404" y="566415"/>
                  </a:lnTo>
                  <a:lnTo>
                    <a:pt x="804797" y="576573"/>
                  </a:lnTo>
                  <a:lnTo>
                    <a:pt x="809872" y="588001"/>
                  </a:lnTo>
                  <a:lnTo>
                    <a:pt x="812093" y="594668"/>
                  </a:lnTo>
                  <a:lnTo>
                    <a:pt x="814631" y="602286"/>
                  </a:lnTo>
                  <a:lnTo>
                    <a:pt x="817169" y="609905"/>
                  </a:lnTo>
                  <a:lnTo>
                    <a:pt x="820024" y="618476"/>
                  </a:lnTo>
                  <a:lnTo>
                    <a:pt x="822244" y="627364"/>
                  </a:lnTo>
                  <a:lnTo>
                    <a:pt x="824465" y="637205"/>
                  </a:lnTo>
                  <a:lnTo>
                    <a:pt x="826685" y="647681"/>
                  </a:lnTo>
                  <a:lnTo>
                    <a:pt x="828906" y="658791"/>
                  </a:lnTo>
                  <a:lnTo>
                    <a:pt x="830809" y="670537"/>
                  </a:lnTo>
                  <a:lnTo>
                    <a:pt x="832395" y="683235"/>
                  </a:lnTo>
                  <a:lnTo>
                    <a:pt x="834299" y="696567"/>
                  </a:lnTo>
                  <a:lnTo>
                    <a:pt x="835885" y="710535"/>
                  </a:lnTo>
                  <a:lnTo>
                    <a:pt x="836836" y="725454"/>
                  </a:lnTo>
                  <a:lnTo>
                    <a:pt x="838105" y="741644"/>
                  </a:lnTo>
                  <a:lnTo>
                    <a:pt x="839057" y="757834"/>
                  </a:lnTo>
                  <a:lnTo>
                    <a:pt x="840009" y="775611"/>
                  </a:lnTo>
                  <a:lnTo>
                    <a:pt x="840326" y="794022"/>
                  </a:lnTo>
                  <a:lnTo>
                    <a:pt x="840643" y="813069"/>
                  </a:lnTo>
                  <a:lnTo>
                    <a:pt x="840326" y="833703"/>
                  </a:lnTo>
                  <a:lnTo>
                    <a:pt x="840326" y="854972"/>
                  </a:lnTo>
                  <a:lnTo>
                    <a:pt x="844767" y="839735"/>
                  </a:lnTo>
                  <a:lnTo>
                    <a:pt x="849208" y="824497"/>
                  </a:lnTo>
                  <a:lnTo>
                    <a:pt x="857456" y="794975"/>
                  </a:lnTo>
                  <a:lnTo>
                    <a:pt x="864435" y="767992"/>
                  </a:lnTo>
                  <a:lnTo>
                    <a:pt x="870145" y="742914"/>
                  </a:lnTo>
                  <a:lnTo>
                    <a:pt x="878710" y="705456"/>
                  </a:lnTo>
                  <a:lnTo>
                    <a:pt x="881248" y="694028"/>
                  </a:lnTo>
                  <a:lnTo>
                    <a:pt x="882517" y="688314"/>
                  </a:lnTo>
                  <a:lnTo>
                    <a:pt x="878076" y="679425"/>
                  </a:lnTo>
                  <a:lnTo>
                    <a:pt x="874586" y="670854"/>
                  </a:lnTo>
                  <a:lnTo>
                    <a:pt x="871097" y="663236"/>
                  </a:lnTo>
                  <a:lnTo>
                    <a:pt x="868559" y="655617"/>
                  </a:lnTo>
                  <a:lnTo>
                    <a:pt x="864752" y="644506"/>
                  </a:lnTo>
                  <a:lnTo>
                    <a:pt x="863801" y="640380"/>
                  </a:lnTo>
                  <a:lnTo>
                    <a:pt x="867290" y="637205"/>
                  </a:lnTo>
                  <a:lnTo>
                    <a:pt x="876489" y="629269"/>
                  </a:lnTo>
                  <a:lnTo>
                    <a:pt x="881882" y="624507"/>
                  </a:lnTo>
                  <a:lnTo>
                    <a:pt x="888227" y="619746"/>
                  </a:lnTo>
                  <a:lnTo>
                    <a:pt x="894571" y="615619"/>
                  </a:lnTo>
                  <a:lnTo>
                    <a:pt x="900598" y="611810"/>
                  </a:lnTo>
                  <a:lnTo>
                    <a:pt x="921535" y="619746"/>
                  </a:lnTo>
                  <a:lnTo>
                    <a:pt x="939300" y="659426"/>
                  </a:lnTo>
                  <a:lnTo>
                    <a:pt x="934224" y="671172"/>
                  </a:lnTo>
                  <a:lnTo>
                    <a:pt x="928514" y="683235"/>
                  </a:lnTo>
                  <a:lnTo>
                    <a:pt x="922487" y="695932"/>
                  </a:lnTo>
                  <a:lnTo>
                    <a:pt x="923439" y="707043"/>
                  </a:lnTo>
                  <a:lnTo>
                    <a:pt x="924073" y="720693"/>
                  </a:lnTo>
                  <a:lnTo>
                    <a:pt x="924708" y="736248"/>
                  </a:lnTo>
                  <a:lnTo>
                    <a:pt x="924073" y="753390"/>
                  </a:lnTo>
                  <a:lnTo>
                    <a:pt x="923439" y="790213"/>
                  </a:lnTo>
                  <a:lnTo>
                    <a:pt x="921852" y="827354"/>
                  </a:lnTo>
                  <a:lnTo>
                    <a:pt x="920266" y="862273"/>
                  </a:lnTo>
                  <a:lnTo>
                    <a:pt x="918680" y="891161"/>
                  </a:lnTo>
                  <a:lnTo>
                    <a:pt x="916777" y="918461"/>
                  </a:lnTo>
                  <a:lnTo>
                    <a:pt x="918680" y="913382"/>
                  </a:lnTo>
                  <a:lnTo>
                    <a:pt x="923756" y="899097"/>
                  </a:lnTo>
                  <a:lnTo>
                    <a:pt x="927245" y="888621"/>
                  </a:lnTo>
                  <a:lnTo>
                    <a:pt x="931369" y="876241"/>
                  </a:lnTo>
                  <a:lnTo>
                    <a:pt x="935493" y="862273"/>
                  </a:lnTo>
                  <a:lnTo>
                    <a:pt x="939934" y="846401"/>
                  </a:lnTo>
                  <a:lnTo>
                    <a:pt x="943741" y="828307"/>
                  </a:lnTo>
                  <a:lnTo>
                    <a:pt x="947865" y="809260"/>
                  </a:lnTo>
                  <a:lnTo>
                    <a:pt x="951672" y="788626"/>
                  </a:lnTo>
                  <a:lnTo>
                    <a:pt x="955161" y="766722"/>
                  </a:lnTo>
                  <a:lnTo>
                    <a:pt x="957699" y="743866"/>
                  </a:lnTo>
                  <a:lnTo>
                    <a:pt x="958650" y="731486"/>
                  </a:lnTo>
                  <a:lnTo>
                    <a:pt x="959919" y="719106"/>
                  </a:lnTo>
                  <a:lnTo>
                    <a:pt x="960554" y="707043"/>
                  </a:lnTo>
                  <a:lnTo>
                    <a:pt x="960871" y="694345"/>
                  </a:lnTo>
                  <a:lnTo>
                    <a:pt x="961188" y="681330"/>
                  </a:lnTo>
                  <a:lnTo>
                    <a:pt x="961188" y="668315"/>
                  </a:lnTo>
                  <a:lnTo>
                    <a:pt x="969119" y="649268"/>
                  </a:lnTo>
                  <a:lnTo>
                    <a:pt x="970705" y="651173"/>
                  </a:lnTo>
                  <a:lnTo>
                    <a:pt x="973877" y="656887"/>
                  </a:lnTo>
                  <a:lnTo>
                    <a:pt x="976098" y="661331"/>
                  </a:lnTo>
                  <a:lnTo>
                    <a:pt x="978636" y="666727"/>
                  </a:lnTo>
                  <a:lnTo>
                    <a:pt x="981808" y="673076"/>
                  </a:lnTo>
                  <a:lnTo>
                    <a:pt x="984663" y="681012"/>
                  </a:lnTo>
                  <a:lnTo>
                    <a:pt x="988152" y="690218"/>
                  </a:lnTo>
                  <a:lnTo>
                    <a:pt x="991007" y="700377"/>
                  </a:lnTo>
                  <a:lnTo>
                    <a:pt x="993862" y="712122"/>
                  </a:lnTo>
                  <a:lnTo>
                    <a:pt x="997035" y="724820"/>
                  </a:lnTo>
                  <a:lnTo>
                    <a:pt x="999572" y="739422"/>
                  </a:lnTo>
                  <a:lnTo>
                    <a:pt x="1002110" y="754977"/>
                  </a:lnTo>
                  <a:lnTo>
                    <a:pt x="1004013" y="772436"/>
                  </a:lnTo>
                  <a:lnTo>
                    <a:pt x="1005600" y="790848"/>
                  </a:lnTo>
                  <a:lnTo>
                    <a:pt x="1005282" y="796244"/>
                  </a:lnTo>
                  <a:lnTo>
                    <a:pt x="1004331" y="801958"/>
                  </a:lnTo>
                  <a:lnTo>
                    <a:pt x="1003062" y="809260"/>
                  </a:lnTo>
                  <a:lnTo>
                    <a:pt x="1000841" y="817196"/>
                  </a:lnTo>
                  <a:lnTo>
                    <a:pt x="997669" y="826085"/>
                  </a:lnTo>
                  <a:lnTo>
                    <a:pt x="994497" y="836243"/>
                  </a:lnTo>
                  <a:lnTo>
                    <a:pt x="985932" y="858781"/>
                  </a:lnTo>
                  <a:lnTo>
                    <a:pt x="964043" y="914969"/>
                  </a:lnTo>
                  <a:lnTo>
                    <a:pt x="951037" y="948301"/>
                  </a:lnTo>
                  <a:lnTo>
                    <a:pt x="937079" y="985442"/>
                  </a:lnTo>
                  <a:lnTo>
                    <a:pt x="922804" y="1025757"/>
                  </a:lnTo>
                  <a:lnTo>
                    <a:pt x="915825" y="1047026"/>
                  </a:lnTo>
                  <a:lnTo>
                    <a:pt x="908212" y="1068929"/>
                  </a:lnTo>
                  <a:lnTo>
                    <a:pt x="901233" y="1091785"/>
                  </a:lnTo>
                  <a:lnTo>
                    <a:pt x="894254" y="1115594"/>
                  </a:lnTo>
                  <a:lnTo>
                    <a:pt x="886958" y="1139719"/>
                  </a:lnTo>
                  <a:lnTo>
                    <a:pt x="880296" y="1165115"/>
                  </a:lnTo>
                  <a:lnTo>
                    <a:pt x="873634" y="1190510"/>
                  </a:lnTo>
                  <a:lnTo>
                    <a:pt x="867290" y="1217493"/>
                  </a:lnTo>
                  <a:lnTo>
                    <a:pt x="861580" y="1244476"/>
                  </a:lnTo>
                  <a:lnTo>
                    <a:pt x="855553" y="1272728"/>
                  </a:lnTo>
                  <a:lnTo>
                    <a:pt x="850477" y="1301298"/>
                  </a:lnTo>
                  <a:lnTo>
                    <a:pt x="845402" y="1330821"/>
                  </a:lnTo>
                  <a:lnTo>
                    <a:pt x="840960" y="1360343"/>
                  </a:lnTo>
                  <a:lnTo>
                    <a:pt x="836836" y="1391135"/>
                  </a:lnTo>
                  <a:lnTo>
                    <a:pt x="874586" y="1434307"/>
                  </a:lnTo>
                  <a:lnTo>
                    <a:pt x="949768" y="1522239"/>
                  </a:lnTo>
                  <a:lnTo>
                    <a:pt x="990373" y="1569856"/>
                  </a:lnTo>
                  <a:lnTo>
                    <a:pt x="1026219" y="1613028"/>
                  </a:lnTo>
                  <a:lnTo>
                    <a:pt x="1041129" y="1631122"/>
                  </a:lnTo>
                  <a:lnTo>
                    <a:pt x="1053500" y="1646042"/>
                  </a:lnTo>
                  <a:lnTo>
                    <a:pt x="1062065" y="1657470"/>
                  </a:lnTo>
                  <a:lnTo>
                    <a:pt x="1066824" y="1664137"/>
                  </a:lnTo>
                  <a:lnTo>
                    <a:pt x="1071582" y="1671755"/>
                  </a:lnTo>
                  <a:lnTo>
                    <a:pt x="1077292" y="1680326"/>
                  </a:lnTo>
                  <a:lnTo>
                    <a:pt x="1080147" y="1685088"/>
                  </a:lnTo>
                  <a:lnTo>
                    <a:pt x="1083002" y="1689850"/>
                  </a:lnTo>
                  <a:lnTo>
                    <a:pt x="1085540" y="1695564"/>
                  </a:lnTo>
                  <a:lnTo>
                    <a:pt x="1088395" y="1701913"/>
                  </a:lnTo>
                  <a:lnTo>
                    <a:pt x="1090616" y="1708579"/>
                  </a:lnTo>
                  <a:lnTo>
                    <a:pt x="1091884" y="1715880"/>
                  </a:lnTo>
                  <a:lnTo>
                    <a:pt x="1093471" y="1724134"/>
                  </a:lnTo>
                  <a:lnTo>
                    <a:pt x="1093788" y="1733022"/>
                  </a:lnTo>
                  <a:lnTo>
                    <a:pt x="1093788" y="1742545"/>
                  </a:lnTo>
                  <a:lnTo>
                    <a:pt x="1092836" y="1753021"/>
                  </a:lnTo>
                  <a:lnTo>
                    <a:pt x="1090933" y="1765084"/>
                  </a:lnTo>
                  <a:lnTo>
                    <a:pt x="1087761" y="1777147"/>
                  </a:lnTo>
                  <a:lnTo>
                    <a:pt x="1086809" y="1785083"/>
                  </a:lnTo>
                  <a:lnTo>
                    <a:pt x="1084271" y="1801272"/>
                  </a:lnTo>
                  <a:lnTo>
                    <a:pt x="1076340" y="1854920"/>
                  </a:lnTo>
                  <a:lnTo>
                    <a:pt x="1054452" y="2009516"/>
                  </a:lnTo>
                  <a:lnTo>
                    <a:pt x="1023681" y="2230139"/>
                  </a:lnTo>
                  <a:lnTo>
                    <a:pt x="1022730" y="2236488"/>
                  </a:lnTo>
                  <a:lnTo>
                    <a:pt x="1021461" y="2242520"/>
                  </a:lnTo>
                  <a:lnTo>
                    <a:pt x="1019875" y="2248551"/>
                  </a:lnTo>
                  <a:lnTo>
                    <a:pt x="1018289" y="2254582"/>
                  </a:lnTo>
                  <a:lnTo>
                    <a:pt x="1015751" y="2259979"/>
                  </a:lnTo>
                  <a:lnTo>
                    <a:pt x="1013530" y="2265693"/>
                  </a:lnTo>
                  <a:lnTo>
                    <a:pt x="1011310" y="2271407"/>
                  </a:lnTo>
                  <a:lnTo>
                    <a:pt x="1008455" y="2276486"/>
                  </a:lnTo>
                  <a:lnTo>
                    <a:pt x="1005917" y="2281248"/>
                  </a:lnTo>
                  <a:lnTo>
                    <a:pt x="1002427" y="2286009"/>
                  </a:lnTo>
                  <a:lnTo>
                    <a:pt x="999255" y="2291088"/>
                  </a:lnTo>
                  <a:lnTo>
                    <a:pt x="995766" y="2295533"/>
                  </a:lnTo>
                  <a:lnTo>
                    <a:pt x="992276" y="2299659"/>
                  </a:lnTo>
                  <a:lnTo>
                    <a:pt x="988470" y="2303469"/>
                  </a:lnTo>
                  <a:lnTo>
                    <a:pt x="984346" y="2307278"/>
                  </a:lnTo>
                  <a:lnTo>
                    <a:pt x="980222" y="2311087"/>
                  </a:lnTo>
                  <a:lnTo>
                    <a:pt x="975781" y="2314262"/>
                  </a:lnTo>
                  <a:lnTo>
                    <a:pt x="971339" y="2317436"/>
                  </a:lnTo>
                  <a:lnTo>
                    <a:pt x="966581" y="2320293"/>
                  </a:lnTo>
                  <a:lnTo>
                    <a:pt x="961823" y="2322833"/>
                  </a:lnTo>
                  <a:lnTo>
                    <a:pt x="956747" y="2325372"/>
                  </a:lnTo>
                  <a:lnTo>
                    <a:pt x="951989" y="2327277"/>
                  </a:lnTo>
                  <a:lnTo>
                    <a:pt x="946913" y="2329182"/>
                  </a:lnTo>
                  <a:lnTo>
                    <a:pt x="941203" y="2331086"/>
                  </a:lnTo>
                  <a:lnTo>
                    <a:pt x="936128" y="2332674"/>
                  </a:lnTo>
                  <a:lnTo>
                    <a:pt x="930418" y="2333309"/>
                  </a:lnTo>
                  <a:lnTo>
                    <a:pt x="925025" y="2334578"/>
                  </a:lnTo>
                  <a:lnTo>
                    <a:pt x="919315" y="2334896"/>
                  </a:lnTo>
                  <a:lnTo>
                    <a:pt x="913605" y="2335213"/>
                  </a:lnTo>
                  <a:lnTo>
                    <a:pt x="907577" y="2335213"/>
                  </a:lnTo>
                  <a:lnTo>
                    <a:pt x="901550" y="2334896"/>
                  </a:lnTo>
                  <a:lnTo>
                    <a:pt x="895523" y="2333943"/>
                  </a:lnTo>
                  <a:lnTo>
                    <a:pt x="889813" y="2333309"/>
                  </a:lnTo>
                  <a:lnTo>
                    <a:pt x="883786" y="2332356"/>
                  </a:lnTo>
                  <a:lnTo>
                    <a:pt x="878076" y="2330769"/>
                  </a:lnTo>
                  <a:lnTo>
                    <a:pt x="872683" y="2328864"/>
                  </a:lnTo>
                  <a:lnTo>
                    <a:pt x="867290" y="2326642"/>
                  </a:lnTo>
                  <a:lnTo>
                    <a:pt x="862214" y="2324420"/>
                  </a:lnTo>
                  <a:lnTo>
                    <a:pt x="857456" y="2321881"/>
                  </a:lnTo>
                  <a:lnTo>
                    <a:pt x="852698" y="2319341"/>
                  </a:lnTo>
                  <a:lnTo>
                    <a:pt x="848257" y="2316167"/>
                  </a:lnTo>
                  <a:lnTo>
                    <a:pt x="843815" y="2312992"/>
                  </a:lnTo>
                  <a:lnTo>
                    <a:pt x="839692" y="2309183"/>
                  </a:lnTo>
                  <a:lnTo>
                    <a:pt x="835568" y="2305373"/>
                  </a:lnTo>
                  <a:lnTo>
                    <a:pt x="831761" y="2301882"/>
                  </a:lnTo>
                  <a:lnTo>
                    <a:pt x="827954" y="2297755"/>
                  </a:lnTo>
                  <a:lnTo>
                    <a:pt x="824782" y="2293311"/>
                  </a:lnTo>
                  <a:lnTo>
                    <a:pt x="821293" y="2288866"/>
                  </a:lnTo>
                  <a:lnTo>
                    <a:pt x="818755" y="2283787"/>
                  </a:lnTo>
                  <a:lnTo>
                    <a:pt x="815900" y="2279026"/>
                  </a:lnTo>
                  <a:lnTo>
                    <a:pt x="813362" y="2274264"/>
                  </a:lnTo>
                  <a:lnTo>
                    <a:pt x="811141" y="2269185"/>
                  </a:lnTo>
                  <a:lnTo>
                    <a:pt x="809238" y="2263471"/>
                  </a:lnTo>
                  <a:lnTo>
                    <a:pt x="807335" y="2258392"/>
                  </a:lnTo>
                  <a:lnTo>
                    <a:pt x="805749" y="2252678"/>
                  </a:lnTo>
                  <a:lnTo>
                    <a:pt x="804162" y="2246646"/>
                  </a:lnTo>
                  <a:lnTo>
                    <a:pt x="803211" y="2241250"/>
                  </a:lnTo>
                  <a:lnTo>
                    <a:pt x="802576" y="2234901"/>
                  </a:lnTo>
                  <a:lnTo>
                    <a:pt x="801942" y="2228869"/>
                  </a:lnTo>
                  <a:lnTo>
                    <a:pt x="801625" y="2222838"/>
                  </a:lnTo>
                  <a:lnTo>
                    <a:pt x="801625" y="2216807"/>
                  </a:lnTo>
                  <a:lnTo>
                    <a:pt x="801942" y="2210458"/>
                  </a:lnTo>
                  <a:lnTo>
                    <a:pt x="802576" y="2204109"/>
                  </a:lnTo>
                  <a:lnTo>
                    <a:pt x="803211" y="2197443"/>
                  </a:lnTo>
                  <a:lnTo>
                    <a:pt x="833981" y="1990152"/>
                  </a:lnTo>
                  <a:lnTo>
                    <a:pt x="855235" y="1846032"/>
                  </a:lnTo>
                  <a:lnTo>
                    <a:pt x="861897" y="1797146"/>
                  </a:lnTo>
                  <a:lnTo>
                    <a:pt x="863801" y="1783178"/>
                  </a:lnTo>
                  <a:lnTo>
                    <a:pt x="864435" y="1777147"/>
                  </a:lnTo>
                  <a:lnTo>
                    <a:pt x="861897" y="1774290"/>
                  </a:lnTo>
                  <a:lnTo>
                    <a:pt x="855553" y="1767623"/>
                  </a:lnTo>
                  <a:lnTo>
                    <a:pt x="833030" y="1744133"/>
                  </a:lnTo>
                  <a:lnTo>
                    <a:pt x="763558" y="1673343"/>
                  </a:lnTo>
                  <a:lnTo>
                    <a:pt x="687424" y="1595886"/>
                  </a:lnTo>
                  <a:lnTo>
                    <a:pt x="657288" y="1564777"/>
                  </a:lnTo>
                  <a:lnTo>
                    <a:pt x="637620" y="1543825"/>
                  </a:lnTo>
                  <a:lnTo>
                    <a:pt x="624931" y="1537159"/>
                  </a:lnTo>
                  <a:lnTo>
                    <a:pt x="612876" y="1530175"/>
                  </a:lnTo>
                  <a:lnTo>
                    <a:pt x="600822" y="1523192"/>
                  </a:lnTo>
                  <a:lnTo>
                    <a:pt x="589719" y="1516208"/>
                  </a:lnTo>
                  <a:lnTo>
                    <a:pt x="578933" y="1508907"/>
                  </a:lnTo>
                  <a:lnTo>
                    <a:pt x="569100" y="1501605"/>
                  </a:lnTo>
                  <a:lnTo>
                    <a:pt x="559266" y="1494622"/>
                  </a:lnTo>
                  <a:lnTo>
                    <a:pt x="550383" y="1487003"/>
                  </a:lnTo>
                  <a:lnTo>
                    <a:pt x="541818" y="1480019"/>
                  </a:lnTo>
                  <a:lnTo>
                    <a:pt x="533570" y="1472718"/>
                  </a:lnTo>
                  <a:lnTo>
                    <a:pt x="525957" y="1465099"/>
                  </a:lnTo>
                  <a:lnTo>
                    <a:pt x="518978" y="1458116"/>
                  </a:lnTo>
                  <a:lnTo>
                    <a:pt x="511682" y="1451132"/>
                  </a:lnTo>
                  <a:lnTo>
                    <a:pt x="505655" y="1444148"/>
                  </a:lnTo>
                  <a:lnTo>
                    <a:pt x="499945" y="1436847"/>
                  </a:lnTo>
                  <a:lnTo>
                    <a:pt x="494235" y="1430181"/>
                  </a:lnTo>
                  <a:lnTo>
                    <a:pt x="489159" y="1423514"/>
                  </a:lnTo>
                  <a:lnTo>
                    <a:pt x="484718" y="1416848"/>
                  </a:lnTo>
                  <a:lnTo>
                    <a:pt x="480277" y="1410499"/>
                  </a:lnTo>
                  <a:lnTo>
                    <a:pt x="476470" y="1404150"/>
                  </a:lnTo>
                  <a:lnTo>
                    <a:pt x="473298" y="1397801"/>
                  </a:lnTo>
                  <a:lnTo>
                    <a:pt x="469808" y="1392405"/>
                  </a:lnTo>
                  <a:lnTo>
                    <a:pt x="464733" y="1381294"/>
                  </a:lnTo>
                  <a:lnTo>
                    <a:pt x="460926" y="1371453"/>
                  </a:lnTo>
                  <a:lnTo>
                    <a:pt x="458706" y="1362565"/>
                  </a:lnTo>
                  <a:lnTo>
                    <a:pt x="457754" y="1359073"/>
                  </a:lnTo>
                  <a:lnTo>
                    <a:pt x="457119" y="1355264"/>
                  </a:lnTo>
                  <a:lnTo>
                    <a:pt x="457119" y="1352089"/>
                  </a:lnTo>
                  <a:lnTo>
                    <a:pt x="457119" y="1349550"/>
                  </a:lnTo>
                  <a:lnTo>
                    <a:pt x="456802" y="1347010"/>
                  </a:lnTo>
                  <a:lnTo>
                    <a:pt x="456168" y="1344788"/>
                  </a:lnTo>
                  <a:lnTo>
                    <a:pt x="454264" y="1342566"/>
                  </a:lnTo>
                  <a:lnTo>
                    <a:pt x="452361" y="1340344"/>
                  </a:lnTo>
                  <a:lnTo>
                    <a:pt x="449823" y="1338439"/>
                  </a:lnTo>
                  <a:lnTo>
                    <a:pt x="446968" y="1336217"/>
                  </a:lnTo>
                  <a:lnTo>
                    <a:pt x="440624" y="1332408"/>
                  </a:lnTo>
                  <a:lnTo>
                    <a:pt x="434279" y="1328598"/>
                  </a:lnTo>
                  <a:lnTo>
                    <a:pt x="431107" y="1326376"/>
                  </a:lnTo>
                  <a:lnTo>
                    <a:pt x="428887" y="1324472"/>
                  </a:lnTo>
                  <a:lnTo>
                    <a:pt x="426666" y="1322250"/>
                  </a:lnTo>
                  <a:lnTo>
                    <a:pt x="425397" y="1319393"/>
                  </a:lnTo>
                  <a:lnTo>
                    <a:pt x="424128" y="1317170"/>
                  </a:lnTo>
                  <a:lnTo>
                    <a:pt x="424128" y="1314631"/>
                  </a:lnTo>
                  <a:lnTo>
                    <a:pt x="425714" y="1302568"/>
                  </a:lnTo>
                  <a:lnTo>
                    <a:pt x="427618" y="1289553"/>
                  </a:lnTo>
                  <a:lnTo>
                    <a:pt x="429521" y="1275268"/>
                  </a:lnTo>
                  <a:lnTo>
                    <a:pt x="432059" y="1260983"/>
                  </a:lnTo>
                  <a:lnTo>
                    <a:pt x="438086" y="1229873"/>
                  </a:lnTo>
                  <a:lnTo>
                    <a:pt x="445382" y="1196542"/>
                  </a:lnTo>
                  <a:lnTo>
                    <a:pt x="453313" y="1161623"/>
                  </a:lnTo>
                  <a:lnTo>
                    <a:pt x="462195" y="1125117"/>
                  </a:lnTo>
                  <a:lnTo>
                    <a:pt x="471712" y="1087658"/>
                  </a:lnTo>
                  <a:lnTo>
                    <a:pt x="481229" y="1049883"/>
                  </a:lnTo>
                  <a:lnTo>
                    <a:pt x="501531" y="974014"/>
                  </a:lnTo>
                  <a:lnTo>
                    <a:pt x="521199" y="901001"/>
                  </a:lnTo>
                  <a:lnTo>
                    <a:pt x="538963" y="833386"/>
                  </a:lnTo>
                  <a:lnTo>
                    <a:pt x="546577" y="803228"/>
                  </a:lnTo>
                  <a:lnTo>
                    <a:pt x="553238" y="775293"/>
                  </a:lnTo>
                  <a:lnTo>
                    <a:pt x="622710" y="754659"/>
                  </a:lnTo>
                  <a:lnTo>
                    <a:pt x="591305" y="753072"/>
                  </a:lnTo>
                  <a:lnTo>
                    <a:pt x="520881" y="750215"/>
                  </a:lnTo>
                  <a:lnTo>
                    <a:pt x="482497" y="748628"/>
                  </a:lnTo>
                  <a:lnTo>
                    <a:pt x="448554" y="747358"/>
                  </a:lnTo>
                  <a:lnTo>
                    <a:pt x="423494" y="747041"/>
                  </a:lnTo>
                  <a:lnTo>
                    <a:pt x="415563" y="747358"/>
                  </a:lnTo>
                  <a:lnTo>
                    <a:pt x="411439" y="747993"/>
                  </a:lnTo>
                  <a:lnTo>
                    <a:pt x="409853" y="748628"/>
                  </a:lnTo>
                  <a:lnTo>
                    <a:pt x="406364" y="750850"/>
                  </a:lnTo>
                  <a:lnTo>
                    <a:pt x="396847" y="757516"/>
                  </a:lnTo>
                  <a:lnTo>
                    <a:pt x="382889" y="767992"/>
                  </a:lnTo>
                  <a:lnTo>
                    <a:pt x="366393" y="781007"/>
                  </a:lnTo>
                  <a:lnTo>
                    <a:pt x="325472" y="812752"/>
                  </a:lnTo>
                  <a:lnTo>
                    <a:pt x="279791" y="849258"/>
                  </a:lnTo>
                  <a:lnTo>
                    <a:pt x="195093" y="917826"/>
                  </a:lnTo>
                  <a:lnTo>
                    <a:pt x="154805" y="951158"/>
                  </a:lnTo>
                  <a:lnTo>
                    <a:pt x="154488" y="951475"/>
                  </a:lnTo>
                  <a:lnTo>
                    <a:pt x="150681" y="954332"/>
                  </a:lnTo>
                  <a:lnTo>
                    <a:pt x="146875" y="957506"/>
                  </a:lnTo>
                  <a:lnTo>
                    <a:pt x="143068" y="960046"/>
                  </a:lnTo>
                  <a:lnTo>
                    <a:pt x="139261" y="962586"/>
                  </a:lnTo>
                  <a:lnTo>
                    <a:pt x="135454" y="964808"/>
                  </a:lnTo>
                  <a:lnTo>
                    <a:pt x="131013" y="966712"/>
                  </a:lnTo>
                  <a:lnTo>
                    <a:pt x="126889" y="968617"/>
                  </a:lnTo>
                  <a:lnTo>
                    <a:pt x="122766" y="969887"/>
                  </a:lnTo>
                  <a:lnTo>
                    <a:pt x="113883" y="972426"/>
                  </a:lnTo>
                  <a:lnTo>
                    <a:pt x="105318" y="974014"/>
                  </a:lnTo>
                  <a:lnTo>
                    <a:pt x="96436" y="975283"/>
                  </a:lnTo>
                  <a:lnTo>
                    <a:pt x="87554" y="974966"/>
                  </a:lnTo>
                  <a:lnTo>
                    <a:pt x="78671" y="974014"/>
                  </a:lnTo>
                  <a:lnTo>
                    <a:pt x="70106" y="972109"/>
                  </a:lnTo>
                  <a:lnTo>
                    <a:pt x="61541" y="969569"/>
                  </a:lnTo>
                  <a:lnTo>
                    <a:pt x="52976" y="966395"/>
                  </a:lnTo>
                  <a:lnTo>
                    <a:pt x="48852" y="964490"/>
                  </a:lnTo>
                  <a:lnTo>
                    <a:pt x="45363" y="962268"/>
                  </a:lnTo>
                  <a:lnTo>
                    <a:pt x="41239" y="959729"/>
                  </a:lnTo>
                  <a:lnTo>
                    <a:pt x="37432" y="956872"/>
                  </a:lnTo>
                  <a:lnTo>
                    <a:pt x="33626" y="954015"/>
                  </a:lnTo>
                  <a:lnTo>
                    <a:pt x="30453" y="951158"/>
                  </a:lnTo>
                  <a:lnTo>
                    <a:pt x="26647" y="947666"/>
                  </a:lnTo>
                  <a:lnTo>
                    <a:pt x="23792" y="944491"/>
                  </a:lnTo>
                  <a:lnTo>
                    <a:pt x="20302" y="940682"/>
                  </a:lnTo>
                  <a:lnTo>
                    <a:pt x="17764" y="936873"/>
                  </a:lnTo>
                  <a:lnTo>
                    <a:pt x="14909" y="933063"/>
                  </a:lnTo>
                  <a:lnTo>
                    <a:pt x="12689" y="929254"/>
                  </a:lnTo>
                  <a:lnTo>
                    <a:pt x="10468" y="925127"/>
                  </a:lnTo>
                  <a:lnTo>
                    <a:pt x="8248" y="921000"/>
                  </a:lnTo>
                  <a:lnTo>
                    <a:pt x="6662" y="916874"/>
                  </a:lnTo>
                  <a:lnTo>
                    <a:pt x="4758" y="912429"/>
                  </a:lnTo>
                  <a:lnTo>
                    <a:pt x="2538" y="903858"/>
                  </a:lnTo>
                  <a:lnTo>
                    <a:pt x="634" y="894970"/>
                  </a:lnTo>
                  <a:lnTo>
                    <a:pt x="0" y="886399"/>
                  </a:lnTo>
                  <a:lnTo>
                    <a:pt x="0" y="877511"/>
                  </a:lnTo>
                  <a:lnTo>
                    <a:pt x="952" y="868622"/>
                  </a:lnTo>
                  <a:lnTo>
                    <a:pt x="2538" y="859734"/>
                  </a:lnTo>
                  <a:lnTo>
                    <a:pt x="5075" y="851163"/>
                  </a:lnTo>
                  <a:lnTo>
                    <a:pt x="8882" y="842909"/>
                  </a:lnTo>
                  <a:lnTo>
                    <a:pt x="10785" y="838782"/>
                  </a:lnTo>
                  <a:lnTo>
                    <a:pt x="13006" y="834656"/>
                  </a:lnTo>
                  <a:lnTo>
                    <a:pt x="15544" y="831164"/>
                  </a:lnTo>
                  <a:lnTo>
                    <a:pt x="18082" y="827354"/>
                  </a:lnTo>
                  <a:lnTo>
                    <a:pt x="20937" y="823545"/>
                  </a:lnTo>
                  <a:lnTo>
                    <a:pt x="24109" y="820053"/>
                  </a:lnTo>
                  <a:lnTo>
                    <a:pt x="27281" y="816561"/>
                  </a:lnTo>
                  <a:lnTo>
                    <a:pt x="30771" y="813069"/>
                  </a:lnTo>
                  <a:lnTo>
                    <a:pt x="80575" y="775611"/>
                  </a:lnTo>
                  <a:lnTo>
                    <a:pt x="189700" y="694028"/>
                  </a:lnTo>
                  <a:lnTo>
                    <a:pt x="248386" y="650220"/>
                  </a:lnTo>
                  <a:lnTo>
                    <a:pt x="300094" y="612127"/>
                  </a:lnTo>
                  <a:lnTo>
                    <a:pt x="321348" y="596572"/>
                  </a:lnTo>
                  <a:lnTo>
                    <a:pt x="337843" y="585144"/>
                  </a:lnTo>
                  <a:lnTo>
                    <a:pt x="349263" y="577208"/>
                  </a:lnTo>
                  <a:lnTo>
                    <a:pt x="352436" y="574986"/>
                  </a:lnTo>
                  <a:lnTo>
                    <a:pt x="354022" y="574351"/>
                  </a:lnTo>
                  <a:lnTo>
                    <a:pt x="460926" y="562606"/>
                  </a:lnTo>
                  <a:lnTo>
                    <a:pt x="554190" y="552448"/>
                  </a:lnTo>
                  <a:lnTo>
                    <a:pt x="595112" y="548003"/>
                  </a:lnTo>
                  <a:lnTo>
                    <a:pt x="631275" y="544512"/>
                  </a:lnTo>
                  <a:lnTo>
                    <a:pt x="663315" y="541655"/>
                  </a:lnTo>
                  <a:lnTo>
                    <a:pt x="690596" y="539750"/>
                  </a:lnTo>
                  <a:close/>
                  <a:moveTo>
                    <a:pt x="912333" y="0"/>
                  </a:moveTo>
                  <a:lnTo>
                    <a:pt x="923772" y="0"/>
                  </a:lnTo>
                  <a:lnTo>
                    <a:pt x="935529" y="0"/>
                  </a:lnTo>
                  <a:lnTo>
                    <a:pt x="943791" y="636"/>
                  </a:lnTo>
                  <a:lnTo>
                    <a:pt x="952052" y="1908"/>
                  </a:lnTo>
                  <a:lnTo>
                    <a:pt x="960632" y="3817"/>
                  </a:lnTo>
                  <a:lnTo>
                    <a:pt x="969211" y="5407"/>
                  </a:lnTo>
                  <a:lnTo>
                    <a:pt x="977473" y="8270"/>
                  </a:lnTo>
                  <a:lnTo>
                    <a:pt x="986052" y="11451"/>
                  </a:lnTo>
                  <a:lnTo>
                    <a:pt x="993996" y="14949"/>
                  </a:lnTo>
                  <a:lnTo>
                    <a:pt x="1001940" y="19084"/>
                  </a:lnTo>
                  <a:lnTo>
                    <a:pt x="1010202" y="22901"/>
                  </a:lnTo>
                  <a:lnTo>
                    <a:pt x="1017828" y="27990"/>
                  </a:lnTo>
                  <a:lnTo>
                    <a:pt x="1025454" y="33080"/>
                  </a:lnTo>
                  <a:lnTo>
                    <a:pt x="1032762" y="39123"/>
                  </a:lnTo>
                  <a:lnTo>
                    <a:pt x="1039753" y="44848"/>
                  </a:lnTo>
                  <a:lnTo>
                    <a:pt x="1047061" y="51210"/>
                  </a:lnTo>
                  <a:lnTo>
                    <a:pt x="1053734" y="57889"/>
                  </a:lnTo>
                  <a:lnTo>
                    <a:pt x="1060407" y="65523"/>
                  </a:lnTo>
                  <a:lnTo>
                    <a:pt x="1066127" y="72839"/>
                  </a:lnTo>
                  <a:lnTo>
                    <a:pt x="1072164" y="80791"/>
                  </a:lnTo>
                  <a:lnTo>
                    <a:pt x="1077884" y="89061"/>
                  </a:lnTo>
                  <a:lnTo>
                    <a:pt x="1082968" y="97331"/>
                  </a:lnTo>
                  <a:lnTo>
                    <a:pt x="1087734" y="106555"/>
                  </a:lnTo>
                  <a:lnTo>
                    <a:pt x="1092183" y="115779"/>
                  </a:lnTo>
                  <a:lnTo>
                    <a:pt x="1096313" y="125003"/>
                  </a:lnTo>
                  <a:lnTo>
                    <a:pt x="1100127" y="134546"/>
                  </a:lnTo>
                  <a:lnTo>
                    <a:pt x="1103304" y="145042"/>
                  </a:lnTo>
                  <a:lnTo>
                    <a:pt x="1106164" y="155220"/>
                  </a:lnTo>
                  <a:lnTo>
                    <a:pt x="1108706" y="166035"/>
                  </a:lnTo>
                  <a:lnTo>
                    <a:pt x="1110612" y="176849"/>
                  </a:lnTo>
                  <a:lnTo>
                    <a:pt x="1111566" y="187982"/>
                  </a:lnTo>
                  <a:lnTo>
                    <a:pt x="1112519" y="199433"/>
                  </a:lnTo>
                  <a:lnTo>
                    <a:pt x="1112837" y="210883"/>
                  </a:lnTo>
                  <a:lnTo>
                    <a:pt x="1112519" y="222970"/>
                  </a:lnTo>
                  <a:lnTo>
                    <a:pt x="1110930" y="247144"/>
                  </a:lnTo>
                  <a:lnTo>
                    <a:pt x="1109024" y="271636"/>
                  </a:lnTo>
                  <a:lnTo>
                    <a:pt x="1106164" y="296764"/>
                  </a:lnTo>
                  <a:lnTo>
                    <a:pt x="1104575" y="308851"/>
                  </a:lnTo>
                  <a:lnTo>
                    <a:pt x="1102351" y="321574"/>
                  </a:lnTo>
                  <a:lnTo>
                    <a:pt x="1100444" y="333978"/>
                  </a:lnTo>
                  <a:lnTo>
                    <a:pt x="1097902" y="345747"/>
                  </a:lnTo>
                  <a:lnTo>
                    <a:pt x="1095360" y="358152"/>
                  </a:lnTo>
                  <a:lnTo>
                    <a:pt x="1092183" y="369921"/>
                  </a:lnTo>
                  <a:lnTo>
                    <a:pt x="1089323" y="381372"/>
                  </a:lnTo>
                  <a:lnTo>
                    <a:pt x="1085510" y="393140"/>
                  </a:lnTo>
                  <a:lnTo>
                    <a:pt x="1082014" y="404273"/>
                  </a:lnTo>
                  <a:lnTo>
                    <a:pt x="1077884" y="415406"/>
                  </a:lnTo>
                  <a:lnTo>
                    <a:pt x="1073753" y="425902"/>
                  </a:lnTo>
                  <a:lnTo>
                    <a:pt x="1068986" y="436080"/>
                  </a:lnTo>
                  <a:lnTo>
                    <a:pt x="1063585" y="445941"/>
                  </a:lnTo>
                  <a:lnTo>
                    <a:pt x="1058501" y="455483"/>
                  </a:lnTo>
                  <a:lnTo>
                    <a:pt x="1052463" y="464389"/>
                  </a:lnTo>
                  <a:lnTo>
                    <a:pt x="1046108" y="472977"/>
                  </a:lnTo>
                  <a:lnTo>
                    <a:pt x="1039753" y="481247"/>
                  </a:lnTo>
                  <a:lnTo>
                    <a:pt x="1032762" y="488563"/>
                  </a:lnTo>
                  <a:lnTo>
                    <a:pt x="1025454" y="495242"/>
                  </a:lnTo>
                  <a:lnTo>
                    <a:pt x="1017510" y="501922"/>
                  </a:lnTo>
                  <a:lnTo>
                    <a:pt x="1009248" y="507647"/>
                  </a:lnTo>
                  <a:lnTo>
                    <a:pt x="1000351" y="512736"/>
                  </a:lnTo>
                  <a:lnTo>
                    <a:pt x="991454" y="516871"/>
                  </a:lnTo>
                  <a:lnTo>
                    <a:pt x="981921" y="520688"/>
                  </a:lnTo>
                  <a:lnTo>
                    <a:pt x="971435" y="523551"/>
                  </a:lnTo>
                  <a:lnTo>
                    <a:pt x="960949" y="525778"/>
                  </a:lnTo>
                  <a:lnTo>
                    <a:pt x="953005" y="526732"/>
                  </a:lnTo>
                  <a:lnTo>
                    <a:pt x="944426" y="527050"/>
                  </a:lnTo>
                  <a:lnTo>
                    <a:pt x="935847" y="526414"/>
                  </a:lnTo>
                  <a:lnTo>
                    <a:pt x="926314" y="525141"/>
                  </a:lnTo>
                  <a:lnTo>
                    <a:pt x="917099" y="523233"/>
                  </a:lnTo>
                  <a:lnTo>
                    <a:pt x="907884" y="520688"/>
                  </a:lnTo>
                  <a:lnTo>
                    <a:pt x="898669" y="517190"/>
                  </a:lnTo>
                  <a:lnTo>
                    <a:pt x="888819" y="513373"/>
                  </a:lnTo>
                  <a:lnTo>
                    <a:pt x="879286" y="508283"/>
                  </a:lnTo>
                  <a:lnTo>
                    <a:pt x="869118" y="503194"/>
                  </a:lnTo>
                  <a:lnTo>
                    <a:pt x="859585" y="496833"/>
                  </a:lnTo>
                  <a:lnTo>
                    <a:pt x="849735" y="490153"/>
                  </a:lnTo>
                  <a:lnTo>
                    <a:pt x="840202" y="482837"/>
                  </a:lnTo>
                  <a:lnTo>
                    <a:pt x="830987" y="474886"/>
                  </a:lnTo>
                  <a:lnTo>
                    <a:pt x="821454" y="465979"/>
                  </a:lnTo>
                  <a:lnTo>
                    <a:pt x="812239" y="456755"/>
                  </a:lnTo>
                  <a:lnTo>
                    <a:pt x="803342" y="446577"/>
                  </a:lnTo>
                  <a:lnTo>
                    <a:pt x="794445" y="435762"/>
                  </a:lnTo>
                  <a:lnTo>
                    <a:pt x="786183" y="424630"/>
                  </a:lnTo>
                  <a:lnTo>
                    <a:pt x="778240" y="412225"/>
                  </a:lnTo>
                  <a:lnTo>
                    <a:pt x="770296" y="400138"/>
                  </a:lnTo>
                  <a:lnTo>
                    <a:pt x="762987" y="386779"/>
                  </a:lnTo>
                  <a:lnTo>
                    <a:pt x="756314" y="372784"/>
                  </a:lnTo>
                  <a:lnTo>
                    <a:pt x="749324" y="358470"/>
                  </a:lnTo>
                  <a:lnTo>
                    <a:pt x="743604" y="343203"/>
                  </a:lnTo>
                  <a:lnTo>
                    <a:pt x="738202" y="327617"/>
                  </a:lnTo>
                  <a:lnTo>
                    <a:pt x="733436" y="311077"/>
                  </a:lnTo>
                  <a:lnTo>
                    <a:pt x="728987" y="294219"/>
                  </a:lnTo>
                  <a:lnTo>
                    <a:pt x="725810" y="276725"/>
                  </a:lnTo>
                  <a:lnTo>
                    <a:pt x="722632" y="258595"/>
                  </a:lnTo>
                  <a:lnTo>
                    <a:pt x="720408" y="240146"/>
                  </a:lnTo>
                  <a:lnTo>
                    <a:pt x="719137" y="221062"/>
                  </a:lnTo>
                  <a:lnTo>
                    <a:pt x="719772" y="209293"/>
                  </a:lnTo>
                  <a:lnTo>
                    <a:pt x="721361" y="197206"/>
                  </a:lnTo>
                  <a:lnTo>
                    <a:pt x="722632" y="185756"/>
                  </a:lnTo>
                  <a:lnTo>
                    <a:pt x="724856" y="174623"/>
                  </a:lnTo>
                  <a:lnTo>
                    <a:pt x="727399" y="163490"/>
                  </a:lnTo>
                  <a:lnTo>
                    <a:pt x="730576" y="152676"/>
                  </a:lnTo>
                  <a:lnTo>
                    <a:pt x="734389" y="142179"/>
                  </a:lnTo>
                  <a:lnTo>
                    <a:pt x="737884" y="131683"/>
                  </a:lnTo>
                  <a:lnTo>
                    <a:pt x="742333" y="121823"/>
                  </a:lnTo>
                  <a:lnTo>
                    <a:pt x="746782" y="111962"/>
                  </a:lnTo>
                  <a:lnTo>
                    <a:pt x="752184" y="102420"/>
                  </a:lnTo>
                  <a:lnTo>
                    <a:pt x="757268" y="93514"/>
                  </a:lnTo>
                  <a:lnTo>
                    <a:pt x="763305" y="84290"/>
                  </a:lnTo>
                  <a:lnTo>
                    <a:pt x="769660" y="76338"/>
                  </a:lnTo>
                  <a:lnTo>
                    <a:pt x="776015" y="68068"/>
                  </a:lnTo>
                  <a:lnTo>
                    <a:pt x="783006" y="60116"/>
                  </a:lnTo>
                  <a:lnTo>
                    <a:pt x="790314" y="53118"/>
                  </a:lnTo>
                  <a:lnTo>
                    <a:pt x="797940" y="46121"/>
                  </a:lnTo>
                  <a:lnTo>
                    <a:pt x="805567" y="39759"/>
                  </a:lnTo>
                  <a:lnTo>
                    <a:pt x="813828" y="33398"/>
                  </a:lnTo>
                  <a:lnTo>
                    <a:pt x="822725" y="27990"/>
                  </a:lnTo>
                  <a:lnTo>
                    <a:pt x="831305" y="22901"/>
                  </a:lnTo>
                  <a:lnTo>
                    <a:pt x="840520" y="18130"/>
                  </a:lnTo>
                  <a:lnTo>
                    <a:pt x="849735" y="13995"/>
                  </a:lnTo>
                  <a:lnTo>
                    <a:pt x="859903" y="10496"/>
                  </a:lnTo>
                  <a:lnTo>
                    <a:pt x="870071" y="7316"/>
                  </a:lnTo>
                  <a:lnTo>
                    <a:pt x="879922" y="4771"/>
                  </a:lnTo>
                  <a:lnTo>
                    <a:pt x="890725" y="2544"/>
                  </a:lnTo>
                  <a:lnTo>
                    <a:pt x="901529" y="954"/>
                  </a:lnTo>
                  <a:lnTo>
                    <a:pt x="912333"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sz="1400">
                <a:solidFill>
                  <a:schemeClr val="bg1">
                    <a:lumMod val="50000"/>
                  </a:schemeClr>
                </a:solidFill>
              </a:endParaRPr>
            </a:p>
          </p:txBody>
        </p:sp>
        <p:sp>
          <p:nvSpPr>
            <p:cNvPr id="14" name="KSO_Shape">
              <a:extLst>
                <a:ext uri="{FF2B5EF4-FFF2-40B4-BE49-F238E27FC236}">
                  <a16:creationId xmlns:a16="http://schemas.microsoft.com/office/drawing/2014/main" xmlns="" id="{C19315DC-FC31-48A5-B55E-41A0C1DACCA2}"/>
                </a:ext>
              </a:extLst>
            </p:cNvPr>
            <p:cNvSpPr>
              <a:spLocks noChangeAspect="1"/>
            </p:cNvSpPr>
            <p:nvPr/>
          </p:nvSpPr>
          <p:spPr bwMode="auto">
            <a:xfrm>
              <a:off x="1257032" y="1922475"/>
              <a:ext cx="1523632" cy="1510935"/>
            </a:xfrm>
            <a:custGeom>
              <a:avLst/>
              <a:gdLst>
                <a:gd name="T0" fmla="*/ 435344 w 2268537"/>
                <a:gd name="T1" fmla="*/ 1538932 h 2247901"/>
                <a:gd name="T2" fmla="*/ 495462 w 2268537"/>
                <a:gd name="T3" fmla="*/ 1635063 h 2247901"/>
                <a:gd name="T4" fmla="*/ 599590 w 2268537"/>
                <a:gd name="T5" fmla="*/ 1589945 h 2247901"/>
                <a:gd name="T6" fmla="*/ 569645 w 2268537"/>
                <a:gd name="T7" fmla="*/ 1480210 h 2247901"/>
                <a:gd name="T8" fmla="*/ 1569477 w 2268537"/>
                <a:gd name="T9" fmla="*/ 1473664 h 2247901"/>
                <a:gd name="T10" fmla="*/ 1631626 w 2268537"/>
                <a:gd name="T11" fmla="*/ 1599219 h 2247901"/>
                <a:gd name="T12" fmla="*/ 1169820 w 2268537"/>
                <a:gd name="T13" fmla="*/ 1679820 h 2247901"/>
                <a:gd name="T14" fmla="*/ 2218183 w 2268537"/>
                <a:gd name="T15" fmla="*/ 1620107 h 2247901"/>
                <a:gd name="T16" fmla="*/ 2265361 w 2268537"/>
                <a:gd name="T17" fmla="*/ 1739305 h 2247901"/>
                <a:gd name="T18" fmla="*/ 1398682 w 2268537"/>
                <a:gd name="T19" fmla="*/ 2039003 h 2247901"/>
                <a:gd name="T20" fmla="*/ 0 w 2268537"/>
                <a:gd name="T21" fmla="*/ 1401763 h 2247901"/>
                <a:gd name="T22" fmla="*/ 1802845 w 2268537"/>
                <a:gd name="T23" fmla="*/ 1254543 h 2247901"/>
                <a:gd name="T24" fmla="*/ 1896694 w 2268537"/>
                <a:gd name="T25" fmla="*/ 1346722 h 2247901"/>
                <a:gd name="T26" fmla="*/ 1801262 w 2268537"/>
                <a:gd name="T27" fmla="*/ 1343544 h 2247901"/>
                <a:gd name="T28" fmla="*/ 1952551 w 2268537"/>
                <a:gd name="T29" fmla="*/ 1373286 h 2247901"/>
                <a:gd name="T30" fmla="*/ 1959109 w 2268537"/>
                <a:gd name="T31" fmla="*/ 1284967 h 2247901"/>
                <a:gd name="T32" fmla="*/ 1883577 w 2268537"/>
                <a:gd name="T33" fmla="*/ 1210951 h 2247901"/>
                <a:gd name="T34" fmla="*/ 1924735 w 2268537"/>
                <a:gd name="T35" fmla="*/ 1183705 h 2247901"/>
                <a:gd name="T36" fmla="*/ 2066527 w 2268537"/>
                <a:gd name="T37" fmla="*/ 1199371 h 2247901"/>
                <a:gd name="T38" fmla="*/ 1998232 w 2268537"/>
                <a:gd name="T39" fmla="*/ 1451844 h 2247901"/>
                <a:gd name="T40" fmla="*/ 1739299 w 2268537"/>
                <a:gd name="T41" fmla="*/ 1420285 h 2247901"/>
                <a:gd name="T42" fmla="*/ 1733193 w 2268537"/>
                <a:gd name="T43" fmla="*/ 1158731 h 2247901"/>
                <a:gd name="T44" fmla="*/ 1233862 w 2268537"/>
                <a:gd name="T45" fmla="*/ 780369 h 2247901"/>
                <a:gd name="T46" fmla="*/ 1208472 w 2268537"/>
                <a:gd name="T47" fmla="*/ 887639 h 2247901"/>
                <a:gd name="T48" fmla="*/ 1337010 w 2268537"/>
                <a:gd name="T49" fmla="*/ 1007835 h 2247901"/>
                <a:gd name="T50" fmla="*/ 1297791 w 2268537"/>
                <a:gd name="T51" fmla="*/ 959984 h 2247901"/>
                <a:gd name="T52" fmla="*/ 1297791 w 2268537"/>
                <a:gd name="T53" fmla="*/ 1067934 h 2247901"/>
                <a:gd name="T54" fmla="*/ 1447865 w 2268537"/>
                <a:gd name="T55" fmla="*/ 1005568 h 2247901"/>
                <a:gd name="T56" fmla="*/ 1326808 w 2268537"/>
                <a:gd name="T57" fmla="*/ 866548 h 2247901"/>
                <a:gd name="T58" fmla="*/ 1320234 w 2268537"/>
                <a:gd name="T59" fmla="*/ 810532 h 2247901"/>
                <a:gd name="T60" fmla="*/ 1427235 w 2268537"/>
                <a:gd name="T61" fmla="*/ 798966 h 2247901"/>
                <a:gd name="T62" fmla="*/ 1388017 w 2268537"/>
                <a:gd name="T63" fmla="*/ 636134 h 2247901"/>
                <a:gd name="T64" fmla="*/ 1555092 w 2268537"/>
                <a:gd name="T65" fmla="*/ 745444 h 2247901"/>
                <a:gd name="T66" fmla="*/ 1611993 w 2268537"/>
                <a:gd name="T67" fmla="*/ 941614 h 2247901"/>
                <a:gd name="T68" fmla="*/ 1527662 w 2268537"/>
                <a:gd name="T69" fmla="*/ 1124630 h 2247901"/>
                <a:gd name="T70" fmla="*/ 1344717 w 2268537"/>
                <a:gd name="T71" fmla="*/ 1208994 h 2247901"/>
                <a:gd name="T72" fmla="*/ 1148398 w 2268537"/>
                <a:gd name="T73" fmla="*/ 1151844 h 2247901"/>
                <a:gd name="T74" fmla="*/ 1039356 w 2268537"/>
                <a:gd name="T75" fmla="*/ 984930 h 2247901"/>
                <a:gd name="T76" fmla="*/ 1067013 w 2268537"/>
                <a:gd name="T77" fmla="*/ 780823 h 2247901"/>
                <a:gd name="T78" fmla="*/ 1215727 w 2268537"/>
                <a:gd name="T79" fmla="*/ 648834 h 2247901"/>
                <a:gd name="T80" fmla="*/ 1814840 w 2268537"/>
                <a:gd name="T81" fmla="*/ 491075 h 2247901"/>
                <a:gd name="T82" fmla="*/ 1888564 w 2268537"/>
                <a:gd name="T83" fmla="*/ 577139 h 2247901"/>
                <a:gd name="T84" fmla="*/ 1872408 w 2268537"/>
                <a:gd name="T85" fmla="*/ 577818 h 2247901"/>
                <a:gd name="T86" fmla="*/ 1907905 w 2268537"/>
                <a:gd name="T87" fmla="*/ 640554 h 2247901"/>
                <a:gd name="T88" fmla="*/ 1942719 w 2268537"/>
                <a:gd name="T89" fmla="*/ 548375 h 2247901"/>
                <a:gd name="T90" fmla="*/ 1892432 w 2268537"/>
                <a:gd name="T91" fmla="*/ 493113 h 2247901"/>
                <a:gd name="T92" fmla="*/ 1895390 w 2268537"/>
                <a:gd name="T93" fmla="*/ 384401 h 2247901"/>
                <a:gd name="T94" fmla="*/ 2056717 w 2268537"/>
                <a:gd name="T95" fmla="*/ 536598 h 2247901"/>
                <a:gd name="T96" fmla="*/ 1929294 w 2268537"/>
                <a:gd name="T97" fmla="*/ 718464 h 2247901"/>
                <a:gd name="T98" fmla="*/ 1729512 w 2268537"/>
                <a:gd name="T99" fmla="*/ 619944 h 2247901"/>
                <a:gd name="T100" fmla="*/ 1798230 w 2268537"/>
                <a:gd name="T101" fmla="*/ 408635 h 2247901"/>
                <a:gd name="T102" fmla="*/ 1438439 w 2268537"/>
                <a:gd name="T103" fmla="*/ 111042 h 2247901"/>
                <a:gd name="T104" fmla="*/ 1512769 w 2268537"/>
                <a:gd name="T105" fmla="*/ 199876 h 2247901"/>
                <a:gd name="T106" fmla="*/ 1448183 w 2268537"/>
                <a:gd name="T107" fmla="*/ 210980 h 2247901"/>
                <a:gd name="T108" fmla="*/ 1572596 w 2268537"/>
                <a:gd name="T109" fmla="*/ 192171 h 2247901"/>
                <a:gd name="T110" fmla="*/ 1493506 w 2268537"/>
                <a:gd name="T111" fmla="*/ 107869 h 2247901"/>
                <a:gd name="T112" fmla="*/ 1558092 w 2268537"/>
                <a:gd name="T113" fmla="*/ 86114 h 2247901"/>
                <a:gd name="T114" fmla="*/ 1618146 w 2268537"/>
                <a:gd name="T115" fmla="*/ 49629 h 2247901"/>
                <a:gd name="T116" fmla="*/ 1622905 w 2268537"/>
                <a:gd name="T117" fmla="*/ 248145 h 2247901"/>
                <a:gd name="T118" fmla="*/ 1427334 w 2268537"/>
                <a:gd name="T119" fmla="*/ 281231 h 2247901"/>
                <a:gd name="T120" fmla="*/ 1366148 w 2268537"/>
                <a:gd name="T121" fmla="*/ 92686 h 22479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268537" h="2247901">
                  <a:moveTo>
                    <a:pt x="516787" y="1465473"/>
                  </a:moveTo>
                  <a:lnTo>
                    <a:pt x="512476" y="1465700"/>
                  </a:lnTo>
                  <a:lnTo>
                    <a:pt x="507939" y="1466607"/>
                  </a:lnTo>
                  <a:lnTo>
                    <a:pt x="503629" y="1467060"/>
                  </a:lnTo>
                  <a:lnTo>
                    <a:pt x="499545" y="1468194"/>
                  </a:lnTo>
                  <a:lnTo>
                    <a:pt x="495462" y="1469327"/>
                  </a:lnTo>
                  <a:lnTo>
                    <a:pt x="491151" y="1470688"/>
                  </a:lnTo>
                  <a:lnTo>
                    <a:pt x="487295" y="1472275"/>
                  </a:lnTo>
                  <a:lnTo>
                    <a:pt x="483438" y="1474089"/>
                  </a:lnTo>
                  <a:lnTo>
                    <a:pt x="479582" y="1475902"/>
                  </a:lnTo>
                  <a:lnTo>
                    <a:pt x="475952" y="1477943"/>
                  </a:lnTo>
                  <a:lnTo>
                    <a:pt x="472776" y="1480210"/>
                  </a:lnTo>
                  <a:lnTo>
                    <a:pt x="469146" y="1482704"/>
                  </a:lnTo>
                  <a:lnTo>
                    <a:pt x="465970" y="1485425"/>
                  </a:lnTo>
                  <a:lnTo>
                    <a:pt x="462794" y="1487919"/>
                  </a:lnTo>
                  <a:lnTo>
                    <a:pt x="459845" y="1490866"/>
                  </a:lnTo>
                  <a:lnTo>
                    <a:pt x="456896" y="1493814"/>
                  </a:lnTo>
                  <a:lnTo>
                    <a:pt x="454173" y="1496988"/>
                  </a:lnTo>
                  <a:lnTo>
                    <a:pt x="451451" y="1500389"/>
                  </a:lnTo>
                  <a:lnTo>
                    <a:pt x="449182" y="1503563"/>
                  </a:lnTo>
                  <a:lnTo>
                    <a:pt x="446914" y="1507190"/>
                  </a:lnTo>
                  <a:lnTo>
                    <a:pt x="444872" y="1510818"/>
                  </a:lnTo>
                  <a:lnTo>
                    <a:pt x="442830" y="1514446"/>
                  </a:lnTo>
                  <a:lnTo>
                    <a:pt x="441242" y="1518300"/>
                  </a:lnTo>
                  <a:lnTo>
                    <a:pt x="439654" y="1522381"/>
                  </a:lnTo>
                  <a:lnTo>
                    <a:pt x="438066" y="1526462"/>
                  </a:lnTo>
                  <a:lnTo>
                    <a:pt x="437159" y="1530543"/>
                  </a:lnTo>
                  <a:lnTo>
                    <a:pt x="436025" y="1534851"/>
                  </a:lnTo>
                  <a:lnTo>
                    <a:pt x="435344" y="1538932"/>
                  </a:lnTo>
                  <a:lnTo>
                    <a:pt x="434663" y="1543466"/>
                  </a:lnTo>
                  <a:lnTo>
                    <a:pt x="434437" y="1547774"/>
                  </a:lnTo>
                  <a:lnTo>
                    <a:pt x="434210" y="1552309"/>
                  </a:lnTo>
                  <a:lnTo>
                    <a:pt x="434437" y="1556843"/>
                  </a:lnTo>
                  <a:lnTo>
                    <a:pt x="434663" y="1561151"/>
                  </a:lnTo>
                  <a:lnTo>
                    <a:pt x="435344" y="1565459"/>
                  </a:lnTo>
                  <a:lnTo>
                    <a:pt x="436025" y="1569767"/>
                  </a:lnTo>
                  <a:lnTo>
                    <a:pt x="437159" y="1574074"/>
                  </a:lnTo>
                  <a:lnTo>
                    <a:pt x="438066" y="1578155"/>
                  </a:lnTo>
                  <a:lnTo>
                    <a:pt x="439654" y="1582010"/>
                  </a:lnTo>
                  <a:lnTo>
                    <a:pt x="441242" y="1586091"/>
                  </a:lnTo>
                  <a:lnTo>
                    <a:pt x="442830" y="1589945"/>
                  </a:lnTo>
                  <a:lnTo>
                    <a:pt x="444872" y="1593573"/>
                  </a:lnTo>
                  <a:lnTo>
                    <a:pt x="446914" y="1597200"/>
                  </a:lnTo>
                  <a:lnTo>
                    <a:pt x="449182" y="1600828"/>
                  </a:lnTo>
                  <a:lnTo>
                    <a:pt x="451451" y="1604229"/>
                  </a:lnTo>
                  <a:lnTo>
                    <a:pt x="454173" y="1607630"/>
                  </a:lnTo>
                  <a:lnTo>
                    <a:pt x="456896" y="1610577"/>
                  </a:lnTo>
                  <a:lnTo>
                    <a:pt x="459845" y="1613751"/>
                  </a:lnTo>
                  <a:lnTo>
                    <a:pt x="462794" y="1616472"/>
                  </a:lnTo>
                  <a:lnTo>
                    <a:pt x="465970" y="1619193"/>
                  </a:lnTo>
                  <a:lnTo>
                    <a:pt x="469146" y="1621687"/>
                  </a:lnTo>
                  <a:lnTo>
                    <a:pt x="472776" y="1624407"/>
                  </a:lnTo>
                  <a:lnTo>
                    <a:pt x="475952" y="1626675"/>
                  </a:lnTo>
                  <a:lnTo>
                    <a:pt x="479582" y="1628715"/>
                  </a:lnTo>
                  <a:lnTo>
                    <a:pt x="483438" y="1630529"/>
                  </a:lnTo>
                  <a:lnTo>
                    <a:pt x="487295" y="1632343"/>
                  </a:lnTo>
                  <a:lnTo>
                    <a:pt x="491151" y="1633930"/>
                  </a:lnTo>
                  <a:lnTo>
                    <a:pt x="495462" y="1635063"/>
                  </a:lnTo>
                  <a:lnTo>
                    <a:pt x="499545" y="1636424"/>
                  </a:lnTo>
                  <a:lnTo>
                    <a:pt x="503629" y="1637557"/>
                  </a:lnTo>
                  <a:lnTo>
                    <a:pt x="507939" y="1638011"/>
                  </a:lnTo>
                  <a:lnTo>
                    <a:pt x="512476" y="1638691"/>
                  </a:lnTo>
                  <a:lnTo>
                    <a:pt x="516787" y="1638918"/>
                  </a:lnTo>
                  <a:lnTo>
                    <a:pt x="521097" y="1638918"/>
                  </a:lnTo>
                  <a:lnTo>
                    <a:pt x="525634" y="1638918"/>
                  </a:lnTo>
                  <a:lnTo>
                    <a:pt x="529944" y="1638691"/>
                  </a:lnTo>
                  <a:lnTo>
                    <a:pt x="534255" y="1638011"/>
                  </a:lnTo>
                  <a:lnTo>
                    <a:pt x="538792" y="1637557"/>
                  </a:lnTo>
                  <a:lnTo>
                    <a:pt x="542875" y="1636424"/>
                  </a:lnTo>
                  <a:lnTo>
                    <a:pt x="546959" y="1635063"/>
                  </a:lnTo>
                  <a:lnTo>
                    <a:pt x="551042" y="1633930"/>
                  </a:lnTo>
                  <a:lnTo>
                    <a:pt x="554899" y="1632343"/>
                  </a:lnTo>
                  <a:lnTo>
                    <a:pt x="558756" y="1630529"/>
                  </a:lnTo>
                  <a:lnTo>
                    <a:pt x="562839" y="1628715"/>
                  </a:lnTo>
                  <a:lnTo>
                    <a:pt x="566242" y="1626675"/>
                  </a:lnTo>
                  <a:lnTo>
                    <a:pt x="569645" y="1624407"/>
                  </a:lnTo>
                  <a:lnTo>
                    <a:pt x="573275" y="1621687"/>
                  </a:lnTo>
                  <a:lnTo>
                    <a:pt x="576451" y="1619193"/>
                  </a:lnTo>
                  <a:lnTo>
                    <a:pt x="579854" y="1616472"/>
                  </a:lnTo>
                  <a:lnTo>
                    <a:pt x="582576" y="1613751"/>
                  </a:lnTo>
                  <a:lnTo>
                    <a:pt x="585525" y="1610577"/>
                  </a:lnTo>
                  <a:lnTo>
                    <a:pt x="588247" y="1607630"/>
                  </a:lnTo>
                  <a:lnTo>
                    <a:pt x="590743" y="1604229"/>
                  </a:lnTo>
                  <a:lnTo>
                    <a:pt x="593238" y="1600828"/>
                  </a:lnTo>
                  <a:lnTo>
                    <a:pt x="595507" y="1597200"/>
                  </a:lnTo>
                  <a:lnTo>
                    <a:pt x="597549" y="1593573"/>
                  </a:lnTo>
                  <a:lnTo>
                    <a:pt x="599590" y="1589945"/>
                  </a:lnTo>
                  <a:lnTo>
                    <a:pt x="601178" y="1586091"/>
                  </a:lnTo>
                  <a:lnTo>
                    <a:pt x="602766" y="1582010"/>
                  </a:lnTo>
                  <a:lnTo>
                    <a:pt x="604354" y="1578155"/>
                  </a:lnTo>
                  <a:lnTo>
                    <a:pt x="605262" y="1574074"/>
                  </a:lnTo>
                  <a:lnTo>
                    <a:pt x="606396" y="1569767"/>
                  </a:lnTo>
                  <a:lnTo>
                    <a:pt x="607077" y="1565459"/>
                  </a:lnTo>
                  <a:lnTo>
                    <a:pt x="607531" y="1561151"/>
                  </a:lnTo>
                  <a:lnTo>
                    <a:pt x="607984" y="1556843"/>
                  </a:lnTo>
                  <a:lnTo>
                    <a:pt x="608211" y="1552309"/>
                  </a:lnTo>
                  <a:lnTo>
                    <a:pt x="607984" y="1547774"/>
                  </a:lnTo>
                  <a:lnTo>
                    <a:pt x="607531" y="1543466"/>
                  </a:lnTo>
                  <a:lnTo>
                    <a:pt x="607077" y="1538932"/>
                  </a:lnTo>
                  <a:lnTo>
                    <a:pt x="606396" y="1534851"/>
                  </a:lnTo>
                  <a:lnTo>
                    <a:pt x="605262" y="1530543"/>
                  </a:lnTo>
                  <a:lnTo>
                    <a:pt x="604354" y="1526462"/>
                  </a:lnTo>
                  <a:lnTo>
                    <a:pt x="602766" y="1522381"/>
                  </a:lnTo>
                  <a:lnTo>
                    <a:pt x="601178" y="1518300"/>
                  </a:lnTo>
                  <a:lnTo>
                    <a:pt x="599590" y="1514446"/>
                  </a:lnTo>
                  <a:lnTo>
                    <a:pt x="597549" y="1510818"/>
                  </a:lnTo>
                  <a:lnTo>
                    <a:pt x="595507" y="1507190"/>
                  </a:lnTo>
                  <a:lnTo>
                    <a:pt x="593238" y="1503563"/>
                  </a:lnTo>
                  <a:lnTo>
                    <a:pt x="590743" y="1500389"/>
                  </a:lnTo>
                  <a:lnTo>
                    <a:pt x="588247" y="1496988"/>
                  </a:lnTo>
                  <a:lnTo>
                    <a:pt x="585525" y="1493814"/>
                  </a:lnTo>
                  <a:lnTo>
                    <a:pt x="582576" y="1490866"/>
                  </a:lnTo>
                  <a:lnTo>
                    <a:pt x="579854" y="1487919"/>
                  </a:lnTo>
                  <a:lnTo>
                    <a:pt x="576451" y="1485425"/>
                  </a:lnTo>
                  <a:lnTo>
                    <a:pt x="573275" y="1482704"/>
                  </a:lnTo>
                  <a:lnTo>
                    <a:pt x="569645" y="1480210"/>
                  </a:lnTo>
                  <a:lnTo>
                    <a:pt x="566242" y="1477943"/>
                  </a:lnTo>
                  <a:lnTo>
                    <a:pt x="562839" y="1475902"/>
                  </a:lnTo>
                  <a:lnTo>
                    <a:pt x="558756" y="1474089"/>
                  </a:lnTo>
                  <a:lnTo>
                    <a:pt x="554899" y="1472275"/>
                  </a:lnTo>
                  <a:lnTo>
                    <a:pt x="551042" y="1470688"/>
                  </a:lnTo>
                  <a:lnTo>
                    <a:pt x="546959" y="1469327"/>
                  </a:lnTo>
                  <a:lnTo>
                    <a:pt x="542875" y="1468194"/>
                  </a:lnTo>
                  <a:lnTo>
                    <a:pt x="538792" y="1467060"/>
                  </a:lnTo>
                  <a:lnTo>
                    <a:pt x="534255" y="1466607"/>
                  </a:lnTo>
                  <a:lnTo>
                    <a:pt x="529944" y="1465700"/>
                  </a:lnTo>
                  <a:lnTo>
                    <a:pt x="525634" y="1465473"/>
                  </a:lnTo>
                  <a:lnTo>
                    <a:pt x="521097" y="1465473"/>
                  </a:lnTo>
                  <a:lnTo>
                    <a:pt x="516787" y="1465473"/>
                  </a:lnTo>
                  <a:close/>
                  <a:moveTo>
                    <a:pt x="779462" y="1465263"/>
                  </a:moveTo>
                  <a:lnTo>
                    <a:pt x="795909" y="1465263"/>
                  </a:lnTo>
                  <a:lnTo>
                    <a:pt x="795118" y="1465354"/>
                  </a:lnTo>
                  <a:lnTo>
                    <a:pt x="796247" y="1465263"/>
                  </a:lnTo>
                  <a:lnTo>
                    <a:pt x="802144" y="1465263"/>
                  </a:lnTo>
                  <a:lnTo>
                    <a:pt x="997663" y="1465263"/>
                  </a:lnTo>
                  <a:lnTo>
                    <a:pt x="1331996" y="1465263"/>
                  </a:lnTo>
                  <a:lnTo>
                    <a:pt x="1527515" y="1465263"/>
                  </a:lnTo>
                  <a:lnTo>
                    <a:pt x="1532959" y="1465263"/>
                  </a:lnTo>
                  <a:lnTo>
                    <a:pt x="1538630" y="1465717"/>
                  </a:lnTo>
                  <a:lnTo>
                    <a:pt x="1543846" y="1466398"/>
                  </a:lnTo>
                  <a:lnTo>
                    <a:pt x="1549290" y="1467307"/>
                  </a:lnTo>
                  <a:lnTo>
                    <a:pt x="1554507" y="1468669"/>
                  </a:lnTo>
                  <a:lnTo>
                    <a:pt x="1559497" y="1470031"/>
                  </a:lnTo>
                  <a:lnTo>
                    <a:pt x="1564487" y="1471848"/>
                  </a:lnTo>
                  <a:lnTo>
                    <a:pt x="1569477" y="1473664"/>
                  </a:lnTo>
                  <a:lnTo>
                    <a:pt x="1574014" y="1475934"/>
                  </a:lnTo>
                  <a:lnTo>
                    <a:pt x="1578550" y="1478205"/>
                  </a:lnTo>
                  <a:lnTo>
                    <a:pt x="1583313" y="1480702"/>
                  </a:lnTo>
                  <a:lnTo>
                    <a:pt x="1587396" y="1483654"/>
                  </a:lnTo>
                  <a:lnTo>
                    <a:pt x="1591706" y="1486378"/>
                  </a:lnTo>
                  <a:lnTo>
                    <a:pt x="1595788" y="1489784"/>
                  </a:lnTo>
                  <a:lnTo>
                    <a:pt x="1599644" y="1493190"/>
                  </a:lnTo>
                  <a:lnTo>
                    <a:pt x="1603500" y="1496595"/>
                  </a:lnTo>
                  <a:lnTo>
                    <a:pt x="1607129" y="1500455"/>
                  </a:lnTo>
                  <a:lnTo>
                    <a:pt x="1610305" y="1504315"/>
                  </a:lnTo>
                  <a:lnTo>
                    <a:pt x="1613480" y="1508402"/>
                  </a:lnTo>
                  <a:lnTo>
                    <a:pt x="1616656" y="1512488"/>
                  </a:lnTo>
                  <a:lnTo>
                    <a:pt x="1619151" y="1517029"/>
                  </a:lnTo>
                  <a:lnTo>
                    <a:pt x="1621646" y="1521343"/>
                  </a:lnTo>
                  <a:lnTo>
                    <a:pt x="1624368" y="1525884"/>
                  </a:lnTo>
                  <a:lnTo>
                    <a:pt x="1626409" y="1530652"/>
                  </a:lnTo>
                  <a:lnTo>
                    <a:pt x="1628224" y="1535420"/>
                  </a:lnTo>
                  <a:lnTo>
                    <a:pt x="1630038" y="1540642"/>
                  </a:lnTo>
                  <a:lnTo>
                    <a:pt x="1631626" y="1545637"/>
                  </a:lnTo>
                  <a:lnTo>
                    <a:pt x="1632533" y="1550859"/>
                  </a:lnTo>
                  <a:lnTo>
                    <a:pt x="1633667" y="1556081"/>
                  </a:lnTo>
                  <a:lnTo>
                    <a:pt x="1634121" y="1561530"/>
                  </a:lnTo>
                  <a:lnTo>
                    <a:pt x="1634575" y="1566979"/>
                  </a:lnTo>
                  <a:lnTo>
                    <a:pt x="1634801" y="1572428"/>
                  </a:lnTo>
                  <a:lnTo>
                    <a:pt x="1634575" y="1578104"/>
                  </a:lnTo>
                  <a:lnTo>
                    <a:pt x="1634121" y="1583553"/>
                  </a:lnTo>
                  <a:lnTo>
                    <a:pt x="1633667" y="1588775"/>
                  </a:lnTo>
                  <a:lnTo>
                    <a:pt x="1632533" y="1594224"/>
                  </a:lnTo>
                  <a:lnTo>
                    <a:pt x="1631626" y="1599219"/>
                  </a:lnTo>
                  <a:lnTo>
                    <a:pt x="1630038" y="1604441"/>
                  </a:lnTo>
                  <a:lnTo>
                    <a:pt x="1628224" y="1609436"/>
                  </a:lnTo>
                  <a:lnTo>
                    <a:pt x="1626409" y="1614204"/>
                  </a:lnTo>
                  <a:lnTo>
                    <a:pt x="1624368" y="1618972"/>
                  </a:lnTo>
                  <a:lnTo>
                    <a:pt x="1621646" y="1623513"/>
                  </a:lnTo>
                  <a:lnTo>
                    <a:pt x="1619151" y="1628054"/>
                  </a:lnTo>
                  <a:lnTo>
                    <a:pt x="1616656" y="1632368"/>
                  </a:lnTo>
                  <a:lnTo>
                    <a:pt x="1613480" y="1636681"/>
                  </a:lnTo>
                  <a:lnTo>
                    <a:pt x="1610305" y="1640541"/>
                  </a:lnTo>
                  <a:lnTo>
                    <a:pt x="1607129" y="1644401"/>
                  </a:lnTo>
                  <a:lnTo>
                    <a:pt x="1603500" y="1648261"/>
                  </a:lnTo>
                  <a:lnTo>
                    <a:pt x="1599644" y="1651893"/>
                  </a:lnTo>
                  <a:lnTo>
                    <a:pt x="1595788" y="1655299"/>
                  </a:lnTo>
                  <a:lnTo>
                    <a:pt x="1591706" y="1658478"/>
                  </a:lnTo>
                  <a:lnTo>
                    <a:pt x="1587396" y="1661429"/>
                  </a:lnTo>
                  <a:lnTo>
                    <a:pt x="1583313" y="1664154"/>
                  </a:lnTo>
                  <a:lnTo>
                    <a:pt x="1578550" y="1666651"/>
                  </a:lnTo>
                  <a:lnTo>
                    <a:pt x="1574014" y="1669149"/>
                  </a:lnTo>
                  <a:lnTo>
                    <a:pt x="1569477" y="1671419"/>
                  </a:lnTo>
                  <a:lnTo>
                    <a:pt x="1564487" y="1673236"/>
                  </a:lnTo>
                  <a:lnTo>
                    <a:pt x="1559497" y="1674825"/>
                  </a:lnTo>
                  <a:lnTo>
                    <a:pt x="1554507" y="1676187"/>
                  </a:lnTo>
                  <a:lnTo>
                    <a:pt x="1549290" y="1677549"/>
                  </a:lnTo>
                  <a:lnTo>
                    <a:pt x="1543846" y="1678458"/>
                  </a:lnTo>
                  <a:lnTo>
                    <a:pt x="1538630" y="1679139"/>
                  </a:lnTo>
                  <a:lnTo>
                    <a:pt x="1532959" y="1679593"/>
                  </a:lnTo>
                  <a:lnTo>
                    <a:pt x="1527515" y="1679820"/>
                  </a:lnTo>
                  <a:lnTo>
                    <a:pt x="1331996" y="1679820"/>
                  </a:lnTo>
                  <a:lnTo>
                    <a:pt x="1169820" y="1679820"/>
                  </a:lnTo>
                  <a:lnTo>
                    <a:pt x="1169820" y="1730451"/>
                  </a:lnTo>
                  <a:lnTo>
                    <a:pt x="1527515" y="1730451"/>
                  </a:lnTo>
                  <a:lnTo>
                    <a:pt x="1537496" y="1730224"/>
                  </a:lnTo>
                  <a:lnTo>
                    <a:pt x="1547022" y="1729088"/>
                  </a:lnTo>
                  <a:lnTo>
                    <a:pt x="1556322" y="1727953"/>
                  </a:lnTo>
                  <a:lnTo>
                    <a:pt x="1565394" y="1725683"/>
                  </a:lnTo>
                  <a:lnTo>
                    <a:pt x="1574467" y="1723185"/>
                  </a:lnTo>
                  <a:lnTo>
                    <a:pt x="1583313" y="1720461"/>
                  </a:lnTo>
                  <a:lnTo>
                    <a:pt x="1591706" y="1716828"/>
                  </a:lnTo>
                  <a:lnTo>
                    <a:pt x="1600098" y="1712514"/>
                  </a:lnTo>
                  <a:lnTo>
                    <a:pt x="1608037" y="1708200"/>
                  </a:lnTo>
                  <a:lnTo>
                    <a:pt x="1615749" y="1703432"/>
                  </a:lnTo>
                  <a:lnTo>
                    <a:pt x="1623007" y="1697983"/>
                  </a:lnTo>
                  <a:lnTo>
                    <a:pt x="1630265" y="1692307"/>
                  </a:lnTo>
                  <a:lnTo>
                    <a:pt x="1637070" y="1685950"/>
                  </a:lnTo>
                  <a:lnTo>
                    <a:pt x="1643194" y="1679593"/>
                  </a:lnTo>
                  <a:lnTo>
                    <a:pt x="1649318" y="1672781"/>
                  </a:lnTo>
                  <a:lnTo>
                    <a:pt x="1654762" y="1665743"/>
                  </a:lnTo>
                  <a:lnTo>
                    <a:pt x="2174633" y="1612615"/>
                  </a:lnTo>
                  <a:lnTo>
                    <a:pt x="2179170" y="1612388"/>
                  </a:lnTo>
                  <a:lnTo>
                    <a:pt x="2183479" y="1612388"/>
                  </a:lnTo>
                  <a:lnTo>
                    <a:pt x="2188243" y="1612388"/>
                  </a:lnTo>
                  <a:lnTo>
                    <a:pt x="2192552" y="1613069"/>
                  </a:lnTo>
                  <a:lnTo>
                    <a:pt x="2197089" y="1613523"/>
                  </a:lnTo>
                  <a:lnTo>
                    <a:pt x="2201398" y="1614431"/>
                  </a:lnTo>
                  <a:lnTo>
                    <a:pt x="2205481" y="1615566"/>
                  </a:lnTo>
                  <a:lnTo>
                    <a:pt x="2209791" y="1616929"/>
                  </a:lnTo>
                  <a:lnTo>
                    <a:pt x="2214100" y="1618291"/>
                  </a:lnTo>
                  <a:lnTo>
                    <a:pt x="2218183" y="1620107"/>
                  </a:lnTo>
                  <a:lnTo>
                    <a:pt x="2222039" y="1622378"/>
                  </a:lnTo>
                  <a:lnTo>
                    <a:pt x="2225895" y="1624648"/>
                  </a:lnTo>
                  <a:lnTo>
                    <a:pt x="2229751" y="1626919"/>
                  </a:lnTo>
                  <a:lnTo>
                    <a:pt x="2233380" y="1629643"/>
                  </a:lnTo>
                  <a:lnTo>
                    <a:pt x="2237009" y="1632595"/>
                  </a:lnTo>
                  <a:lnTo>
                    <a:pt x="2240411" y="1635773"/>
                  </a:lnTo>
                  <a:lnTo>
                    <a:pt x="2243587" y="1638725"/>
                  </a:lnTo>
                  <a:lnTo>
                    <a:pt x="2246762" y="1642358"/>
                  </a:lnTo>
                  <a:lnTo>
                    <a:pt x="2249711" y="1645990"/>
                  </a:lnTo>
                  <a:lnTo>
                    <a:pt x="2252206" y="1649623"/>
                  </a:lnTo>
                  <a:lnTo>
                    <a:pt x="2254701" y="1653483"/>
                  </a:lnTo>
                  <a:lnTo>
                    <a:pt x="2257196" y="1657342"/>
                  </a:lnTo>
                  <a:lnTo>
                    <a:pt x="2259237" y="1661429"/>
                  </a:lnTo>
                  <a:lnTo>
                    <a:pt x="2261052" y="1665970"/>
                  </a:lnTo>
                  <a:lnTo>
                    <a:pt x="2262867" y="1670057"/>
                  </a:lnTo>
                  <a:lnTo>
                    <a:pt x="2264227" y="1674371"/>
                  </a:lnTo>
                  <a:lnTo>
                    <a:pt x="2265588" y="1679139"/>
                  </a:lnTo>
                  <a:lnTo>
                    <a:pt x="2266723" y="1683453"/>
                  </a:lnTo>
                  <a:lnTo>
                    <a:pt x="2267403" y="1687993"/>
                  </a:lnTo>
                  <a:lnTo>
                    <a:pt x="2267857" y="1692761"/>
                  </a:lnTo>
                  <a:lnTo>
                    <a:pt x="2268083" y="1697302"/>
                  </a:lnTo>
                  <a:lnTo>
                    <a:pt x="2268537" y="1702297"/>
                  </a:lnTo>
                  <a:lnTo>
                    <a:pt x="2268537" y="1712287"/>
                  </a:lnTo>
                  <a:lnTo>
                    <a:pt x="2268083" y="1717055"/>
                  </a:lnTo>
                  <a:lnTo>
                    <a:pt x="2267857" y="1721369"/>
                  </a:lnTo>
                  <a:lnTo>
                    <a:pt x="2267630" y="1726137"/>
                  </a:lnTo>
                  <a:lnTo>
                    <a:pt x="2266949" y="1730451"/>
                  </a:lnTo>
                  <a:lnTo>
                    <a:pt x="2266042" y="1734764"/>
                  </a:lnTo>
                  <a:lnTo>
                    <a:pt x="2265361" y="1739305"/>
                  </a:lnTo>
                  <a:lnTo>
                    <a:pt x="2264001" y="1743392"/>
                  </a:lnTo>
                  <a:lnTo>
                    <a:pt x="2262867" y="1747479"/>
                  </a:lnTo>
                  <a:lnTo>
                    <a:pt x="2261506" y="1751566"/>
                  </a:lnTo>
                  <a:lnTo>
                    <a:pt x="2259918" y="1755653"/>
                  </a:lnTo>
                  <a:lnTo>
                    <a:pt x="2258103" y="1759512"/>
                  </a:lnTo>
                  <a:lnTo>
                    <a:pt x="2256062" y="1763599"/>
                  </a:lnTo>
                  <a:lnTo>
                    <a:pt x="2254247" y="1767459"/>
                  </a:lnTo>
                  <a:lnTo>
                    <a:pt x="2251979" y="1770864"/>
                  </a:lnTo>
                  <a:lnTo>
                    <a:pt x="2249711" y="1774497"/>
                  </a:lnTo>
                  <a:lnTo>
                    <a:pt x="2247216" y="1778130"/>
                  </a:lnTo>
                  <a:lnTo>
                    <a:pt x="2244721" y="1781536"/>
                  </a:lnTo>
                  <a:lnTo>
                    <a:pt x="2241772" y="1784714"/>
                  </a:lnTo>
                  <a:lnTo>
                    <a:pt x="2239050" y="1788120"/>
                  </a:lnTo>
                  <a:lnTo>
                    <a:pt x="2236102" y="1791071"/>
                  </a:lnTo>
                  <a:lnTo>
                    <a:pt x="2233153" y="1794023"/>
                  </a:lnTo>
                  <a:lnTo>
                    <a:pt x="2229977" y="1796747"/>
                  </a:lnTo>
                  <a:lnTo>
                    <a:pt x="2226575" y="1799472"/>
                  </a:lnTo>
                  <a:lnTo>
                    <a:pt x="2223400" y="1801969"/>
                  </a:lnTo>
                  <a:lnTo>
                    <a:pt x="2219771" y="1804240"/>
                  </a:lnTo>
                  <a:lnTo>
                    <a:pt x="2216141" y="1806510"/>
                  </a:lnTo>
                  <a:lnTo>
                    <a:pt x="2212512" y="1808554"/>
                  </a:lnTo>
                  <a:lnTo>
                    <a:pt x="2208657" y="1810370"/>
                  </a:lnTo>
                  <a:lnTo>
                    <a:pt x="2204801" y="1812186"/>
                  </a:lnTo>
                  <a:lnTo>
                    <a:pt x="2200718" y="1813776"/>
                  </a:lnTo>
                  <a:lnTo>
                    <a:pt x="2196635" y="1815365"/>
                  </a:lnTo>
                  <a:lnTo>
                    <a:pt x="2192325" y="1816727"/>
                  </a:lnTo>
                  <a:lnTo>
                    <a:pt x="1439282" y="2028332"/>
                  </a:lnTo>
                  <a:lnTo>
                    <a:pt x="1418869" y="2033781"/>
                  </a:lnTo>
                  <a:lnTo>
                    <a:pt x="1398682" y="2039003"/>
                  </a:lnTo>
                  <a:lnTo>
                    <a:pt x="1378268" y="2043317"/>
                  </a:lnTo>
                  <a:lnTo>
                    <a:pt x="1357854" y="2047404"/>
                  </a:lnTo>
                  <a:lnTo>
                    <a:pt x="1337213" y="2051037"/>
                  </a:lnTo>
                  <a:lnTo>
                    <a:pt x="1316573" y="2054442"/>
                  </a:lnTo>
                  <a:lnTo>
                    <a:pt x="1295932" y="2056940"/>
                  </a:lnTo>
                  <a:lnTo>
                    <a:pt x="1275291" y="2059437"/>
                  </a:lnTo>
                  <a:lnTo>
                    <a:pt x="1254424" y="2061254"/>
                  </a:lnTo>
                  <a:lnTo>
                    <a:pt x="1233556" y="2062389"/>
                  </a:lnTo>
                  <a:lnTo>
                    <a:pt x="1212916" y="2063297"/>
                  </a:lnTo>
                  <a:lnTo>
                    <a:pt x="1192048" y="2063751"/>
                  </a:lnTo>
                  <a:lnTo>
                    <a:pt x="1171181" y="2063751"/>
                  </a:lnTo>
                  <a:lnTo>
                    <a:pt x="1150087" y="2063297"/>
                  </a:lnTo>
                  <a:lnTo>
                    <a:pt x="1129219" y="2062162"/>
                  </a:lnTo>
                  <a:lnTo>
                    <a:pt x="1108352" y="2060573"/>
                  </a:lnTo>
                  <a:lnTo>
                    <a:pt x="796701" y="2035598"/>
                  </a:lnTo>
                  <a:lnTo>
                    <a:pt x="792391" y="2035144"/>
                  </a:lnTo>
                  <a:lnTo>
                    <a:pt x="788081" y="2034463"/>
                  </a:lnTo>
                  <a:lnTo>
                    <a:pt x="783545" y="2033554"/>
                  </a:lnTo>
                  <a:lnTo>
                    <a:pt x="779462" y="2032419"/>
                  </a:lnTo>
                  <a:lnTo>
                    <a:pt x="779462" y="1468438"/>
                  </a:lnTo>
                  <a:lnTo>
                    <a:pt x="779462" y="1467534"/>
                  </a:lnTo>
                  <a:lnTo>
                    <a:pt x="779462" y="1465263"/>
                  </a:lnTo>
                  <a:close/>
                  <a:moveTo>
                    <a:pt x="0" y="1401763"/>
                  </a:moveTo>
                  <a:lnTo>
                    <a:pt x="695325" y="1401763"/>
                  </a:lnTo>
                  <a:lnTo>
                    <a:pt x="695325" y="1572487"/>
                  </a:lnTo>
                  <a:lnTo>
                    <a:pt x="695325" y="1927085"/>
                  </a:lnTo>
                  <a:lnTo>
                    <a:pt x="695325" y="2247901"/>
                  </a:lnTo>
                  <a:lnTo>
                    <a:pt x="0" y="2247901"/>
                  </a:lnTo>
                  <a:lnTo>
                    <a:pt x="0" y="1401763"/>
                  </a:lnTo>
                  <a:close/>
                  <a:moveTo>
                    <a:pt x="1870009" y="1163726"/>
                  </a:moveTo>
                  <a:lnTo>
                    <a:pt x="1870009" y="1180300"/>
                  </a:lnTo>
                  <a:lnTo>
                    <a:pt x="1861189" y="1180981"/>
                  </a:lnTo>
                  <a:lnTo>
                    <a:pt x="1853274" y="1182343"/>
                  </a:lnTo>
                  <a:lnTo>
                    <a:pt x="1845586" y="1183705"/>
                  </a:lnTo>
                  <a:lnTo>
                    <a:pt x="1838575" y="1185522"/>
                  </a:lnTo>
                  <a:lnTo>
                    <a:pt x="1832243" y="1188019"/>
                  </a:lnTo>
                  <a:lnTo>
                    <a:pt x="1826138" y="1190290"/>
                  </a:lnTo>
                  <a:lnTo>
                    <a:pt x="1820936" y="1193014"/>
                  </a:lnTo>
                  <a:lnTo>
                    <a:pt x="1816187" y="1196193"/>
                  </a:lnTo>
                  <a:lnTo>
                    <a:pt x="1811891" y="1199825"/>
                  </a:lnTo>
                  <a:lnTo>
                    <a:pt x="1810081" y="1201642"/>
                  </a:lnTo>
                  <a:lnTo>
                    <a:pt x="1808272" y="1203458"/>
                  </a:lnTo>
                  <a:lnTo>
                    <a:pt x="1806689" y="1205501"/>
                  </a:lnTo>
                  <a:lnTo>
                    <a:pt x="1805106" y="1207545"/>
                  </a:lnTo>
                  <a:lnTo>
                    <a:pt x="1803749" y="1209588"/>
                  </a:lnTo>
                  <a:lnTo>
                    <a:pt x="1802619" y="1211859"/>
                  </a:lnTo>
                  <a:lnTo>
                    <a:pt x="1801488" y="1214356"/>
                  </a:lnTo>
                  <a:lnTo>
                    <a:pt x="1800583" y="1216627"/>
                  </a:lnTo>
                  <a:lnTo>
                    <a:pt x="1799679" y="1219124"/>
                  </a:lnTo>
                  <a:lnTo>
                    <a:pt x="1799227" y="1221395"/>
                  </a:lnTo>
                  <a:lnTo>
                    <a:pt x="1798548" y="1226844"/>
                  </a:lnTo>
                  <a:lnTo>
                    <a:pt x="1798096" y="1232520"/>
                  </a:lnTo>
                  <a:lnTo>
                    <a:pt x="1798096" y="1236379"/>
                  </a:lnTo>
                  <a:lnTo>
                    <a:pt x="1798774" y="1240239"/>
                  </a:lnTo>
                  <a:lnTo>
                    <a:pt x="1799227" y="1243872"/>
                  </a:lnTo>
                  <a:lnTo>
                    <a:pt x="1800357" y="1247504"/>
                  </a:lnTo>
                  <a:lnTo>
                    <a:pt x="1801488" y="1251137"/>
                  </a:lnTo>
                  <a:lnTo>
                    <a:pt x="1802845" y="1254543"/>
                  </a:lnTo>
                  <a:lnTo>
                    <a:pt x="1804654" y="1257948"/>
                  </a:lnTo>
                  <a:lnTo>
                    <a:pt x="1806689" y="1261354"/>
                  </a:lnTo>
                  <a:lnTo>
                    <a:pt x="1808725" y="1264079"/>
                  </a:lnTo>
                  <a:lnTo>
                    <a:pt x="1810986" y="1267257"/>
                  </a:lnTo>
                  <a:lnTo>
                    <a:pt x="1813474" y="1269755"/>
                  </a:lnTo>
                  <a:lnTo>
                    <a:pt x="1815961" y="1272252"/>
                  </a:lnTo>
                  <a:lnTo>
                    <a:pt x="1818449" y="1274750"/>
                  </a:lnTo>
                  <a:lnTo>
                    <a:pt x="1821162" y="1277020"/>
                  </a:lnTo>
                  <a:lnTo>
                    <a:pt x="1823876" y="1278836"/>
                  </a:lnTo>
                  <a:lnTo>
                    <a:pt x="1826816" y="1280653"/>
                  </a:lnTo>
                  <a:lnTo>
                    <a:pt x="1834053" y="1284740"/>
                  </a:lnTo>
                  <a:lnTo>
                    <a:pt x="1843777" y="1289734"/>
                  </a:lnTo>
                  <a:lnTo>
                    <a:pt x="1855988" y="1295638"/>
                  </a:lnTo>
                  <a:lnTo>
                    <a:pt x="1870914" y="1302676"/>
                  </a:lnTo>
                  <a:lnTo>
                    <a:pt x="1875436" y="1304719"/>
                  </a:lnTo>
                  <a:lnTo>
                    <a:pt x="1879507" y="1306763"/>
                  </a:lnTo>
                  <a:lnTo>
                    <a:pt x="1883125" y="1309033"/>
                  </a:lnTo>
                  <a:lnTo>
                    <a:pt x="1886065" y="1311077"/>
                  </a:lnTo>
                  <a:lnTo>
                    <a:pt x="1889005" y="1312893"/>
                  </a:lnTo>
                  <a:lnTo>
                    <a:pt x="1891040" y="1314936"/>
                  </a:lnTo>
                  <a:lnTo>
                    <a:pt x="1892623" y="1316980"/>
                  </a:lnTo>
                  <a:lnTo>
                    <a:pt x="1893528" y="1318796"/>
                  </a:lnTo>
                  <a:lnTo>
                    <a:pt x="1894432" y="1320839"/>
                  </a:lnTo>
                  <a:lnTo>
                    <a:pt x="1895111" y="1323110"/>
                  </a:lnTo>
                  <a:lnTo>
                    <a:pt x="1895563" y="1325834"/>
                  </a:lnTo>
                  <a:lnTo>
                    <a:pt x="1896241" y="1328559"/>
                  </a:lnTo>
                  <a:lnTo>
                    <a:pt x="1896694" y="1335597"/>
                  </a:lnTo>
                  <a:lnTo>
                    <a:pt x="1896920" y="1343544"/>
                  </a:lnTo>
                  <a:lnTo>
                    <a:pt x="1896694" y="1346722"/>
                  </a:lnTo>
                  <a:lnTo>
                    <a:pt x="1896241" y="1349447"/>
                  </a:lnTo>
                  <a:lnTo>
                    <a:pt x="1894885" y="1352171"/>
                  </a:lnTo>
                  <a:lnTo>
                    <a:pt x="1893302" y="1353988"/>
                  </a:lnTo>
                  <a:lnTo>
                    <a:pt x="1892623" y="1354669"/>
                  </a:lnTo>
                  <a:lnTo>
                    <a:pt x="1891492" y="1355577"/>
                  </a:lnTo>
                  <a:lnTo>
                    <a:pt x="1889005" y="1356485"/>
                  </a:lnTo>
                  <a:lnTo>
                    <a:pt x="1886065" y="1357393"/>
                  </a:lnTo>
                  <a:lnTo>
                    <a:pt x="1882899" y="1357620"/>
                  </a:lnTo>
                  <a:lnTo>
                    <a:pt x="1880864" y="1357620"/>
                  </a:lnTo>
                  <a:lnTo>
                    <a:pt x="1879055" y="1357393"/>
                  </a:lnTo>
                  <a:lnTo>
                    <a:pt x="1877472" y="1356712"/>
                  </a:lnTo>
                  <a:lnTo>
                    <a:pt x="1875889" y="1356258"/>
                  </a:lnTo>
                  <a:lnTo>
                    <a:pt x="1874532" y="1355577"/>
                  </a:lnTo>
                  <a:lnTo>
                    <a:pt x="1873627" y="1354669"/>
                  </a:lnTo>
                  <a:lnTo>
                    <a:pt x="1872723" y="1353761"/>
                  </a:lnTo>
                  <a:lnTo>
                    <a:pt x="1872270" y="1352398"/>
                  </a:lnTo>
                  <a:lnTo>
                    <a:pt x="1871818" y="1350809"/>
                  </a:lnTo>
                  <a:lnTo>
                    <a:pt x="1871140" y="1348993"/>
                  </a:lnTo>
                  <a:lnTo>
                    <a:pt x="1870461" y="1343544"/>
                  </a:lnTo>
                  <a:lnTo>
                    <a:pt x="1870235" y="1336051"/>
                  </a:lnTo>
                  <a:lnTo>
                    <a:pt x="1870009" y="1326515"/>
                  </a:lnTo>
                  <a:lnTo>
                    <a:pt x="1870009" y="1314028"/>
                  </a:lnTo>
                  <a:lnTo>
                    <a:pt x="1799227" y="1314028"/>
                  </a:lnTo>
                  <a:lnTo>
                    <a:pt x="1799227" y="1324018"/>
                  </a:lnTo>
                  <a:lnTo>
                    <a:pt x="1799227" y="1328332"/>
                  </a:lnTo>
                  <a:lnTo>
                    <a:pt x="1799453" y="1332192"/>
                  </a:lnTo>
                  <a:lnTo>
                    <a:pt x="1799905" y="1336278"/>
                  </a:lnTo>
                  <a:lnTo>
                    <a:pt x="1800583" y="1339911"/>
                  </a:lnTo>
                  <a:lnTo>
                    <a:pt x="1801262" y="1343544"/>
                  </a:lnTo>
                  <a:lnTo>
                    <a:pt x="1802166" y="1346949"/>
                  </a:lnTo>
                  <a:lnTo>
                    <a:pt x="1803071" y="1350355"/>
                  </a:lnTo>
                  <a:lnTo>
                    <a:pt x="1804428" y="1353534"/>
                  </a:lnTo>
                  <a:lnTo>
                    <a:pt x="1806011" y="1356258"/>
                  </a:lnTo>
                  <a:lnTo>
                    <a:pt x="1807368" y="1359210"/>
                  </a:lnTo>
                  <a:lnTo>
                    <a:pt x="1809177" y="1361707"/>
                  </a:lnTo>
                  <a:lnTo>
                    <a:pt x="1810986" y="1364205"/>
                  </a:lnTo>
                  <a:lnTo>
                    <a:pt x="1813021" y="1366702"/>
                  </a:lnTo>
                  <a:lnTo>
                    <a:pt x="1815509" y="1368746"/>
                  </a:lnTo>
                  <a:lnTo>
                    <a:pt x="1817770" y="1370562"/>
                  </a:lnTo>
                  <a:lnTo>
                    <a:pt x="1820258" y="1372378"/>
                  </a:lnTo>
                  <a:lnTo>
                    <a:pt x="1825685" y="1375557"/>
                  </a:lnTo>
                  <a:lnTo>
                    <a:pt x="1831339" y="1378508"/>
                  </a:lnTo>
                  <a:lnTo>
                    <a:pt x="1837219" y="1381006"/>
                  </a:lnTo>
                  <a:lnTo>
                    <a:pt x="1843551" y="1383276"/>
                  </a:lnTo>
                  <a:lnTo>
                    <a:pt x="1849656" y="1385093"/>
                  </a:lnTo>
                  <a:lnTo>
                    <a:pt x="1856214" y="1386455"/>
                  </a:lnTo>
                  <a:lnTo>
                    <a:pt x="1862999" y="1387590"/>
                  </a:lnTo>
                  <a:lnTo>
                    <a:pt x="1870009" y="1388271"/>
                  </a:lnTo>
                  <a:lnTo>
                    <a:pt x="1870009" y="1408479"/>
                  </a:lnTo>
                  <a:lnTo>
                    <a:pt x="1902573" y="1408479"/>
                  </a:lnTo>
                  <a:lnTo>
                    <a:pt x="1902573" y="1388725"/>
                  </a:lnTo>
                  <a:lnTo>
                    <a:pt x="1911393" y="1387817"/>
                  </a:lnTo>
                  <a:lnTo>
                    <a:pt x="1919534" y="1386228"/>
                  </a:lnTo>
                  <a:lnTo>
                    <a:pt x="1927223" y="1384411"/>
                  </a:lnTo>
                  <a:lnTo>
                    <a:pt x="1934460" y="1382141"/>
                  </a:lnTo>
                  <a:lnTo>
                    <a:pt x="1941018" y="1379417"/>
                  </a:lnTo>
                  <a:lnTo>
                    <a:pt x="1947124" y="1376692"/>
                  </a:lnTo>
                  <a:lnTo>
                    <a:pt x="1952551" y="1373286"/>
                  </a:lnTo>
                  <a:lnTo>
                    <a:pt x="1954812" y="1371470"/>
                  </a:lnTo>
                  <a:lnTo>
                    <a:pt x="1957300" y="1369427"/>
                  </a:lnTo>
                  <a:lnTo>
                    <a:pt x="1959561" y="1367610"/>
                  </a:lnTo>
                  <a:lnTo>
                    <a:pt x="1961597" y="1365567"/>
                  </a:lnTo>
                  <a:lnTo>
                    <a:pt x="1963632" y="1363296"/>
                  </a:lnTo>
                  <a:lnTo>
                    <a:pt x="1965441" y="1360799"/>
                  </a:lnTo>
                  <a:lnTo>
                    <a:pt x="1967024" y="1358529"/>
                  </a:lnTo>
                  <a:lnTo>
                    <a:pt x="1968381" y="1356031"/>
                  </a:lnTo>
                  <a:lnTo>
                    <a:pt x="1969738" y="1353534"/>
                  </a:lnTo>
                  <a:lnTo>
                    <a:pt x="1971095" y="1350809"/>
                  </a:lnTo>
                  <a:lnTo>
                    <a:pt x="1971999" y="1348085"/>
                  </a:lnTo>
                  <a:lnTo>
                    <a:pt x="1972904" y="1345133"/>
                  </a:lnTo>
                  <a:lnTo>
                    <a:pt x="1973808" y="1342408"/>
                  </a:lnTo>
                  <a:lnTo>
                    <a:pt x="1974487" y="1339230"/>
                  </a:lnTo>
                  <a:lnTo>
                    <a:pt x="1975165" y="1333100"/>
                  </a:lnTo>
                  <a:lnTo>
                    <a:pt x="1975391" y="1326288"/>
                  </a:lnTo>
                  <a:lnTo>
                    <a:pt x="1975391" y="1321975"/>
                  </a:lnTo>
                  <a:lnTo>
                    <a:pt x="1975165" y="1318115"/>
                  </a:lnTo>
                  <a:lnTo>
                    <a:pt x="1974713" y="1314255"/>
                  </a:lnTo>
                  <a:lnTo>
                    <a:pt x="1973808" y="1310395"/>
                  </a:lnTo>
                  <a:lnTo>
                    <a:pt x="1972904" y="1306990"/>
                  </a:lnTo>
                  <a:lnTo>
                    <a:pt x="1971773" y="1303584"/>
                  </a:lnTo>
                  <a:lnTo>
                    <a:pt x="1970190" y="1300406"/>
                  </a:lnTo>
                  <a:lnTo>
                    <a:pt x="1968607" y="1297454"/>
                  </a:lnTo>
                  <a:lnTo>
                    <a:pt x="1967024" y="1294502"/>
                  </a:lnTo>
                  <a:lnTo>
                    <a:pt x="1965215" y="1292005"/>
                  </a:lnTo>
                  <a:lnTo>
                    <a:pt x="1963406" y="1289507"/>
                  </a:lnTo>
                  <a:lnTo>
                    <a:pt x="1961371" y="1287237"/>
                  </a:lnTo>
                  <a:lnTo>
                    <a:pt x="1959109" y="1284967"/>
                  </a:lnTo>
                  <a:lnTo>
                    <a:pt x="1956848" y="1282923"/>
                  </a:lnTo>
                  <a:lnTo>
                    <a:pt x="1954586" y="1281107"/>
                  </a:lnTo>
                  <a:lnTo>
                    <a:pt x="1952325" y="1279518"/>
                  </a:lnTo>
                  <a:lnTo>
                    <a:pt x="1945993" y="1275885"/>
                  </a:lnTo>
                  <a:lnTo>
                    <a:pt x="1938078" y="1271798"/>
                  </a:lnTo>
                  <a:lnTo>
                    <a:pt x="1927901" y="1267030"/>
                  </a:lnTo>
                  <a:lnTo>
                    <a:pt x="1915464" y="1261581"/>
                  </a:lnTo>
                  <a:lnTo>
                    <a:pt x="1900990" y="1254997"/>
                  </a:lnTo>
                  <a:lnTo>
                    <a:pt x="1889909" y="1249548"/>
                  </a:lnTo>
                  <a:lnTo>
                    <a:pt x="1881995" y="1245461"/>
                  </a:lnTo>
                  <a:lnTo>
                    <a:pt x="1879281" y="1243872"/>
                  </a:lnTo>
                  <a:lnTo>
                    <a:pt x="1877246" y="1242510"/>
                  </a:lnTo>
                  <a:lnTo>
                    <a:pt x="1875663" y="1241147"/>
                  </a:lnTo>
                  <a:lnTo>
                    <a:pt x="1874306" y="1239558"/>
                  </a:lnTo>
                  <a:lnTo>
                    <a:pt x="1872949" y="1237742"/>
                  </a:lnTo>
                  <a:lnTo>
                    <a:pt x="1872270" y="1235925"/>
                  </a:lnTo>
                  <a:lnTo>
                    <a:pt x="1871592" y="1233655"/>
                  </a:lnTo>
                  <a:lnTo>
                    <a:pt x="1870914" y="1231157"/>
                  </a:lnTo>
                  <a:lnTo>
                    <a:pt x="1870687" y="1228433"/>
                  </a:lnTo>
                  <a:lnTo>
                    <a:pt x="1870461" y="1225708"/>
                  </a:lnTo>
                  <a:lnTo>
                    <a:pt x="1870687" y="1222076"/>
                  </a:lnTo>
                  <a:lnTo>
                    <a:pt x="1871140" y="1219124"/>
                  </a:lnTo>
                  <a:lnTo>
                    <a:pt x="1872270" y="1216627"/>
                  </a:lnTo>
                  <a:lnTo>
                    <a:pt x="1873853" y="1214583"/>
                  </a:lnTo>
                  <a:lnTo>
                    <a:pt x="1874532" y="1213675"/>
                  </a:lnTo>
                  <a:lnTo>
                    <a:pt x="1875663" y="1212994"/>
                  </a:lnTo>
                  <a:lnTo>
                    <a:pt x="1877924" y="1211859"/>
                  </a:lnTo>
                  <a:lnTo>
                    <a:pt x="1880412" y="1211178"/>
                  </a:lnTo>
                  <a:lnTo>
                    <a:pt x="1883577" y="1210951"/>
                  </a:lnTo>
                  <a:lnTo>
                    <a:pt x="1887196" y="1211178"/>
                  </a:lnTo>
                  <a:lnTo>
                    <a:pt x="1888779" y="1211405"/>
                  </a:lnTo>
                  <a:lnTo>
                    <a:pt x="1889909" y="1211859"/>
                  </a:lnTo>
                  <a:lnTo>
                    <a:pt x="1891266" y="1212767"/>
                  </a:lnTo>
                  <a:lnTo>
                    <a:pt x="1892397" y="1213221"/>
                  </a:lnTo>
                  <a:lnTo>
                    <a:pt x="1893302" y="1214356"/>
                  </a:lnTo>
                  <a:lnTo>
                    <a:pt x="1894206" y="1215037"/>
                  </a:lnTo>
                  <a:lnTo>
                    <a:pt x="1894658" y="1216400"/>
                  </a:lnTo>
                  <a:lnTo>
                    <a:pt x="1895111" y="1217989"/>
                  </a:lnTo>
                  <a:lnTo>
                    <a:pt x="1896015" y="1221849"/>
                  </a:lnTo>
                  <a:lnTo>
                    <a:pt x="1896468" y="1226844"/>
                  </a:lnTo>
                  <a:lnTo>
                    <a:pt x="1896468" y="1233201"/>
                  </a:lnTo>
                  <a:lnTo>
                    <a:pt x="1896468" y="1241601"/>
                  </a:lnTo>
                  <a:lnTo>
                    <a:pt x="1967250" y="1241601"/>
                  </a:lnTo>
                  <a:lnTo>
                    <a:pt x="1967703" y="1235925"/>
                  </a:lnTo>
                  <a:lnTo>
                    <a:pt x="1967929" y="1231838"/>
                  </a:lnTo>
                  <a:lnTo>
                    <a:pt x="1967703" y="1226389"/>
                  </a:lnTo>
                  <a:lnTo>
                    <a:pt x="1967024" y="1220940"/>
                  </a:lnTo>
                  <a:lnTo>
                    <a:pt x="1965667" y="1216173"/>
                  </a:lnTo>
                  <a:lnTo>
                    <a:pt x="1963858" y="1211405"/>
                  </a:lnTo>
                  <a:lnTo>
                    <a:pt x="1961597" y="1207318"/>
                  </a:lnTo>
                  <a:lnTo>
                    <a:pt x="1958657" y="1203231"/>
                  </a:lnTo>
                  <a:lnTo>
                    <a:pt x="1955491" y="1199598"/>
                  </a:lnTo>
                  <a:lnTo>
                    <a:pt x="1951646" y="1196193"/>
                  </a:lnTo>
                  <a:lnTo>
                    <a:pt x="1947350" y="1193014"/>
                  </a:lnTo>
                  <a:lnTo>
                    <a:pt x="1942375" y="1190290"/>
                  </a:lnTo>
                  <a:lnTo>
                    <a:pt x="1937173" y="1187565"/>
                  </a:lnTo>
                  <a:lnTo>
                    <a:pt x="1931067" y="1185522"/>
                  </a:lnTo>
                  <a:lnTo>
                    <a:pt x="1924735" y="1183705"/>
                  </a:lnTo>
                  <a:lnTo>
                    <a:pt x="1917951" y="1182343"/>
                  </a:lnTo>
                  <a:lnTo>
                    <a:pt x="1910488" y="1180981"/>
                  </a:lnTo>
                  <a:lnTo>
                    <a:pt x="1902573" y="1180300"/>
                  </a:lnTo>
                  <a:lnTo>
                    <a:pt x="1902573" y="1163726"/>
                  </a:lnTo>
                  <a:lnTo>
                    <a:pt x="1870009" y="1163726"/>
                  </a:lnTo>
                  <a:close/>
                  <a:moveTo>
                    <a:pt x="1886970" y="1085850"/>
                  </a:moveTo>
                  <a:lnTo>
                    <a:pt x="1896920" y="1086304"/>
                  </a:lnTo>
                  <a:lnTo>
                    <a:pt x="1907322" y="1086985"/>
                  </a:lnTo>
                  <a:lnTo>
                    <a:pt x="1917047" y="1088347"/>
                  </a:lnTo>
                  <a:lnTo>
                    <a:pt x="1926997" y="1090164"/>
                  </a:lnTo>
                  <a:lnTo>
                    <a:pt x="1936495" y="1092434"/>
                  </a:lnTo>
                  <a:lnTo>
                    <a:pt x="1945993" y="1094931"/>
                  </a:lnTo>
                  <a:lnTo>
                    <a:pt x="1955265" y="1098110"/>
                  </a:lnTo>
                  <a:lnTo>
                    <a:pt x="1964310" y="1101743"/>
                  </a:lnTo>
                  <a:lnTo>
                    <a:pt x="1973130" y="1105830"/>
                  </a:lnTo>
                  <a:lnTo>
                    <a:pt x="1981723" y="1110143"/>
                  </a:lnTo>
                  <a:lnTo>
                    <a:pt x="1990091" y="1114911"/>
                  </a:lnTo>
                  <a:lnTo>
                    <a:pt x="1998232" y="1120133"/>
                  </a:lnTo>
                  <a:lnTo>
                    <a:pt x="2005921" y="1125809"/>
                  </a:lnTo>
                  <a:lnTo>
                    <a:pt x="2013383" y="1131712"/>
                  </a:lnTo>
                  <a:lnTo>
                    <a:pt x="2020620" y="1137843"/>
                  </a:lnTo>
                  <a:lnTo>
                    <a:pt x="2027630" y="1144654"/>
                  </a:lnTo>
                  <a:lnTo>
                    <a:pt x="2034415" y="1151465"/>
                  </a:lnTo>
                  <a:lnTo>
                    <a:pt x="2040520" y="1158731"/>
                  </a:lnTo>
                  <a:lnTo>
                    <a:pt x="2046400" y="1166223"/>
                  </a:lnTo>
                  <a:lnTo>
                    <a:pt x="2052054" y="1174170"/>
                  </a:lnTo>
                  <a:lnTo>
                    <a:pt x="2057255" y="1182343"/>
                  </a:lnTo>
                  <a:lnTo>
                    <a:pt x="2062004" y="1190744"/>
                  </a:lnTo>
                  <a:lnTo>
                    <a:pt x="2066527" y="1199371"/>
                  </a:lnTo>
                  <a:lnTo>
                    <a:pt x="2070371" y="1207999"/>
                  </a:lnTo>
                  <a:lnTo>
                    <a:pt x="2073989" y="1217081"/>
                  </a:lnTo>
                  <a:lnTo>
                    <a:pt x="2076929" y="1226389"/>
                  </a:lnTo>
                  <a:lnTo>
                    <a:pt x="2079869" y="1235925"/>
                  </a:lnTo>
                  <a:lnTo>
                    <a:pt x="2081904" y="1245688"/>
                  </a:lnTo>
                  <a:lnTo>
                    <a:pt x="2083714" y="1255678"/>
                  </a:lnTo>
                  <a:lnTo>
                    <a:pt x="2085070" y="1265668"/>
                  </a:lnTo>
                  <a:lnTo>
                    <a:pt x="2085749" y="1275658"/>
                  </a:lnTo>
                  <a:lnTo>
                    <a:pt x="2085975" y="1286102"/>
                  </a:lnTo>
                  <a:lnTo>
                    <a:pt x="2085749" y="1296319"/>
                  </a:lnTo>
                  <a:lnTo>
                    <a:pt x="2085070" y="1306536"/>
                  </a:lnTo>
                  <a:lnTo>
                    <a:pt x="2083714" y="1316526"/>
                  </a:lnTo>
                  <a:lnTo>
                    <a:pt x="2081904" y="1326288"/>
                  </a:lnTo>
                  <a:lnTo>
                    <a:pt x="2079869" y="1335824"/>
                  </a:lnTo>
                  <a:lnTo>
                    <a:pt x="2076929" y="1345360"/>
                  </a:lnTo>
                  <a:lnTo>
                    <a:pt x="2073989" y="1354669"/>
                  </a:lnTo>
                  <a:lnTo>
                    <a:pt x="2070371" y="1363751"/>
                  </a:lnTo>
                  <a:lnTo>
                    <a:pt x="2066527" y="1372832"/>
                  </a:lnTo>
                  <a:lnTo>
                    <a:pt x="2062004" y="1381233"/>
                  </a:lnTo>
                  <a:lnTo>
                    <a:pt x="2057255" y="1389633"/>
                  </a:lnTo>
                  <a:lnTo>
                    <a:pt x="2052054" y="1397807"/>
                  </a:lnTo>
                  <a:lnTo>
                    <a:pt x="2046400" y="1405527"/>
                  </a:lnTo>
                  <a:lnTo>
                    <a:pt x="2040520" y="1413019"/>
                  </a:lnTo>
                  <a:lnTo>
                    <a:pt x="2034415" y="1420285"/>
                  </a:lnTo>
                  <a:lnTo>
                    <a:pt x="2027630" y="1427323"/>
                  </a:lnTo>
                  <a:lnTo>
                    <a:pt x="2020620" y="1433907"/>
                  </a:lnTo>
                  <a:lnTo>
                    <a:pt x="2013383" y="1440265"/>
                  </a:lnTo>
                  <a:lnTo>
                    <a:pt x="2005921" y="1446168"/>
                  </a:lnTo>
                  <a:lnTo>
                    <a:pt x="1998232" y="1451844"/>
                  </a:lnTo>
                  <a:lnTo>
                    <a:pt x="1990091" y="1456839"/>
                  </a:lnTo>
                  <a:lnTo>
                    <a:pt x="1981723" y="1461834"/>
                  </a:lnTo>
                  <a:lnTo>
                    <a:pt x="1973130" y="1466147"/>
                  </a:lnTo>
                  <a:lnTo>
                    <a:pt x="1964310" y="1470007"/>
                  </a:lnTo>
                  <a:lnTo>
                    <a:pt x="1955265" y="1473640"/>
                  </a:lnTo>
                  <a:lnTo>
                    <a:pt x="1945993" y="1476819"/>
                  </a:lnTo>
                  <a:lnTo>
                    <a:pt x="1936495" y="1479770"/>
                  </a:lnTo>
                  <a:lnTo>
                    <a:pt x="1926997" y="1481813"/>
                  </a:lnTo>
                  <a:lnTo>
                    <a:pt x="1917047" y="1483630"/>
                  </a:lnTo>
                  <a:lnTo>
                    <a:pt x="1907322" y="1484765"/>
                  </a:lnTo>
                  <a:lnTo>
                    <a:pt x="1896920" y="1485673"/>
                  </a:lnTo>
                  <a:lnTo>
                    <a:pt x="1886970" y="1485900"/>
                  </a:lnTo>
                  <a:lnTo>
                    <a:pt x="1876567" y="1485673"/>
                  </a:lnTo>
                  <a:lnTo>
                    <a:pt x="1866391" y="1484765"/>
                  </a:lnTo>
                  <a:lnTo>
                    <a:pt x="1856667" y="1483630"/>
                  </a:lnTo>
                  <a:lnTo>
                    <a:pt x="1846490" y="1481813"/>
                  </a:lnTo>
                  <a:lnTo>
                    <a:pt x="1836992" y="1479770"/>
                  </a:lnTo>
                  <a:lnTo>
                    <a:pt x="1827494" y="1476819"/>
                  </a:lnTo>
                  <a:lnTo>
                    <a:pt x="1818223" y="1473640"/>
                  </a:lnTo>
                  <a:lnTo>
                    <a:pt x="1809177" y="1470007"/>
                  </a:lnTo>
                  <a:lnTo>
                    <a:pt x="1800583" y="1466147"/>
                  </a:lnTo>
                  <a:lnTo>
                    <a:pt x="1791764" y="1461834"/>
                  </a:lnTo>
                  <a:lnTo>
                    <a:pt x="1783623" y="1456839"/>
                  </a:lnTo>
                  <a:lnTo>
                    <a:pt x="1775256" y="1451844"/>
                  </a:lnTo>
                  <a:lnTo>
                    <a:pt x="1767567" y="1446168"/>
                  </a:lnTo>
                  <a:lnTo>
                    <a:pt x="1760104" y="1440265"/>
                  </a:lnTo>
                  <a:lnTo>
                    <a:pt x="1752867" y="1433907"/>
                  </a:lnTo>
                  <a:lnTo>
                    <a:pt x="1746083" y="1427323"/>
                  </a:lnTo>
                  <a:lnTo>
                    <a:pt x="1739299" y="1420285"/>
                  </a:lnTo>
                  <a:lnTo>
                    <a:pt x="1733193" y="1413019"/>
                  </a:lnTo>
                  <a:lnTo>
                    <a:pt x="1727313" y="1405527"/>
                  </a:lnTo>
                  <a:lnTo>
                    <a:pt x="1721660" y="1397807"/>
                  </a:lnTo>
                  <a:lnTo>
                    <a:pt x="1716458" y="1389633"/>
                  </a:lnTo>
                  <a:lnTo>
                    <a:pt x="1711483" y="1381233"/>
                  </a:lnTo>
                  <a:lnTo>
                    <a:pt x="1707187" y="1372832"/>
                  </a:lnTo>
                  <a:lnTo>
                    <a:pt x="1703342" y="1363751"/>
                  </a:lnTo>
                  <a:lnTo>
                    <a:pt x="1699724" y="1354669"/>
                  </a:lnTo>
                  <a:lnTo>
                    <a:pt x="1696558" y="1345360"/>
                  </a:lnTo>
                  <a:lnTo>
                    <a:pt x="1693844" y="1335824"/>
                  </a:lnTo>
                  <a:lnTo>
                    <a:pt x="1691809" y="1326288"/>
                  </a:lnTo>
                  <a:lnTo>
                    <a:pt x="1690000" y="1316526"/>
                  </a:lnTo>
                  <a:lnTo>
                    <a:pt x="1688643" y="1306536"/>
                  </a:lnTo>
                  <a:lnTo>
                    <a:pt x="1687965" y="1296319"/>
                  </a:lnTo>
                  <a:lnTo>
                    <a:pt x="1687512" y="1286102"/>
                  </a:lnTo>
                  <a:lnTo>
                    <a:pt x="1687965" y="1275658"/>
                  </a:lnTo>
                  <a:lnTo>
                    <a:pt x="1688643" y="1265668"/>
                  </a:lnTo>
                  <a:lnTo>
                    <a:pt x="1690000" y="1255678"/>
                  </a:lnTo>
                  <a:lnTo>
                    <a:pt x="1691809" y="1245688"/>
                  </a:lnTo>
                  <a:lnTo>
                    <a:pt x="1693844" y="1235925"/>
                  </a:lnTo>
                  <a:lnTo>
                    <a:pt x="1696558" y="1226389"/>
                  </a:lnTo>
                  <a:lnTo>
                    <a:pt x="1699724" y="1217081"/>
                  </a:lnTo>
                  <a:lnTo>
                    <a:pt x="1703342" y="1207999"/>
                  </a:lnTo>
                  <a:lnTo>
                    <a:pt x="1707187" y="1199371"/>
                  </a:lnTo>
                  <a:lnTo>
                    <a:pt x="1711483" y="1190744"/>
                  </a:lnTo>
                  <a:lnTo>
                    <a:pt x="1716458" y="1182343"/>
                  </a:lnTo>
                  <a:lnTo>
                    <a:pt x="1721660" y="1174170"/>
                  </a:lnTo>
                  <a:lnTo>
                    <a:pt x="1727313" y="1166223"/>
                  </a:lnTo>
                  <a:lnTo>
                    <a:pt x="1733193" y="1158731"/>
                  </a:lnTo>
                  <a:lnTo>
                    <a:pt x="1739299" y="1151465"/>
                  </a:lnTo>
                  <a:lnTo>
                    <a:pt x="1746083" y="1144654"/>
                  </a:lnTo>
                  <a:lnTo>
                    <a:pt x="1752867" y="1137843"/>
                  </a:lnTo>
                  <a:lnTo>
                    <a:pt x="1760104" y="1131712"/>
                  </a:lnTo>
                  <a:lnTo>
                    <a:pt x="1767567" y="1125809"/>
                  </a:lnTo>
                  <a:lnTo>
                    <a:pt x="1775256" y="1120133"/>
                  </a:lnTo>
                  <a:lnTo>
                    <a:pt x="1783623" y="1114911"/>
                  </a:lnTo>
                  <a:lnTo>
                    <a:pt x="1791764" y="1110143"/>
                  </a:lnTo>
                  <a:lnTo>
                    <a:pt x="1800583" y="1105830"/>
                  </a:lnTo>
                  <a:lnTo>
                    <a:pt x="1809177" y="1101743"/>
                  </a:lnTo>
                  <a:lnTo>
                    <a:pt x="1818223" y="1098110"/>
                  </a:lnTo>
                  <a:lnTo>
                    <a:pt x="1827494" y="1094931"/>
                  </a:lnTo>
                  <a:lnTo>
                    <a:pt x="1836992" y="1092434"/>
                  </a:lnTo>
                  <a:lnTo>
                    <a:pt x="1846490" y="1090164"/>
                  </a:lnTo>
                  <a:lnTo>
                    <a:pt x="1856667" y="1088347"/>
                  </a:lnTo>
                  <a:lnTo>
                    <a:pt x="1866391" y="1086985"/>
                  </a:lnTo>
                  <a:lnTo>
                    <a:pt x="1876567" y="1086304"/>
                  </a:lnTo>
                  <a:lnTo>
                    <a:pt x="1886970" y="1085850"/>
                  </a:lnTo>
                  <a:close/>
                  <a:moveTo>
                    <a:pt x="1297791" y="741362"/>
                  </a:moveTo>
                  <a:lnTo>
                    <a:pt x="1297791" y="765402"/>
                  </a:lnTo>
                  <a:lnTo>
                    <a:pt x="1285096" y="766762"/>
                  </a:lnTo>
                  <a:lnTo>
                    <a:pt x="1273308" y="768577"/>
                  </a:lnTo>
                  <a:lnTo>
                    <a:pt x="1262200" y="770844"/>
                  </a:lnTo>
                  <a:lnTo>
                    <a:pt x="1256986" y="771978"/>
                  </a:lnTo>
                  <a:lnTo>
                    <a:pt x="1251772" y="773566"/>
                  </a:lnTo>
                  <a:lnTo>
                    <a:pt x="1247238" y="775153"/>
                  </a:lnTo>
                  <a:lnTo>
                    <a:pt x="1242477" y="776741"/>
                  </a:lnTo>
                  <a:lnTo>
                    <a:pt x="1238170" y="778555"/>
                  </a:lnTo>
                  <a:lnTo>
                    <a:pt x="1233862" y="780369"/>
                  </a:lnTo>
                  <a:lnTo>
                    <a:pt x="1230009" y="782410"/>
                  </a:lnTo>
                  <a:lnTo>
                    <a:pt x="1226155" y="784452"/>
                  </a:lnTo>
                  <a:lnTo>
                    <a:pt x="1222528" y="786493"/>
                  </a:lnTo>
                  <a:lnTo>
                    <a:pt x="1219127" y="788760"/>
                  </a:lnTo>
                  <a:lnTo>
                    <a:pt x="1215953" y="791482"/>
                  </a:lnTo>
                  <a:lnTo>
                    <a:pt x="1213006" y="793977"/>
                  </a:lnTo>
                  <a:lnTo>
                    <a:pt x="1210286" y="796698"/>
                  </a:lnTo>
                  <a:lnTo>
                    <a:pt x="1207792" y="799419"/>
                  </a:lnTo>
                  <a:lnTo>
                    <a:pt x="1205525" y="802368"/>
                  </a:lnTo>
                  <a:lnTo>
                    <a:pt x="1203032" y="805316"/>
                  </a:lnTo>
                  <a:lnTo>
                    <a:pt x="1201218" y="808491"/>
                  </a:lnTo>
                  <a:lnTo>
                    <a:pt x="1199631" y="811893"/>
                  </a:lnTo>
                  <a:lnTo>
                    <a:pt x="1198044" y="815068"/>
                  </a:lnTo>
                  <a:lnTo>
                    <a:pt x="1196684" y="818469"/>
                  </a:lnTo>
                  <a:lnTo>
                    <a:pt x="1195551" y="822098"/>
                  </a:lnTo>
                  <a:lnTo>
                    <a:pt x="1194644" y="825727"/>
                  </a:lnTo>
                  <a:lnTo>
                    <a:pt x="1193737" y="829582"/>
                  </a:lnTo>
                  <a:lnTo>
                    <a:pt x="1193284" y="833437"/>
                  </a:lnTo>
                  <a:lnTo>
                    <a:pt x="1193057" y="837519"/>
                  </a:lnTo>
                  <a:lnTo>
                    <a:pt x="1193057" y="841828"/>
                  </a:lnTo>
                  <a:lnTo>
                    <a:pt x="1193284" y="847498"/>
                  </a:lnTo>
                  <a:lnTo>
                    <a:pt x="1193737" y="853168"/>
                  </a:lnTo>
                  <a:lnTo>
                    <a:pt x="1194871" y="858384"/>
                  </a:lnTo>
                  <a:lnTo>
                    <a:pt x="1196231" y="863600"/>
                  </a:lnTo>
                  <a:lnTo>
                    <a:pt x="1198044" y="868816"/>
                  </a:lnTo>
                  <a:lnTo>
                    <a:pt x="1200085" y="873805"/>
                  </a:lnTo>
                  <a:lnTo>
                    <a:pt x="1202578" y="878568"/>
                  </a:lnTo>
                  <a:lnTo>
                    <a:pt x="1205525" y="883330"/>
                  </a:lnTo>
                  <a:lnTo>
                    <a:pt x="1208472" y="887639"/>
                  </a:lnTo>
                  <a:lnTo>
                    <a:pt x="1211873" y="891721"/>
                  </a:lnTo>
                  <a:lnTo>
                    <a:pt x="1215273" y="895803"/>
                  </a:lnTo>
                  <a:lnTo>
                    <a:pt x="1218900" y="899432"/>
                  </a:lnTo>
                  <a:lnTo>
                    <a:pt x="1222754" y="902834"/>
                  </a:lnTo>
                  <a:lnTo>
                    <a:pt x="1226608" y="906235"/>
                  </a:lnTo>
                  <a:lnTo>
                    <a:pt x="1230689" y="908957"/>
                  </a:lnTo>
                  <a:lnTo>
                    <a:pt x="1234769" y="911678"/>
                  </a:lnTo>
                  <a:lnTo>
                    <a:pt x="1245197" y="917575"/>
                  </a:lnTo>
                  <a:lnTo>
                    <a:pt x="1259253" y="924832"/>
                  </a:lnTo>
                  <a:lnTo>
                    <a:pt x="1277388" y="933223"/>
                  </a:lnTo>
                  <a:lnTo>
                    <a:pt x="1299151" y="943428"/>
                  </a:lnTo>
                  <a:lnTo>
                    <a:pt x="1305725" y="946377"/>
                  </a:lnTo>
                  <a:lnTo>
                    <a:pt x="1311620" y="949552"/>
                  </a:lnTo>
                  <a:lnTo>
                    <a:pt x="1317060" y="952500"/>
                  </a:lnTo>
                  <a:lnTo>
                    <a:pt x="1321368" y="955675"/>
                  </a:lnTo>
                  <a:lnTo>
                    <a:pt x="1325448" y="958623"/>
                  </a:lnTo>
                  <a:lnTo>
                    <a:pt x="1328395" y="961344"/>
                  </a:lnTo>
                  <a:lnTo>
                    <a:pt x="1330662" y="964293"/>
                  </a:lnTo>
                  <a:lnTo>
                    <a:pt x="1332249" y="967014"/>
                  </a:lnTo>
                  <a:lnTo>
                    <a:pt x="1333383" y="969962"/>
                  </a:lnTo>
                  <a:lnTo>
                    <a:pt x="1334289" y="973137"/>
                  </a:lnTo>
                  <a:lnTo>
                    <a:pt x="1335196" y="976993"/>
                  </a:lnTo>
                  <a:lnTo>
                    <a:pt x="1335876" y="981528"/>
                  </a:lnTo>
                  <a:lnTo>
                    <a:pt x="1336330" y="986064"/>
                  </a:lnTo>
                  <a:lnTo>
                    <a:pt x="1337010" y="991280"/>
                  </a:lnTo>
                  <a:lnTo>
                    <a:pt x="1337010" y="996950"/>
                  </a:lnTo>
                  <a:lnTo>
                    <a:pt x="1337236" y="1002846"/>
                  </a:lnTo>
                  <a:lnTo>
                    <a:pt x="1337010" y="1005568"/>
                  </a:lnTo>
                  <a:lnTo>
                    <a:pt x="1337010" y="1007835"/>
                  </a:lnTo>
                  <a:lnTo>
                    <a:pt x="1336330" y="1009877"/>
                  </a:lnTo>
                  <a:lnTo>
                    <a:pt x="1335876" y="1011918"/>
                  </a:lnTo>
                  <a:lnTo>
                    <a:pt x="1335196" y="1013732"/>
                  </a:lnTo>
                  <a:lnTo>
                    <a:pt x="1334289" y="1015319"/>
                  </a:lnTo>
                  <a:lnTo>
                    <a:pt x="1333383" y="1016907"/>
                  </a:lnTo>
                  <a:lnTo>
                    <a:pt x="1332022" y="1018041"/>
                  </a:lnTo>
                  <a:lnTo>
                    <a:pt x="1330662" y="1019402"/>
                  </a:lnTo>
                  <a:lnTo>
                    <a:pt x="1329302" y="1020535"/>
                  </a:lnTo>
                  <a:lnTo>
                    <a:pt x="1327488" y="1021216"/>
                  </a:lnTo>
                  <a:lnTo>
                    <a:pt x="1325675" y="1021896"/>
                  </a:lnTo>
                  <a:lnTo>
                    <a:pt x="1323635" y="1022577"/>
                  </a:lnTo>
                  <a:lnTo>
                    <a:pt x="1321141" y="1023030"/>
                  </a:lnTo>
                  <a:lnTo>
                    <a:pt x="1318874" y="1023257"/>
                  </a:lnTo>
                  <a:lnTo>
                    <a:pt x="1316380" y="1023257"/>
                  </a:lnTo>
                  <a:lnTo>
                    <a:pt x="1313433" y="1023030"/>
                  </a:lnTo>
                  <a:lnTo>
                    <a:pt x="1310940" y="1022803"/>
                  </a:lnTo>
                  <a:lnTo>
                    <a:pt x="1308673" y="1022123"/>
                  </a:lnTo>
                  <a:lnTo>
                    <a:pt x="1306406" y="1021443"/>
                  </a:lnTo>
                  <a:lnTo>
                    <a:pt x="1304819" y="1020535"/>
                  </a:lnTo>
                  <a:lnTo>
                    <a:pt x="1303232" y="1019175"/>
                  </a:lnTo>
                  <a:lnTo>
                    <a:pt x="1301872" y="1017587"/>
                  </a:lnTo>
                  <a:lnTo>
                    <a:pt x="1301192" y="1015773"/>
                  </a:lnTo>
                  <a:lnTo>
                    <a:pt x="1300285" y="1013732"/>
                  </a:lnTo>
                  <a:lnTo>
                    <a:pt x="1299605" y="1010784"/>
                  </a:lnTo>
                  <a:lnTo>
                    <a:pt x="1299151" y="1007382"/>
                  </a:lnTo>
                  <a:lnTo>
                    <a:pt x="1298471" y="1002846"/>
                  </a:lnTo>
                  <a:lnTo>
                    <a:pt x="1298018" y="991960"/>
                  </a:lnTo>
                  <a:lnTo>
                    <a:pt x="1297791" y="978353"/>
                  </a:lnTo>
                  <a:lnTo>
                    <a:pt x="1297791" y="959984"/>
                  </a:lnTo>
                  <a:lnTo>
                    <a:pt x="1194644" y="959984"/>
                  </a:lnTo>
                  <a:lnTo>
                    <a:pt x="1194644" y="974725"/>
                  </a:lnTo>
                  <a:lnTo>
                    <a:pt x="1194644" y="980621"/>
                  </a:lnTo>
                  <a:lnTo>
                    <a:pt x="1195097" y="986744"/>
                  </a:lnTo>
                  <a:lnTo>
                    <a:pt x="1195551" y="992414"/>
                  </a:lnTo>
                  <a:lnTo>
                    <a:pt x="1196457" y="997630"/>
                  </a:lnTo>
                  <a:lnTo>
                    <a:pt x="1197364" y="1002846"/>
                  </a:lnTo>
                  <a:lnTo>
                    <a:pt x="1198951" y="1008062"/>
                  </a:lnTo>
                  <a:lnTo>
                    <a:pt x="1200538" y="1012598"/>
                  </a:lnTo>
                  <a:lnTo>
                    <a:pt x="1202352" y="1017360"/>
                  </a:lnTo>
                  <a:lnTo>
                    <a:pt x="1204392" y="1021443"/>
                  </a:lnTo>
                  <a:lnTo>
                    <a:pt x="1206659" y="1025525"/>
                  </a:lnTo>
                  <a:lnTo>
                    <a:pt x="1209152" y="1029380"/>
                  </a:lnTo>
                  <a:lnTo>
                    <a:pt x="1211873" y="1032782"/>
                  </a:lnTo>
                  <a:lnTo>
                    <a:pt x="1215047" y="1036184"/>
                  </a:lnTo>
                  <a:lnTo>
                    <a:pt x="1218447" y="1039359"/>
                  </a:lnTo>
                  <a:lnTo>
                    <a:pt x="1221621" y="1042080"/>
                  </a:lnTo>
                  <a:lnTo>
                    <a:pt x="1225475" y="1045028"/>
                  </a:lnTo>
                  <a:lnTo>
                    <a:pt x="1229329" y="1047296"/>
                  </a:lnTo>
                  <a:lnTo>
                    <a:pt x="1233182" y="1049564"/>
                  </a:lnTo>
                  <a:lnTo>
                    <a:pt x="1237490" y="1051832"/>
                  </a:lnTo>
                  <a:lnTo>
                    <a:pt x="1241570" y="1053646"/>
                  </a:lnTo>
                  <a:lnTo>
                    <a:pt x="1245877" y="1055687"/>
                  </a:lnTo>
                  <a:lnTo>
                    <a:pt x="1249958" y="1057502"/>
                  </a:lnTo>
                  <a:lnTo>
                    <a:pt x="1259026" y="1060677"/>
                  </a:lnTo>
                  <a:lnTo>
                    <a:pt x="1268094" y="1063171"/>
                  </a:lnTo>
                  <a:lnTo>
                    <a:pt x="1277615" y="1065212"/>
                  </a:lnTo>
                  <a:lnTo>
                    <a:pt x="1287590" y="1066800"/>
                  </a:lnTo>
                  <a:lnTo>
                    <a:pt x="1297791" y="1067934"/>
                  </a:lnTo>
                  <a:lnTo>
                    <a:pt x="1297791" y="1096962"/>
                  </a:lnTo>
                  <a:lnTo>
                    <a:pt x="1345171" y="1096962"/>
                  </a:lnTo>
                  <a:lnTo>
                    <a:pt x="1345171" y="1068841"/>
                  </a:lnTo>
                  <a:lnTo>
                    <a:pt x="1351972" y="1068160"/>
                  </a:lnTo>
                  <a:lnTo>
                    <a:pt x="1358093" y="1067253"/>
                  </a:lnTo>
                  <a:lnTo>
                    <a:pt x="1364213" y="1066346"/>
                  </a:lnTo>
                  <a:lnTo>
                    <a:pt x="1370108" y="1064985"/>
                  </a:lnTo>
                  <a:lnTo>
                    <a:pt x="1375775" y="1063852"/>
                  </a:lnTo>
                  <a:lnTo>
                    <a:pt x="1381442" y="1062491"/>
                  </a:lnTo>
                  <a:lnTo>
                    <a:pt x="1386656" y="1060903"/>
                  </a:lnTo>
                  <a:lnTo>
                    <a:pt x="1391870" y="1059089"/>
                  </a:lnTo>
                  <a:lnTo>
                    <a:pt x="1396858" y="1057275"/>
                  </a:lnTo>
                  <a:lnTo>
                    <a:pt x="1401392" y="1055234"/>
                  </a:lnTo>
                  <a:lnTo>
                    <a:pt x="1405699" y="1053193"/>
                  </a:lnTo>
                  <a:lnTo>
                    <a:pt x="1410233" y="1050925"/>
                  </a:lnTo>
                  <a:lnTo>
                    <a:pt x="1414087" y="1048430"/>
                  </a:lnTo>
                  <a:lnTo>
                    <a:pt x="1417941" y="1045935"/>
                  </a:lnTo>
                  <a:lnTo>
                    <a:pt x="1421568" y="1043441"/>
                  </a:lnTo>
                  <a:lnTo>
                    <a:pt x="1425195" y="1040493"/>
                  </a:lnTo>
                  <a:lnTo>
                    <a:pt x="1428142" y="1037771"/>
                  </a:lnTo>
                  <a:lnTo>
                    <a:pt x="1431316" y="1034596"/>
                  </a:lnTo>
                  <a:lnTo>
                    <a:pt x="1434036" y="1031421"/>
                  </a:lnTo>
                  <a:lnTo>
                    <a:pt x="1436756" y="1028246"/>
                  </a:lnTo>
                  <a:lnTo>
                    <a:pt x="1439023" y="1024844"/>
                  </a:lnTo>
                  <a:lnTo>
                    <a:pt x="1441290" y="1021216"/>
                  </a:lnTo>
                  <a:lnTo>
                    <a:pt x="1443104" y="1017360"/>
                  </a:lnTo>
                  <a:lnTo>
                    <a:pt x="1444918" y="1013505"/>
                  </a:lnTo>
                  <a:lnTo>
                    <a:pt x="1446504" y="1009650"/>
                  </a:lnTo>
                  <a:lnTo>
                    <a:pt x="1447865" y="1005568"/>
                  </a:lnTo>
                  <a:lnTo>
                    <a:pt x="1448998" y="1001032"/>
                  </a:lnTo>
                  <a:lnTo>
                    <a:pt x="1449905" y="996723"/>
                  </a:lnTo>
                  <a:lnTo>
                    <a:pt x="1450585" y="992414"/>
                  </a:lnTo>
                  <a:lnTo>
                    <a:pt x="1451265" y="987425"/>
                  </a:lnTo>
                  <a:lnTo>
                    <a:pt x="1451492" y="982889"/>
                  </a:lnTo>
                  <a:lnTo>
                    <a:pt x="1451719" y="977900"/>
                  </a:lnTo>
                  <a:lnTo>
                    <a:pt x="1451492" y="971777"/>
                  </a:lnTo>
                  <a:lnTo>
                    <a:pt x="1450812" y="965653"/>
                  </a:lnTo>
                  <a:lnTo>
                    <a:pt x="1450132" y="959984"/>
                  </a:lnTo>
                  <a:lnTo>
                    <a:pt x="1448998" y="954994"/>
                  </a:lnTo>
                  <a:lnTo>
                    <a:pt x="1447865" y="949778"/>
                  </a:lnTo>
                  <a:lnTo>
                    <a:pt x="1446051" y="944789"/>
                  </a:lnTo>
                  <a:lnTo>
                    <a:pt x="1444237" y="940253"/>
                  </a:lnTo>
                  <a:lnTo>
                    <a:pt x="1441971" y="935944"/>
                  </a:lnTo>
                  <a:lnTo>
                    <a:pt x="1439250" y="931862"/>
                  </a:lnTo>
                  <a:lnTo>
                    <a:pt x="1436756" y="928007"/>
                  </a:lnTo>
                  <a:lnTo>
                    <a:pt x="1433809" y="924605"/>
                  </a:lnTo>
                  <a:lnTo>
                    <a:pt x="1430862" y="921203"/>
                  </a:lnTo>
                  <a:lnTo>
                    <a:pt x="1427689" y="918028"/>
                  </a:lnTo>
                  <a:lnTo>
                    <a:pt x="1424515" y="914853"/>
                  </a:lnTo>
                  <a:lnTo>
                    <a:pt x="1421341" y="912359"/>
                  </a:lnTo>
                  <a:lnTo>
                    <a:pt x="1417714" y="910091"/>
                  </a:lnTo>
                  <a:lnTo>
                    <a:pt x="1413860" y="907369"/>
                  </a:lnTo>
                  <a:lnTo>
                    <a:pt x="1408873" y="904875"/>
                  </a:lnTo>
                  <a:lnTo>
                    <a:pt x="1397084" y="898752"/>
                  </a:lnTo>
                  <a:lnTo>
                    <a:pt x="1382122" y="891721"/>
                  </a:lnTo>
                  <a:lnTo>
                    <a:pt x="1363987" y="883557"/>
                  </a:lnTo>
                  <a:lnTo>
                    <a:pt x="1343131" y="874259"/>
                  </a:lnTo>
                  <a:lnTo>
                    <a:pt x="1326808" y="866548"/>
                  </a:lnTo>
                  <a:lnTo>
                    <a:pt x="1320461" y="863373"/>
                  </a:lnTo>
                  <a:lnTo>
                    <a:pt x="1315247" y="860652"/>
                  </a:lnTo>
                  <a:lnTo>
                    <a:pt x="1311166" y="857930"/>
                  </a:lnTo>
                  <a:lnTo>
                    <a:pt x="1308219" y="856116"/>
                  </a:lnTo>
                  <a:lnTo>
                    <a:pt x="1305952" y="854075"/>
                  </a:lnTo>
                  <a:lnTo>
                    <a:pt x="1303912" y="852034"/>
                  </a:lnTo>
                  <a:lnTo>
                    <a:pt x="1302325" y="849539"/>
                  </a:lnTo>
                  <a:lnTo>
                    <a:pt x="1301192" y="846364"/>
                  </a:lnTo>
                  <a:lnTo>
                    <a:pt x="1299831" y="843189"/>
                  </a:lnTo>
                  <a:lnTo>
                    <a:pt x="1299151" y="839560"/>
                  </a:lnTo>
                  <a:lnTo>
                    <a:pt x="1298698" y="835705"/>
                  </a:lnTo>
                  <a:lnTo>
                    <a:pt x="1298471" y="831396"/>
                  </a:lnTo>
                  <a:lnTo>
                    <a:pt x="1298471" y="828902"/>
                  </a:lnTo>
                  <a:lnTo>
                    <a:pt x="1298698" y="826407"/>
                  </a:lnTo>
                  <a:lnTo>
                    <a:pt x="1299378" y="824139"/>
                  </a:lnTo>
                  <a:lnTo>
                    <a:pt x="1299831" y="822098"/>
                  </a:lnTo>
                  <a:lnTo>
                    <a:pt x="1300285" y="820284"/>
                  </a:lnTo>
                  <a:lnTo>
                    <a:pt x="1301192" y="818469"/>
                  </a:lnTo>
                  <a:lnTo>
                    <a:pt x="1302098" y="816882"/>
                  </a:lnTo>
                  <a:lnTo>
                    <a:pt x="1303232" y="815748"/>
                  </a:lnTo>
                  <a:lnTo>
                    <a:pt x="1304365" y="814387"/>
                  </a:lnTo>
                  <a:lnTo>
                    <a:pt x="1305952" y="813253"/>
                  </a:lnTo>
                  <a:lnTo>
                    <a:pt x="1307539" y="812346"/>
                  </a:lnTo>
                  <a:lnTo>
                    <a:pt x="1309126" y="811439"/>
                  </a:lnTo>
                  <a:lnTo>
                    <a:pt x="1311166" y="810985"/>
                  </a:lnTo>
                  <a:lnTo>
                    <a:pt x="1312980" y="810532"/>
                  </a:lnTo>
                  <a:lnTo>
                    <a:pt x="1315247" y="810305"/>
                  </a:lnTo>
                  <a:lnTo>
                    <a:pt x="1317287" y="810305"/>
                  </a:lnTo>
                  <a:lnTo>
                    <a:pt x="1320234" y="810532"/>
                  </a:lnTo>
                  <a:lnTo>
                    <a:pt x="1322728" y="810759"/>
                  </a:lnTo>
                  <a:lnTo>
                    <a:pt x="1324995" y="811212"/>
                  </a:lnTo>
                  <a:lnTo>
                    <a:pt x="1327035" y="811893"/>
                  </a:lnTo>
                  <a:lnTo>
                    <a:pt x="1328849" y="812573"/>
                  </a:lnTo>
                  <a:lnTo>
                    <a:pt x="1330435" y="813934"/>
                  </a:lnTo>
                  <a:lnTo>
                    <a:pt x="1331796" y="814841"/>
                  </a:lnTo>
                  <a:lnTo>
                    <a:pt x="1332702" y="816428"/>
                  </a:lnTo>
                  <a:lnTo>
                    <a:pt x="1333609" y="818243"/>
                  </a:lnTo>
                  <a:lnTo>
                    <a:pt x="1334289" y="820284"/>
                  </a:lnTo>
                  <a:lnTo>
                    <a:pt x="1334969" y="823005"/>
                  </a:lnTo>
                  <a:lnTo>
                    <a:pt x="1335423" y="825953"/>
                  </a:lnTo>
                  <a:lnTo>
                    <a:pt x="1336103" y="833210"/>
                  </a:lnTo>
                  <a:lnTo>
                    <a:pt x="1336330" y="842509"/>
                  </a:lnTo>
                  <a:lnTo>
                    <a:pt x="1336330" y="854982"/>
                  </a:lnTo>
                  <a:lnTo>
                    <a:pt x="1439477" y="854982"/>
                  </a:lnTo>
                  <a:lnTo>
                    <a:pt x="1440384" y="846591"/>
                  </a:lnTo>
                  <a:lnTo>
                    <a:pt x="1440610" y="840694"/>
                  </a:lnTo>
                  <a:lnTo>
                    <a:pt x="1440610" y="836612"/>
                  </a:lnTo>
                  <a:lnTo>
                    <a:pt x="1440384" y="832757"/>
                  </a:lnTo>
                  <a:lnTo>
                    <a:pt x="1439704" y="828902"/>
                  </a:lnTo>
                  <a:lnTo>
                    <a:pt x="1439023" y="825046"/>
                  </a:lnTo>
                  <a:lnTo>
                    <a:pt x="1438343" y="821418"/>
                  </a:lnTo>
                  <a:lnTo>
                    <a:pt x="1437210" y="817789"/>
                  </a:lnTo>
                  <a:lnTo>
                    <a:pt x="1436303" y="814387"/>
                  </a:lnTo>
                  <a:lnTo>
                    <a:pt x="1434716" y="810985"/>
                  </a:lnTo>
                  <a:lnTo>
                    <a:pt x="1433129" y="808037"/>
                  </a:lnTo>
                  <a:lnTo>
                    <a:pt x="1431316" y="804862"/>
                  </a:lnTo>
                  <a:lnTo>
                    <a:pt x="1429502" y="801687"/>
                  </a:lnTo>
                  <a:lnTo>
                    <a:pt x="1427235" y="798966"/>
                  </a:lnTo>
                  <a:lnTo>
                    <a:pt x="1424968" y="796244"/>
                  </a:lnTo>
                  <a:lnTo>
                    <a:pt x="1422475" y="793750"/>
                  </a:lnTo>
                  <a:lnTo>
                    <a:pt x="1419754" y="791255"/>
                  </a:lnTo>
                  <a:lnTo>
                    <a:pt x="1416807" y="788534"/>
                  </a:lnTo>
                  <a:lnTo>
                    <a:pt x="1413860" y="786493"/>
                  </a:lnTo>
                  <a:lnTo>
                    <a:pt x="1410686" y="784225"/>
                  </a:lnTo>
                  <a:lnTo>
                    <a:pt x="1407059" y="782184"/>
                  </a:lnTo>
                  <a:lnTo>
                    <a:pt x="1403432" y="780143"/>
                  </a:lnTo>
                  <a:lnTo>
                    <a:pt x="1399578" y="778328"/>
                  </a:lnTo>
                  <a:lnTo>
                    <a:pt x="1395724" y="776514"/>
                  </a:lnTo>
                  <a:lnTo>
                    <a:pt x="1391644" y="774927"/>
                  </a:lnTo>
                  <a:lnTo>
                    <a:pt x="1387110" y="773339"/>
                  </a:lnTo>
                  <a:lnTo>
                    <a:pt x="1382576" y="771978"/>
                  </a:lnTo>
                  <a:lnTo>
                    <a:pt x="1377589" y="770844"/>
                  </a:lnTo>
                  <a:lnTo>
                    <a:pt x="1367614" y="768577"/>
                  </a:lnTo>
                  <a:lnTo>
                    <a:pt x="1356732" y="766762"/>
                  </a:lnTo>
                  <a:lnTo>
                    <a:pt x="1345171" y="765402"/>
                  </a:lnTo>
                  <a:lnTo>
                    <a:pt x="1345171" y="741362"/>
                  </a:lnTo>
                  <a:lnTo>
                    <a:pt x="1297791" y="741362"/>
                  </a:lnTo>
                  <a:close/>
                  <a:moveTo>
                    <a:pt x="1322274" y="628650"/>
                  </a:moveTo>
                  <a:lnTo>
                    <a:pt x="1329755" y="628877"/>
                  </a:lnTo>
                  <a:lnTo>
                    <a:pt x="1337236" y="629330"/>
                  </a:lnTo>
                  <a:lnTo>
                    <a:pt x="1344717" y="629557"/>
                  </a:lnTo>
                  <a:lnTo>
                    <a:pt x="1351972" y="630237"/>
                  </a:lnTo>
                  <a:lnTo>
                    <a:pt x="1359453" y="631144"/>
                  </a:lnTo>
                  <a:lnTo>
                    <a:pt x="1366480" y="632052"/>
                  </a:lnTo>
                  <a:lnTo>
                    <a:pt x="1373735" y="633412"/>
                  </a:lnTo>
                  <a:lnTo>
                    <a:pt x="1380762" y="634546"/>
                  </a:lnTo>
                  <a:lnTo>
                    <a:pt x="1388017" y="636134"/>
                  </a:lnTo>
                  <a:lnTo>
                    <a:pt x="1395044" y="637948"/>
                  </a:lnTo>
                  <a:lnTo>
                    <a:pt x="1401845" y="639762"/>
                  </a:lnTo>
                  <a:lnTo>
                    <a:pt x="1408646" y="641803"/>
                  </a:lnTo>
                  <a:lnTo>
                    <a:pt x="1415674" y="643844"/>
                  </a:lnTo>
                  <a:lnTo>
                    <a:pt x="1422248" y="646566"/>
                  </a:lnTo>
                  <a:lnTo>
                    <a:pt x="1428822" y="648834"/>
                  </a:lnTo>
                  <a:lnTo>
                    <a:pt x="1435396" y="651555"/>
                  </a:lnTo>
                  <a:lnTo>
                    <a:pt x="1441971" y="654503"/>
                  </a:lnTo>
                  <a:lnTo>
                    <a:pt x="1448318" y="657225"/>
                  </a:lnTo>
                  <a:lnTo>
                    <a:pt x="1454439" y="660400"/>
                  </a:lnTo>
                  <a:lnTo>
                    <a:pt x="1460786" y="663802"/>
                  </a:lnTo>
                  <a:lnTo>
                    <a:pt x="1466907" y="667203"/>
                  </a:lnTo>
                  <a:lnTo>
                    <a:pt x="1472801" y="670832"/>
                  </a:lnTo>
                  <a:lnTo>
                    <a:pt x="1478695" y="674687"/>
                  </a:lnTo>
                  <a:lnTo>
                    <a:pt x="1484590" y="678543"/>
                  </a:lnTo>
                  <a:lnTo>
                    <a:pt x="1490257" y="682398"/>
                  </a:lnTo>
                  <a:lnTo>
                    <a:pt x="1495924" y="686480"/>
                  </a:lnTo>
                  <a:lnTo>
                    <a:pt x="1501592" y="690562"/>
                  </a:lnTo>
                  <a:lnTo>
                    <a:pt x="1507033" y="695098"/>
                  </a:lnTo>
                  <a:lnTo>
                    <a:pt x="1512473" y="699634"/>
                  </a:lnTo>
                  <a:lnTo>
                    <a:pt x="1517687" y="704169"/>
                  </a:lnTo>
                  <a:lnTo>
                    <a:pt x="1522901" y="708932"/>
                  </a:lnTo>
                  <a:lnTo>
                    <a:pt x="1527662" y="713921"/>
                  </a:lnTo>
                  <a:lnTo>
                    <a:pt x="1532649" y="718684"/>
                  </a:lnTo>
                  <a:lnTo>
                    <a:pt x="1537183" y="723900"/>
                  </a:lnTo>
                  <a:lnTo>
                    <a:pt x="1541944" y="729116"/>
                  </a:lnTo>
                  <a:lnTo>
                    <a:pt x="1546478" y="734332"/>
                  </a:lnTo>
                  <a:lnTo>
                    <a:pt x="1551012" y="739775"/>
                  </a:lnTo>
                  <a:lnTo>
                    <a:pt x="1555092" y="745444"/>
                  </a:lnTo>
                  <a:lnTo>
                    <a:pt x="1559173" y="751114"/>
                  </a:lnTo>
                  <a:lnTo>
                    <a:pt x="1563027" y="756784"/>
                  </a:lnTo>
                  <a:lnTo>
                    <a:pt x="1566881" y="762907"/>
                  </a:lnTo>
                  <a:lnTo>
                    <a:pt x="1570735" y="768803"/>
                  </a:lnTo>
                  <a:lnTo>
                    <a:pt x="1574362" y="774700"/>
                  </a:lnTo>
                  <a:lnTo>
                    <a:pt x="1577762" y="780823"/>
                  </a:lnTo>
                  <a:lnTo>
                    <a:pt x="1581163" y="786946"/>
                  </a:lnTo>
                  <a:lnTo>
                    <a:pt x="1584110" y="793296"/>
                  </a:lnTo>
                  <a:lnTo>
                    <a:pt x="1587057" y="799646"/>
                  </a:lnTo>
                  <a:lnTo>
                    <a:pt x="1589777" y="806223"/>
                  </a:lnTo>
                  <a:lnTo>
                    <a:pt x="1592724" y="812800"/>
                  </a:lnTo>
                  <a:lnTo>
                    <a:pt x="1594991" y="819377"/>
                  </a:lnTo>
                  <a:lnTo>
                    <a:pt x="1597712" y="825953"/>
                  </a:lnTo>
                  <a:lnTo>
                    <a:pt x="1599752" y="832984"/>
                  </a:lnTo>
                  <a:lnTo>
                    <a:pt x="1601792" y="839560"/>
                  </a:lnTo>
                  <a:lnTo>
                    <a:pt x="1603606" y="846591"/>
                  </a:lnTo>
                  <a:lnTo>
                    <a:pt x="1605419" y="853621"/>
                  </a:lnTo>
                  <a:lnTo>
                    <a:pt x="1606779" y="860878"/>
                  </a:lnTo>
                  <a:lnTo>
                    <a:pt x="1608140" y="867682"/>
                  </a:lnTo>
                  <a:lnTo>
                    <a:pt x="1609500" y="874939"/>
                  </a:lnTo>
                  <a:lnTo>
                    <a:pt x="1610407" y="882196"/>
                  </a:lnTo>
                  <a:lnTo>
                    <a:pt x="1611313" y="889680"/>
                  </a:lnTo>
                  <a:lnTo>
                    <a:pt x="1611993" y="896937"/>
                  </a:lnTo>
                  <a:lnTo>
                    <a:pt x="1612220" y="904421"/>
                  </a:lnTo>
                  <a:lnTo>
                    <a:pt x="1612447" y="911905"/>
                  </a:lnTo>
                  <a:lnTo>
                    <a:pt x="1612900" y="919389"/>
                  </a:lnTo>
                  <a:lnTo>
                    <a:pt x="1612447" y="926873"/>
                  </a:lnTo>
                  <a:lnTo>
                    <a:pt x="1612220" y="934357"/>
                  </a:lnTo>
                  <a:lnTo>
                    <a:pt x="1611993" y="941614"/>
                  </a:lnTo>
                  <a:lnTo>
                    <a:pt x="1611313" y="949098"/>
                  </a:lnTo>
                  <a:lnTo>
                    <a:pt x="1610407" y="956128"/>
                  </a:lnTo>
                  <a:lnTo>
                    <a:pt x="1609500" y="963385"/>
                  </a:lnTo>
                  <a:lnTo>
                    <a:pt x="1608140" y="970643"/>
                  </a:lnTo>
                  <a:lnTo>
                    <a:pt x="1606779" y="977900"/>
                  </a:lnTo>
                  <a:lnTo>
                    <a:pt x="1605419" y="984930"/>
                  </a:lnTo>
                  <a:lnTo>
                    <a:pt x="1603606" y="991734"/>
                  </a:lnTo>
                  <a:lnTo>
                    <a:pt x="1601792" y="998764"/>
                  </a:lnTo>
                  <a:lnTo>
                    <a:pt x="1599752" y="1005794"/>
                  </a:lnTo>
                  <a:lnTo>
                    <a:pt x="1597712" y="1012371"/>
                  </a:lnTo>
                  <a:lnTo>
                    <a:pt x="1594991" y="1019175"/>
                  </a:lnTo>
                  <a:lnTo>
                    <a:pt x="1592724" y="1025752"/>
                  </a:lnTo>
                  <a:lnTo>
                    <a:pt x="1589777" y="1032328"/>
                  </a:lnTo>
                  <a:lnTo>
                    <a:pt x="1587057" y="1038678"/>
                  </a:lnTo>
                  <a:lnTo>
                    <a:pt x="1584110" y="1045255"/>
                  </a:lnTo>
                  <a:lnTo>
                    <a:pt x="1581163" y="1051605"/>
                  </a:lnTo>
                  <a:lnTo>
                    <a:pt x="1577762" y="1057728"/>
                  </a:lnTo>
                  <a:lnTo>
                    <a:pt x="1574362" y="1063852"/>
                  </a:lnTo>
                  <a:lnTo>
                    <a:pt x="1570735" y="1069975"/>
                  </a:lnTo>
                  <a:lnTo>
                    <a:pt x="1566881" y="1075871"/>
                  </a:lnTo>
                  <a:lnTo>
                    <a:pt x="1563027" y="1081768"/>
                  </a:lnTo>
                  <a:lnTo>
                    <a:pt x="1559173" y="1087437"/>
                  </a:lnTo>
                  <a:lnTo>
                    <a:pt x="1555092" y="1093107"/>
                  </a:lnTo>
                  <a:lnTo>
                    <a:pt x="1551012" y="1098550"/>
                  </a:lnTo>
                  <a:lnTo>
                    <a:pt x="1546478" y="1103993"/>
                  </a:lnTo>
                  <a:lnTo>
                    <a:pt x="1541944" y="1109435"/>
                  </a:lnTo>
                  <a:lnTo>
                    <a:pt x="1537183" y="1114652"/>
                  </a:lnTo>
                  <a:lnTo>
                    <a:pt x="1532649" y="1119641"/>
                  </a:lnTo>
                  <a:lnTo>
                    <a:pt x="1527662" y="1124630"/>
                  </a:lnTo>
                  <a:lnTo>
                    <a:pt x="1522901" y="1129619"/>
                  </a:lnTo>
                  <a:lnTo>
                    <a:pt x="1517687" y="1134382"/>
                  </a:lnTo>
                  <a:lnTo>
                    <a:pt x="1512473" y="1139144"/>
                  </a:lnTo>
                  <a:lnTo>
                    <a:pt x="1507033" y="1143453"/>
                  </a:lnTo>
                  <a:lnTo>
                    <a:pt x="1501592" y="1147762"/>
                  </a:lnTo>
                  <a:lnTo>
                    <a:pt x="1495924" y="1151844"/>
                  </a:lnTo>
                  <a:lnTo>
                    <a:pt x="1490257" y="1156153"/>
                  </a:lnTo>
                  <a:lnTo>
                    <a:pt x="1484590" y="1160235"/>
                  </a:lnTo>
                  <a:lnTo>
                    <a:pt x="1478695" y="1164091"/>
                  </a:lnTo>
                  <a:lnTo>
                    <a:pt x="1472801" y="1167719"/>
                  </a:lnTo>
                  <a:lnTo>
                    <a:pt x="1466907" y="1171348"/>
                  </a:lnTo>
                  <a:lnTo>
                    <a:pt x="1460786" y="1174750"/>
                  </a:lnTo>
                  <a:lnTo>
                    <a:pt x="1454439" y="1177925"/>
                  </a:lnTo>
                  <a:lnTo>
                    <a:pt x="1448318" y="1181100"/>
                  </a:lnTo>
                  <a:lnTo>
                    <a:pt x="1441971" y="1184275"/>
                  </a:lnTo>
                  <a:lnTo>
                    <a:pt x="1435396" y="1186996"/>
                  </a:lnTo>
                  <a:lnTo>
                    <a:pt x="1428822" y="1189491"/>
                  </a:lnTo>
                  <a:lnTo>
                    <a:pt x="1422248" y="1192212"/>
                  </a:lnTo>
                  <a:lnTo>
                    <a:pt x="1415674" y="1194480"/>
                  </a:lnTo>
                  <a:lnTo>
                    <a:pt x="1408646" y="1196748"/>
                  </a:lnTo>
                  <a:lnTo>
                    <a:pt x="1401845" y="1198562"/>
                  </a:lnTo>
                  <a:lnTo>
                    <a:pt x="1395044" y="1200603"/>
                  </a:lnTo>
                  <a:lnTo>
                    <a:pt x="1388017" y="1202191"/>
                  </a:lnTo>
                  <a:lnTo>
                    <a:pt x="1380762" y="1203778"/>
                  </a:lnTo>
                  <a:lnTo>
                    <a:pt x="1373735" y="1205366"/>
                  </a:lnTo>
                  <a:lnTo>
                    <a:pt x="1366480" y="1206273"/>
                  </a:lnTo>
                  <a:lnTo>
                    <a:pt x="1359453" y="1207407"/>
                  </a:lnTo>
                  <a:lnTo>
                    <a:pt x="1351972" y="1208087"/>
                  </a:lnTo>
                  <a:lnTo>
                    <a:pt x="1344717" y="1208994"/>
                  </a:lnTo>
                  <a:lnTo>
                    <a:pt x="1337236" y="1209448"/>
                  </a:lnTo>
                  <a:lnTo>
                    <a:pt x="1329755" y="1209675"/>
                  </a:lnTo>
                  <a:lnTo>
                    <a:pt x="1322274" y="1209675"/>
                  </a:lnTo>
                  <a:lnTo>
                    <a:pt x="1314793" y="1209675"/>
                  </a:lnTo>
                  <a:lnTo>
                    <a:pt x="1307312" y="1209448"/>
                  </a:lnTo>
                  <a:lnTo>
                    <a:pt x="1300058" y="1208994"/>
                  </a:lnTo>
                  <a:lnTo>
                    <a:pt x="1292577" y="1208087"/>
                  </a:lnTo>
                  <a:lnTo>
                    <a:pt x="1285323" y="1207407"/>
                  </a:lnTo>
                  <a:lnTo>
                    <a:pt x="1278068" y="1206273"/>
                  </a:lnTo>
                  <a:lnTo>
                    <a:pt x="1271041" y="1205366"/>
                  </a:lnTo>
                  <a:lnTo>
                    <a:pt x="1263787" y="1203778"/>
                  </a:lnTo>
                  <a:lnTo>
                    <a:pt x="1256759" y="1202191"/>
                  </a:lnTo>
                  <a:lnTo>
                    <a:pt x="1249731" y="1200603"/>
                  </a:lnTo>
                  <a:lnTo>
                    <a:pt x="1242930" y="1198562"/>
                  </a:lnTo>
                  <a:lnTo>
                    <a:pt x="1235903" y="1196748"/>
                  </a:lnTo>
                  <a:lnTo>
                    <a:pt x="1229102" y="1194480"/>
                  </a:lnTo>
                  <a:lnTo>
                    <a:pt x="1222528" y="1192212"/>
                  </a:lnTo>
                  <a:lnTo>
                    <a:pt x="1215727" y="1189491"/>
                  </a:lnTo>
                  <a:lnTo>
                    <a:pt x="1209379" y="1186996"/>
                  </a:lnTo>
                  <a:lnTo>
                    <a:pt x="1202805" y="1184275"/>
                  </a:lnTo>
                  <a:lnTo>
                    <a:pt x="1196457" y="1181100"/>
                  </a:lnTo>
                  <a:lnTo>
                    <a:pt x="1189883" y="1177925"/>
                  </a:lnTo>
                  <a:lnTo>
                    <a:pt x="1183762" y="1174750"/>
                  </a:lnTo>
                  <a:lnTo>
                    <a:pt x="1177868" y="1171348"/>
                  </a:lnTo>
                  <a:lnTo>
                    <a:pt x="1171747" y="1167719"/>
                  </a:lnTo>
                  <a:lnTo>
                    <a:pt x="1165853" y="1164091"/>
                  </a:lnTo>
                  <a:lnTo>
                    <a:pt x="1159732" y="1160235"/>
                  </a:lnTo>
                  <a:lnTo>
                    <a:pt x="1154065" y="1156153"/>
                  </a:lnTo>
                  <a:lnTo>
                    <a:pt x="1148398" y="1151844"/>
                  </a:lnTo>
                  <a:lnTo>
                    <a:pt x="1142957" y="1147762"/>
                  </a:lnTo>
                  <a:lnTo>
                    <a:pt x="1137743" y="1143453"/>
                  </a:lnTo>
                  <a:lnTo>
                    <a:pt x="1132302" y="1139144"/>
                  </a:lnTo>
                  <a:lnTo>
                    <a:pt x="1127088" y="1134382"/>
                  </a:lnTo>
                  <a:lnTo>
                    <a:pt x="1121874" y="1129619"/>
                  </a:lnTo>
                  <a:lnTo>
                    <a:pt x="1117113" y="1124630"/>
                  </a:lnTo>
                  <a:lnTo>
                    <a:pt x="1112126" y="1119641"/>
                  </a:lnTo>
                  <a:lnTo>
                    <a:pt x="1107139" y="1114652"/>
                  </a:lnTo>
                  <a:lnTo>
                    <a:pt x="1102605" y="1109435"/>
                  </a:lnTo>
                  <a:lnTo>
                    <a:pt x="1098298" y="1103993"/>
                  </a:lnTo>
                  <a:lnTo>
                    <a:pt x="1093764" y="1098550"/>
                  </a:lnTo>
                  <a:lnTo>
                    <a:pt x="1089683" y="1093107"/>
                  </a:lnTo>
                  <a:lnTo>
                    <a:pt x="1085602" y="1087437"/>
                  </a:lnTo>
                  <a:lnTo>
                    <a:pt x="1081522" y="1081768"/>
                  </a:lnTo>
                  <a:lnTo>
                    <a:pt x="1077668" y="1075871"/>
                  </a:lnTo>
                  <a:lnTo>
                    <a:pt x="1074041" y="1069975"/>
                  </a:lnTo>
                  <a:lnTo>
                    <a:pt x="1070414" y="1063852"/>
                  </a:lnTo>
                  <a:lnTo>
                    <a:pt x="1067013" y="1057728"/>
                  </a:lnTo>
                  <a:lnTo>
                    <a:pt x="1063613" y="1051605"/>
                  </a:lnTo>
                  <a:lnTo>
                    <a:pt x="1060439" y="1045255"/>
                  </a:lnTo>
                  <a:lnTo>
                    <a:pt x="1057492" y="1038678"/>
                  </a:lnTo>
                  <a:lnTo>
                    <a:pt x="1054545" y="1032328"/>
                  </a:lnTo>
                  <a:lnTo>
                    <a:pt x="1052051" y="1025752"/>
                  </a:lnTo>
                  <a:lnTo>
                    <a:pt x="1049558" y="1019175"/>
                  </a:lnTo>
                  <a:lnTo>
                    <a:pt x="1047064" y="1012371"/>
                  </a:lnTo>
                  <a:lnTo>
                    <a:pt x="1044797" y="1005794"/>
                  </a:lnTo>
                  <a:lnTo>
                    <a:pt x="1042757" y="998764"/>
                  </a:lnTo>
                  <a:lnTo>
                    <a:pt x="1040943" y="991734"/>
                  </a:lnTo>
                  <a:lnTo>
                    <a:pt x="1039356" y="984930"/>
                  </a:lnTo>
                  <a:lnTo>
                    <a:pt x="1037769" y="977900"/>
                  </a:lnTo>
                  <a:lnTo>
                    <a:pt x="1036409" y="970643"/>
                  </a:lnTo>
                  <a:lnTo>
                    <a:pt x="1035276" y="963385"/>
                  </a:lnTo>
                  <a:lnTo>
                    <a:pt x="1034142" y="956128"/>
                  </a:lnTo>
                  <a:lnTo>
                    <a:pt x="1033462" y="949098"/>
                  </a:lnTo>
                  <a:lnTo>
                    <a:pt x="1032782" y="941614"/>
                  </a:lnTo>
                  <a:lnTo>
                    <a:pt x="1032102" y="934357"/>
                  </a:lnTo>
                  <a:lnTo>
                    <a:pt x="1031875" y="926873"/>
                  </a:lnTo>
                  <a:lnTo>
                    <a:pt x="1031875" y="919389"/>
                  </a:lnTo>
                  <a:lnTo>
                    <a:pt x="1031875" y="911905"/>
                  </a:lnTo>
                  <a:lnTo>
                    <a:pt x="1032102" y="904421"/>
                  </a:lnTo>
                  <a:lnTo>
                    <a:pt x="1032782" y="896937"/>
                  </a:lnTo>
                  <a:lnTo>
                    <a:pt x="1033462" y="889680"/>
                  </a:lnTo>
                  <a:lnTo>
                    <a:pt x="1034142" y="882196"/>
                  </a:lnTo>
                  <a:lnTo>
                    <a:pt x="1035276" y="874939"/>
                  </a:lnTo>
                  <a:lnTo>
                    <a:pt x="1036409" y="867682"/>
                  </a:lnTo>
                  <a:lnTo>
                    <a:pt x="1037769" y="860878"/>
                  </a:lnTo>
                  <a:lnTo>
                    <a:pt x="1039356" y="853621"/>
                  </a:lnTo>
                  <a:lnTo>
                    <a:pt x="1040943" y="846591"/>
                  </a:lnTo>
                  <a:lnTo>
                    <a:pt x="1042757" y="839560"/>
                  </a:lnTo>
                  <a:lnTo>
                    <a:pt x="1044797" y="832984"/>
                  </a:lnTo>
                  <a:lnTo>
                    <a:pt x="1047064" y="825953"/>
                  </a:lnTo>
                  <a:lnTo>
                    <a:pt x="1049558" y="819377"/>
                  </a:lnTo>
                  <a:lnTo>
                    <a:pt x="1052051" y="812800"/>
                  </a:lnTo>
                  <a:lnTo>
                    <a:pt x="1054545" y="806223"/>
                  </a:lnTo>
                  <a:lnTo>
                    <a:pt x="1057492" y="799646"/>
                  </a:lnTo>
                  <a:lnTo>
                    <a:pt x="1060439" y="793296"/>
                  </a:lnTo>
                  <a:lnTo>
                    <a:pt x="1063613" y="786946"/>
                  </a:lnTo>
                  <a:lnTo>
                    <a:pt x="1067013" y="780823"/>
                  </a:lnTo>
                  <a:lnTo>
                    <a:pt x="1070414" y="774700"/>
                  </a:lnTo>
                  <a:lnTo>
                    <a:pt x="1074041" y="768803"/>
                  </a:lnTo>
                  <a:lnTo>
                    <a:pt x="1077668" y="762907"/>
                  </a:lnTo>
                  <a:lnTo>
                    <a:pt x="1081522" y="756784"/>
                  </a:lnTo>
                  <a:lnTo>
                    <a:pt x="1085602" y="751114"/>
                  </a:lnTo>
                  <a:lnTo>
                    <a:pt x="1089683" y="745444"/>
                  </a:lnTo>
                  <a:lnTo>
                    <a:pt x="1093764" y="739775"/>
                  </a:lnTo>
                  <a:lnTo>
                    <a:pt x="1098298" y="734332"/>
                  </a:lnTo>
                  <a:lnTo>
                    <a:pt x="1102605" y="729116"/>
                  </a:lnTo>
                  <a:lnTo>
                    <a:pt x="1107139" y="723900"/>
                  </a:lnTo>
                  <a:lnTo>
                    <a:pt x="1112126" y="718684"/>
                  </a:lnTo>
                  <a:lnTo>
                    <a:pt x="1117113" y="713921"/>
                  </a:lnTo>
                  <a:lnTo>
                    <a:pt x="1121874" y="708932"/>
                  </a:lnTo>
                  <a:lnTo>
                    <a:pt x="1127088" y="704169"/>
                  </a:lnTo>
                  <a:lnTo>
                    <a:pt x="1132302" y="699634"/>
                  </a:lnTo>
                  <a:lnTo>
                    <a:pt x="1137743" y="695098"/>
                  </a:lnTo>
                  <a:lnTo>
                    <a:pt x="1142957" y="690562"/>
                  </a:lnTo>
                  <a:lnTo>
                    <a:pt x="1148398" y="686480"/>
                  </a:lnTo>
                  <a:lnTo>
                    <a:pt x="1154065" y="682398"/>
                  </a:lnTo>
                  <a:lnTo>
                    <a:pt x="1159732" y="678543"/>
                  </a:lnTo>
                  <a:lnTo>
                    <a:pt x="1165853" y="674687"/>
                  </a:lnTo>
                  <a:lnTo>
                    <a:pt x="1171747" y="670832"/>
                  </a:lnTo>
                  <a:lnTo>
                    <a:pt x="1177868" y="667203"/>
                  </a:lnTo>
                  <a:lnTo>
                    <a:pt x="1183762" y="663802"/>
                  </a:lnTo>
                  <a:lnTo>
                    <a:pt x="1189883" y="660400"/>
                  </a:lnTo>
                  <a:lnTo>
                    <a:pt x="1196457" y="657225"/>
                  </a:lnTo>
                  <a:lnTo>
                    <a:pt x="1202805" y="654503"/>
                  </a:lnTo>
                  <a:lnTo>
                    <a:pt x="1209379" y="651555"/>
                  </a:lnTo>
                  <a:lnTo>
                    <a:pt x="1215727" y="648834"/>
                  </a:lnTo>
                  <a:lnTo>
                    <a:pt x="1222528" y="646566"/>
                  </a:lnTo>
                  <a:lnTo>
                    <a:pt x="1229102" y="643844"/>
                  </a:lnTo>
                  <a:lnTo>
                    <a:pt x="1235903" y="641803"/>
                  </a:lnTo>
                  <a:lnTo>
                    <a:pt x="1242930" y="639762"/>
                  </a:lnTo>
                  <a:lnTo>
                    <a:pt x="1249731" y="637948"/>
                  </a:lnTo>
                  <a:lnTo>
                    <a:pt x="1256759" y="636134"/>
                  </a:lnTo>
                  <a:lnTo>
                    <a:pt x="1263787" y="634546"/>
                  </a:lnTo>
                  <a:lnTo>
                    <a:pt x="1271041" y="633412"/>
                  </a:lnTo>
                  <a:lnTo>
                    <a:pt x="1278068" y="632052"/>
                  </a:lnTo>
                  <a:lnTo>
                    <a:pt x="1285323" y="631144"/>
                  </a:lnTo>
                  <a:lnTo>
                    <a:pt x="1292577" y="630237"/>
                  </a:lnTo>
                  <a:lnTo>
                    <a:pt x="1300058" y="629557"/>
                  </a:lnTo>
                  <a:lnTo>
                    <a:pt x="1307312" y="629330"/>
                  </a:lnTo>
                  <a:lnTo>
                    <a:pt x="1314793" y="628877"/>
                  </a:lnTo>
                  <a:lnTo>
                    <a:pt x="1322274" y="628650"/>
                  </a:lnTo>
                  <a:close/>
                  <a:moveTo>
                    <a:pt x="1872408" y="450081"/>
                  </a:moveTo>
                  <a:lnTo>
                    <a:pt x="1872408" y="463897"/>
                  </a:lnTo>
                  <a:lnTo>
                    <a:pt x="1864899" y="464803"/>
                  </a:lnTo>
                  <a:lnTo>
                    <a:pt x="1857846" y="465709"/>
                  </a:lnTo>
                  <a:lnTo>
                    <a:pt x="1851474" y="467068"/>
                  </a:lnTo>
                  <a:lnTo>
                    <a:pt x="1845558" y="468880"/>
                  </a:lnTo>
                  <a:lnTo>
                    <a:pt x="1839870" y="470691"/>
                  </a:lnTo>
                  <a:lnTo>
                    <a:pt x="1834864" y="472730"/>
                  </a:lnTo>
                  <a:lnTo>
                    <a:pt x="1830313" y="474995"/>
                  </a:lnTo>
                  <a:lnTo>
                    <a:pt x="1826218" y="477939"/>
                  </a:lnTo>
                  <a:lnTo>
                    <a:pt x="1822577" y="480657"/>
                  </a:lnTo>
                  <a:lnTo>
                    <a:pt x="1819391" y="483827"/>
                  </a:lnTo>
                  <a:lnTo>
                    <a:pt x="1816888" y="487451"/>
                  </a:lnTo>
                  <a:lnTo>
                    <a:pt x="1814840" y="491075"/>
                  </a:lnTo>
                  <a:lnTo>
                    <a:pt x="1813020" y="495152"/>
                  </a:lnTo>
                  <a:lnTo>
                    <a:pt x="1811882" y="499228"/>
                  </a:lnTo>
                  <a:lnTo>
                    <a:pt x="1811200" y="503984"/>
                  </a:lnTo>
                  <a:lnTo>
                    <a:pt x="1810745" y="508514"/>
                  </a:lnTo>
                  <a:lnTo>
                    <a:pt x="1810745" y="511911"/>
                  </a:lnTo>
                  <a:lnTo>
                    <a:pt x="1811427" y="515309"/>
                  </a:lnTo>
                  <a:lnTo>
                    <a:pt x="1811882" y="518253"/>
                  </a:lnTo>
                  <a:lnTo>
                    <a:pt x="1812565" y="521424"/>
                  </a:lnTo>
                  <a:lnTo>
                    <a:pt x="1813703" y="524594"/>
                  </a:lnTo>
                  <a:lnTo>
                    <a:pt x="1815068" y="527312"/>
                  </a:lnTo>
                  <a:lnTo>
                    <a:pt x="1816206" y="530257"/>
                  </a:lnTo>
                  <a:lnTo>
                    <a:pt x="1818026" y="532974"/>
                  </a:lnTo>
                  <a:lnTo>
                    <a:pt x="1819846" y="535692"/>
                  </a:lnTo>
                  <a:lnTo>
                    <a:pt x="1821894" y="537957"/>
                  </a:lnTo>
                  <a:lnTo>
                    <a:pt x="1823942" y="540222"/>
                  </a:lnTo>
                  <a:lnTo>
                    <a:pt x="1826218" y="542487"/>
                  </a:lnTo>
                  <a:lnTo>
                    <a:pt x="1828265" y="544298"/>
                  </a:lnTo>
                  <a:lnTo>
                    <a:pt x="1830541" y="546337"/>
                  </a:lnTo>
                  <a:lnTo>
                    <a:pt x="1832816" y="547922"/>
                  </a:lnTo>
                  <a:lnTo>
                    <a:pt x="1835547" y="549508"/>
                  </a:lnTo>
                  <a:lnTo>
                    <a:pt x="1841463" y="552905"/>
                  </a:lnTo>
                  <a:lnTo>
                    <a:pt x="1849654" y="557208"/>
                  </a:lnTo>
                  <a:lnTo>
                    <a:pt x="1860349" y="562191"/>
                  </a:lnTo>
                  <a:lnTo>
                    <a:pt x="1873319" y="568079"/>
                  </a:lnTo>
                  <a:lnTo>
                    <a:pt x="1877187" y="569891"/>
                  </a:lnTo>
                  <a:lnTo>
                    <a:pt x="1880827" y="571703"/>
                  </a:lnTo>
                  <a:lnTo>
                    <a:pt x="1883785" y="573515"/>
                  </a:lnTo>
                  <a:lnTo>
                    <a:pt x="1886516" y="575327"/>
                  </a:lnTo>
                  <a:lnTo>
                    <a:pt x="1888564" y="577139"/>
                  </a:lnTo>
                  <a:lnTo>
                    <a:pt x="1890384" y="578497"/>
                  </a:lnTo>
                  <a:lnTo>
                    <a:pt x="1891749" y="580083"/>
                  </a:lnTo>
                  <a:lnTo>
                    <a:pt x="1892660" y="581895"/>
                  </a:lnTo>
                  <a:lnTo>
                    <a:pt x="1893342" y="583480"/>
                  </a:lnTo>
                  <a:lnTo>
                    <a:pt x="1894025" y="585518"/>
                  </a:lnTo>
                  <a:lnTo>
                    <a:pt x="1894707" y="590501"/>
                  </a:lnTo>
                  <a:lnTo>
                    <a:pt x="1895390" y="596163"/>
                  </a:lnTo>
                  <a:lnTo>
                    <a:pt x="1895390" y="602958"/>
                  </a:lnTo>
                  <a:lnTo>
                    <a:pt x="1895390" y="605675"/>
                  </a:lnTo>
                  <a:lnTo>
                    <a:pt x="1894707" y="608167"/>
                  </a:lnTo>
                  <a:lnTo>
                    <a:pt x="1894025" y="610205"/>
                  </a:lnTo>
                  <a:lnTo>
                    <a:pt x="1892660" y="611791"/>
                  </a:lnTo>
                  <a:lnTo>
                    <a:pt x="1890839" y="613149"/>
                  </a:lnTo>
                  <a:lnTo>
                    <a:pt x="1888791" y="614055"/>
                  </a:lnTo>
                  <a:lnTo>
                    <a:pt x="1886061" y="614735"/>
                  </a:lnTo>
                  <a:lnTo>
                    <a:pt x="1883330" y="614961"/>
                  </a:lnTo>
                  <a:lnTo>
                    <a:pt x="1880145" y="614735"/>
                  </a:lnTo>
                  <a:lnTo>
                    <a:pt x="1878552" y="614055"/>
                  </a:lnTo>
                  <a:lnTo>
                    <a:pt x="1877414" y="613602"/>
                  </a:lnTo>
                  <a:lnTo>
                    <a:pt x="1876277" y="613149"/>
                  </a:lnTo>
                  <a:lnTo>
                    <a:pt x="1875594" y="612243"/>
                  </a:lnTo>
                  <a:lnTo>
                    <a:pt x="1874684" y="611564"/>
                  </a:lnTo>
                  <a:lnTo>
                    <a:pt x="1874229" y="610432"/>
                  </a:lnTo>
                  <a:lnTo>
                    <a:pt x="1873774" y="609299"/>
                  </a:lnTo>
                  <a:lnTo>
                    <a:pt x="1873546" y="607487"/>
                  </a:lnTo>
                  <a:lnTo>
                    <a:pt x="1872863" y="602731"/>
                  </a:lnTo>
                  <a:lnTo>
                    <a:pt x="1872408" y="596616"/>
                  </a:lnTo>
                  <a:lnTo>
                    <a:pt x="1872408" y="588689"/>
                  </a:lnTo>
                  <a:lnTo>
                    <a:pt x="1872408" y="577818"/>
                  </a:lnTo>
                  <a:lnTo>
                    <a:pt x="1811655" y="577818"/>
                  </a:lnTo>
                  <a:lnTo>
                    <a:pt x="1811655" y="586424"/>
                  </a:lnTo>
                  <a:lnTo>
                    <a:pt x="1811882" y="593445"/>
                  </a:lnTo>
                  <a:lnTo>
                    <a:pt x="1812338" y="596616"/>
                  </a:lnTo>
                  <a:lnTo>
                    <a:pt x="1813020" y="600013"/>
                  </a:lnTo>
                  <a:lnTo>
                    <a:pt x="1813475" y="602958"/>
                  </a:lnTo>
                  <a:lnTo>
                    <a:pt x="1814158" y="605902"/>
                  </a:lnTo>
                  <a:lnTo>
                    <a:pt x="1815296" y="608620"/>
                  </a:lnTo>
                  <a:lnTo>
                    <a:pt x="1816206" y="611338"/>
                  </a:lnTo>
                  <a:lnTo>
                    <a:pt x="1817343" y="613829"/>
                  </a:lnTo>
                  <a:lnTo>
                    <a:pt x="1818936" y="616094"/>
                  </a:lnTo>
                  <a:lnTo>
                    <a:pt x="1820074" y="618359"/>
                  </a:lnTo>
                  <a:lnTo>
                    <a:pt x="1821894" y="620623"/>
                  </a:lnTo>
                  <a:lnTo>
                    <a:pt x="1823715" y="622435"/>
                  </a:lnTo>
                  <a:lnTo>
                    <a:pt x="1825535" y="624247"/>
                  </a:lnTo>
                  <a:lnTo>
                    <a:pt x="1827583" y="626059"/>
                  </a:lnTo>
                  <a:lnTo>
                    <a:pt x="1829631" y="627418"/>
                  </a:lnTo>
                  <a:lnTo>
                    <a:pt x="1834409" y="630136"/>
                  </a:lnTo>
                  <a:lnTo>
                    <a:pt x="1839415" y="632627"/>
                  </a:lnTo>
                  <a:lnTo>
                    <a:pt x="1844193" y="634665"/>
                  </a:lnTo>
                  <a:lnTo>
                    <a:pt x="1849654" y="636704"/>
                  </a:lnTo>
                  <a:lnTo>
                    <a:pt x="1855115" y="638289"/>
                  </a:lnTo>
                  <a:lnTo>
                    <a:pt x="1860576" y="639421"/>
                  </a:lnTo>
                  <a:lnTo>
                    <a:pt x="1866492" y="640327"/>
                  </a:lnTo>
                  <a:lnTo>
                    <a:pt x="1872408" y="641007"/>
                  </a:lnTo>
                  <a:lnTo>
                    <a:pt x="1872408" y="657993"/>
                  </a:lnTo>
                  <a:lnTo>
                    <a:pt x="1900396" y="657993"/>
                  </a:lnTo>
                  <a:lnTo>
                    <a:pt x="1900396" y="641460"/>
                  </a:lnTo>
                  <a:lnTo>
                    <a:pt x="1907905" y="640554"/>
                  </a:lnTo>
                  <a:lnTo>
                    <a:pt x="1914959" y="639421"/>
                  </a:lnTo>
                  <a:lnTo>
                    <a:pt x="1921557" y="637610"/>
                  </a:lnTo>
                  <a:lnTo>
                    <a:pt x="1927474" y="635798"/>
                  </a:lnTo>
                  <a:lnTo>
                    <a:pt x="1933162" y="633533"/>
                  </a:lnTo>
                  <a:lnTo>
                    <a:pt x="1938396" y="631042"/>
                  </a:lnTo>
                  <a:lnTo>
                    <a:pt x="1943174" y="628324"/>
                  </a:lnTo>
                  <a:lnTo>
                    <a:pt x="1947270" y="624927"/>
                  </a:lnTo>
                  <a:lnTo>
                    <a:pt x="1950910" y="621529"/>
                  </a:lnTo>
                  <a:lnTo>
                    <a:pt x="1953868" y="617679"/>
                  </a:lnTo>
                  <a:lnTo>
                    <a:pt x="1956826" y="613602"/>
                  </a:lnTo>
                  <a:lnTo>
                    <a:pt x="1958874" y="609299"/>
                  </a:lnTo>
                  <a:lnTo>
                    <a:pt x="1960695" y="604317"/>
                  </a:lnTo>
                  <a:lnTo>
                    <a:pt x="1962060" y="599107"/>
                  </a:lnTo>
                  <a:lnTo>
                    <a:pt x="1962515" y="593672"/>
                  </a:lnTo>
                  <a:lnTo>
                    <a:pt x="1962743" y="588010"/>
                  </a:lnTo>
                  <a:lnTo>
                    <a:pt x="1962743" y="584613"/>
                  </a:lnTo>
                  <a:lnTo>
                    <a:pt x="1962515" y="581215"/>
                  </a:lnTo>
                  <a:lnTo>
                    <a:pt x="1962060" y="577818"/>
                  </a:lnTo>
                  <a:lnTo>
                    <a:pt x="1961377" y="574647"/>
                  </a:lnTo>
                  <a:lnTo>
                    <a:pt x="1960695" y="571929"/>
                  </a:lnTo>
                  <a:lnTo>
                    <a:pt x="1959557" y="568985"/>
                  </a:lnTo>
                  <a:lnTo>
                    <a:pt x="1958419" y="566267"/>
                  </a:lnTo>
                  <a:lnTo>
                    <a:pt x="1957054" y="563550"/>
                  </a:lnTo>
                  <a:lnTo>
                    <a:pt x="1953868" y="559020"/>
                  </a:lnTo>
                  <a:lnTo>
                    <a:pt x="1950683" y="555170"/>
                  </a:lnTo>
                  <a:lnTo>
                    <a:pt x="1948862" y="553358"/>
                  </a:lnTo>
                  <a:lnTo>
                    <a:pt x="1947042" y="551546"/>
                  </a:lnTo>
                  <a:lnTo>
                    <a:pt x="1944994" y="549961"/>
                  </a:lnTo>
                  <a:lnTo>
                    <a:pt x="1942719" y="548375"/>
                  </a:lnTo>
                  <a:lnTo>
                    <a:pt x="1937713" y="545657"/>
                  </a:lnTo>
                  <a:lnTo>
                    <a:pt x="1930659" y="542034"/>
                  </a:lnTo>
                  <a:lnTo>
                    <a:pt x="1921785" y="537957"/>
                  </a:lnTo>
                  <a:lnTo>
                    <a:pt x="1911318" y="532974"/>
                  </a:lnTo>
                  <a:lnTo>
                    <a:pt x="1899031" y="527539"/>
                  </a:lnTo>
                  <a:lnTo>
                    <a:pt x="1889474" y="523236"/>
                  </a:lnTo>
                  <a:lnTo>
                    <a:pt x="1882875" y="519612"/>
                  </a:lnTo>
                  <a:lnTo>
                    <a:pt x="1878552" y="517120"/>
                  </a:lnTo>
                  <a:lnTo>
                    <a:pt x="1877187" y="515988"/>
                  </a:lnTo>
                  <a:lnTo>
                    <a:pt x="1876049" y="514629"/>
                  </a:lnTo>
                  <a:lnTo>
                    <a:pt x="1875139" y="513270"/>
                  </a:lnTo>
                  <a:lnTo>
                    <a:pt x="1874229" y="511458"/>
                  </a:lnTo>
                  <a:lnTo>
                    <a:pt x="1873774" y="509647"/>
                  </a:lnTo>
                  <a:lnTo>
                    <a:pt x="1873319" y="507608"/>
                  </a:lnTo>
                  <a:lnTo>
                    <a:pt x="1872863" y="505117"/>
                  </a:lnTo>
                  <a:lnTo>
                    <a:pt x="1872863" y="502626"/>
                  </a:lnTo>
                  <a:lnTo>
                    <a:pt x="1872863" y="499681"/>
                  </a:lnTo>
                  <a:lnTo>
                    <a:pt x="1873546" y="497190"/>
                  </a:lnTo>
                  <a:lnTo>
                    <a:pt x="1874456" y="495152"/>
                  </a:lnTo>
                  <a:lnTo>
                    <a:pt x="1875594" y="493340"/>
                  </a:lnTo>
                  <a:lnTo>
                    <a:pt x="1877187" y="491981"/>
                  </a:lnTo>
                  <a:lnTo>
                    <a:pt x="1879235" y="491075"/>
                  </a:lnTo>
                  <a:lnTo>
                    <a:pt x="1881282" y="490622"/>
                  </a:lnTo>
                  <a:lnTo>
                    <a:pt x="1883785" y="490169"/>
                  </a:lnTo>
                  <a:lnTo>
                    <a:pt x="1887199" y="490622"/>
                  </a:lnTo>
                  <a:lnTo>
                    <a:pt x="1889702" y="491301"/>
                  </a:lnTo>
                  <a:lnTo>
                    <a:pt x="1890839" y="491528"/>
                  </a:lnTo>
                  <a:lnTo>
                    <a:pt x="1891522" y="492207"/>
                  </a:lnTo>
                  <a:lnTo>
                    <a:pt x="1892432" y="493113"/>
                  </a:lnTo>
                  <a:lnTo>
                    <a:pt x="1892887" y="493793"/>
                  </a:lnTo>
                  <a:lnTo>
                    <a:pt x="1894025" y="496284"/>
                  </a:lnTo>
                  <a:lnTo>
                    <a:pt x="1894480" y="499455"/>
                  </a:lnTo>
                  <a:lnTo>
                    <a:pt x="1894935" y="503758"/>
                  </a:lnTo>
                  <a:lnTo>
                    <a:pt x="1895163" y="508967"/>
                  </a:lnTo>
                  <a:lnTo>
                    <a:pt x="1895163" y="516215"/>
                  </a:lnTo>
                  <a:lnTo>
                    <a:pt x="1955689" y="516215"/>
                  </a:lnTo>
                  <a:lnTo>
                    <a:pt x="1956371" y="511458"/>
                  </a:lnTo>
                  <a:lnTo>
                    <a:pt x="1956371" y="508061"/>
                  </a:lnTo>
                  <a:lnTo>
                    <a:pt x="1955916" y="503305"/>
                  </a:lnTo>
                  <a:lnTo>
                    <a:pt x="1955461" y="498775"/>
                  </a:lnTo>
                  <a:lnTo>
                    <a:pt x="1954551" y="494699"/>
                  </a:lnTo>
                  <a:lnTo>
                    <a:pt x="1952958" y="490848"/>
                  </a:lnTo>
                  <a:lnTo>
                    <a:pt x="1950910" y="487225"/>
                  </a:lnTo>
                  <a:lnTo>
                    <a:pt x="1948635" y="483601"/>
                  </a:lnTo>
                  <a:lnTo>
                    <a:pt x="1945677" y="480430"/>
                  </a:lnTo>
                  <a:lnTo>
                    <a:pt x="1942264" y="477712"/>
                  </a:lnTo>
                  <a:lnTo>
                    <a:pt x="1938623" y="474995"/>
                  </a:lnTo>
                  <a:lnTo>
                    <a:pt x="1934527" y="472730"/>
                  </a:lnTo>
                  <a:lnTo>
                    <a:pt x="1929976" y="470465"/>
                  </a:lnTo>
                  <a:lnTo>
                    <a:pt x="1924971" y="468653"/>
                  </a:lnTo>
                  <a:lnTo>
                    <a:pt x="1919510" y="467068"/>
                  </a:lnTo>
                  <a:lnTo>
                    <a:pt x="1913593" y="465709"/>
                  </a:lnTo>
                  <a:lnTo>
                    <a:pt x="1907222" y="464803"/>
                  </a:lnTo>
                  <a:lnTo>
                    <a:pt x="1900396" y="463897"/>
                  </a:lnTo>
                  <a:lnTo>
                    <a:pt x="1900396" y="450081"/>
                  </a:lnTo>
                  <a:lnTo>
                    <a:pt x="1872408" y="450081"/>
                  </a:lnTo>
                  <a:close/>
                  <a:moveTo>
                    <a:pt x="1886971" y="384175"/>
                  </a:moveTo>
                  <a:lnTo>
                    <a:pt x="1895390" y="384401"/>
                  </a:lnTo>
                  <a:lnTo>
                    <a:pt x="1904264" y="384854"/>
                  </a:lnTo>
                  <a:lnTo>
                    <a:pt x="1912911" y="385987"/>
                  </a:lnTo>
                  <a:lnTo>
                    <a:pt x="1921102" y="387572"/>
                  </a:lnTo>
                  <a:lnTo>
                    <a:pt x="1929294" y="389610"/>
                  </a:lnTo>
                  <a:lnTo>
                    <a:pt x="1937713" y="391649"/>
                  </a:lnTo>
                  <a:lnTo>
                    <a:pt x="1945449" y="394367"/>
                  </a:lnTo>
                  <a:lnTo>
                    <a:pt x="1953186" y="397537"/>
                  </a:lnTo>
                  <a:lnTo>
                    <a:pt x="1960922" y="400935"/>
                  </a:lnTo>
                  <a:lnTo>
                    <a:pt x="1968204" y="404558"/>
                  </a:lnTo>
                  <a:lnTo>
                    <a:pt x="1975485" y="408635"/>
                  </a:lnTo>
                  <a:lnTo>
                    <a:pt x="1982084" y="412938"/>
                  </a:lnTo>
                  <a:lnTo>
                    <a:pt x="1988910" y="417921"/>
                  </a:lnTo>
                  <a:lnTo>
                    <a:pt x="1995281" y="422677"/>
                  </a:lnTo>
                  <a:lnTo>
                    <a:pt x="2001652" y="428113"/>
                  </a:lnTo>
                  <a:lnTo>
                    <a:pt x="2007568" y="433775"/>
                  </a:lnTo>
                  <a:lnTo>
                    <a:pt x="2013257" y="439890"/>
                  </a:lnTo>
                  <a:lnTo>
                    <a:pt x="2018718" y="446005"/>
                  </a:lnTo>
                  <a:lnTo>
                    <a:pt x="2023496" y="452346"/>
                  </a:lnTo>
                  <a:lnTo>
                    <a:pt x="2028502" y="459141"/>
                  </a:lnTo>
                  <a:lnTo>
                    <a:pt x="2032825" y="465709"/>
                  </a:lnTo>
                  <a:lnTo>
                    <a:pt x="2036921" y="472956"/>
                  </a:lnTo>
                  <a:lnTo>
                    <a:pt x="2040562" y="480430"/>
                  </a:lnTo>
                  <a:lnTo>
                    <a:pt x="2043975" y="487904"/>
                  </a:lnTo>
                  <a:lnTo>
                    <a:pt x="2047161" y="495605"/>
                  </a:lnTo>
                  <a:lnTo>
                    <a:pt x="2049891" y="503305"/>
                  </a:lnTo>
                  <a:lnTo>
                    <a:pt x="2052394" y="511685"/>
                  </a:lnTo>
                  <a:lnTo>
                    <a:pt x="2054214" y="519838"/>
                  </a:lnTo>
                  <a:lnTo>
                    <a:pt x="2055580" y="528218"/>
                  </a:lnTo>
                  <a:lnTo>
                    <a:pt x="2056717" y="536598"/>
                  </a:lnTo>
                  <a:lnTo>
                    <a:pt x="2057172" y="545431"/>
                  </a:lnTo>
                  <a:lnTo>
                    <a:pt x="2057400" y="553811"/>
                  </a:lnTo>
                  <a:lnTo>
                    <a:pt x="2057172" y="562644"/>
                  </a:lnTo>
                  <a:lnTo>
                    <a:pt x="2056717" y="571476"/>
                  </a:lnTo>
                  <a:lnTo>
                    <a:pt x="2055580" y="579856"/>
                  </a:lnTo>
                  <a:lnTo>
                    <a:pt x="2054214" y="588010"/>
                  </a:lnTo>
                  <a:lnTo>
                    <a:pt x="2052394" y="596390"/>
                  </a:lnTo>
                  <a:lnTo>
                    <a:pt x="2049891" y="604543"/>
                  </a:lnTo>
                  <a:lnTo>
                    <a:pt x="2047161" y="612243"/>
                  </a:lnTo>
                  <a:lnTo>
                    <a:pt x="2043975" y="619944"/>
                  </a:lnTo>
                  <a:lnTo>
                    <a:pt x="2040562" y="627418"/>
                  </a:lnTo>
                  <a:lnTo>
                    <a:pt x="2036921" y="634892"/>
                  </a:lnTo>
                  <a:lnTo>
                    <a:pt x="2032825" y="642139"/>
                  </a:lnTo>
                  <a:lnTo>
                    <a:pt x="2028502" y="648934"/>
                  </a:lnTo>
                  <a:lnTo>
                    <a:pt x="2023496" y="655502"/>
                  </a:lnTo>
                  <a:lnTo>
                    <a:pt x="2018718" y="662070"/>
                  </a:lnTo>
                  <a:lnTo>
                    <a:pt x="2013257" y="668185"/>
                  </a:lnTo>
                  <a:lnTo>
                    <a:pt x="2007568" y="674073"/>
                  </a:lnTo>
                  <a:lnTo>
                    <a:pt x="2001652" y="679736"/>
                  </a:lnTo>
                  <a:lnTo>
                    <a:pt x="1995281" y="685171"/>
                  </a:lnTo>
                  <a:lnTo>
                    <a:pt x="1988910" y="690154"/>
                  </a:lnTo>
                  <a:lnTo>
                    <a:pt x="1982084" y="694683"/>
                  </a:lnTo>
                  <a:lnTo>
                    <a:pt x="1975485" y="699440"/>
                  </a:lnTo>
                  <a:lnTo>
                    <a:pt x="1968204" y="703516"/>
                  </a:lnTo>
                  <a:lnTo>
                    <a:pt x="1960922" y="707140"/>
                  </a:lnTo>
                  <a:lnTo>
                    <a:pt x="1953186" y="710537"/>
                  </a:lnTo>
                  <a:lnTo>
                    <a:pt x="1945449" y="713482"/>
                  </a:lnTo>
                  <a:lnTo>
                    <a:pt x="1937713" y="716199"/>
                  </a:lnTo>
                  <a:lnTo>
                    <a:pt x="1929294" y="718464"/>
                  </a:lnTo>
                  <a:lnTo>
                    <a:pt x="1921102" y="720503"/>
                  </a:lnTo>
                  <a:lnTo>
                    <a:pt x="1912911" y="722088"/>
                  </a:lnTo>
                  <a:lnTo>
                    <a:pt x="1904264" y="722994"/>
                  </a:lnTo>
                  <a:lnTo>
                    <a:pt x="1895390" y="723673"/>
                  </a:lnTo>
                  <a:lnTo>
                    <a:pt x="1886971" y="723900"/>
                  </a:lnTo>
                  <a:lnTo>
                    <a:pt x="1878097" y="723673"/>
                  </a:lnTo>
                  <a:lnTo>
                    <a:pt x="1869223" y="722994"/>
                  </a:lnTo>
                  <a:lnTo>
                    <a:pt x="1860804" y="722088"/>
                  </a:lnTo>
                  <a:lnTo>
                    <a:pt x="1852612" y="720503"/>
                  </a:lnTo>
                  <a:lnTo>
                    <a:pt x="1844193" y="718464"/>
                  </a:lnTo>
                  <a:lnTo>
                    <a:pt x="1836002" y="716199"/>
                  </a:lnTo>
                  <a:lnTo>
                    <a:pt x="1828265" y="713482"/>
                  </a:lnTo>
                  <a:lnTo>
                    <a:pt x="1820529" y="710537"/>
                  </a:lnTo>
                  <a:lnTo>
                    <a:pt x="1812565" y="707140"/>
                  </a:lnTo>
                  <a:lnTo>
                    <a:pt x="1805511" y="703516"/>
                  </a:lnTo>
                  <a:lnTo>
                    <a:pt x="1798230" y="699440"/>
                  </a:lnTo>
                  <a:lnTo>
                    <a:pt x="1791404" y="694683"/>
                  </a:lnTo>
                  <a:lnTo>
                    <a:pt x="1784805" y="690154"/>
                  </a:lnTo>
                  <a:lnTo>
                    <a:pt x="1778206" y="685171"/>
                  </a:lnTo>
                  <a:lnTo>
                    <a:pt x="1772063" y="679736"/>
                  </a:lnTo>
                  <a:lnTo>
                    <a:pt x="1766146" y="674073"/>
                  </a:lnTo>
                  <a:lnTo>
                    <a:pt x="1760458" y="668185"/>
                  </a:lnTo>
                  <a:lnTo>
                    <a:pt x="1754997" y="662070"/>
                  </a:lnTo>
                  <a:lnTo>
                    <a:pt x="1749991" y="655502"/>
                  </a:lnTo>
                  <a:lnTo>
                    <a:pt x="1745213" y="648934"/>
                  </a:lnTo>
                  <a:lnTo>
                    <a:pt x="1740662" y="642139"/>
                  </a:lnTo>
                  <a:lnTo>
                    <a:pt x="1736566" y="634892"/>
                  </a:lnTo>
                  <a:lnTo>
                    <a:pt x="1732925" y="627418"/>
                  </a:lnTo>
                  <a:lnTo>
                    <a:pt x="1729512" y="619944"/>
                  </a:lnTo>
                  <a:lnTo>
                    <a:pt x="1726554" y="612243"/>
                  </a:lnTo>
                  <a:lnTo>
                    <a:pt x="1723596" y="604543"/>
                  </a:lnTo>
                  <a:lnTo>
                    <a:pt x="1721548" y="596390"/>
                  </a:lnTo>
                  <a:lnTo>
                    <a:pt x="1719500" y="588010"/>
                  </a:lnTo>
                  <a:lnTo>
                    <a:pt x="1717908" y="579856"/>
                  </a:lnTo>
                  <a:lnTo>
                    <a:pt x="1716997" y="571476"/>
                  </a:lnTo>
                  <a:lnTo>
                    <a:pt x="1716315" y="562644"/>
                  </a:lnTo>
                  <a:lnTo>
                    <a:pt x="1716087" y="553811"/>
                  </a:lnTo>
                  <a:lnTo>
                    <a:pt x="1716315" y="545431"/>
                  </a:lnTo>
                  <a:lnTo>
                    <a:pt x="1716997" y="536598"/>
                  </a:lnTo>
                  <a:lnTo>
                    <a:pt x="1717908" y="528218"/>
                  </a:lnTo>
                  <a:lnTo>
                    <a:pt x="1719500" y="519838"/>
                  </a:lnTo>
                  <a:lnTo>
                    <a:pt x="1721548" y="511685"/>
                  </a:lnTo>
                  <a:lnTo>
                    <a:pt x="1723596" y="503305"/>
                  </a:lnTo>
                  <a:lnTo>
                    <a:pt x="1726554" y="495605"/>
                  </a:lnTo>
                  <a:lnTo>
                    <a:pt x="1729512" y="487904"/>
                  </a:lnTo>
                  <a:lnTo>
                    <a:pt x="1732925" y="480430"/>
                  </a:lnTo>
                  <a:lnTo>
                    <a:pt x="1736566" y="472956"/>
                  </a:lnTo>
                  <a:lnTo>
                    <a:pt x="1740662" y="465709"/>
                  </a:lnTo>
                  <a:lnTo>
                    <a:pt x="1745213" y="459141"/>
                  </a:lnTo>
                  <a:lnTo>
                    <a:pt x="1749991" y="452346"/>
                  </a:lnTo>
                  <a:lnTo>
                    <a:pt x="1754997" y="446005"/>
                  </a:lnTo>
                  <a:lnTo>
                    <a:pt x="1760458" y="439890"/>
                  </a:lnTo>
                  <a:lnTo>
                    <a:pt x="1766146" y="433775"/>
                  </a:lnTo>
                  <a:lnTo>
                    <a:pt x="1772063" y="428113"/>
                  </a:lnTo>
                  <a:lnTo>
                    <a:pt x="1778206" y="422677"/>
                  </a:lnTo>
                  <a:lnTo>
                    <a:pt x="1784805" y="417921"/>
                  </a:lnTo>
                  <a:lnTo>
                    <a:pt x="1791404" y="412938"/>
                  </a:lnTo>
                  <a:lnTo>
                    <a:pt x="1798230" y="408635"/>
                  </a:lnTo>
                  <a:lnTo>
                    <a:pt x="1805511" y="404558"/>
                  </a:lnTo>
                  <a:lnTo>
                    <a:pt x="1812565" y="400935"/>
                  </a:lnTo>
                  <a:lnTo>
                    <a:pt x="1820529" y="397537"/>
                  </a:lnTo>
                  <a:lnTo>
                    <a:pt x="1828265" y="394367"/>
                  </a:lnTo>
                  <a:lnTo>
                    <a:pt x="1836002" y="391649"/>
                  </a:lnTo>
                  <a:lnTo>
                    <a:pt x="1844193" y="389610"/>
                  </a:lnTo>
                  <a:lnTo>
                    <a:pt x="1852612" y="387572"/>
                  </a:lnTo>
                  <a:lnTo>
                    <a:pt x="1860804" y="385987"/>
                  </a:lnTo>
                  <a:lnTo>
                    <a:pt x="1869223" y="384854"/>
                  </a:lnTo>
                  <a:lnTo>
                    <a:pt x="1878097" y="384401"/>
                  </a:lnTo>
                  <a:lnTo>
                    <a:pt x="1886971" y="384175"/>
                  </a:lnTo>
                  <a:close/>
                  <a:moveTo>
                    <a:pt x="1493053" y="58920"/>
                  </a:moveTo>
                  <a:lnTo>
                    <a:pt x="1493053" y="71384"/>
                  </a:lnTo>
                  <a:lnTo>
                    <a:pt x="1486255" y="72064"/>
                  </a:lnTo>
                  <a:lnTo>
                    <a:pt x="1480136" y="72970"/>
                  </a:lnTo>
                  <a:lnTo>
                    <a:pt x="1474471" y="74103"/>
                  </a:lnTo>
                  <a:lnTo>
                    <a:pt x="1469032" y="75463"/>
                  </a:lnTo>
                  <a:lnTo>
                    <a:pt x="1464046" y="77276"/>
                  </a:lnTo>
                  <a:lnTo>
                    <a:pt x="1459741" y="79089"/>
                  </a:lnTo>
                  <a:lnTo>
                    <a:pt x="1455661" y="81128"/>
                  </a:lnTo>
                  <a:lnTo>
                    <a:pt x="1452036" y="83621"/>
                  </a:lnTo>
                  <a:lnTo>
                    <a:pt x="1448863" y="86341"/>
                  </a:lnTo>
                  <a:lnTo>
                    <a:pt x="1446144" y="89060"/>
                  </a:lnTo>
                  <a:lnTo>
                    <a:pt x="1443877" y="92233"/>
                  </a:lnTo>
                  <a:lnTo>
                    <a:pt x="1441611" y="95632"/>
                  </a:lnTo>
                  <a:lnTo>
                    <a:pt x="1440252" y="99258"/>
                  </a:lnTo>
                  <a:lnTo>
                    <a:pt x="1439118" y="102657"/>
                  </a:lnTo>
                  <a:lnTo>
                    <a:pt x="1438665" y="106963"/>
                  </a:lnTo>
                  <a:lnTo>
                    <a:pt x="1438439" y="111042"/>
                  </a:lnTo>
                  <a:lnTo>
                    <a:pt x="1438439" y="113988"/>
                  </a:lnTo>
                  <a:lnTo>
                    <a:pt x="1438665" y="116934"/>
                  </a:lnTo>
                  <a:lnTo>
                    <a:pt x="1439118" y="119880"/>
                  </a:lnTo>
                  <a:lnTo>
                    <a:pt x="1439798" y="122599"/>
                  </a:lnTo>
                  <a:lnTo>
                    <a:pt x="1440931" y="125092"/>
                  </a:lnTo>
                  <a:lnTo>
                    <a:pt x="1442064" y="127812"/>
                  </a:lnTo>
                  <a:lnTo>
                    <a:pt x="1443198" y="130304"/>
                  </a:lnTo>
                  <a:lnTo>
                    <a:pt x="1444784" y="132797"/>
                  </a:lnTo>
                  <a:lnTo>
                    <a:pt x="1448183" y="137329"/>
                  </a:lnTo>
                  <a:lnTo>
                    <a:pt x="1451809" y="141409"/>
                  </a:lnTo>
                  <a:lnTo>
                    <a:pt x="1455888" y="144808"/>
                  </a:lnTo>
                  <a:lnTo>
                    <a:pt x="1460194" y="147527"/>
                  </a:lnTo>
                  <a:lnTo>
                    <a:pt x="1465633" y="150700"/>
                  </a:lnTo>
                  <a:lnTo>
                    <a:pt x="1472884" y="154552"/>
                  </a:lnTo>
                  <a:lnTo>
                    <a:pt x="1482402" y="158858"/>
                  </a:lnTo>
                  <a:lnTo>
                    <a:pt x="1493733" y="164070"/>
                  </a:lnTo>
                  <a:lnTo>
                    <a:pt x="1500532" y="167469"/>
                  </a:lnTo>
                  <a:lnTo>
                    <a:pt x="1503024" y="169056"/>
                  </a:lnTo>
                  <a:lnTo>
                    <a:pt x="1505291" y="170642"/>
                  </a:lnTo>
                  <a:lnTo>
                    <a:pt x="1507330" y="172002"/>
                  </a:lnTo>
                  <a:lnTo>
                    <a:pt x="1508916" y="173588"/>
                  </a:lnTo>
                  <a:lnTo>
                    <a:pt x="1510276" y="175174"/>
                  </a:lnTo>
                  <a:lnTo>
                    <a:pt x="1510956" y="176534"/>
                  </a:lnTo>
                  <a:lnTo>
                    <a:pt x="1512089" y="179707"/>
                  </a:lnTo>
                  <a:lnTo>
                    <a:pt x="1512769" y="184012"/>
                  </a:lnTo>
                  <a:lnTo>
                    <a:pt x="1513449" y="189451"/>
                  </a:lnTo>
                  <a:lnTo>
                    <a:pt x="1513675" y="195343"/>
                  </a:lnTo>
                  <a:lnTo>
                    <a:pt x="1513449" y="197836"/>
                  </a:lnTo>
                  <a:lnTo>
                    <a:pt x="1512769" y="199876"/>
                  </a:lnTo>
                  <a:lnTo>
                    <a:pt x="1512089" y="201689"/>
                  </a:lnTo>
                  <a:lnTo>
                    <a:pt x="1510956" y="203275"/>
                  </a:lnTo>
                  <a:lnTo>
                    <a:pt x="1509596" y="204181"/>
                  </a:lnTo>
                  <a:lnTo>
                    <a:pt x="1507783" y="205314"/>
                  </a:lnTo>
                  <a:lnTo>
                    <a:pt x="1505291" y="205768"/>
                  </a:lnTo>
                  <a:lnTo>
                    <a:pt x="1502798" y="205768"/>
                  </a:lnTo>
                  <a:lnTo>
                    <a:pt x="1499852" y="205541"/>
                  </a:lnTo>
                  <a:lnTo>
                    <a:pt x="1498719" y="205314"/>
                  </a:lnTo>
                  <a:lnTo>
                    <a:pt x="1497586" y="204861"/>
                  </a:lnTo>
                  <a:lnTo>
                    <a:pt x="1496679" y="204181"/>
                  </a:lnTo>
                  <a:lnTo>
                    <a:pt x="1495773" y="203728"/>
                  </a:lnTo>
                  <a:lnTo>
                    <a:pt x="1495319" y="203048"/>
                  </a:lnTo>
                  <a:lnTo>
                    <a:pt x="1494866" y="201915"/>
                  </a:lnTo>
                  <a:lnTo>
                    <a:pt x="1493960" y="199422"/>
                  </a:lnTo>
                  <a:lnTo>
                    <a:pt x="1493506" y="195343"/>
                  </a:lnTo>
                  <a:lnTo>
                    <a:pt x="1493280" y="189678"/>
                  </a:lnTo>
                  <a:lnTo>
                    <a:pt x="1493053" y="182426"/>
                  </a:lnTo>
                  <a:lnTo>
                    <a:pt x="1493053" y="172908"/>
                  </a:lnTo>
                  <a:lnTo>
                    <a:pt x="1439118" y="172908"/>
                  </a:lnTo>
                  <a:lnTo>
                    <a:pt x="1439118" y="180613"/>
                  </a:lnTo>
                  <a:lnTo>
                    <a:pt x="1439345" y="186732"/>
                  </a:lnTo>
                  <a:lnTo>
                    <a:pt x="1440252" y="192624"/>
                  </a:lnTo>
                  <a:lnTo>
                    <a:pt x="1441385" y="197836"/>
                  </a:lnTo>
                  <a:lnTo>
                    <a:pt x="1442291" y="200329"/>
                  </a:lnTo>
                  <a:lnTo>
                    <a:pt x="1443198" y="202822"/>
                  </a:lnTo>
                  <a:lnTo>
                    <a:pt x="1444331" y="205088"/>
                  </a:lnTo>
                  <a:lnTo>
                    <a:pt x="1445237" y="207127"/>
                  </a:lnTo>
                  <a:lnTo>
                    <a:pt x="1446823" y="209167"/>
                  </a:lnTo>
                  <a:lnTo>
                    <a:pt x="1448183" y="210980"/>
                  </a:lnTo>
                  <a:lnTo>
                    <a:pt x="1449769" y="212793"/>
                  </a:lnTo>
                  <a:lnTo>
                    <a:pt x="1451582" y="214379"/>
                  </a:lnTo>
                  <a:lnTo>
                    <a:pt x="1453395" y="215965"/>
                  </a:lnTo>
                  <a:lnTo>
                    <a:pt x="1455435" y="217098"/>
                  </a:lnTo>
                  <a:lnTo>
                    <a:pt x="1459514" y="219818"/>
                  </a:lnTo>
                  <a:lnTo>
                    <a:pt x="1463593" y="221857"/>
                  </a:lnTo>
                  <a:lnTo>
                    <a:pt x="1468352" y="223897"/>
                  </a:lnTo>
                  <a:lnTo>
                    <a:pt x="1472884" y="225483"/>
                  </a:lnTo>
                  <a:lnTo>
                    <a:pt x="1477643" y="226616"/>
                  </a:lnTo>
                  <a:lnTo>
                    <a:pt x="1482629" y="227976"/>
                  </a:lnTo>
                  <a:lnTo>
                    <a:pt x="1487841" y="228656"/>
                  </a:lnTo>
                  <a:lnTo>
                    <a:pt x="1493053" y="229336"/>
                  </a:lnTo>
                  <a:lnTo>
                    <a:pt x="1493053" y="244519"/>
                  </a:lnTo>
                  <a:lnTo>
                    <a:pt x="1517981" y="244519"/>
                  </a:lnTo>
                  <a:lnTo>
                    <a:pt x="1517981" y="229789"/>
                  </a:lnTo>
                  <a:lnTo>
                    <a:pt x="1524780" y="228656"/>
                  </a:lnTo>
                  <a:lnTo>
                    <a:pt x="1530898" y="227749"/>
                  </a:lnTo>
                  <a:lnTo>
                    <a:pt x="1536790" y="226163"/>
                  </a:lnTo>
                  <a:lnTo>
                    <a:pt x="1542229" y="224577"/>
                  </a:lnTo>
                  <a:lnTo>
                    <a:pt x="1547215" y="222537"/>
                  </a:lnTo>
                  <a:lnTo>
                    <a:pt x="1551747" y="220271"/>
                  </a:lnTo>
                  <a:lnTo>
                    <a:pt x="1555826" y="218005"/>
                  </a:lnTo>
                  <a:lnTo>
                    <a:pt x="1559452" y="215059"/>
                  </a:lnTo>
                  <a:lnTo>
                    <a:pt x="1562851" y="211660"/>
                  </a:lnTo>
                  <a:lnTo>
                    <a:pt x="1565571" y="208487"/>
                  </a:lnTo>
                  <a:lnTo>
                    <a:pt x="1568063" y="204861"/>
                  </a:lnTo>
                  <a:lnTo>
                    <a:pt x="1569876" y="201009"/>
                  </a:lnTo>
                  <a:lnTo>
                    <a:pt x="1571236" y="196476"/>
                  </a:lnTo>
                  <a:lnTo>
                    <a:pt x="1572596" y="192171"/>
                  </a:lnTo>
                  <a:lnTo>
                    <a:pt x="1573049" y="187185"/>
                  </a:lnTo>
                  <a:lnTo>
                    <a:pt x="1573502" y="182199"/>
                  </a:lnTo>
                  <a:lnTo>
                    <a:pt x="1573502" y="179027"/>
                  </a:lnTo>
                  <a:lnTo>
                    <a:pt x="1573049" y="175854"/>
                  </a:lnTo>
                  <a:lnTo>
                    <a:pt x="1572596" y="172908"/>
                  </a:lnTo>
                  <a:lnTo>
                    <a:pt x="1572142" y="170189"/>
                  </a:lnTo>
                  <a:lnTo>
                    <a:pt x="1571236" y="167469"/>
                  </a:lnTo>
                  <a:lnTo>
                    <a:pt x="1570556" y="164750"/>
                  </a:lnTo>
                  <a:lnTo>
                    <a:pt x="1569650" y="162484"/>
                  </a:lnTo>
                  <a:lnTo>
                    <a:pt x="1568290" y="160218"/>
                  </a:lnTo>
                  <a:lnTo>
                    <a:pt x="1565344" y="156139"/>
                  </a:lnTo>
                  <a:lnTo>
                    <a:pt x="1562625" y="152513"/>
                  </a:lnTo>
                  <a:lnTo>
                    <a:pt x="1559225" y="149340"/>
                  </a:lnTo>
                  <a:lnTo>
                    <a:pt x="1555599" y="146847"/>
                  </a:lnTo>
                  <a:lnTo>
                    <a:pt x="1551067" y="144355"/>
                  </a:lnTo>
                  <a:lnTo>
                    <a:pt x="1544722" y="140955"/>
                  </a:lnTo>
                  <a:lnTo>
                    <a:pt x="1537017" y="137329"/>
                  </a:lnTo>
                  <a:lnTo>
                    <a:pt x="1527499" y="132797"/>
                  </a:lnTo>
                  <a:lnTo>
                    <a:pt x="1516621" y="128038"/>
                  </a:lnTo>
                  <a:lnTo>
                    <a:pt x="1508237" y="124186"/>
                  </a:lnTo>
                  <a:lnTo>
                    <a:pt x="1502344" y="120786"/>
                  </a:lnTo>
                  <a:lnTo>
                    <a:pt x="1498719" y="118747"/>
                  </a:lnTo>
                  <a:lnTo>
                    <a:pt x="1497359" y="117614"/>
                  </a:lnTo>
                  <a:lnTo>
                    <a:pt x="1496452" y="116481"/>
                  </a:lnTo>
                  <a:lnTo>
                    <a:pt x="1495319" y="115121"/>
                  </a:lnTo>
                  <a:lnTo>
                    <a:pt x="1494866" y="113535"/>
                  </a:lnTo>
                  <a:lnTo>
                    <a:pt x="1493960" y="111948"/>
                  </a:lnTo>
                  <a:lnTo>
                    <a:pt x="1493733" y="109909"/>
                  </a:lnTo>
                  <a:lnTo>
                    <a:pt x="1493506" y="107869"/>
                  </a:lnTo>
                  <a:lnTo>
                    <a:pt x="1493506" y="105830"/>
                  </a:lnTo>
                  <a:lnTo>
                    <a:pt x="1493506" y="103337"/>
                  </a:lnTo>
                  <a:lnTo>
                    <a:pt x="1493960" y="100844"/>
                  </a:lnTo>
                  <a:lnTo>
                    <a:pt x="1494866" y="99258"/>
                  </a:lnTo>
                  <a:lnTo>
                    <a:pt x="1495773" y="97672"/>
                  </a:lnTo>
                  <a:lnTo>
                    <a:pt x="1497359" y="96312"/>
                  </a:lnTo>
                  <a:lnTo>
                    <a:pt x="1498945" y="95632"/>
                  </a:lnTo>
                  <a:lnTo>
                    <a:pt x="1500985" y="94952"/>
                  </a:lnTo>
                  <a:lnTo>
                    <a:pt x="1503251" y="94725"/>
                  </a:lnTo>
                  <a:lnTo>
                    <a:pt x="1506197" y="94952"/>
                  </a:lnTo>
                  <a:lnTo>
                    <a:pt x="1508463" y="95632"/>
                  </a:lnTo>
                  <a:lnTo>
                    <a:pt x="1510049" y="96538"/>
                  </a:lnTo>
                  <a:lnTo>
                    <a:pt x="1510729" y="96992"/>
                  </a:lnTo>
                  <a:lnTo>
                    <a:pt x="1511409" y="97898"/>
                  </a:lnTo>
                  <a:lnTo>
                    <a:pt x="1512089" y="99938"/>
                  </a:lnTo>
                  <a:lnTo>
                    <a:pt x="1512769" y="103110"/>
                  </a:lnTo>
                  <a:lnTo>
                    <a:pt x="1512995" y="106963"/>
                  </a:lnTo>
                  <a:lnTo>
                    <a:pt x="1512995" y="111495"/>
                  </a:lnTo>
                  <a:lnTo>
                    <a:pt x="1512995" y="118067"/>
                  </a:lnTo>
                  <a:lnTo>
                    <a:pt x="1567157" y="118067"/>
                  </a:lnTo>
                  <a:lnTo>
                    <a:pt x="1567383" y="113535"/>
                  </a:lnTo>
                  <a:lnTo>
                    <a:pt x="1567837" y="110815"/>
                  </a:lnTo>
                  <a:lnTo>
                    <a:pt x="1567383" y="106283"/>
                  </a:lnTo>
                  <a:lnTo>
                    <a:pt x="1566930" y="102430"/>
                  </a:lnTo>
                  <a:lnTo>
                    <a:pt x="1566024" y="98578"/>
                  </a:lnTo>
                  <a:lnTo>
                    <a:pt x="1564664" y="95179"/>
                  </a:lnTo>
                  <a:lnTo>
                    <a:pt x="1562851" y="92006"/>
                  </a:lnTo>
                  <a:lnTo>
                    <a:pt x="1560812" y="88833"/>
                  </a:lnTo>
                  <a:lnTo>
                    <a:pt x="1558092" y="86114"/>
                  </a:lnTo>
                  <a:lnTo>
                    <a:pt x="1555373" y="83395"/>
                  </a:lnTo>
                  <a:lnTo>
                    <a:pt x="1551974" y="81128"/>
                  </a:lnTo>
                  <a:lnTo>
                    <a:pt x="1548121" y="79089"/>
                  </a:lnTo>
                  <a:lnTo>
                    <a:pt x="1544269" y="77276"/>
                  </a:lnTo>
                  <a:lnTo>
                    <a:pt x="1539736" y="75463"/>
                  </a:lnTo>
                  <a:lnTo>
                    <a:pt x="1534751" y="74103"/>
                  </a:lnTo>
                  <a:lnTo>
                    <a:pt x="1529538" y="72970"/>
                  </a:lnTo>
                  <a:lnTo>
                    <a:pt x="1523873" y="72064"/>
                  </a:lnTo>
                  <a:lnTo>
                    <a:pt x="1517981" y="71384"/>
                  </a:lnTo>
                  <a:lnTo>
                    <a:pt x="1517981" y="58920"/>
                  </a:lnTo>
                  <a:lnTo>
                    <a:pt x="1493053" y="58920"/>
                  </a:lnTo>
                  <a:close/>
                  <a:moveTo>
                    <a:pt x="1505970" y="0"/>
                  </a:moveTo>
                  <a:lnTo>
                    <a:pt x="1513675" y="226"/>
                  </a:lnTo>
                  <a:lnTo>
                    <a:pt x="1521380" y="680"/>
                  </a:lnTo>
                  <a:lnTo>
                    <a:pt x="1528859" y="1813"/>
                  </a:lnTo>
                  <a:lnTo>
                    <a:pt x="1536337" y="2946"/>
                  </a:lnTo>
                  <a:lnTo>
                    <a:pt x="1543815" y="4759"/>
                  </a:lnTo>
                  <a:lnTo>
                    <a:pt x="1551067" y="6798"/>
                  </a:lnTo>
                  <a:lnTo>
                    <a:pt x="1557866" y="9291"/>
                  </a:lnTo>
                  <a:lnTo>
                    <a:pt x="1564891" y="11784"/>
                  </a:lnTo>
                  <a:lnTo>
                    <a:pt x="1571689" y="14956"/>
                  </a:lnTo>
                  <a:lnTo>
                    <a:pt x="1578034" y="18129"/>
                  </a:lnTo>
                  <a:lnTo>
                    <a:pt x="1584380" y="21755"/>
                  </a:lnTo>
                  <a:lnTo>
                    <a:pt x="1590725" y="26061"/>
                  </a:lnTo>
                  <a:lnTo>
                    <a:pt x="1596617" y="30140"/>
                  </a:lnTo>
                  <a:lnTo>
                    <a:pt x="1602282" y="34445"/>
                  </a:lnTo>
                  <a:lnTo>
                    <a:pt x="1607948" y="39431"/>
                  </a:lnTo>
                  <a:lnTo>
                    <a:pt x="1613160" y="44190"/>
                  </a:lnTo>
                  <a:lnTo>
                    <a:pt x="1618146" y="49629"/>
                  </a:lnTo>
                  <a:lnTo>
                    <a:pt x="1622905" y="55068"/>
                  </a:lnTo>
                  <a:lnTo>
                    <a:pt x="1627437" y="60960"/>
                  </a:lnTo>
                  <a:lnTo>
                    <a:pt x="1631743" y="66852"/>
                  </a:lnTo>
                  <a:lnTo>
                    <a:pt x="1635595" y="72970"/>
                  </a:lnTo>
                  <a:lnTo>
                    <a:pt x="1639221" y="79316"/>
                  </a:lnTo>
                  <a:lnTo>
                    <a:pt x="1642394" y="85661"/>
                  </a:lnTo>
                  <a:lnTo>
                    <a:pt x="1645566" y="92686"/>
                  </a:lnTo>
                  <a:lnTo>
                    <a:pt x="1648512" y="99484"/>
                  </a:lnTo>
                  <a:lnTo>
                    <a:pt x="1650778" y="106736"/>
                  </a:lnTo>
                  <a:lnTo>
                    <a:pt x="1652818" y="113761"/>
                  </a:lnTo>
                  <a:lnTo>
                    <a:pt x="1654404" y="121013"/>
                  </a:lnTo>
                  <a:lnTo>
                    <a:pt x="1655991" y="128491"/>
                  </a:lnTo>
                  <a:lnTo>
                    <a:pt x="1656670" y="135970"/>
                  </a:lnTo>
                  <a:lnTo>
                    <a:pt x="1657350" y="143675"/>
                  </a:lnTo>
                  <a:lnTo>
                    <a:pt x="1657350" y="151833"/>
                  </a:lnTo>
                  <a:lnTo>
                    <a:pt x="1657350" y="159538"/>
                  </a:lnTo>
                  <a:lnTo>
                    <a:pt x="1656670" y="167243"/>
                  </a:lnTo>
                  <a:lnTo>
                    <a:pt x="1655991" y="174721"/>
                  </a:lnTo>
                  <a:lnTo>
                    <a:pt x="1654404" y="182199"/>
                  </a:lnTo>
                  <a:lnTo>
                    <a:pt x="1652818" y="189678"/>
                  </a:lnTo>
                  <a:lnTo>
                    <a:pt x="1650778" y="196703"/>
                  </a:lnTo>
                  <a:lnTo>
                    <a:pt x="1648512" y="203728"/>
                  </a:lnTo>
                  <a:lnTo>
                    <a:pt x="1645566" y="210753"/>
                  </a:lnTo>
                  <a:lnTo>
                    <a:pt x="1642394" y="217325"/>
                  </a:lnTo>
                  <a:lnTo>
                    <a:pt x="1639221" y="223897"/>
                  </a:lnTo>
                  <a:lnTo>
                    <a:pt x="1635595" y="230242"/>
                  </a:lnTo>
                  <a:lnTo>
                    <a:pt x="1631743" y="236587"/>
                  </a:lnTo>
                  <a:lnTo>
                    <a:pt x="1627437" y="242480"/>
                  </a:lnTo>
                  <a:lnTo>
                    <a:pt x="1622905" y="248145"/>
                  </a:lnTo>
                  <a:lnTo>
                    <a:pt x="1618146" y="253584"/>
                  </a:lnTo>
                  <a:lnTo>
                    <a:pt x="1613160" y="259023"/>
                  </a:lnTo>
                  <a:lnTo>
                    <a:pt x="1607948" y="263781"/>
                  </a:lnTo>
                  <a:lnTo>
                    <a:pt x="1602282" y="268767"/>
                  </a:lnTo>
                  <a:lnTo>
                    <a:pt x="1596617" y="273073"/>
                  </a:lnTo>
                  <a:lnTo>
                    <a:pt x="1590725" y="277378"/>
                  </a:lnTo>
                  <a:lnTo>
                    <a:pt x="1584380" y="281231"/>
                  </a:lnTo>
                  <a:lnTo>
                    <a:pt x="1578034" y="284857"/>
                  </a:lnTo>
                  <a:lnTo>
                    <a:pt x="1571689" y="288256"/>
                  </a:lnTo>
                  <a:lnTo>
                    <a:pt x="1564891" y="291429"/>
                  </a:lnTo>
                  <a:lnTo>
                    <a:pt x="1557866" y="293921"/>
                  </a:lnTo>
                  <a:lnTo>
                    <a:pt x="1551067" y="296641"/>
                  </a:lnTo>
                  <a:lnTo>
                    <a:pt x="1543815" y="298454"/>
                  </a:lnTo>
                  <a:lnTo>
                    <a:pt x="1536337" y="300040"/>
                  </a:lnTo>
                  <a:lnTo>
                    <a:pt x="1528859" y="301400"/>
                  </a:lnTo>
                  <a:lnTo>
                    <a:pt x="1521380" y="302533"/>
                  </a:lnTo>
                  <a:lnTo>
                    <a:pt x="1513675" y="302986"/>
                  </a:lnTo>
                  <a:lnTo>
                    <a:pt x="1505970" y="303213"/>
                  </a:lnTo>
                  <a:lnTo>
                    <a:pt x="1498265" y="302986"/>
                  </a:lnTo>
                  <a:lnTo>
                    <a:pt x="1490334" y="302533"/>
                  </a:lnTo>
                  <a:lnTo>
                    <a:pt x="1482629" y="301400"/>
                  </a:lnTo>
                  <a:lnTo>
                    <a:pt x="1475151" y="300040"/>
                  </a:lnTo>
                  <a:lnTo>
                    <a:pt x="1467899" y="298454"/>
                  </a:lnTo>
                  <a:lnTo>
                    <a:pt x="1460874" y="296641"/>
                  </a:lnTo>
                  <a:lnTo>
                    <a:pt x="1453849" y="293921"/>
                  </a:lnTo>
                  <a:lnTo>
                    <a:pt x="1446823" y="291429"/>
                  </a:lnTo>
                  <a:lnTo>
                    <a:pt x="1440252" y="288256"/>
                  </a:lnTo>
                  <a:lnTo>
                    <a:pt x="1433453" y="284857"/>
                  </a:lnTo>
                  <a:lnTo>
                    <a:pt x="1427334" y="281231"/>
                  </a:lnTo>
                  <a:lnTo>
                    <a:pt x="1420989" y="277378"/>
                  </a:lnTo>
                  <a:lnTo>
                    <a:pt x="1415097" y="273073"/>
                  </a:lnTo>
                  <a:lnTo>
                    <a:pt x="1409432" y="268767"/>
                  </a:lnTo>
                  <a:lnTo>
                    <a:pt x="1403766" y="263781"/>
                  </a:lnTo>
                  <a:lnTo>
                    <a:pt x="1398781" y="259023"/>
                  </a:lnTo>
                  <a:lnTo>
                    <a:pt x="1393569" y="253584"/>
                  </a:lnTo>
                  <a:lnTo>
                    <a:pt x="1388810" y="248145"/>
                  </a:lnTo>
                  <a:lnTo>
                    <a:pt x="1384277" y="242480"/>
                  </a:lnTo>
                  <a:lnTo>
                    <a:pt x="1380198" y="236587"/>
                  </a:lnTo>
                  <a:lnTo>
                    <a:pt x="1376346" y="230242"/>
                  </a:lnTo>
                  <a:lnTo>
                    <a:pt x="1372267" y="223897"/>
                  </a:lnTo>
                  <a:lnTo>
                    <a:pt x="1369094" y="217325"/>
                  </a:lnTo>
                  <a:lnTo>
                    <a:pt x="1366148" y="210753"/>
                  </a:lnTo>
                  <a:lnTo>
                    <a:pt x="1363429" y="203728"/>
                  </a:lnTo>
                  <a:lnTo>
                    <a:pt x="1360936" y="196703"/>
                  </a:lnTo>
                  <a:lnTo>
                    <a:pt x="1358896" y="189678"/>
                  </a:lnTo>
                  <a:lnTo>
                    <a:pt x="1357083" y="182199"/>
                  </a:lnTo>
                  <a:lnTo>
                    <a:pt x="1355950" y="174721"/>
                  </a:lnTo>
                  <a:lnTo>
                    <a:pt x="1354817" y="167243"/>
                  </a:lnTo>
                  <a:lnTo>
                    <a:pt x="1354364" y="159538"/>
                  </a:lnTo>
                  <a:lnTo>
                    <a:pt x="1354137" y="151833"/>
                  </a:lnTo>
                  <a:lnTo>
                    <a:pt x="1354364" y="143675"/>
                  </a:lnTo>
                  <a:lnTo>
                    <a:pt x="1354817" y="135970"/>
                  </a:lnTo>
                  <a:lnTo>
                    <a:pt x="1355950" y="128491"/>
                  </a:lnTo>
                  <a:lnTo>
                    <a:pt x="1357083" y="121013"/>
                  </a:lnTo>
                  <a:lnTo>
                    <a:pt x="1358896" y="113761"/>
                  </a:lnTo>
                  <a:lnTo>
                    <a:pt x="1360936" y="106736"/>
                  </a:lnTo>
                  <a:lnTo>
                    <a:pt x="1363429" y="99484"/>
                  </a:lnTo>
                  <a:lnTo>
                    <a:pt x="1366148" y="92686"/>
                  </a:lnTo>
                  <a:lnTo>
                    <a:pt x="1369094" y="85661"/>
                  </a:lnTo>
                  <a:lnTo>
                    <a:pt x="1372267" y="79316"/>
                  </a:lnTo>
                  <a:lnTo>
                    <a:pt x="1376346" y="72970"/>
                  </a:lnTo>
                  <a:lnTo>
                    <a:pt x="1380198" y="66852"/>
                  </a:lnTo>
                  <a:lnTo>
                    <a:pt x="1384277" y="60960"/>
                  </a:lnTo>
                  <a:lnTo>
                    <a:pt x="1388810" y="55068"/>
                  </a:lnTo>
                  <a:lnTo>
                    <a:pt x="1393569" y="49629"/>
                  </a:lnTo>
                  <a:lnTo>
                    <a:pt x="1398781" y="44190"/>
                  </a:lnTo>
                  <a:lnTo>
                    <a:pt x="1403766" y="39431"/>
                  </a:lnTo>
                  <a:lnTo>
                    <a:pt x="1409432" y="34445"/>
                  </a:lnTo>
                  <a:lnTo>
                    <a:pt x="1415097" y="30140"/>
                  </a:lnTo>
                  <a:lnTo>
                    <a:pt x="1420989" y="26061"/>
                  </a:lnTo>
                  <a:lnTo>
                    <a:pt x="1427334" y="21755"/>
                  </a:lnTo>
                  <a:lnTo>
                    <a:pt x="1433453" y="18129"/>
                  </a:lnTo>
                  <a:lnTo>
                    <a:pt x="1440252" y="14956"/>
                  </a:lnTo>
                  <a:lnTo>
                    <a:pt x="1446823" y="11784"/>
                  </a:lnTo>
                  <a:lnTo>
                    <a:pt x="1453849" y="9291"/>
                  </a:lnTo>
                  <a:lnTo>
                    <a:pt x="1460874" y="6798"/>
                  </a:lnTo>
                  <a:lnTo>
                    <a:pt x="1467899" y="4759"/>
                  </a:lnTo>
                  <a:lnTo>
                    <a:pt x="1475151" y="2946"/>
                  </a:lnTo>
                  <a:lnTo>
                    <a:pt x="1482629" y="1813"/>
                  </a:lnTo>
                  <a:lnTo>
                    <a:pt x="1490334" y="680"/>
                  </a:lnTo>
                  <a:lnTo>
                    <a:pt x="1498265" y="226"/>
                  </a:lnTo>
                  <a:lnTo>
                    <a:pt x="150597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endParaRPr lang="zh-CN" altLang="en-US" sz="1400">
                <a:solidFill>
                  <a:schemeClr val="bg1">
                    <a:lumMod val="50000"/>
                  </a:schemeClr>
                </a:solidFill>
              </a:endParaRPr>
            </a:p>
          </p:txBody>
        </p:sp>
        <p:sp>
          <p:nvSpPr>
            <p:cNvPr id="15" name="KSO_Shape">
              <a:extLst>
                <a:ext uri="{FF2B5EF4-FFF2-40B4-BE49-F238E27FC236}">
                  <a16:creationId xmlns:a16="http://schemas.microsoft.com/office/drawing/2014/main" xmlns="" id="{273225A0-208E-4238-AB02-001EAA00B0E4}"/>
                </a:ext>
              </a:extLst>
            </p:cNvPr>
            <p:cNvSpPr>
              <a:spLocks noChangeAspect="1"/>
            </p:cNvSpPr>
            <p:nvPr/>
          </p:nvSpPr>
          <p:spPr bwMode="auto">
            <a:xfrm>
              <a:off x="1257032" y="4621826"/>
              <a:ext cx="1523632" cy="1523632"/>
            </a:xfrm>
            <a:custGeom>
              <a:avLst/>
              <a:gdLst>
                <a:gd name="T0" fmla="*/ 366124 w 1611313"/>
                <a:gd name="T1" fmla="*/ 1610945 h 1611313"/>
                <a:gd name="T2" fmla="*/ 489434 w 1611313"/>
                <a:gd name="T3" fmla="*/ 1727064 h 1611313"/>
                <a:gd name="T4" fmla="*/ 599113 w 1611313"/>
                <a:gd name="T5" fmla="*/ 1611260 h 1611313"/>
                <a:gd name="T6" fmla="*/ 599113 w 1611313"/>
                <a:gd name="T7" fmla="*/ 1952659 h 1611313"/>
                <a:gd name="T8" fmla="*/ 366124 w 1611313"/>
                <a:gd name="T9" fmla="*/ 1952659 h 1611313"/>
                <a:gd name="T10" fmla="*/ 1027366 w 1611313"/>
                <a:gd name="T11" fmla="*/ 1324703 h 1611313"/>
                <a:gd name="T12" fmla="*/ 1156381 w 1611313"/>
                <a:gd name="T13" fmla="*/ 1446550 h 1611313"/>
                <a:gd name="T14" fmla="*/ 1252430 w 1611313"/>
                <a:gd name="T15" fmla="*/ 1537618 h 1611313"/>
                <a:gd name="T16" fmla="*/ 1260354 w 1611313"/>
                <a:gd name="T17" fmla="*/ 1529368 h 1611313"/>
                <a:gd name="T18" fmla="*/ 1260354 w 1611313"/>
                <a:gd name="T19" fmla="*/ 1952661 h 1611313"/>
                <a:gd name="T20" fmla="*/ 1027366 w 1611313"/>
                <a:gd name="T21" fmla="*/ 1952661 h 1611313"/>
                <a:gd name="T22" fmla="*/ 929733 w 1611313"/>
                <a:gd name="T23" fmla="*/ 1260353 h 1611313"/>
                <a:gd name="T24" fmla="*/ 929733 w 1611313"/>
                <a:gd name="T25" fmla="*/ 1952659 h 1611313"/>
                <a:gd name="T26" fmla="*/ 696745 w 1611313"/>
                <a:gd name="T27" fmla="*/ 1952659 h 1611313"/>
                <a:gd name="T28" fmla="*/ 696745 w 1611313"/>
                <a:gd name="T29" fmla="*/ 1507605 h 1611313"/>
                <a:gd name="T30" fmla="*/ 1590975 w 1611313"/>
                <a:gd name="T31" fmla="*/ 1180471 h 1611313"/>
                <a:gd name="T32" fmla="*/ 1590975 w 1611313"/>
                <a:gd name="T33" fmla="*/ 1952659 h 1611313"/>
                <a:gd name="T34" fmla="*/ 1357986 w 1611313"/>
                <a:gd name="T35" fmla="*/ 1952659 h 1611313"/>
                <a:gd name="T36" fmla="*/ 1357986 w 1611313"/>
                <a:gd name="T37" fmla="*/ 1427204 h 1611313"/>
                <a:gd name="T38" fmla="*/ 1846571 w 1611313"/>
                <a:gd name="T39" fmla="*/ 909762 h 1611313"/>
                <a:gd name="T40" fmla="*/ 1921595 w 1611313"/>
                <a:gd name="T41" fmla="*/ 980386 h 1611313"/>
                <a:gd name="T42" fmla="*/ 1921595 w 1611313"/>
                <a:gd name="T43" fmla="*/ 1952659 h 1611313"/>
                <a:gd name="T44" fmla="*/ 1688608 w 1611313"/>
                <a:gd name="T45" fmla="*/ 1952659 h 1611313"/>
                <a:gd name="T46" fmla="*/ 1688608 w 1611313"/>
                <a:gd name="T47" fmla="*/ 1077614 h 1611313"/>
                <a:gd name="T48" fmla="*/ 1369516 w 1611313"/>
                <a:gd name="T49" fmla="*/ 201924 h 1611313"/>
                <a:gd name="T50" fmla="*/ 1966622 w 1611313"/>
                <a:gd name="T51" fmla="*/ 256445 h 1611313"/>
                <a:gd name="T52" fmla="*/ 2048074 w 1611313"/>
                <a:gd name="T53" fmla="*/ 848901 h 1611313"/>
                <a:gd name="T54" fmla="*/ 1846503 w 1611313"/>
                <a:gd name="T55" fmla="*/ 655536 h 1611313"/>
                <a:gd name="T56" fmla="*/ 1253200 w 1611313"/>
                <a:gd name="T57" fmla="*/ 1284446 h 1611313"/>
                <a:gd name="T58" fmla="*/ 1157170 w 1611313"/>
                <a:gd name="T59" fmla="*/ 1193787 h 1611313"/>
                <a:gd name="T60" fmla="*/ 977783 w 1611313"/>
                <a:gd name="T61" fmla="*/ 1024514 h 1611313"/>
                <a:gd name="T62" fmla="*/ 944188 w 1611313"/>
                <a:gd name="T63" fmla="*/ 992815 h 1611313"/>
                <a:gd name="T64" fmla="*/ 490970 w 1611313"/>
                <a:gd name="T65" fmla="*/ 1473371 h 1611313"/>
                <a:gd name="T66" fmla="*/ 215237 w 1611313"/>
                <a:gd name="T67" fmla="*/ 1213123 h 1611313"/>
                <a:gd name="T68" fmla="*/ 668454 w 1611313"/>
                <a:gd name="T69" fmla="*/ 732565 h 1611313"/>
                <a:gd name="T70" fmla="*/ 793961 w 1611313"/>
                <a:gd name="T71" fmla="*/ 599429 h 1611313"/>
                <a:gd name="T72" fmla="*/ 919784 w 1611313"/>
                <a:gd name="T73" fmla="*/ 466293 h 1611313"/>
                <a:gd name="T74" fmla="*/ 1228796 w 1611313"/>
                <a:gd name="T75" fmla="*/ 757924 h 1611313"/>
                <a:gd name="T76" fmla="*/ 1570770 w 1611313"/>
                <a:gd name="T77" fmla="*/ 395287 h 1611313"/>
                <a:gd name="T78" fmla="*/ 0 w 1611313"/>
                <a:gd name="T79" fmla="*/ 0 h 1611313"/>
                <a:gd name="T80" fmla="*/ 96958 w 1611313"/>
                <a:gd name="T81" fmla="*/ 0 h 1611313"/>
                <a:gd name="T82" fmla="*/ 96958 w 1611313"/>
                <a:gd name="T83" fmla="*/ 2155273 h 1611313"/>
                <a:gd name="T84" fmla="*/ 2252216 w 1611313"/>
                <a:gd name="T85" fmla="*/ 2155273 h 1611313"/>
                <a:gd name="T86" fmla="*/ 2252216 w 1611313"/>
                <a:gd name="T87" fmla="*/ 2252216 h 1611313"/>
                <a:gd name="T88" fmla="*/ 96958 w 1611313"/>
                <a:gd name="T89" fmla="*/ 2252216 h 1611313"/>
                <a:gd name="T90" fmla="*/ 0 w 1611313"/>
                <a:gd name="T91" fmla="*/ 2252216 h 1611313"/>
                <a:gd name="T92" fmla="*/ 0 w 1611313"/>
                <a:gd name="T93" fmla="*/ 2155273 h 1611313"/>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611313" h="1611313">
                  <a:moveTo>
                    <a:pt x="261938" y="1152525"/>
                  </a:moveTo>
                  <a:lnTo>
                    <a:pt x="350158" y="1235601"/>
                  </a:lnTo>
                  <a:lnTo>
                    <a:pt x="428626" y="1152751"/>
                  </a:lnTo>
                  <a:lnTo>
                    <a:pt x="428626" y="1397000"/>
                  </a:lnTo>
                  <a:lnTo>
                    <a:pt x="261938" y="1397000"/>
                  </a:lnTo>
                  <a:lnTo>
                    <a:pt x="261938" y="1152525"/>
                  </a:lnTo>
                  <a:close/>
                  <a:moveTo>
                    <a:pt x="735013" y="947738"/>
                  </a:moveTo>
                  <a:lnTo>
                    <a:pt x="827315" y="1034912"/>
                  </a:lnTo>
                  <a:lnTo>
                    <a:pt x="896031" y="1100065"/>
                  </a:lnTo>
                  <a:lnTo>
                    <a:pt x="901701" y="1094163"/>
                  </a:lnTo>
                  <a:lnTo>
                    <a:pt x="901701" y="1397001"/>
                  </a:lnTo>
                  <a:lnTo>
                    <a:pt x="735013" y="1397001"/>
                  </a:lnTo>
                  <a:lnTo>
                    <a:pt x="735013" y="947738"/>
                  </a:lnTo>
                  <a:close/>
                  <a:moveTo>
                    <a:pt x="665163" y="901700"/>
                  </a:moveTo>
                  <a:lnTo>
                    <a:pt x="665163" y="1397000"/>
                  </a:lnTo>
                  <a:lnTo>
                    <a:pt x="498475" y="1397000"/>
                  </a:lnTo>
                  <a:lnTo>
                    <a:pt x="498475" y="1078593"/>
                  </a:lnTo>
                  <a:lnTo>
                    <a:pt x="665163" y="901700"/>
                  </a:lnTo>
                  <a:close/>
                  <a:moveTo>
                    <a:pt x="1138238" y="844550"/>
                  </a:moveTo>
                  <a:lnTo>
                    <a:pt x="1138238" y="1397000"/>
                  </a:lnTo>
                  <a:lnTo>
                    <a:pt x="971550" y="1397000"/>
                  </a:lnTo>
                  <a:lnTo>
                    <a:pt x="971550" y="1021071"/>
                  </a:lnTo>
                  <a:lnTo>
                    <a:pt x="1138238" y="844550"/>
                  </a:lnTo>
                  <a:close/>
                  <a:moveTo>
                    <a:pt x="1321101" y="650875"/>
                  </a:moveTo>
                  <a:lnTo>
                    <a:pt x="1374776" y="701402"/>
                  </a:lnTo>
                  <a:lnTo>
                    <a:pt x="1374776" y="1397000"/>
                  </a:lnTo>
                  <a:lnTo>
                    <a:pt x="1208088" y="1397000"/>
                  </a:lnTo>
                  <a:lnTo>
                    <a:pt x="1208088" y="770962"/>
                  </a:lnTo>
                  <a:lnTo>
                    <a:pt x="1321101" y="650875"/>
                  </a:lnTo>
                  <a:close/>
                  <a:moveTo>
                    <a:pt x="979799" y="144463"/>
                  </a:moveTo>
                  <a:lnTo>
                    <a:pt x="1406989" y="183470"/>
                  </a:lnTo>
                  <a:lnTo>
                    <a:pt x="1465263" y="607333"/>
                  </a:lnTo>
                  <a:lnTo>
                    <a:pt x="1321052" y="468993"/>
                  </a:lnTo>
                  <a:lnTo>
                    <a:pt x="896583" y="918937"/>
                  </a:lnTo>
                  <a:lnTo>
                    <a:pt x="827879" y="854076"/>
                  </a:lnTo>
                  <a:lnTo>
                    <a:pt x="699540" y="732972"/>
                  </a:lnTo>
                  <a:lnTo>
                    <a:pt x="675505" y="710294"/>
                  </a:lnTo>
                  <a:lnTo>
                    <a:pt x="351257" y="1054101"/>
                  </a:lnTo>
                  <a:lnTo>
                    <a:pt x="153988" y="867910"/>
                  </a:lnTo>
                  <a:lnTo>
                    <a:pt x="478235" y="524102"/>
                  </a:lnTo>
                  <a:lnTo>
                    <a:pt x="568027" y="428852"/>
                  </a:lnTo>
                  <a:lnTo>
                    <a:pt x="658045" y="333602"/>
                  </a:lnTo>
                  <a:lnTo>
                    <a:pt x="879123" y="542245"/>
                  </a:lnTo>
                  <a:lnTo>
                    <a:pt x="1123783" y="282802"/>
                  </a:lnTo>
                  <a:lnTo>
                    <a:pt x="979799" y="144463"/>
                  </a:lnTo>
                  <a:close/>
                  <a:moveTo>
                    <a:pt x="0" y="0"/>
                  </a:moveTo>
                  <a:lnTo>
                    <a:pt x="69367" y="0"/>
                  </a:lnTo>
                  <a:lnTo>
                    <a:pt x="69367" y="1541956"/>
                  </a:lnTo>
                  <a:lnTo>
                    <a:pt x="1611313" y="1541956"/>
                  </a:lnTo>
                  <a:lnTo>
                    <a:pt x="1611313" y="1611313"/>
                  </a:lnTo>
                  <a:lnTo>
                    <a:pt x="69367" y="1611313"/>
                  </a:lnTo>
                  <a:lnTo>
                    <a:pt x="0" y="1611313"/>
                  </a:lnTo>
                  <a:lnTo>
                    <a:pt x="0" y="1541956"/>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endParaRPr lang="zh-CN" altLang="en-US" sz="1400">
                <a:solidFill>
                  <a:schemeClr val="bg1">
                    <a:lumMod val="50000"/>
                  </a:schemeClr>
                </a:solidFill>
              </a:endParaRPr>
            </a:p>
          </p:txBody>
        </p:sp>
        <p:sp>
          <p:nvSpPr>
            <p:cNvPr id="16" name="KSO_Shape">
              <a:extLst>
                <a:ext uri="{FF2B5EF4-FFF2-40B4-BE49-F238E27FC236}">
                  <a16:creationId xmlns:a16="http://schemas.microsoft.com/office/drawing/2014/main" xmlns="" id="{3ACD7F62-43BD-4339-9E17-14F18D82606C}"/>
                </a:ext>
              </a:extLst>
            </p:cNvPr>
            <p:cNvSpPr>
              <a:spLocks noChangeAspect="1"/>
            </p:cNvSpPr>
            <p:nvPr/>
          </p:nvSpPr>
          <p:spPr bwMode="auto">
            <a:xfrm>
              <a:off x="6649120" y="4648490"/>
              <a:ext cx="1523632" cy="1470305"/>
            </a:xfrm>
            <a:custGeom>
              <a:avLst/>
              <a:gdLst>
                <a:gd name="T0" fmla="*/ 781291 w 3494087"/>
                <a:gd name="T1" fmla="*/ 1826651 h 3372310"/>
                <a:gd name="T2" fmla="*/ 671574 w 3494087"/>
                <a:gd name="T3" fmla="*/ 1837363 h 3372310"/>
                <a:gd name="T4" fmla="*/ 713383 w 3494087"/>
                <a:gd name="T5" fmla="*/ 1734558 h 3372310"/>
                <a:gd name="T6" fmla="*/ 645188 w 3494087"/>
                <a:gd name="T7" fmla="*/ 1806659 h 3372310"/>
                <a:gd name="T8" fmla="*/ 837613 w 3494087"/>
                <a:gd name="T9" fmla="*/ 1854154 h 3372310"/>
                <a:gd name="T10" fmla="*/ 790125 w 3494087"/>
                <a:gd name="T11" fmla="*/ 1661700 h 3372310"/>
                <a:gd name="T12" fmla="*/ 2141781 w 3494087"/>
                <a:gd name="T13" fmla="*/ 1300866 h 3372310"/>
                <a:gd name="T14" fmla="*/ 2611588 w 3494087"/>
                <a:gd name="T15" fmla="*/ 1498395 h 3372310"/>
                <a:gd name="T16" fmla="*/ 2513229 w 3494087"/>
                <a:gd name="T17" fmla="*/ 1265993 h 3372310"/>
                <a:gd name="T18" fmla="*/ 1929580 w 3494087"/>
                <a:gd name="T19" fmla="*/ 1123638 h 3372310"/>
                <a:gd name="T20" fmla="*/ 1021971 w 3494087"/>
                <a:gd name="T21" fmla="*/ 847645 h 3372310"/>
                <a:gd name="T22" fmla="*/ 1424515 w 3494087"/>
                <a:gd name="T23" fmla="*/ 1021881 h 3372310"/>
                <a:gd name="T24" fmla="*/ 2167151 w 3494087"/>
                <a:gd name="T25" fmla="*/ 1025784 h 3372310"/>
                <a:gd name="T26" fmla="*/ 2802972 w 3494087"/>
                <a:gd name="T27" fmla="*/ 1298784 h 3372310"/>
                <a:gd name="T28" fmla="*/ 3181706 w 3494087"/>
                <a:gd name="T29" fmla="*/ 1768532 h 3372310"/>
                <a:gd name="T30" fmla="*/ 3350452 w 3494087"/>
                <a:gd name="T31" fmla="*/ 2238540 h 3372310"/>
                <a:gd name="T32" fmla="*/ 3489533 w 3494087"/>
                <a:gd name="T33" fmla="*/ 2655718 h 3372310"/>
                <a:gd name="T34" fmla="*/ 3302053 w 3494087"/>
                <a:gd name="T35" fmla="*/ 2323381 h 3372310"/>
                <a:gd name="T36" fmla="*/ 3101562 w 3494087"/>
                <a:gd name="T37" fmla="*/ 2549276 h 3372310"/>
                <a:gd name="T38" fmla="*/ 2813250 w 3494087"/>
                <a:gd name="T39" fmla="*/ 3259623 h 3372310"/>
                <a:gd name="T40" fmla="*/ 2695375 w 3494087"/>
                <a:gd name="T41" fmla="*/ 3371660 h 3372310"/>
                <a:gd name="T42" fmla="*/ 2178730 w 3494087"/>
                <a:gd name="T43" fmla="*/ 3288120 h 3372310"/>
                <a:gd name="T44" fmla="*/ 1637756 w 3494087"/>
                <a:gd name="T45" fmla="*/ 3167625 h 3372310"/>
                <a:gd name="T46" fmla="*/ 1336954 w 3494087"/>
                <a:gd name="T47" fmla="*/ 3353052 h 3372310"/>
                <a:gd name="T48" fmla="*/ 825253 w 3494087"/>
                <a:gd name="T49" fmla="*/ 3356305 h 3372310"/>
                <a:gd name="T50" fmla="*/ 628535 w 3494087"/>
                <a:gd name="T51" fmla="*/ 2743681 h 3372310"/>
                <a:gd name="T52" fmla="*/ 180195 w 3494087"/>
                <a:gd name="T53" fmla="*/ 2665477 h 3372310"/>
                <a:gd name="T54" fmla="*/ 69736 w 3494087"/>
                <a:gd name="T55" fmla="*/ 2001715 h 3372310"/>
                <a:gd name="T56" fmla="*/ 543577 w 3494087"/>
                <a:gd name="T57" fmla="*/ 1510366 h 3372310"/>
                <a:gd name="T58" fmla="*/ 713103 w 3494087"/>
                <a:gd name="T59" fmla="*/ 1156169 h 3372310"/>
                <a:gd name="T60" fmla="*/ 673161 w 3494087"/>
                <a:gd name="T61" fmla="*/ 806786 h 3372310"/>
                <a:gd name="T62" fmla="*/ 2513912 w 3494087"/>
                <a:gd name="T63" fmla="*/ 301721 h 3372310"/>
                <a:gd name="T64" fmla="*/ 2510401 w 3494087"/>
                <a:gd name="T65" fmla="*/ 457356 h 3372310"/>
                <a:gd name="T66" fmla="*/ 2736414 w 3494087"/>
                <a:gd name="T67" fmla="*/ 610522 h 3372310"/>
                <a:gd name="T68" fmla="*/ 2700002 w 3494087"/>
                <a:gd name="T69" fmla="*/ 702447 h 3372310"/>
                <a:gd name="T70" fmla="*/ 2498827 w 3494087"/>
                <a:gd name="T71" fmla="*/ 683984 h 3372310"/>
                <a:gd name="T72" fmla="*/ 2806116 w 3494087"/>
                <a:gd name="T73" fmla="*/ 776039 h 3372310"/>
                <a:gd name="T74" fmla="*/ 2938239 w 3494087"/>
                <a:gd name="T75" fmla="*/ 674622 h 3372310"/>
                <a:gd name="T76" fmla="*/ 2894675 w 3494087"/>
                <a:gd name="T77" fmla="*/ 507675 h 3372310"/>
                <a:gd name="T78" fmla="*/ 2675034 w 3494087"/>
                <a:gd name="T79" fmla="*/ 346578 h 3372310"/>
                <a:gd name="T80" fmla="*/ 2735894 w 3494087"/>
                <a:gd name="T81" fmla="*/ 337607 h 3372310"/>
                <a:gd name="T82" fmla="*/ 2898446 w 3494087"/>
                <a:gd name="T83" fmla="*/ 298600 h 3372310"/>
                <a:gd name="T84" fmla="*/ 2827183 w 3494087"/>
                <a:gd name="T85" fmla="*/ 125541 h 3372310"/>
                <a:gd name="T86" fmla="*/ 3107814 w 3494087"/>
                <a:gd name="T87" fmla="*/ 406128 h 3372310"/>
                <a:gd name="T88" fmla="*/ 3010673 w 3494087"/>
                <a:gd name="T89" fmla="*/ 798663 h 3372310"/>
                <a:gd name="T90" fmla="*/ 2623797 w 3494087"/>
                <a:gd name="T91" fmla="*/ 914642 h 3372310"/>
                <a:gd name="T92" fmla="*/ 2329772 w 3494087"/>
                <a:gd name="T93" fmla="*/ 648228 h 3372310"/>
                <a:gd name="T94" fmla="*/ 2407797 w 3494087"/>
                <a:gd name="T95" fmla="*/ 251012 h 3372310"/>
                <a:gd name="T96" fmla="*/ 2647016 w 3494087"/>
                <a:gd name="T97" fmla="*/ 70925 h 3372310"/>
                <a:gd name="T98" fmla="*/ 2299636 w 3494087"/>
                <a:gd name="T99" fmla="*/ 341871 h 3372310"/>
                <a:gd name="T100" fmla="*/ 2353910 w 3494087"/>
                <a:gd name="T101" fmla="*/ 787721 h 3372310"/>
                <a:gd name="T102" fmla="*/ 2761811 w 3494087"/>
                <a:gd name="T103" fmla="*/ 967050 h 3372310"/>
                <a:gd name="T104" fmla="*/ 3122988 w 3494087"/>
                <a:gd name="T105" fmla="*/ 713282 h 3372310"/>
                <a:gd name="T106" fmla="*/ 3090319 w 3494087"/>
                <a:gd name="T107" fmla="*/ 265220 h 3372310"/>
                <a:gd name="T108" fmla="*/ 2715737 w 3494087"/>
                <a:gd name="T109" fmla="*/ 0 h 3372310"/>
                <a:gd name="T110" fmla="*/ 3045026 w 3494087"/>
                <a:gd name="T111" fmla="*/ 118165 h 3372310"/>
                <a:gd name="T112" fmla="*/ 3230755 w 3494087"/>
                <a:gd name="T113" fmla="*/ 464590 h 3372310"/>
                <a:gd name="T114" fmla="*/ 3170884 w 3494087"/>
                <a:gd name="T115" fmla="*/ 764296 h 3372310"/>
                <a:gd name="T116" fmla="*/ 2819990 w 3494087"/>
                <a:gd name="T117" fmla="*/ 1024571 h 3372310"/>
                <a:gd name="T118" fmla="*/ 2549791 w 3494087"/>
                <a:gd name="T119" fmla="*/ 1007913 h 3372310"/>
                <a:gd name="T120" fmla="*/ 2221544 w 3494087"/>
                <a:gd name="T121" fmla="*/ 671508 h 3372310"/>
                <a:gd name="T122" fmla="*/ 2211522 w 3494087"/>
                <a:gd name="T123" fmla="*/ 400693 h 3372310"/>
                <a:gd name="T124" fmla="*/ 2491352 w 3494087"/>
                <a:gd name="T125" fmla="*/ 51014 h 3372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94087" h="3372310">
                  <a:moveTo>
                    <a:pt x="723251" y="1733774"/>
                  </a:moveTo>
                  <a:lnTo>
                    <a:pt x="726497" y="1733905"/>
                  </a:lnTo>
                  <a:lnTo>
                    <a:pt x="729743" y="1734036"/>
                  </a:lnTo>
                  <a:lnTo>
                    <a:pt x="732989" y="1734558"/>
                  </a:lnTo>
                  <a:lnTo>
                    <a:pt x="736235" y="1735081"/>
                  </a:lnTo>
                  <a:lnTo>
                    <a:pt x="739352" y="1735864"/>
                  </a:lnTo>
                  <a:lnTo>
                    <a:pt x="742338" y="1736648"/>
                  </a:lnTo>
                  <a:lnTo>
                    <a:pt x="745324" y="1737693"/>
                  </a:lnTo>
                  <a:lnTo>
                    <a:pt x="748311" y="1738869"/>
                  </a:lnTo>
                  <a:lnTo>
                    <a:pt x="751167" y="1740175"/>
                  </a:lnTo>
                  <a:lnTo>
                    <a:pt x="753894" y="1741612"/>
                  </a:lnTo>
                  <a:lnTo>
                    <a:pt x="756621" y="1743180"/>
                  </a:lnTo>
                  <a:lnTo>
                    <a:pt x="759218" y="1744878"/>
                  </a:lnTo>
                  <a:lnTo>
                    <a:pt x="761685" y="1746576"/>
                  </a:lnTo>
                  <a:lnTo>
                    <a:pt x="764152" y="1748535"/>
                  </a:lnTo>
                  <a:lnTo>
                    <a:pt x="766489" y="1750625"/>
                  </a:lnTo>
                  <a:lnTo>
                    <a:pt x="768696" y="1752715"/>
                  </a:lnTo>
                  <a:lnTo>
                    <a:pt x="770904" y="1754936"/>
                  </a:lnTo>
                  <a:lnTo>
                    <a:pt x="772851" y="1757287"/>
                  </a:lnTo>
                  <a:lnTo>
                    <a:pt x="774799" y="1759769"/>
                  </a:lnTo>
                  <a:lnTo>
                    <a:pt x="776617" y="1762382"/>
                  </a:lnTo>
                  <a:lnTo>
                    <a:pt x="778305" y="1764995"/>
                  </a:lnTo>
                  <a:lnTo>
                    <a:pt x="779863" y="1767738"/>
                  </a:lnTo>
                  <a:lnTo>
                    <a:pt x="781291" y="1770481"/>
                  </a:lnTo>
                  <a:lnTo>
                    <a:pt x="782589" y="1773355"/>
                  </a:lnTo>
                  <a:lnTo>
                    <a:pt x="783758" y="1776229"/>
                  </a:lnTo>
                  <a:lnTo>
                    <a:pt x="784667" y="1779233"/>
                  </a:lnTo>
                  <a:lnTo>
                    <a:pt x="785576" y="1782368"/>
                  </a:lnTo>
                  <a:lnTo>
                    <a:pt x="786355" y="1785503"/>
                  </a:lnTo>
                  <a:lnTo>
                    <a:pt x="786874" y="1788638"/>
                  </a:lnTo>
                  <a:lnTo>
                    <a:pt x="787264" y="1791904"/>
                  </a:lnTo>
                  <a:lnTo>
                    <a:pt x="787523" y="1795170"/>
                  </a:lnTo>
                  <a:lnTo>
                    <a:pt x="787653" y="1798566"/>
                  </a:lnTo>
                  <a:lnTo>
                    <a:pt x="787523" y="1801832"/>
                  </a:lnTo>
                  <a:lnTo>
                    <a:pt x="787264" y="1805228"/>
                  </a:lnTo>
                  <a:lnTo>
                    <a:pt x="786874" y="1808363"/>
                  </a:lnTo>
                  <a:lnTo>
                    <a:pt x="786355" y="1811629"/>
                  </a:lnTo>
                  <a:lnTo>
                    <a:pt x="785576" y="1814764"/>
                  </a:lnTo>
                  <a:lnTo>
                    <a:pt x="784667" y="1817769"/>
                  </a:lnTo>
                  <a:lnTo>
                    <a:pt x="783758" y="1820904"/>
                  </a:lnTo>
                  <a:lnTo>
                    <a:pt x="782589" y="1823778"/>
                  </a:lnTo>
                  <a:lnTo>
                    <a:pt x="781291" y="1826651"/>
                  </a:lnTo>
                  <a:lnTo>
                    <a:pt x="779863" y="1829395"/>
                  </a:lnTo>
                  <a:lnTo>
                    <a:pt x="778305" y="1832138"/>
                  </a:lnTo>
                  <a:lnTo>
                    <a:pt x="776617" y="1834750"/>
                  </a:lnTo>
                  <a:lnTo>
                    <a:pt x="774799" y="1837363"/>
                  </a:lnTo>
                  <a:lnTo>
                    <a:pt x="772851" y="1839845"/>
                  </a:lnTo>
                  <a:lnTo>
                    <a:pt x="770904" y="1842196"/>
                  </a:lnTo>
                  <a:lnTo>
                    <a:pt x="768696" y="1844417"/>
                  </a:lnTo>
                  <a:lnTo>
                    <a:pt x="766489" y="1846507"/>
                  </a:lnTo>
                  <a:lnTo>
                    <a:pt x="764152" y="1848597"/>
                  </a:lnTo>
                  <a:lnTo>
                    <a:pt x="761685" y="1850426"/>
                  </a:lnTo>
                  <a:lnTo>
                    <a:pt x="759218" y="1852255"/>
                  </a:lnTo>
                  <a:lnTo>
                    <a:pt x="756621" y="1853953"/>
                  </a:lnTo>
                  <a:lnTo>
                    <a:pt x="753894" y="1855521"/>
                  </a:lnTo>
                  <a:lnTo>
                    <a:pt x="751167" y="1856957"/>
                  </a:lnTo>
                  <a:lnTo>
                    <a:pt x="748311" y="1858264"/>
                  </a:lnTo>
                  <a:lnTo>
                    <a:pt x="745324" y="1859439"/>
                  </a:lnTo>
                  <a:lnTo>
                    <a:pt x="742338" y="1860484"/>
                  </a:lnTo>
                  <a:lnTo>
                    <a:pt x="739352" y="1861268"/>
                  </a:lnTo>
                  <a:lnTo>
                    <a:pt x="736235" y="1862052"/>
                  </a:lnTo>
                  <a:lnTo>
                    <a:pt x="732989" y="1862574"/>
                  </a:lnTo>
                  <a:lnTo>
                    <a:pt x="729743" y="1863097"/>
                  </a:lnTo>
                  <a:lnTo>
                    <a:pt x="726497" y="1863228"/>
                  </a:lnTo>
                  <a:lnTo>
                    <a:pt x="723251" y="1863358"/>
                  </a:lnTo>
                  <a:lnTo>
                    <a:pt x="719875" y="1863228"/>
                  </a:lnTo>
                  <a:lnTo>
                    <a:pt x="716629" y="1863097"/>
                  </a:lnTo>
                  <a:lnTo>
                    <a:pt x="713383" y="1862574"/>
                  </a:lnTo>
                  <a:lnTo>
                    <a:pt x="710267" y="1862052"/>
                  </a:lnTo>
                  <a:lnTo>
                    <a:pt x="707151" y="1861268"/>
                  </a:lnTo>
                  <a:lnTo>
                    <a:pt x="704034" y="1860484"/>
                  </a:lnTo>
                  <a:lnTo>
                    <a:pt x="701048" y="1859439"/>
                  </a:lnTo>
                  <a:lnTo>
                    <a:pt x="698192" y="1858264"/>
                  </a:lnTo>
                  <a:lnTo>
                    <a:pt x="695335" y="1856957"/>
                  </a:lnTo>
                  <a:lnTo>
                    <a:pt x="692478" y="1855521"/>
                  </a:lnTo>
                  <a:lnTo>
                    <a:pt x="689752" y="1853953"/>
                  </a:lnTo>
                  <a:lnTo>
                    <a:pt x="687155" y="1852255"/>
                  </a:lnTo>
                  <a:lnTo>
                    <a:pt x="684688" y="1850426"/>
                  </a:lnTo>
                  <a:lnTo>
                    <a:pt x="682221" y="1848597"/>
                  </a:lnTo>
                  <a:lnTo>
                    <a:pt x="679884" y="1846507"/>
                  </a:lnTo>
                  <a:lnTo>
                    <a:pt x="677676" y="1844417"/>
                  </a:lnTo>
                  <a:lnTo>
                    <a:pt x="675599" y="1842196"/>
                  </a:lnTo>
                  <a:lnTo>
                    <a:pt x="673521" y="1839845"/>
                  </a:lnTo>
                  <a:lnTo>
                    <a:pt x="671574" y="1837363"/>
                  </a:lnTo>
                  <a:lnTo>
                    <a:pt x="669756" y="1834750"/>
                  </a:lnTo>
                  <a:lnTo>
                    <a:pt x="668068" y="1832138"/>
                  </a:lnTo>
                  <a:lnTo>
                    <a:pt x="666640" y="1829395"/>
                  </a:lnTo>
                  <a:lnTo>
                    <a:pt x="665212" y="1826651"/>
                  </a:lnTo>
                  <a:lnTo>
                    <a:pt x="663913" y="1823778"/>
                  </a:lnTo>
                  <a:lnTo>
                    <a:pt x="662745" y="1820904"/>
                  </a:lnTo>
                  <a:lnTo>
                    <a:pt x="661706" y="1817769"/>
                  </a:lnTo>
                  <a:lnTo>
                    <a:pt x="660797" y="1814764"/>
                  </a:lnTo>
                  <a:lnTo>
                    <a:pt x="660148" y="1811629"/>
                  </a:lnTo>
                  <a:lnTo>
                    <a:pt x="659498" y="1808363"/>
                  </a:lnTo>
                  <a:lnTo>
                    <a:pt x="659109" y="1805228"/>
                  </a:lnTo>
                  <a:lnTo>
                    <a:pt x="658849" y="1801832"/>
                  </a:lnTo>
                  <a:lnTo>
                    <a:pt x="658849" y="1798566"/>
                  </a:lnTo>
                  <a:lnTo>
                    <a:pt x="658849" y="1795170"/>
                  </a:lnTo>
                  <a:lnTo>
                    <a:pt x="659109" y="1791904"/>
                  </a:lnTo>
                  <a:lnTo>
                    <a:pt x="659498" y="1788638"/>
                  </a:lnTo>
                  <a:lnTo>
                    <a:pt x="660148" y="1785503"/>
                  </a:lnTo>
                  <a:lnTo>
                    <a:pt x="660797" y="1782368"/>
                  </a:lnTo>
                  <a:lnTo>
                    <a:pt x="661706" y="1779233"/>
                  </a:lnTo>
                  <a:lnTo>
                    <a:pt x="662745" y="1776229"/>
                  </a:lnTo>
                  <a:lnTo>
                    <a:pt x="663913" y="1773355"/>
                  </a:lnTo>
                  <a:lnTo>
                    <a:pt x="665212" y="1770481"/>
                  </a:lnTo>
                  <a:lnTo>
                    <a:pt x="666640" y="1767738"/>
                  </a:lnTo>
                  <a:lnTo>
                    <a:pt x="668068" y="1764995"/>
                  </a:lnTo>
                  <a:lnTo>
                    <a:pt x="669756" y="1762382"/>
                  </a:lnTo>
                  <a:lnTo>
                    <a:pt x="671574" y="1759769"/>
                  </a:lnTo>
                  <a:lnTo>
                    <a:pt x="673521" y="1757287"/>
                  </a:lnTo>
                  <a:lnTo>
                    <a:pt x="675599" y="1754936"/>
                  </a:lnTo>
                  <a:lnTo>
                    <a:pt x="677676" y="1752715"/>
                  </a:lnTo>
                  <a:lnTo>
                    <a:pt x="679884" y="1750625"/>
                  </a:lnTo>
                  <a:lnTo>
                    <a:pt x="682221" y="1748535"/>
                  </a:lnTo>
                  <a:lnTo>
                    <a:pt x="684688" y="1746576"/>
                  </a:lnTo>
                  <a:lnTo>
                    <a:pt x="687155" y="1744878"/>
                  </a:lnTo>
                  <a:lnTo>
                    <a:pt x="689752" y="1743180"/>
                  </a:lnTo>
                  <a:lnTo>
                    <a:pt x="692478" y="1741612"/>
                  </a:lnTo>
                  <a:lnTo>
                    <a:pt x="695335" y="1740175"/>
                  </a:lnTo>
                  <a:lnTo>
                    <a:pt x="698192" y="1738869"/>
                  </a:lnTo>
                  <a:lnTo>
                    <a:pt x="701048" y="1737693"/>
                  </a:lnTo>
                  <a:lnTo>
                    <a:pt x="704034" y="1736648"/>
                  </a:lnTo>
                  <a:lnTo>
                    <a:pt x="707151" y="1735864"/>
                  </a:lnTo>
                  <a:lnTo>
                    <a:pt x="710267" y="1735081"/>
                  </a:lnTo>
                  <a:lnTo>
                    <a:pt x="713383" y="1734558"/>
                  </a:lnTo>
                  <a:lnTo>
                    <a:pt x="716629" y="1734036"/>
                  </a:lnTo>
                  <a:lnTo>
                    <a:pt x="719875" y="1733905"/>
                  </a:lnTo>
                  <a:lnTo>
                    <a:pt x="723251" y="1733774"/>
                  </a:lnTo>
                  <a:close/>
                  <a:moveTo>
                    <a:pt x="755777" y="1656495"/>
                  </a:moveTo>
                  <a:lnTo>
                    <a:pt x="749792" y="1656625"/>
                  </a:lnTo>
                  <a:lnTo>
                    <a:pt x="743938" y="1657016"/>
                  </a:lnTo>
                  <a:lnTo>
                    <a:pt x="738083" y="1657796"/>
                  </a:lnTo>
                  <a:lnTo>
                    <a:pt x="732358" y="1658837"/>
                  </a:lnTo>
                  <a:lnTo>
                    <a:pt x="726764" y="1660139"/>
                  </a:lnTo>
                  <a:lnTo>
                    <a:pt x="721300" y="1661700"/>
                  </a:lnTo>
                  <a:lnTo>
                    <a:pt x="715965" y="1663522"/>
                  </a:lnTo>
                  <a:lnTo>
                    <a:pt x="710631" y="1665604"/>
                  </a:lnTo>
                  <a:lnTo>
                    <a:pt x="705557" y="1667946"/>
                  </a:lnTo>
                  <a:lnTo>
                    <a:pt x="700613" y="1670419"/>
                  </a:lnTo>
                  <a:lnTo>
                    <a:pt x="695669" y="1673281"/>
                  </a:lnTo>
                  <a:lnTo>
                    <a:pt x="690985" y="1676274"/>
                  </a:lnTo>
                  <a:lnTo>
                    <a:pt x="686432" y="1679527"/>
                  </a:lnTo>
                  <a:lnTo>
                    <a:pt x="682138" y="1682910"/>
                  </a:lnTo>
                  <a:lnTo>
                    <a:pt x="677845" y="1686554"/>
                  </a:lnTo>
                  <a:lnTo>
                    <a:pt x="673811" y="1690458"/>
                  </a:lnTo>
                  <a:lnTo>
                    <a:pt x="670038" y="1694361"/>
                  </a:lnTo>
                  <a:lnTo>
                    <a:pt x="666395" y="1698655"/>
                  </a:lnTo>
                  <a:lnTo>
                    <a:pt x="663013" y="1702949"/>
                  </a:lnTo>
                  <a:lnTo>
                    <a:pt x="659760" y="1707504"/>
                  </a:lnTo>
                  <a:lnTo>
                    <a:pt x="656768" y="1712188"/>
                  </a:lnTo>
                  <a:lnTo>
                    <a:pt x="653905" y="1717133"/>
                  </a:lnTo>
                  <a:lnTo>
                    <a:pt x="651433" y="1722078"/>
                  </a:lnTo>
                  <a:lnTo>
                    <a:pt x="649091" y="1727153"/>
                  </a:lnTo>
                  <a:lnTo>
                    <a:pt x="647010" y="1732488"/>
                  </a:lnTo>
                  <a:lnTo>
                    <a:pt x="645188" y="1737823"/>
                  </a:lnTo>
                  <a:lnTo>
                    <a:pt x="643627" y="1743288"/>
                  </a:lnTo>
                  <a:lnTo>
                    <a:pt x="642326" y="1748884"/>
                  </a:lnTo>
                  <a:lnTo>
                    <a:pt x="641285" y="1754609"/>
                  </a:lnTo>
                  <a:lnTo>
                    <a:pt x="640505" y="1760465"/>
                  </a:lnTo>
                  <a:lnTo>
                    <a:pt x="640114" y="1766320"/>
                  </a:lnTo>
                  <a:lnTo>
                    <a:pt x="639984" y="1772306"/>
                  </a:lnTo>
                  <a:lnTo>
                    <a:pt x="640114" y="1778292"/>
                  </a:lnTo>
                  <a:lnTo>
                    <a:pt x="640505" y="1784147"/>
                  </a:lnTo>
                  <a:lnTo>
                    <a:pt x="641285" y="1789873"/>
                  </a:lnTo>
                  <a:lnTo>
                    <a:pt x="642326" y="1795598"/>
                  </a:lnTo>
                  <a:lnTo>
                    <a:pt x="643627" y="1801194"/>
                  </a:lnTo>
                  <a:lnTo>
                    <a:pt x="645188" y="1806659"/>
                  </a:lnTo>
                  <a:lnTo>
                    <a:pt x="647010" y="1812124"/>
                  </a:lnTo>
                  <a:lnTo>
                    <a:pt x="649091" y="1817329"/>
                  </a:lnTo>
                  <a:lnTo>
                    <a:pt x="651433" y="1822534"/>
                  </a:lnTo>
                  <a:lnTo>
                    <a:pt x="653905" y="1827479"/>
                  </a:lnTo>
                  <a:lnTo>
                    <a:pt x="656768" y="1832293"/>
                  </a:lnTo>
                  <a:lnTo>
                    <a:pt x="659760" y="1836978"/>
                  </a:lnTo>
                  <a:lnTo>
                    <a:pt x="663013" y="1841532"/>
                  </a:lnTo>
                  <a:lnTo>
                    <a:pt x="666395" y="1845956"/>
                  </a:lnTo>
                  <a:lnTo>
                    <a:pt x="670038" y="1850120"/>
                  </a:lnTo>
                  <a:lnTo>
                    <a:pt x="673811" y="1854154"/>
                  </a:lnTo>
                  <a:lnTo>
                    <a:pt x="677845" y="1858058"/>
                  </a:lnTo>
                  <a:lnTo>
                    <a:pt x="682138" y="1861701"/>
                  </a:lnTo>
                  <a:lnTo>
                    <a:pt x="686432" y="1865084"/>
                  </a:lnTo>
                  <a:lnTo>
                    <a:pt x="690985" y="1868337"/>
                  </a:lnTo>
                  <a:lnTo>
                    <a:pt x="695669" y="1871330"/>
                  </a:lnTo>
                  <a:lnTo>
                    <a:pt x="700613" y="1874063"/>
                  </a:lnTo>
                  <a:lnTo>
                    <a:pt x="705557" y="1876665"/>
                  </a:lnTo>
                  <a:lnTo>
                    <a:pt x="710631" y="1879008"/>
                  </a:lnTo>
                  <a:lnTo>
                    <a:pt x="715965" y="1881090"/>
                  </a:lnTo>
                  <a:lnTo>
                    <a:pt x="721300" y="1882911"/>
                  </a:lnTo>
                  <a:lnTo>
                    <a:pt x="726764" y="1884473"/>
                  </a:lnTo>
                  <a:lnTo>
                    <a:pt x="732358" y="1885774"/>
                  </a:lnTo>
                  <a:lnTo>
                    <a:pt x="738083" y="1886815"/>
                  </a:lnTo>
                  <a:lnTo>
                    <a:pt x="743938" y="1887466"/>
                  </a:lnTo>
                  <a:lnTo>
                    <a:pt x="749792" y="1887986"/>
                  </a:lnTo>
                  <a:lnTo>
                    <a:pt x="755777" y="1888116"/>
                  </a:lnTo>
                  <a:lnTo>
                    <a:pt x="761762" y="1887986"/>
                  </a:lnTo>
                  <a:lnTo>
                    <a:pt x="767617" y="1887466"/>
                  </a:lnTo>
                  <a:lnTo>
                    <a:pt x="773341" y="1886815"/>
                  </a:lnTo>
                  <a:lnTo>
                    <a:pt x="779066" y="1885774"/>
                  </a:lnTo>
                  <a:lnTo>
                    <a:pt x="784660" y="1884473"/>
                  </a:lnTo>
                  <a:lnTo>
                    <a:pt x="790125" y="1882911"/>
                  </a:lnTo>
                  <a:lnTo>
                    <a:pt x="795589" y="1881090"/>
                  </a:lnTo>
                  <a:lnTo>
                    <a:pt x="800793" y="1879008"/>
                  </a:lnTo>
                  <a:lnTo>
                    <a:pt x="805998" y="1876665"/>
                  </a:lnTo>
                  <a:lnTo>
                    <a:pt x="810942" y="1874063"/>
                  </a:lnTo>
                  <a:lnTo>
                    <a:pt x="815755" y="1871330"/>
                  </a:lnTo>
                  <a:lnTo>
                    <a:pt x="820439" y="1868337"/>
                  </a:lnTo>
                  <a:lnTo>
                    <a:pt x="824993" y="1865084"/>
                  </a:lnTo>
                  <a:lnTo>
                    <a:pt x="829416" y="1861701"/>
                  </a:lnTo>
                  <a:lnTo>
                    <a:pt x="833580" y="1858058"/>
                  </a:lnTo>
                  <a:lnTo>
                    <a:pt x="837613" y="1854154"/>
                  </a:lnTo>
                  <a:lnTo>
                    <a:pt x="841516" y="1850120"/>
                  </a:lnTo>
                  <a:lnTo>
                    <a:pt x="845029" y="1845956"/>
                  </a:lnTo>
                  <a:lnTo>
                    <a:pt x="848542" y="1841532"/>
                  </a:lnTo>
                  <a:lnTo>
                    <a:pt x="851794" y="1836978"/>
                  </a:lnTo>
                  <a:lnTo>
                    <a:pt x="854787" y="1832293"/>
                  </a:lnTo>
                  <a:lnTo>
                    <a:pt x="857519" y="1827479"/>
                  </a:lnTo>
                  <a:lnTo>
                    <a:pt x="860121" y="1822534"/>
                  </a:lnTo>
                  <a:lnTo>
                    <a:pt x="862463" y="1817329"/>
                  </a:lnTo>
                  <a:lnTo>
                    <a:pt x="864545" y="1812124"/>
                  </a:lnTo>
                  <a:lnTo>
                    <a:pt x="866366" y="1806659"/>
                  </a:lnTo>
                  <a:lnTo>
                    <a:pt x="867927" y="1801194"/>
                  </a:lnTo>
                  <a:lnTo>
                    <a:pt x="869228" y="1795598"/>
                  </a:lnTo>
                  <a:lnTo>
                    <a:pt x="870139" y="1789873"/>
                  </a:lnTo>
                  <a:lnTo>
                    <a:pt x="870920" y="1784147"/>
                  </a:lnTo>
                  <a:lnTo>
                    <a:pt x="871440" y="1778292"/>
                  </a:lnTo>
                  <a:lnTo>
                    <a:pt x="871570" y="1772306"/>
                  </a:lnTo>
                  <a:lnTo>
                    <a:pt x="871440" y="1766320"/>
                  </a:lnTo>
                  <a:lnTo>
                    <a:pt x="870920" y="1760465"/>
                  </a:lnTo>
                  <a:lnTo>
                    <a:pt x="870139" y="1754609"/>
                  </a:lnTo>
                  <a:lnTo>
                    <a:pt x="869228" y="1748884"/>
                  </a:lnTo>
                  <a:lnTo>
                    <a:pt x="867927" y="1743288"/>
                  </a:lnTo>
                  <a:lnTo>
                    <a:pt x="866366" y="1737823"/>
                  </a:lnTo>
                  <a:lnTo>
                    <a:pt x="864545" y="1732488"/>
                  </a:lnTo>
                  <a:lnTo>
                    <a:pt x="862463" y="1727153"/>
                  </a:lnTo>
                  <a:lnTo>
                    <a:pt x="860121" y="1722078"/>
                  </a:lnTo>
                  <a:lnTo>
                    <a:pt x="857519" y="1717133"/>
                  </a:lnTo>
                  <a:lnTo>
                    <a:pt x="854787" y="1712188"/>
                  </a:lnTo>
                  <a:lnTo>
                    <a:pt x="851794" y="1707504"/>
                  </a:lnTo>
                  <a:lnTo>
                    <a:pt x="848542" y="1702949"/>
                  </a:lnTo>
                  <a:lnTo>
                    <a:pt x="845029" y="1698655"/>
                  </a:lnTo>
                  <a:lnTo>
                    <a:pt x="841516" y="1694361"/>
                  </a:lnTo>
                  <a:lnTo>
                    <a:pt x="837613" y="1690458"/>
                  </a:lnTo>
                  <a:lnTo>
                    <a:pt x="833580" y="1686554"/>
                  </a:lnTo>
                  <a:lnTo>
                    <a:pt x="829416" y="1682910"/>
                  </a:lnTo>
                  <a:lnTo>
                    <a:pt x="824993" y="1679527"/>
                  </a:lnTo>
                  <a:lnTo>
                    <a:pt x="820439" y="1676274"/>
                  </a:lnTo>
                  <a:lnTo>
                    <a:pt x="815755" y="1673281"/>
                  </a:lnTo>
                  <a:lnTo>
                    <a:pt x="810942" y="1670419"/>
                  </a:lnTo>
                  <a:lnTo>
                    <a:pt x="805998" y="1667946"/>
                  </a:lnTo>
                  <a:lnTo>
                    <a:pt x="800793" y="1665604"/>
                  </a:lnTo>
                  <a:lnTo>
                    <a:pt x="795589" y="1663522"/>
                  </a:lnTo>
                  <a:lnTo>
                    <a:pt x="790125" y="1661700"/>
                  </a:lnTo>
                  <a:lnTo>
                    <a:pt x="784660" y="1660139"/>
                  </a:lnTo>
                  <a:lnTo>
                    <a:pt x="779066" y="1658837"/>
                  </a:lnTo>
                  <a:lnTo>
                    <a:pt x="773341" y="1657796"/>
                  </a:lnTo>
                  <a:lnTo>
                    <a:pt x="767617" y="1657016"/>
                  </a:lnTo>
                  <a:lnTo>
                    <a:pt x="761762" y="1656625"/>
                  </a:lnTo>
                  <a:lnTo>
                    <a:pt x="755777" y="1656495"/>
                  </a:lnTo>
                  <a:close/>
                  <a:moveTo>
                    <a:pt x="1850737" y="1122076"/>
                  </a:moveTo>
                  <a:lnTo>
                    <a:pt x="1839678" y="1122336"/>
                  </a:lnTo>
                  <a:lnTo>
                    <a:pt x="1829140" y="1122466"/>
                  </a:lnTo>
                  <a:lnTo>
                    <a:pt x="1810144" y="1123117"/>
                  </a:lnTo>
                  <a:lnTo>
                    <a:pt x="1793751" y="1123898"/>
                  </a:lnTo>
                  <a:lnTo>
                    <a:pt x="1780350" y="1124679"/>
                  </a:lnTo>
                  <a:lnTo>
                    <a:pt x="1769942" y="1125459"/>
                  </a:lnTo>
                  <a:lnTo>
                    <a:pt x="1762526" y="1126110"/>
                  </a:lnTo>
                  <a:lnTo>
                    <a:pt x="1758493" y="1126500"/>
                  </a:lnTo>
                  <a:lnTo>
                    <a:pt x="1774496" y="1275753"/>
                  </a:lnTo>
                  <a:lnTo>
                    <a:pt x="1781781" y="1275102"/>
                  </a:lnTo>
                  <a:lnTo>
                    <a:pt x="1789978" y="1274451"/>
                  </a:lnTo>
                  <a:lnTo>
                    <a:pt x="1801037" y="1273931"/>
                  </a:lnTo>
                  <a:lnTo>
                    <a:pt x="1814698" y="1273280"/>
                  </a:lnTo>
                  <a:lnTo>
                    <a:pt x="1830961" y="1272760"/>
                  </a:lnTo>
                  <a:lnTo>
                    <a:pt x="1849696" y="1272499"/>
                  </a:lnTo>
                  <a:lnTo>
                    <a:pt x="1859844" y="1272499"/>
                  </a:lnTo>
                  <a:lnTo>
                    <a:pt x="1870643" y="1272630"/>
                  </a:lnTo>
                  <a:lnTo>
                    <a:pt x="1881962" y="1272760"/>
                  </a:lnTo>
                  <a:lnTo>
                    <a:pt x="1893801" y="1273020"/>
                  </a:lnTo>
                  <a:lnTo>
                    <a:pt x="1906161" y="1273410"/>
                  </a:lnTo>
                  <a:lnTo>
                    <a:pt x="1919042" y="1273931"/>
                  </a:lnTo>
                  <a:lnTo>
                    <a:pt x="1932443" y="1274581"/>
                  </a:lnTo>
                  <a:lnTo>
                    <a:pt x="1946234" y="1275362"/>
                  </a:lnTo>
                  <a:lnTo>
                    <a:pt x="1960415" y="1276273"/>
                  </a:lnTo>
                  <a:lnTo>
                    <a:pt x="1975117" y="1277444"/>
                  </a:lnTo>
                  <a:lnTo>
                    <a:pt x="1990209" y="1278745"/>
                  </a:lnTo>
                  <a:lnTo>
                    <a:pt x="2005691" y="1280307"/>
                  </a:lnTo>
                  <a:lnTo>
                    <a:pt x="2021564" y="1281998"/>
                  </a:lnTo>
                  <a:lnTo>
                    <a:pt x="2037697" y="1283950"/>
                  </a:lnTo>
                  <a:lnTo>
                    <a:pt x="2054350" y="1286162"/>
                  </a:lnTo>
                  <a:lnTo>
                    <a:pt x="2071134" y="1288505"/>
                  </a:lnTo>
                  <a:lnTo>
                    <a:pt x="2088438" y="1291237"/>
                  </a:lnTo>
                  <a:lnTo>
                    <a:pt x="2105872" y="1294100"/>
                  </a:lnTo>
                  <a:lnTo>
                    <a:pt x="2123696" y="1297353"/>
                  </a:lnTo>
                  <a:lnTo>
                    <a:pt x="2141781" y="1300866"/>
                  </a:lnTo>
                  <a:lnTo>
                    <a:pt x="2159995" y="1304640"/>
                  </a:lnTo>
                  <a:lnTo>
                    <a:pt x="2178600" y="1308674"/>
                  </a:lnTo>
                  <a:lnTo>
                    <a:pt x="2197335" y="1313098"/>
                  </a:lnTo>
                  <a:lnTo>
                    <a:pt x="2216201" y="1317783"/>
                  </a:lnTo>
                  <a:lnTo>
                    <a:pt x="2235326" y="1322857"/>
                  </a:lnTo>
                  <a:lnTo>
                    <a:pt x="2254711" y="1328323"/>
                  </a:lnTo>
                  <a:lnTo>
                    <a:pt x="2264339" y="1331185"/>
                  </a:lnTo>
                  <a:lnTo>
                    <a:pt x="2274097" y="1334048"/>
                  </a:lnTo>
                  <a:lnTo>
                    <a:pt x="2283855" y="1337171"/>
                  </a:lnTo>
                  <a:lnTo>
                    <a:pt x="2293743" y="1340294"/>
                  </a:lnTo>
                  <a:lnTo>
                    <a:pt x="2303501" y="1343547"/>
                  </a:lnTo>
                  <a:lnTo>
                    <a:pt x="2313389" y="1346800"/>
                  </a:lnTo>
                  <a:lnTo>
                    <a:pt x="2323277" y="1350183"/>
                  </a:lnTo>
                  <a:lnTo>
                    <a:pt x="2333164" y="1353697"/>
                  </a:lnTo>
                  <a:lnTo>
                    <a:pt x="2343052" y="1357340"/>
                  </a:lnTo>
                  <a:lnTo>
                    <a:pt x="2353070" y="1361114"/>
                  </a:lnTo>
                  <a:lnTo>
                    <a:pt x="2363089" y="1364887"/>
                  </a:lnTo>
                  <a:lnTo>
                    <a:pt x="2372976" y="1368791"/>
                  </a:lnTo>
                  <a:lnTo>
                    <a:pt x="2382995" y="1372825"/>
                  </a:lnTo>
                  <a:lnTo>
                    <a:pt x="2393013" y="1376989"/>
                  </a:lnTo>
                  <a:lnTo>
                    <a:pt x="2403031" y="1381283"/>
                  </a:lnTo>
                  <a:lnTo>
                    <a:pt x="2413049" y="1385577"/>
                  </a:lnTo>
                  <a:lnTo>
                    <a:pt x="2423067" y="1390131"/>
                  </a:lnTo>
                  <a:lnTo>
                    <a:pt x="2433085" y="1394686"/>
                  </a:lnTo>
                  <a:lnTo>
                    <a:pt x="2443103" y="1399370"/>
                  </a:lnTo>
                  <a:lnTo>
                    <a:pt x="2453121" y="1404185"/>
                  </a:lnTo>
                  <a:lnTo>
                    <a:pt x="2463139" y="1409130"/>
                  </a:lnTo>
                  <a:lnTo>
                    <a:pt x="2473157" y="1414204"/>
                  </a:lnTo>
                  <a:lnTo>
                    <a:pt x="2483175" y="1419409"/>
                  </a:lnTo>
                  <a:lnTo>
                    <a:pt x="2493193" y="1424744"/>
                  </a:lnTo>
                  <a:lnTo>
                    <a:pt x="2503211" y="1430080"/>
                  </a:lnTo>
                  <a:lnTo>
                    <a:pt x="2513099" y="1435675"/>
                  </a:lnTo>
                  <a:lnTo>
                    <a:pt x="2523117" y="1441400"/>
                  </a:lnTo>
                  <a:lnTo>
                    <a:pt x="2533005" y="1447126"/>
                  </a:lnTo>
                  <a:lnTo>
                    <a:pt x="2542893" y="1453111"/>
                  </a:lnTo>
                  <a:lnTo>
                    <a:pt x="2552781" y="1459097"/>
                  </a:lnTo>
                  <a:lnTo>
                    <a:pt x="2562669" y="1465343"/>
                  </a:lnTo>
                  <a:lnTo>
                    <a:pt x="2572557" y="1471719"/>
                  </a:lnTo>
                  <a:lnTo>
                    <a:pt x="2582315" y="1478225"/>
                  </a:lnTo>
                  <a:lnTo>
                    <a:pt x="2592203" y="1484862"/>
                  </a:lnTo>
                  <a:lnTo>
                    <a:pt x="2601960" y="1491628"/>
                  </a:lnTo>
                  <a:lnTo>
                    <a:pt x="2611588" y="1498395"/>
                  </a:lnTo>
                  <a:lnTo>
                    <a:pt x="2621346" y="1505421"/>
                  </a:lnTo>
                  <a:lnTo>
                    <a:pt x="2630974" y="1512578"/>
                  </a:lnTo>
                  <a:lnTo>
                    <a:pt x="2640601" y="1519865"/>
                  </a:lnTo>
                  <a:lnTo>
                    <a:pt x="2650099" y="1527412"/>
                  </a:lnTo>
                  <a:lnTo>
                    <a:pt x="2659597" y="1534959"/>
                  </a:lnTo>
                  <a:lnTo>
                    <a:pt x="2669094" y="1542637"/>
                  </a:lnTo>
                  <a:lnTo>
                    <a:pt x="2678462" y="1550574"/>
                  </a:lnTo>
                  <a:lnTo>
                    <a:pt x="2687829" y="1558642"/>
                  </a:lnTo>
                  <a:lnTo>
                    <a:pt x="2697197" y="1566840"/>
                  </a:lnTo>
                  <a:lnTo>
                    <a:pt x="2706434" y="1575168"/>
                  </a:lnTo>
                  <a:lnTo>
                    <a:pt x="2715672" y="1583626"/>
                  </a:lnTo>
                  <a:lnTo>
                    <a:pt x="2724779" y="1592214"/>
                  </a:lnTo>
                  <a:lnTo>
                    <a:pt x="2828603" y="1483821"/>
                  </a:lnTo>
                  <a:lnTo>
                    <a:pt x="2818194" y="1473931"/>
                  </a:lnTo>
                  <a:lnTo>
                    <a:pt x="2807786" y="1464302"/>
                  </a:lnTo>
                  <a:lnTo>
                    <a:pt x="2797377" y="1454933"/>
                  </a:lnTo>
                  <a:lnTo>
                    <a:pt x="2786969" y="1445694"/>
                  </a:lnTo>
                  <a:lnTo>
                    <a:pt x="2776431" y="1436716"/>
                  </a:lnTo>
                  <a:lnTo>
                    <a:pt x="2765762" y="1427737"/>
                  </a:lnTo>
                  <a:lnTo>
                    <a:pt x="2755224" y="1419019"/>
                  </a:lnTo>
                  <a:lnTo>
                    <a:pt x="2744555" y="1410431"/>
                  </a:lnTo>
                  <a:lnTo>
                    <a:pt x="2733756" y="1402103"/>
                  </a:lnTo>
                  <a:lnTo>
                    <a:pt x="2722958" y="1393775"/>
                  </a:lnTo>
                  <a:lnTo>
                    <a:pt x="2712159" y="1385707"/>
                  </a:lnTo>
                  <a:lnTo>
                    <a:pt x="2701360" y="1377770"/>
                  </a:lnTo>
                  <a:lnTo>
                    <a:pt x="2690432" y="1370092"/>
                  </a:lnTo>
                  <a:lnTo>
                    <a:pt x="2679503" y="1362415"/>
                  </a:lnTo>
                  <a:lnTo>
                    <a:pt x="2668574" y="1354998"/>
                  </a:lnTo>
                  <a:lnTo>
                    <a:pt x="2657645" y="1347711"/>
                  </a:lnTo>
                  <a:lnTo>
                    <a:pt x="2646586" y="1340554"/>
                  </a:lnTo>
                  <a:lnTo>
                    <a:pt x="2635657" y="1333528"/>
                  </a:lnTo>
                  <a:lnTo>
                    <a:pt x="2624599" y="1326761"/>
                  </a:lnTo>
                  <a:lnTo>
                    <a:pt x="2613540" y="1319995"/>
                  </a:lnTo>
                  <a:lnTo>
                    <a:pt x="2602351" y="1313488"/>
                  </a:lnTo>
                  <a:lnTo>
                    <a:pt x="2591292" y="1306982"/>
                  </a:lnTo>
                  <a:lnTo>
                    <a:pt x="2580233" y="1300736"/>
                  </a:lnTo>
                  <a:lnTo>
                    <a:pt x="2569044" y="1294621"/>
                  </a:lnTo>
                  <a:lnTo>
                    <a:pt x="2557855" y="1288635"/>
                  </a:lnTo>
                  <a:lnTo>
                    <a:pt x="2546796" y="1282779"/>
                  </a:lnTo>
                  <a:lnTo>
                    <a:pt x="2535607" y="1277054"/>
                  </a:lnTo>
                  <a:lnTo>
                    <a:pt x="2524418" y="1271458"/>
                  </a:lnTo>
                  <a:lnTo>
                    <a:pt x="2513229" y="1265993"/>
                  </a:lnTo>
                  <a:lnTo>
                    <a:pt x="2502170" y="1260658"/>
                  </a:lnTo>
                  <a:lnTo>
                    <a:pt x="2490981" y="1255453"/>
                  </a:lnTo>
                  <a:lnTo>
                    <a:pt x="2479792" y="1250378"/>
                  </a:lnTo>
                  <a:lnTo>
                    <a:pt x="2468733" y="1245434"/>
                  </a:lnTo>
                  <a:lnTo>
                    <a:pt x="2457544" y="1240619"/>
                  </a:lnTo>
                  <a:lnTo>
                    <a:pt x="2446486" y="1235935"/>
                  </a:lnTo>
                  <a:lnTo>
                    <a:pt x="2435297" y="1231380"/>
                  </a:lnTo>
                  <a:lnTo>
                    <a:pt x="2424238" y="1226956"/>
                  </a:lnTo>
                  <a:lnTo>
                    <a:pt x="2413179" y="1222532"/>
                  </a:lnTo>
                  <a:lnTo>
                    <a:pt x="2402120" y="1218368"/>
                  </a:lnTo>
                  <a:lnTo>
                    <a:pt x="2391061" y="1214334"/>
                  </a:lnTo>
                  <a:lnTo>
                    <a:pt x="2380132" y="1210300"/>
                  </a:lnTo>
                  <a:lnTo>
                    <a:pt x="2369073" y="1206396"/>
                  </a:lnTo>
                  <a:lnTo>
                    <a:pt x="2358145" y="1202623"/>
                  </a:lnTo>
                  <a:lnTo>
                    <a:pt x="2347216" y="1198979"/>
                  </a:lnTo>
                  <a:lnTo>
                    <a:pt x="2336287" y="1195466"/>
                  </a:lnTo>
                  <a:lnTo>
                    <a:pt x="2325488" y="1192083"/>
                  </a:lnTo>
                  <a:lnTo>
                    <a:pt x="2314690" y="1188700"/>
                  </a:lnTo>
                  <a:lnTo>
                    <a:pt x="2303891" y="1185446"/>
                  </a:lnTo>
                  <a:lnTo>
                    <a:pt x="2293092" y="1182324"/>
                  </a:lnTo>
                  <a:lnTo>
                    <a:pt x="2282424" y="1179331"/>
                  </a:lnTo>
                  <a:lnTo>
                    <a:pt x="2271755" y="1176338"/>
                  </a:lnTo>
                  <a:lnTo>
                    <a:pt x="2261217" y="1173605"/>
                  </a:lnTo>
                  <a:lnTo>
                    <a:pt x="2250678" y="1170873"/>
                  </a:lnTo>
                  <a:lnTo>
                    <a:pt x="2240140" y="1168140"/>
                  </a:lnTo>
                  <a:lnTo>
                    <a:pt x="2219323" y="1163195"/>
                  </a:lnTo>
                  <a:lnTo>
                    <a:pt x="2198767" y="1158511"/>
                  </a:lnTo>
                  <a:lnTo>
                    <a:pt x="2178470" y="1154217"/>
                  </a:lnTo>
                  <a:lnTo>
                    <a:pt x="2158304" y="1150313"/>
                  </a:lnTo>
                  <a:lnTo>
                    <a:pt x="2138528" y="1146670"/>
                  </a:lnTo>
                  <a:lnTo>
                    <a:pt x="2119143" y="1143286"/>
                  </a:lnTo>
                  <a:lnTo>
                    <a:pt x="2099887" y="1140293"/>
                  </a:lnTo>
                  <a:lnTo>
                    <a:pt x="2081152" y="1137561"/>
                  </a:lnTo>
                  <a:lnTo>
                    <a:pt x="2062677" y="1135089"/>
                  </a:lnTo>
                  <a:lnTo>
                    <a:pt x="2044462" y="1132876"/>
                  </a:lnTo>
                  <a:lnTo>
                    <a:pt x="2026768" y="1130925"/>
                  </a:lnTo>
                  <a:lnTo>
                    <a:pt x="2009464" y="1129103"/>
                  </a:lnTo>
                  <a:lnTo>
                    <a:pt x="1992551" y="1127671"/>
                  </a:lnTo>
                  <a:lnTo>
                    <a:pt x="1976158" y="1126370"/>
                  </a:lnTo>
                  <a:lnTo>
                    <a:pt x="1960155" y="1125199"/>
                  </a:lnTo>
                  <a:lnTo>
                    <a:pt x="1944672" y="1124288"/>
                  </a:lnTo>
                  <a:lnTo>
                    <a:pt x="1929580" y="1123638"/>
                  </a:lnTo>
                  <a:lnTo>
                    <a:pt x="1915139" y="1122987"/>
                  </a:lnTo>
                  <a:lnTo>
                    <a:pt x="1901087" y="1122597"/>
                  </a:lnTo>
                  <a:lnTo>
                    <a:pt x="1887687" y="1122336"/>
                  </a:lnTo>
                  <a:lnTo>
                    <a:pt x="1874806" y="1122076"/>
                  </a:lnTo>
                  <a:lnTo>
                    <a:pt x="1862446" y="1122076"/>
                  </a:lnTo>
                  <a:lnTo>
                    <a:pt x="1850737" y="1122076"/>
                  </a:lnTo>
                  <a:close/>
                  <a:moveTo>
                    <a:pt x="719088" y="759551"/>
                  </a:moveTo>
                  <a:lnTo>
                    <a:pt x="727805" y="759551"/>
                  </a:lnTo>
                  <a:lnTo>
                    <a:pt x="736392" y="759681"/>
                  </a:lnTo>
                  <a:lnTo>
                    <a:pt x="744979" y="759941"/>
                  </a:lnTo>
                  <a:lnTo>
                    <a:pt x="753696" y="760462"/>
                  </a:lnTo>
                  <a:lnTo>
                    <a:pt x="762413" y="761112"/>
                  </a:lnTo>
                  <a:lnTo>
                    <a:pt x="771130" y="761763"/>
                  </a:lnTo>
                  <a:lnTo>
                    <a:pt x="779847" y="762674"/>
                  </a:lnTo>
                  <a:lnTo>
                    <a:pt x="788564" y="763845"/>
                  </a:lnTo>
                  <a:lnTo>
                    <a:pt x="797281" y="765016"/>
                  </a:lnTo>
                  <a:lnTo>
                    <a:pt x="805998" y="766317"/>
                  </a:lnTo>
                  <a:lnTo>
                    <a:pt x="814845" y="767879"/>
                  </a:lnTo>
                  <a:lnTo>
                    <a:pt x="823562" y="769570"/>
                  </a:lnTo>
                  <a:lnTo>
                    <a:pt x="832409" y="771392"/>
                  </a:lnTo>
                  <a:lnTo>
                    <a:pt x="841126" y="773344"/>
                  </a:lnTo>
                  <a:lnTo>
                    <a:pt x="849843" y="775426"/>
                  </a:lnTo>
                  <a:lnTo>
                    <a:pt x="858690" y="777638"/>
                  </a:lnTo>
                  <a:lnTo>
                    <a:pt x="867407" y="779980"/>
                  </a:lnTo>
                  <a:lnTo>
                    <a:pt x="876124" y="782583"/>
                  </a:lnTo>
                  <a:lnTo>
                    <a:pt x="884841" y="785185"/>
                  </a:lnTo>
                  <a:lnTo>
                    <a:pt x="893558" y="788048"/>
                  </a:lnTo>
                  <a:lnTo>
                    <a:pt x="902275" y="791041"/>
                  </a:lnTo>
                  <a:lnTo>
                    <a:pt x="910992" y="794164"/>
                  </a:lnTo>
                  <a:lnTo>
                    <a:pt x="919709" y="797417"/>
                  </a:lnTo>
                  <a:lnTo>
                    <a:pt x="928426" y="800800"/>
                  </a:lnTo>
                  <a:lnTo>
                    <a:pt x="937013" y="804444"/>
                  </a:lnTo>
                  <a:lnTo>
                    <a:pt x="945600" y="808087"/>
                  </a:lnTo>
                  <a:lnTo>
                    <a:pt x="954317" y="811861"/>
                  </a:lnTo>
                  <a:lnTo>
                    <a:pt x="962773" y="815895"/>
                  </a:lnTo>
                  <a:lnTo>
                    <a:pt x="971360" y="820059"/>
                  </a:lnTo>
                  <a:lnTo>
                    <a:pt x="979947" y="824222"/>
                  </a:lnTo>
                  <a:lnTo>
                    <a:pt x="988404" y="828647"/>
                  </a:lnTo>
                  <a:lnTo>
                    <a:pt x="996861" y="833201"/>
                  </a:lnTo>
                  <a:lnTo>
                    <a:pt x="1005188" y="837885"/>
                  </a:lnTo>
                  <a:lnTo>
                    <a:pt x="1013644" y="842700"/>
                  </a:lnTo>
                  <a:lnTo>
                    <a:pt x="1021971" y="847645"/>
                  </a:lnTo>
                  <a:lnTo>
                    <a:pt x="1030298" y="852720"/>
                  </a:lnTo>
                  <a:lnTo>
                    <a:pt x="1038494" y="857924"/>
                  </a:lnTo>
                  <a:lnTo>
                    <a:pt x="1046691" y="863390"/>
                  </a:lnTo>
                  <a:lnTo>
                    <a:pt x="1054888" y="868855"/>
                  </a:lnTo>
                  <a:lnTo>
                    <a:pt x="1062954" y="874450"/>
                  </a:lnTo>
                  <a:lnTo>
                    <a:pt x="1071020" y="880306"/>
                  </a:lnTo>
                  <a:lnTo>
                    <a:pt x="1078957" y="886161"/>
                  </a:lnTo>
                  <a:lnTo>
                    <a:pt x="1086893" y="892277"/>
                  </a:lnTo>
                  <a:lnTo>
                    <a:pt x="1094830" y="898393"/>
                  </a:lnTo>
                  <a:lnTo>
                    <a:pt x="1102636" y="904769"/>
                  </a:lnTo>
                  <a:lnTo>
                    <a:pt x="1110442" y="911145"/>
                  </a:lnTo>
                  <a:lnTo>
                    <a:pt x="1118118" y="917781"/>
                  </a:lnTo>
                  <a:lnTo>
                    <a:pt x="1125794" y="924548"/>
                  </a:lnTo>
                  <a:lnTo>
                    <a:pt x="1133341" y="931314"/>
                  </a:lnTo>
                  <a:lnTo>
                    <a:pt x="1140887" y="938341"/>
                  </a:lnTo>
                  <a:lnTo>
                    <a:pt x="1148303" y="945368"/>
                  </a:lnTo>
                  <a:lnTo>
                    <a:pt x="1155719" y="952655"/>
                  </a:lnTo>
                  <a:lnTo>
                    <a:pt x="1163004" y="960072"/>
                  </a:lnTo>
                  <a:lnTo>
                    <a:pt x="1170160" y="967619"/>
                  </a:lnTo>
                  <a:lnTo>
                    <a:pt x="1177316" y="975166"/>
                  </a:lnTo>
                  <a:lnTo>
                    <a:pt x="1184342" y="982974"/>
                  </a:lnTo>
                  <a:lnTo>
                    <a:pt x="1191367" y="990911"/>
                  </a:lnTo>
                  <a:lnTo>
                    <a:pt x="1198263" y="998849"/>
                  </a:lnTo>
                  <a:lnTo>
                    <a:pt x="1205028" y="1007047"/>
                  </a:lnTo>
                  <a:lnTo>
                    <a:pt x="1211663" y="1015374"/>
                  </a:lnTo>
                  <a:lnTo>
                    <a:pt x="1216477" y="1021360"/>
                  </a:lnTo>
                  <a:lnTo>
                    <a:pt x="1221291" y="1027606"/>
                  </a:lnTo>
                  <a:lnTo>
                    <a:pt x="1225845" y="1033722"/>
                  </a:lnTo>
                  <a:lnTo>
                    <a:pt x="1230399" y="1039968"/>
                  </a:lnTo>
                  <a:lnTo>
                    <a:pt x="1239246" y="1052460"/>
                  </a:lnTo>
                  <a:lnTo>
                    <a:pt x="1247833" y="1065082"/>
                  </a:lnTo>
                  <a:lnTo>
                    <a:pt x="1263445" y="1060527"/>
                  </a:lnTo>
                  <a:lnTo>
                    <a:pt x="1279188" y="1056103"/>
                  </a:lnTo>
                  <a:lnTo>
                    <a:pt x="1295060" y="1051679"/>
                  </a:lnTo>
                  <a:lnTo>
                    <a:pt x="1310933" y="1047385"/>
                  </a:lnTo>
                  <a:lnTo>
                    <a:pt x="1326936" y="1043351"/>
                  </a:lnTo>
                  <a:lnTo>
                    <a:pt x="1343069" y="1039447"/>
                  </a:lnTo>
                  <a:lnTo>
                    <a:pt x="1359202" y="1035674"/>
                  </a:lnTo>
                  <a:lnTo>
                    <a:pt x="1375335" y="1032030"/>
                  </a:lnTo>
                  <a:lnTo>
                    <a:pt x="1391728" y="1028517"/>
                  </a:lnTo>
                  <a:lnTo>
                    <a:pt x="1408121" y="1025134"/>
                  </a:lnTo>
                  <a:lnTo>
                    <a:pt x="1424515" y="1021881"/>
                  </a:lnTo>
                  <a:lnTo>
                    <a:pt x="1441038" y="1018758"/>
                  </a:lnTo>
                  <a:lnTo>
                    <a:pt x="1457691" y="1015895"/>
                  </a:lnTo>
                  <a:lnTo>
                    <a:pt x="1474344" y="1013032"/>
                  </a:lnTo>
                  <a:lnTo>
                    <a:pt x="1491128" y="1010430"/>
                  </a:lnTo>
                  <a:lnTo>
                    <a:pt x="1507912" y="1007827"/>
                  </a:lnTo>
                  <a:lnTo>
                    <a:pt x="1524825" y="1005485"/>
                  </a:lnTo>
                  <a:lnTo>
                    <a:pt x="1541869" y="1003273"/>
                  </a:lnTo>
                  <a:lnTo>
                    <a:pt x="1558782" y="1001191"/>
                  </a:lnTo>
                  <a:lnTo>
                    <a:pt x="1575956" y="999239"/>
                  </a:lnTo>
                  <a:lnTo>
                    <a:pt x="1593130" y="997547"/>
                  </a:lnTo>
                  <a:lnTo>
                    <a:pt x="1610304" y="995856"/>
                  </a:lnTo>
                  <a:lnTo>
                    <a:pt x="1627608" y="994425"/>
                  </a:lnTo>
                  <a:lnTo>
                    <a:pt x="1644912" y="992993"/>
                  </a:lnTo>
                  <a:lnTo>
                    <a:pt x="1662346" y="991822"/>
                  </a:lnTo>
                  <a:lnTo>
                    <a:pt x="1679780" y="990911"/>
                  </a:lnTo>
                  <a:lnTo>
                    <a:pt x="1697344" y="990000"/>
                  </a:lnTo>
                  <a:lnTo>
                    <a:pt x="1714908" y="989220"/>
                  </a:lnTo>
                  <a:lnTo>
                    <a:pt x="1732472" y="988699"/>
                  </a:lnTo>
                  <a:lnTo>
                    <a:pt x="1750296" y="988309"/>
                  </a:lnTo>
                  <a:lnTo>
                    <a:pt x="1768120" y="988048"/>
                  </a:lnTo>
                  <a:lnTo>
                    <a:pt x="1785815" y="988048"/>
                  </a:lnTo>
                  <a:lnTo>
                    <a:pt x="1804680" y="988048"/>
                  </a:lnTo>
                  <a:lnTo>
                    <a:pt x="1823415" y="988309"/>
                  </a:lnTo>
                  <a:lnTo>
                    <a:pt x="1842150" y="988829"/>
                  </a:lnTo>
                  <a:lnTo>
                    <a:pt x="1860755" y="989480"/>
                  </a:lnTo>
                  <a:lnTo>
                    <a:pt x="1879360" y="990261"/>
                  </a:lnTo>
                  <a:lnTo>
                    <a:pt x="1897835" y="991171"/>
                  </a:lnTo>
                  <a:lnTo>
                    <a:pt x="1916310" y="992343"/>
                  </a:lnTo>
                  <a:lnTo>
                    <a:pt x="1934784" y="993644"/>
                  </a:lnTo>
                  <a:lnTo>
                    <a:pt x="1952999" y="995075"/>
                  </a:lnTo>
                  <a:lnTo>
                    <a:pt x="1971344" y="996767"/>
                  </a:lnTo>
                  <a:lnTo>
                    <a:pt x="1989428" y="998588"/>
                  </a:lnTo>
                  <a:lnTo>
                    <a:pt x="2007643" y="1000540"/>
                  </a:lnTo>
                  <a:lnTo>
                    <a:pt x="2025597" y="1002752"/>
                  </a:lnTo>
                  <a:lnTo>
                    <a:pt x="2043552" y="1005095"/>
                  </a:lnTo>
                  <a:lnTo>
                    <a:pt x="2061506" y="1007567"/>
                  </a:lnTo>
                  <a:lnTo>
                    <a:pt x="2079331" y="1010170"/>
                  </a:lnTo>
                  <a:lnTo>
                    <a:pt x="2097025" y="1013032"/>
                  </a:lnTo>
                  <a:lnTo>
                    <a:pt x="2114719" y="1016025"/>
                  </a:lnTo>
                  <a:lnTo>
                    <a:pt x="2132283" y="1019148"/>
                  </a:lnTo>
                  <a:lnTo>
                    <a:pt x="2149717" y="1022401"/>
                  </a:lnTo>
                  <a:lnTo>
                    <a:pt x="2167151" y="1025784"/>
                  </a:lnTo>
                  <a:lnTo>
                    <a:pt x="2184455" y="1029428"/>
                  </a:lnTo>
                  <a:lnTo>
                    <a:pt x="2201629" y="1033201"/>
                  </a:lnTo>
                  <a:lnTo>
                    <a:pt x="2218803" y="1037105"/>
                  </a:lnTo>
                  <a:lnTo>
                    <a:pt x="2235846" y="1041139"/>
                  </a:lnTo>
                  <a:lnTo>
                    <a:pt x="2252890" y="1045433"/>
                  </a:lnTo>
                  <a:lnTo>
                    <a:pt x="2269673" y="1049727"/>
                  </a:lnTo>
                  <a:lnTo>
                    <a:pt x="2286457" y="1054412"/>
                  </a:lnTo>
                  <a:lnTo>
                    <a:pt x="2303110" y="1059096"/>
                  </a:lnTo>
                  <a:lnTo>
                    <a:pt x="2319764" y="1063911"/>
                  </a:lnTo>
                  <a:lnTo>
                    <a:pt x="2336157" y="1068855"/>
                  </a:lnTo>
                  <a:lnTo>
                    <a:pt x="2352550" y="1073930"/>
                  </a:lnTo>
                  <a:lnTo>
                    <a:pt x="2368813" y="1079265"/>
                  </a:lnTo>
                  <a:lnTo>
                    <a:pt x="2385076" y="1084600"/>
                  </a:lnTo>
                  <a:lnTo>
                    <a:pt x="2401079" y="1090196"/>
                  </a:lnTo>
                  <a:lnTo>
                    <a:pt x="2417082" y="1095791"/>
                  </a:lnTo>
                  <a:lnTo>
                    <a:pt x="2432955" y="1101647"/>
                  </a:lnTo>
                  <a:lnTo>
                    <a:pt x="2448697" y="1107632"/>
                  </a:lnTo>
                  <a:lnTo>
                    <a:pt x="2464310" y="1113748"/>
                  </a:lnTo>
                  <a:lnTo>
                    <a:pt x="2479792" y="1119994"/>
                  </a:lnTo>
                  <a:lnTo>
                    <a:pt x="2495275" y="1126370"/>
                  </a:lnTo>
                  <a:lnTo>
                    <a:pt x="2510627" y="1132876"/>
                  </a:lnTo>
                  <a:lnTo>
                    <a:pt x="2525719" y="1139513"/>
                  </a:lnTo>
                  <a:lnTo>
                    <a:pt x="2540811" y="1146279"/>
                  </a:lnTo>
                  <a:lnTo>
                    <a:pt x="2555773" y="1153176"/>
                  </a:lnTo>
                  <a:lnTo>
                    <a:pt x="2570605" y="1160202"/>
                  </a:lnTo>
                  <a:lnTo>
                    <a:pt x="2585307" y="1167359"/>
                  </a:lnTo>
                  <a:lnTo>
                    <a:pt x="2599879" y="1174646"/>
                  </a:lnTo>
                  <a:lnTo>
                    <a:pt x="2614320" y="1182063"/>
                  </a:lnTo>
                  <a:lnTo>
                    <a:pt x="2628632" y="1189610"/>
                  </a:lnTo>
                  <a:lnTo>
                    <a:pt x="2642943" y="1197288"/>
                  </a:lnTo>
                  <a:lnTo>
                    <a:pt x="2656995" y="1205095"/>
                  </a:lnTo>
                  <a:lnTo>
                    <a:pt x="2670916" y="1213033"/>
                  </a:lnTo>
                  <a:lnTo>
                    <a:pt x="2684707" y="1221100"/>
                  </a:lnTo>
                  <a:lnTo>
                    <a:pt x="2698368" y="1229298"/>
                  </a:lnTo>
                  <a:lnTo>
                    <a:pt x="2712029" y="1237496"/>
                  </a:lnTo>
                  <a:lnTo>
                    <a:pt x="2725430" y="1245954"/>
                  </a:lnTo>
                  <a:lnTo>
                    <a:pt x="2738700" y="1254542"/>
                  </a:lnTo>
                  <a:lnTo>
                    <a:pt x="2751841" y="1263130"/>
                  </a:lnTo>
                  <a:lnTo>
                    <a:pt x="2764851" y="1271849"/>
                  </a:lnTo>
                  <a:lnTo>
                    <a:pt x="2777602" y="1280697"/>
                  </a:lnTo>
                  <a:lnTo>
                    <a:pt x="2790352" y="1289806"/>
                  </a:lnTo>
                  <a:lnTo>
                    <a:pt x="2802972" y="1298784"/>
                  </a:lnTo>
                  <a:lnTo>
                    <a:pt x="2815332" y="1308023"/>
                  </a:lnTo>
                  <a:lnTo>
                    <a:pt x="2827692" y="1317392"/>
                  </a:lnTo>
                  <a:lnTo>
                    <a:pt x="2839791" y="1326761"/>
                  </a:lnTo>
                  <a:lnTo>
                    <a:pt x="2851761" y="1336390"/>
                  </a:lnTo>
                  <a:lnTo>
                    <a:pt x="2863601" y="1346019"/>
                  </a:lnTo>
                  <a:lnTo>
                    <a:pt x="2875310" y="1355779"/>
                  </a:lnTo>
                  <a:lnTo>
                    <a:pt x="2886759" y="1365538"/>
                  </a:lnTo>
                  <a:lnTo>
                    <a:pt x="2898078" y="1375558"/>
                  </a:lnTo>
                  <a:lnTo>
                    <a:pt x="2909397" y="1385577"/>
                  </a:lnTo>
                  <a:lnTo>
                    <a:pt x="2920456" y="1395727"/>
                  </a:lnTo>
                  <a:lnTo>
                    <a:pt x="2931385" y="1406007"/>
                  </a:lnTo>
                  <a:lnTo>
                    <a:pt x="2942184" y="1416417"/>
                  </a:lnTo>
                  <a:lnTo>
                    <a:pt x="2952722" y="1426826"/>
                  </a:lnTo>
                  <a:lnTo>
                    <a:pt x="2963131" y="1437497"/>
                  </a:lnTo>
                  <a:lnTo>
                    <a:pt x="2973279" y="1448037"/>
                  </a:lnTo>
                  <a:lnTo>
                    <a:pt x="2983427" y="1458837"/>
                  </a:lnTo>
                  <a:lnTo>
                    <a:pt x="2993315" y="1469637"/>
                  </a:lnTo>
                  <a:lnTo>
                    <a:pt x="3002943" y="1480828"/>
                  </a:lnTo>
                  <a:lnTo>
                    <a:pt x="3012570" y="1491758"/>
                  </a:lnTo>
                  <a:lnTo>
                    <a:pt x="3021938" y="1502949"/>
                  </a:lnTo>
                  <a:lnTo>
                    <a:pt x="3031175" y="1514140"/>
                  </a:lnTo>
                  <a:lnTo>
                    <a:pt x="3040152" y="1525460"/>
                  </a:lnTo>
                  <a:lnTo>
                    <a:pt x="3049000" y="1536781"/>
                  </a:lnTo>
                  <a:lnTo>
                    <a:pt x="3057717" y="1548362"/>
                  </a:lnTo>
                  <a:lnTo>
                    <a:pt x="3066173" y="1559943"/>
                  </a:lnTo>
                  <a:lnTo>
                    <a:pt x="3074500" y="1571524"/>
                  </a:lnTo>
                  <a:lnTo>
                    <a:pt x="3082697" y="1583235"/>
                  </a:lnTo>
                  <a:lnTo>
                    <a:pt x="3090633" y="1595077"/>
                  </a:lnTo>
                  <a:lnTo>
                    <a:pt x="3098309" y="1606918"/>
                  </a:lnTo>
                  <a:lnTo>
                    <a:pt x="3105985" y="1619020"/>
                  </a:lnTo>
                  <a:lnTo>
                    <a:pt x="3113271" y="1630991"/>
                  </a:lnTo>
                  <a:lnTo>
                    <a:pt x="3120557" y="1643092"/>
                  </a:lnTo>
                  <a:lnTo>
                    <a:pt x="3127453" y="1655324"/>
                  </a:lnTo>
                  <a:lnTo>
                    <a:pt x="3134348" y="1667686"/>
                  </a:lnTo>
                  <a:lnTo>
                    <a:pt x="3140983" y="1680048"/>
                  </a:lnTo>
                  <a:lnTo>
                    <a:pt x="3147359" y="1692409"/>
                  </a:lnTo>
                  <a:lnTo>
                    <a:pt x="3153604" y="1704901"/>
                  </a:lnTo>
                  <a:lnTo>
                    <a:pt x="3159588" y="1717523"/>
                  </a:lnTo>
                  <a:lnTo>
                    <a:pt x="3165443" y="1730145"/>
                  </a:lnTo>
                  <a:lnTo>
                    <a:pt x="3171038" y="1742898"/>
                  </a:lnTo>
                  <a:lnTo>
                    <a:pt x="3176502" y="1755650"/>
                  </a:lnTo>
                  <a:lnTo>
                    <a:pt x="3181706" y="1768532"/>
                  </a:lnTo>
                  <a:lnTo>
                    <a:pt x="3186650" y="1781545"/>
                  </a:lnTo>
                  <a:lnTo>
                    <a:pt x="3191464" y="1794427"/>
                  </a:lnTo>
                  <a:lnTo>
                    <a:pt x="3196148" y="1807570"/>
                  </a:lnTo>
                  <a:lnTo>
                    <a:pt x="3200441" y="1820712"/>
                  </a:lnTo>
                  <a:lnTo>
                    <a:pt x="3204605" y="1833855"/>
                  </a:lnTo>
                  <a:lnTo>
                    <a:pt x="3208638" y="1847127"/>
                  </a:lnTo>
                  <a:lnTo>
                    <a:pt x="3212411" y="1860400"/>
                  </a:lnTo>
                  <a:lnTo>
                    <a:pt x="3215924" y="1873803"/>
                  </a:lnTo>
                  <a:lnTo>
                    <a:pt x="3219176" y="1887205"/>
                  </a:lnTo>
                  <a:lnTo>
                    <a:pt x="3222299" y="1900738"/>
                  </a:lnTo>
                  <a:lnTo>
                    <a:pt x="3225161" y="1914271"/>
                  </a:lnTo>
                  <a:lnTo>
                    <a:pt x="3227763" y="1927934"/>
                  </a:lnTo>
                  <a:lnTo>
                    <a:pt x="3230235" y="1941467"/>
                  </a:lnTo>
                  <a:lnTo>
                    <a:pt x="3232447" y="1955260"/>
                  </a:lnTo>
                  <a:lnTo>
                    <a:pt x="3234399" y="1968923"/>
                  </a:lnTo>
                  <a:lnTo>
                    <a:pt x="3236220" y="1982716"/>
                  </a:lnTo>
                  <a:lnTo>
                    <a:pt x="3237651" y="1996640"/>
                  </a:lnTo>
                  <a:lnTo>
                    <a:pt x="3238952" y="2010433"/>
                  </a:lnTo>
                  <a:lnTo>
                    <a:pt x="3239993" y="2024486"/>
                  </a:lnTo>
                  <a:lnTo>
                    <a:pt x="3240904" y="2038409"/>
                  </a:lnTo>
                  <a:lnTo>
                    <a:pt x="3241424" y="2052463"/>
                  </a:lnTo>
                  <a:lnTo>
                    <a:pt x="3241814" y="2066516"/>
                  </a:lnTo>
                  <a:lnTo>
                    <a:pt x="3241945" y="2080700"/>
                  </a:lnTo>
                  <a:lnTo>
                    <a:pt x="3241814" y="2092151"/>
                  </a:lnTo>
                  <a:lnTo>
                    <a:pt x="3241554" y="2103732"/>
                  </a:lnTo>
                  <a:lnTo>
                    <a:pt x="3248840" y="2111019"/>
                  </a:lnTo>
                  <a:lnTo>
                    <a:pt x="3255996" y="2118436"/>
                  </a:lnTo>
                  <a:lnTo>
                    <a:pt x="3263021" y="2125983"/>
                  </a:lnTo>
                  <a:lnTo>
                    <a:pt x="3269917" y="2133530"/>
                  </a:lnTo>
                  <a:lnTo>
                    <a:pt x="3276813" y="2141207"/>
                  </a:lnTo>
                  <a:lnTo>
                    <a:pt x="3283578" y="2149015"/>
                  </a:lnTo>
                  <a:lnTo>
                    <a:pt x="3290213" y="2156692"/>
                  </a:lnTo>
                  <a:lnTo>
                    <a:pt x="3296719" y="2164630"/>
                  </a:lnTo>
                  <a:lnTo>
                    <a:pt x="3303094" y="2172567"/>
                  </a:lnTo>
                  <a:lnTo>
                    <a:pt x="3309339" y="2180505"/>
                  </a:lnTo>
                  <a:lnTo>
                    <a:pt x="3315584" y="2188573"/>
                  </a:lnTo>
                  <a:lnTo>
                    <a:pt x="3321699" y="2196770"/>
                  </a:lnTo>
                  <a:lnTo>
                    <a:pt x="3327683" y="2204968"/>
                  </a:lnTo>
                  <a:lnTo>
                    <a:pt x="3333538" y="2213296"/>
                  </a:lnTo>
                  <a:lnTo>
                    <a:pt x="3339263" y="2221624"/>
                  </a:lnTo>
                  <a:lnTo>
                    <a:pt x="3344987" y="2230082"/>
                  </a:lnTo>
                  <a:lnTo>
                    <a:pt x="3350452" y="2238540"/>
                  </a:lnTo>
                  <a:lnTo>
                    <a:pt x="3355916" y="2247128"/>
                  </a:lnTo>
                  <a:lnTo>
                    <a:pt x="3361250" y="2255716"/>
                  </a:lnTo>
                  <a:lnTo>
                    <a:pt x="3366585" y="2264435"/>
                  </a:lnTo>
                  <a:lnTo>
                    <a:pt x="3371659" y="2273283"/>
                  </a:lnTo>
                  <a:lnTo>
                    <a:pt x="3376733" y="2282002"/>
                  </a:lnTo>
                  <a:lnTo>
                    <a:pt x="3381677" y="2290980"/>
                  </a:lnTo>
                  <a:lnTo>
                    <a:pt x="3386491" y="2299959"/>
                  </a:lnTo>
                  <a:lnTo>
                    <a:pt x="3391174" y="2308937"/>
                  </a:lnTo>
                  <a:lnTo>
                    <a:pt x="3395728" y="2318046"/>
                  </a:lnTo>
                  <a:lnTo>
                    <a:pt x="3400282" y="2327415"/>
                  </a:lnTo>
                  <a:lnTo>
                    <a:pt x="3404705" y="2336654"/>
                  </a:lnTo>
                  <a:lnTo>
                    <a:pt x="3408999" y="2345892"/>
                  </a:lnTo>
                  <a:lnTo>
                    <a:pt x="3413162" y="2355391"/>
                  </a:lnTo>
                  <a:lnTo>
                    <a:pt x="3417195" y="2364760"/>
                  </a:lnTo>
                  <a:lnTo>
                    <a:pt x="3421229" y="2374259"/>
                  </a:lnTo>
                  <a:lnTo>
                    <a:pt x="3425132" y="2383889"/>
                  </a:lnTo>
                  <a:lnTo>
                    <a:pt x="3428905" y="2393518"/>
                  </a:lnTo>
                  <a:lnTo>
                    <a:pt x="3432548" y="2403277"/>
                  </a:lnTo>
                  <a:lnTo>
                    <a:pt x="3436061" y="2413036"/>
                  </a:lnTo>
                  <a:lnTo>
                    <a:pt x="3439573" y="2422796"/>
                  </a:lnTo>
                  <a:lnTo>
                    <a:pt x="3442826" y="2432685"/>
                  </a:lnTo>
                  <a:lnTo>
                    <a:pt x="3446079" y="2442705"/>
                  </a:lnTo>
                  <a:lnTo>
                    <a:pt x="3449331" y="2452724"/>
                  </a:lnTo>
                  <a:lnTo>
                    <a:pt x="3452324" y="2462874"/>
                  </a:lnTo>
                  <a:lnTo>
                    <a:pt x="3455316" y="2473023"/>
                  </a:lnTo>
                  <a:lnTo>
                    <a:pt x="3458048" y="2483303"/>
                  </a:lnTo>
                  <a:lnTo>
                    <a:pt x="3460780" y="2493583"/>
                  </a:lnTo>
                  <a:lnTo>
                    <a:pt x="3463513" y="2503993"/>
                  </a:lnTo>
                  <a:lnTo>
                    <a:pt x="3465985" y="2514403"/>
                  </a:lnTo>
                  <a:lnTo>
                    <a:pt x="3468457" y="2524813"/>
                  </a:lnTo>
                  <a:lnTo>
                    <a:pt x="3470798" y="2535353"/>
                  </a:lnTo>
                  <a:lnTo>
                    <a:pt x="3473010" y="2546023"/>
                  </a:lnTo>
                  <a:lnTo>
                    <a:pt x="3475092" y="2556693"/>
                  </a:lnTo>
                  <a:lnTo>
                    <a:pt x="3477174" y="2567493"/>
                  </a:lnTo>
                  <a:lnTo>
                    <a:pt x="3478995" y="2578294"/>
                  </a:lnTo>
                  <a:lnTo>
                    <a:pt x="3480816" y="2589094"/>
                  </a:lnTo>
                  <a:lnTo>
                    <a:pt x="3482508" y="2600024"/>
                  </a:lnTo>
                  <a:lnTo>
                    <a:pt x="3484199" y="2611085"/>
                  </a:lnTo>
                  <a:lnTo>
                    <a:pt x="3485630" y="2622146"/>
                  </a:lnTo>
                  <a:lnTo>
                    <a:pt x="3487061" y="2633206"/>
                  </a:lnTo>
                  <a:lnTo>
                    <a:pt x="3488363" y="2644397"/>
                  </a:lnTo>
                  <a:lnTo>
                    <a:pt x="3489533" y="2655718"/>
                  </a:lnTo>
                  <a:lnTo>
                    <a:pt x="3490704" y="2667038"/>
                  </a:lnTo>
                  <a:lnTo>
                    <a:pt x="3491745" y="2678359"/>
                  </a:lnTo>
                  <a:lnTo>
                    <a:pt x="3492526" y="2689810"/>
                  </a:lnTo>
                  <a:lnTo>
                    <a:pt x="3493437" y="2701261"/>
                  </a:lnTo>
                  <a:lnTo>
                    <a:pt x="3494087" y="2712842"/>
                  </a:lnTo>
                  <a:lnTo>
                    <a:pt x="3489533" y="2695796"/>
                  </a:lnTo>
                  <a:lnTo>
                    <a:pt x="3484850" y="2678880"/>
                  </a:lnTo>
                  <a:lnTo>
                    <a:pt x="3479906" y="2662094"/>
                  </a:lnTo>
                  <a:lnTo>
                    <a:pt x="3474702" y="2645308"/>
                  </a:lnTo>
                  <a:lnTo>
                    <a:pt x="3469237" y="2628782"/>
                  </a:lnTo>
                  <a:lnTo>
                    <a:pt x="3463513" y="2612256"/>
                  </a:lnTo>
                  <a:lnTo>
                    <a:pt x="3457658" y="2595861"/>
                  </a:lnTo>
                  <a:lnTo>
                    <a:pt x="3451413" y="2579595"/>
                  </a:lnTo>
                  <a:lnTo>
                    <a:pt x="3445038" y="2563330"/>
                  </a:lnTo>
                  <a:lnTo>
                    <a:pt x="3438402" y="2547324"/>
                  </a:lnTo>
                  <a:lnTo>
                    <a:pt x="3431507" y="2531579"/>
                  </a:lnTo>
                  <a:lnTo>
                    <a:pt x="3424351" y="2515834"/>
                  </a:lnTo>
                  <a:lnTo>
                    <a:pt x="3416935" y="2500350"/>
                  </a:lnTo>
                  <a:lnTo>
                    <a:pt x="3409259" y="2484995"/>
                  </a:lnTo>
                  <a:lnTo>
                    <a:pt x="3405356" y="2477318"/>
                  </a:lnTo>
                  <a:lnTo>
                    <a:pt x="3401323" y="2469770"/>
                  </a:lnTo>
                  <a:lnTo>
                    <a:pt x="3397289" y="2462223"/>
                  </a:lnTo>
                  <a:lnTo>
                    <a:pt x="3393126" y="2454806"/>
                  </a:lnTo>
                  <a:lnTo>
                    <a:pt x="3388963" y="2447389"/>
                  </a:lnTo>
                  <a:lnTo>
                    <a:pt x="3384669" y="2439972"/>
                  </a:lnTo>
                  <a:lnTo>
                    <a:pt x="3380376" y="2432685"/>
                  </a:lnTo>
                  <a:lnTo>
                    <a:pt x="3375952" y="2425398"/>
                  </a:lnTo>
                  <a:lnTo>
                    <a:pt x="3371529" y="2418241"/>
                  </a:lnTo>
                  <a:lnTo>
                    <a:pt x="3366975" y="2411084"/>
                  </a:lnTo>
                  <a:lnTo>
                    <a:pt x="3362421" y="2403928"/>
                  </a:lnTo>
                  <a:lnTo>
                    <a:pt x="3357738" y="2396901"/>
                  </a:lnTo>
                  <a:lnTo>
                    <a:pt x="3353054" y="2389874"/>
                  </a:lnTo>
                  <a:lnTo>
                    <a:pt x="3348240" y="2382978"/>
                  </a:lnTo>
                  <a:lnTo>
                    <a:pt x="3343426" y="2376081"/>
                  </a:lnTo>
                  <a:lnTo>
                    <a:pt x="3338482" y="2369315"/>
                  </a:lnTo>
                  <a:lnTo>
                    <a:pt x="3333538" y="2362548"/>
                  </a:lnTo>
                  <a:lnTo>
                    <a:pt x="3328464" y="2355782"/>
                  </a:lnTo>
                  <a:lnTo>
                    <a:pt x="3323260" y="2349145"/>
                  </a:lnTo>
                  <a:lnTo>
                    <a:pt x="3318056" y="2342639"/>
                  </a:lnTo>
                  <a:lnTo>
                    <a:pt x="3312852" y="2336133"/>
                  </a:lnTo>
                  <a:lnTo>
                    <a:pt x="3307517" y="2329627"/>
                  </a:lnTo>
                  <a:lnTo>
                    <a:pt x="3302053" y="2323381"/>
                  </a:lnTo>
                  <a:lnTo>
                    <a:pt x="3296588" y="2316875"/>
                  </a:lnTo>
                  <a:lnTo>
                    <a:pt x="3290994" y="2310629"/>
                  </a:lnTo>
                  <a:lnTo>
                    <a:pt x="3285399" y="2304513"/>
                  </a:lnTo>
                  <a:lnTo>
                    <a:pt x="3279675" y="2298397"/>
                  </a:lnTo>
                  <a:lnTo>
                    <a:pt x="3273950" y="2292411"/>
                  </a:lnTo>
                  <a:lnTo>
                    <a:pt x="3268096" y="2286426"/>
                  </a:lnTo>
                  <a:lnTo>
                    <a:pt x="3262111" y="2280570"/>
                  </a:lnTo>
                  <a:lnTo>
                    <a:pt x="3256126" y="2274715"/>
                  </a:lnTo>
                  <a:lnTo>
                    <a:pt x="3250141" y="2268989"/>
                  </a:lnTo>
                  <a:lnTo>
                    <a:pt x="3244026" y="2263394"/>
                  </a:lnTo>
                  <a:lnTo>
                    <a:pt x="3237781" y="2257798"/>
                  </a:lnTo>
                  <a:lnTo>
                    <a:pt x="3231536" y="2252333"/>
                  </a:lnTo>
                  <a:lnTo>
                    <a:pt x="3225161" y="2246868"/>
                  </a:lnTo>
                  <a:lnTo>
                    <a:pt x="3222819" y="2257929"/>
                  </a:lnTo>
                  <a:lnTo>
                    <a:pt x="3220347" y="2268859"/>
                  </a:lnTo>
                  <a:lnTo>
                    <a:pt x="3217745" y="2279789"/>
                  </a:lnTo>
                  <a:lnTo>
                    <a:pt x="3215013" y="2290720"/>
                  </a:lnTo>
                  <a:lnTo>
                    <a:pt x="3212151" y="2301650"/>
                  </a:lnTo>
                  <a:lnTo>
                    <a:pt x="3209028" y="2312451"/>
                  </a:lnTo>
                  <a:lnTo>
                    <a:pt x="3205906" y="2323381"/>
                  </a:lnTo>
                  <a:lnTo>
                    <a:pt x="3202523" y="2334051"/>
                  </a:lnTo>
                  <a:lnTo>
                    <a:pt x="3199140" y="2344721"/>
                  </a:lnTo>
                  <a:lnTo>
                    <a:pt x="3195497" y="2355391"/>
                  </a:lnTo>
                  <a:lnTo>
                    <a:pt x="3191724" y="2366062"/>
                  </a:lnTo>
                  <a:lnTo>
                    <a:pt x="3187821" y="2376602"/>
                  </a:lnTo>
                  <a:lnTo>
                    <a:pt x="3183918" y="2387142"/>
                  </a:lnTo>
                  <a:lnTo>
                    <a:pt x="3179755" y="2397682"/>
                  </a:lnTo>
                  <a:lnTo>
                    <a:pt x="3175461" y="2408092"/>
                  </a:lnTo>
                  <a:lnTo>
                    <a:pt x="3171038" y="2418502"/>
                  </a:lnTo>
                  <a:lnTo>
                    <a:pt x="3166484" y="2428781"/>
                  </a:lnTo>
                  <a:lnTo>
                    <a:pt x="3161800" y="2439191"/>
                  </a:lnTo>
                  <a:lnTo>
                    <a:pt x="3156856" y="2449341"/>
                  </a:lnTo>
                  <a:lnTo>
                    <a:pt x="3151912" y="2459621"/>
                  </a:lnTo>
                  <a:lnTo>
                    <a:pt x="3146838" y="2469770"/>
                  </a:lnTo>
                  <a:lnTo>
                    <a:pt x="3141634" y="2479920"/>
                  </a:lnTo>
                  <a:lnTo>
                    <a:pt x="3136300" y="2489940"/>
                  </a:lnTo>
                  <a:lnTo>
                    <a:pt x="3130835" y="2499959"/>
                  </a:lnTo>
                  <a:lnTo>
                    <a:pt x="3125241" y="2509979"/>
                  </a:lnTo>
                  <a:lnTo>
                    <a:pt x="3119516" y="2519868"/>
                  </a:lnTo>
                  <a:lnTo>
                    <a:pt x="3113662" y="2529758"/>
                  </a:lnTo>
                  <a:lnTo>
                    <a:pt x="3107677" y="2539517"/>
                  </a:lnTo>
                  <a:lnTo>
                    <a:pt x="3101562" y="2549276"/>
                  </a:lnTo>
                  <a:lnTo>
                    <a:pt x="3095317" y="2559035"/>
                  </a:lnTo>
                  <a:lnTo>
                    <a:pt x="3088942" y="2568665"/>
                  </a:lnTo>
                  <a:lnTo>
                    <a:pt x="3082436" y="2578294"/>
                  </a:lnTo>
                  <a:lnTo>
                    <a:pt x="3075801" y="2587793"/>
                  </a:lnTo>
                  <a:lnTo>
                    <a:pt x="3069166" y="2597292"/>
                  </a:lnTo>
                  <a:lnTo>
                    <a:pt x="3062270" y="2606791"/>
                  </a:lnTo>
                  <a:lnTo>
                    <a:pt x="3055375" y="2616160"/>
                  </a:lnTo>
                  <a:lnTo>
                    <a:pt x="3048219" y="2625529"/>
                  </a:lnTo>
                  <a:lnTo>
                    <a:pt x="3041063" y="2634768"/>
                  </a:lnTo>
                  <a:lnTo>
                    <a:pt x="3033647" y="2643876"/>
                  </a:lnTo>
                  <a:lnTo>
                    <a:pt x="3026231" y="2653115"/>
                  </a:lnTo>
                  <a:lnTo>
                    <a:pt x="3018685" y="2662224"/>
                  </a:lnTo>
                  <a:lnTo>
                    <a:pt x="3011009" y="2671202"/>
                  </a:lnTo>
                  <a:lnTo>
                    <a:pt x="3003333" y="2680181"/>
                  </a:lnTo>
                  <a:lnTo>
                    <a:pt x="2995396" y="2689029"/>
                  </a:lnTo>
                  <a:lnTo>
                    <a:pt x="2987330" y="2697878"/>
                  </a:lnTo>
                  <a:lnTo>
                    <a:pt x="2979264" y="2706726"/>
                  </a:lnTo>
                  <a:lnTo>
                    <a:pt x="2971067" y="2715444"/>
                  </a:lnTo>
                  <a:lnTo>
                    <a:pt x="2962740" y="2724163"/>
                  </a:lnTo>
                  <a:lnTo>
                    <a:pt x="2954283" y="2732751"/>
                  </a:lnTo>
                  <a:lnTo>
                    <a:pt x="2945697" y="2741339"/>
                  </a:lnTo>
                  <a:lnTo>
                    <a:pt x="2936980" y="2749797"/>
                  </a:lnTo>
                  <a:lnTo>
                    <a:pt x="2928263" y="2758255"/>
                  </a:lnTo>
                  <a:lnTo>
                    <a:pt x="2919415" y="2766583"/>
                  </a:lnTo>
                  <a:lnTo>
                    <a:pt x="2910308" y="2774781"/>
                  </a:lnTo>
                  <a:lnTo>
                    <a:pt x="2901201" y="2782979"/>
                  </a:lnTo>
                  <a:lnTo>
                    <a:pt x="2891963" y="2791177"/>
                  </a:lnTo>
                  <a:lnTo>
                    <a:pt x="2882596" y="2799244"/>
                  </a:lnTo>
                  <a:lnTo>
                    <a:pt x="2873228" y="2807182"/>
                  </a:lnTo>
                  <a:lnTo>
                    <a:pt x="2863731" y="2815119"/>
                  </a:lnTo>
                  <a:lnTo>
                    <a:pt x="2854103" y="2822927"/>
                  </a:lnTo>
                  <a:lnTo>
                    <a:pt x="2844475" y="2830734"/>
                  </a:lnTo>
                  <a:lnTo>
                    <a:pt x="2834587" y="2838542"/>
                  </a:lnTo>
                  <a:lnTo>
                    <a:pt x="2824699" y="2846089"/>
                  </a:lnTo>
                  <a:lnTo>
                    <a:pt x="2814681" y="2853636"/>
                  </a:lnTo>
                  <a:lnTo>
                    <a:pt x="2814681" y="3239454"/>
                  </a:lnTo>
                  <a:lnTo>
                    <a:pt x="2814681" y="3242837"/>
                  </a:lnTo>
                  <a:lnTo>
                    <a:pt x="2814551" y="3246220"/>
                  </a:lnTo>
                  <a:lnTo>
                    <a:pt x="2814291" y="3249603"/>
                  </a:lnTo>
                  <a:lnTo>
                    <a:pt x="2814031" y="3252986"/>
                  </a:lnTo>
                  <a:lnTo>
                    <a:pt x="2813640" y="3256370"/>
                  </a:lnTo>
                  <a:lnTo>
                    <a:pt x="2813250" y="3259623"/>
                  </a:lnTo>
                  <a:lnTo>
                    <a:pt x="2812600" y="3262876"/>
                  </a:lnTo>
                  <a:lnTo>
                    <a:pt x="2812079" y="3266129"/>
                  </a:lnTo>
                  <a:lnTo>
                    <a:pt x="2811299" y="3269382"/>
                  </a:lnTo>
                  <a:lnTo>
                    <a:pt x="2810518" y="3272635"/>
                  </a:lnTo>
                  <a:lnTo>
                    <a:pt x="2809737" y="3275758"/>
                  </a:lnTo>
                  <a:lnTo>
                    <a:pt x="2808697" y="3278881"/>
                  </a:lnTo>
                  <a:lnTo>
                    <a:pt x="2807786" y="3282004"/>
                  </a:lnTo>
                  <a:lnTo>
                    <a:pt x="2806615" y="3285127"/>
                  </a:lnTo>
                  <a:lnTo>
                    <a:pt x="2805574" y="3288120"/>
                  </a:lnTo>
                  <a:lnTo>
                    <a:pt x="2804273" y="3291113"/>
                  </a:lnTo>
                  <a:lnTo>
                    <a:pt x="2802972" y="3294106"/>
                  </a:lnTo>
                  <a:lnTo>
                    <a:pt x="2801671" y="3296968"/>
                  </a:lnTo>
                  <a:lnTo>
                    <a:pt x="2800240" y="3299961"/>
                  </a:lnTo>
                  <a:lnTo>
                    <a:pt x="2798678" y="3302694"/>
                  </a:lnTo>
                  <a:lnTo>
                    <a:pt x="2795556" y="3308289"/>
                  </a:lnTo>
                  <a:lnTo>
                    <a:pt x="2792043" y="3313754"/>
                  </a:lnTo>
                  <a:lnTo>
                    <a:pt x="2788270" y="3318959"/>
                  </a:lnTo>
                  <a:lnTo>
                    <a:pt x="2784367" y="3323904"/>
                  </a:lnTo>
                  <a:lnTo>
                    <a:pt x="2780204" y="3328719"/>
                  </a:lnTo>
                  <a:lnTo>
                    <a:pt x="2775780" y="3333403"/>
                  </a:lnTo>
                  <a:lnTo>
                    <a:pt x="2771226" y="3337827"/>
                  </a:lnTo>
                  <a:lnTo>
                    <a:pt x="2766413" y="3341991"/>
                  </a:lnTo>
                  <a:lnTo>
                    <a:pt x="2761338" y="3345895"/>
                  </a:lnTo>
                  <a:lnTo>
                    <a:pt x="2756134" y="3349669"/>
                  </a:lnTo>
                  <a:lnTo>
                    <a:pt x="2750800" y="3353052"/>
                  </a:lnTo>
                  <a:lnTo>
                    <a:pt x="2745206" y="3356305"/>
                  </a:lnTo>
                  <a:lnTo>
                    <a:pt x="2742343" y="3357736"/>
                  </a:lnTo>
                  <a:lnTo>
                    <a:pt x="2739481" y="3359168"/>
                  </a:lnTo>
                  <a:lnTo>
                    <a:pt x="2736489" y="3360599"/>
                  </a:lnTo>
                  <a:lnTo>
                    <a:pt x="2733496" y="3361900"/>
                  </a:lnTo>
                  <a:lnTo>
                    <a:pt x="2730504" y="3363071"/>
                  </a:lnTo>
                  <a:lnTo>
                    <a:pt x="2727511" y="3364242"/>
                  </a:lnTo>
                  <a:lnTo>
                    <a:pt x="2724389" y="3365414"/>
                  </a:lnTo>
                  <a:lnTo>
                    <a:pt x="2721396" y="3366324"/>
                  </a:lnTo>
                  <a:lnTo>
                    <a:pt x="2718144" y="3367235"/>
                  </a:lnTo>
                  <a:lnTo>
                    <a:pt x="2715021" y="3368146"/>
                  </a:lnTo>
                  <a:lnTo>
                    <a:pt x="2711769" y="3368927"/>
                  </a:lnTo>
                  <a:lnTo>
                    <a:pt x="2708646" y="3369578"/>
                  </a:lnTo>
                  <a:lnTo>
                    <a:pt x="2705394" y="3370228"/>
                  </a:lnTo>
                  <a:lnTo>
                    <a:pt x="2702011" y="3370749"/>
                  </a:lnTo>
                  <a:lnTo>
                    <a:pt x="2698758" y="3371269"/>
                  </a:lnTo>
                  <a:lnTo>
                    <a:pt x="2695375" y="3371660"/>
                  </a:lnTo>
                  <a:lnTo>
                    <a:pt x="2691993" y="3371920"/>
                  </a:lnTo>
                  <a:lnTo>
                    <a:pt x="2688610" y="3372180"/>
                  </a:lnTo>
                  <a:lnTo>
                    <a:pt x="2685227" y="3372310"/>
                  </a:lnTo>
                  <a:lnTo>
                    <a:pt x="2681845" y="3372310"/>
                  </a:lnTo>
                  <a:lnTo>
                    <a:pt x="2302460" y="3372310"/>
                  </a:lnTo>
                  <a:lnTo>
                    <a:pt x="2299077" y="3372310"/>
                  </a:lnTo>
                  <a:lnTo>
                    <a:pt x="2295694" y="3372180"/>
                  </a:lnTo>
                  <a:lnTo>
                    <a:pt x="2292312" y="3371920"/>
                  </a:lnTo>
                  <a:lnTo>
                    <a:pt x="2288929" y="3371660"/>
                  </a:lnTo>
                  <a:lnTo>
                    <a:pt x="2285546" y="3371269"/>
                  </a:lnTo>
                  <a:lnTo>
                    <a:pt x="2282294" y="3370749"/>
                  </a:lnTo>
                  <a:lnTo>
                    <a:pt x="2278911" y="3370228"/>
                  </a:lnTo>
                  <a:lnTo>
                    <a:pt x="2275658" y="3369578"/>
                  </a:lnTo>
                  <a:lnTo>
                    <a:pt x="2272406" y="3368927"/>
                  </a:lnTo>
                  <a:lnTo>
                    <a:pt x="2269283" y="3368146"/>
                  </a:lnTo>
                  <a:lnTo>
                    <a:pt x="2266031" y="3367235"/>
                  </a:lnTo>
                  <a:lnTo>
                    <a:pt x="2262908" y="3366324"/>
                  </a:lnTo>
                  <a:lnTo>
                    <a:pt x="2259786" y="3365414"/>
                  </a:lnTo>
                  <a:lnTo>
                    <a:pt x="2256793" y="3364242"/>
                  </a:lnTo>
                  <a:lnTo>
                    <a:pt x="2253801" y="3363071"/>
                  </a:lnTo>
                  <a:lnTo>
                    <a:pt x="2250678" y="3361900"/>
                  </a:lnTo>
                  <a:lnTo>
                    <a:pt x="2247816" y="3360599"/>
                  </a:lnTo>
                  <a:lnTo>
                    <a:pt x="2244824" y="3359168"/>
                  </a:lnTo>
                  <a:lnTo>
                    <a:pt x="2241961" y="3357736"/>
                  </a:lnTo>
                  <a:lnTo>
                    <a:pt x="2239099" y="3356305"/>
                  </a:lnTo>
                  <a:lnTo>
                    <a:pt x="2233504" y="3353052"/>
                  </a:lnTo>
                  <a:lnTo>
                    <a:pt x="2228170" y="3349669"/>
                  </a:lnTo>
                  <a:lnTo>
                    <a:pt x="2222966" y="3345895"/>
                  </a:lnTo>
                  <a:lnTo>
                    <a:pt x="2217892" y="3341991"/>
                  </a:lnTo>
                  <a:lnTo>
                    <a:pt x="2213078" y="3337827"/>
                  </a:lnTo>
                  <a:lnTo>
                    <a:pt x="2208524" y="3333403"/>
                  </a:lnTo>
                  <a:lnTo>
                    <a:pt x="2204101" y="3328719"/>
                  </a:lnTo>
                  <a:lnTo>
                    <a:pt x="2199937" y="3323904"/>
                  </a:lnTo>
                  <a:lnTo>
                    <a:pt x="2195904" y="3318959"/>
                  </a:lnTo>
                  <a:lnTo>
                    <a:pt x="2192261" y="3313754"/>
                  </a:lnTo>
                  <a:lnTo>
                    <a:pt x="2188748" y="3308289"/>
                  </a:lnTo>
                  <a:lnTo>
                    <a:pt x="2185626" y="3302694"/>
                  </a:lnTo>
                  <a:lnTo>
                    <a:pt x="2184065" y="3299961"/>
                  </a:lnTo>
                  <a:lnTo>
                    <a:pt x="2182634" y="3296968"/>
                  </a:lnTo>
                  <a:lnTo>
                    <a:pt x="2181333" y="3294106"/>
                  </a:lnTo>
                  <a:lnTo>
                    <a:pt x="2180031" y="3291113"/>
                  </a:lnTo>
                  <a:lnTo>
                    <a:pt x="2178730" y="3288120"/>
                  </a:lnTo>
                  <a:lnTo>
                    <a:pt x="2177690" y="3285127"/>
                  </a:lnTo>
                  <a:lnTo>
                    <a:pt x="2176519" y="3282004"/>
                  </a:lnTo>
                  <a:lnTo>
                    <a:pt x="2175478" y="3278881"/>
                  </a:lnTo>
                  <a:lnTo>
                    <a:pt x="2174567" y="3275758"/>
                  </a:lnTo>
                  <a:lnTo>
                    <a:pt x="2173786" y="3272635"/>
                  </a:lnTo>
                  <a:lnTo>
                    <a:pt x="2173006" y="3269382"/>
                  </a:lnTo>
                  <a:lnTo>
                    <a:pt x="2172225" y="3266129"/>
                  </a:lnTo>
                  <a:lnTo>
                    <a:pt x="2171705" y="3262876"/>
                  </a:lnTo>
                  <a:lnTo>
                    <a:pt x="2171054" y="3259623"/>
                  </a:lnTo>
                  <a:lnTo>
                    <a:pt x="2170664" y="3256370"/>
                  </a:lnTo>
                  <a:lnTo>
                    <a:pt x="2170274" y="3252986"/>
                  </a:lnTo>
                  <a:lnTo>
                    <a:pt x="2170013" y="3249603"/>
                  </a:lnTo>
                  <a:lnTo>
                    <a:pt x="2169753" y="3246220"/>
                  </a:lnTo>
                  <a:lnTo>
                    <a:pt x="2169623" y="3242837"/>
                  </a:lnTo>
                  <a:lnTo>
                    <a:pt x="2169623" y="3239454"/>
                  </a:lnTo>
                  <a:lnTo>
                    <a:pt x="2169623" y="3134704"/>
                  </a:lnTo>
                  <a:lnTo>
                    <a:pt x="2146595" y="3139258"/>
                  </a:lnTo>
                  <a:lnTo>
                    <a:pt x="2123436" y="3143552"/>
                  </a:lnTo>
                  <a:lnTo>
                    <a:pt x="2100147" y="3147586"/>
                  </a:lnTo>
                  <a:lnTo>
                    <a:pt x="2076728" y="3151230"/>
                  </a:lnTo>
                  <a:lnTo>
                    <a:pt x="2053179" y="3154743"/>
                  </a:lnTo>
                  <a:lnTo>
                    <a:pt x="2029500" y="3157866"/>
                  </a:lnTo>
                  <a:lnTo>
                    <a:pt x="2005561" y="3160729"/>
                  </a:lnTo>
                  <a:lnTo>
                    <a:pt x="1981622" y="3163461"/>
                  </a:lnTo>
                  <a:lnTo>
                    <a:pt x="1957553" y="3165673"/>
                  </a:lnTo>
                  <a:lnTo>
                    <a:pt x="1933353" y="3167755"/>
                  </a:lnTo>
                  <a:lnTo>
                    <a:pt x="1909024" y="3169447"/>
                  </a:lnTo>
                  <a:lnTo>
                    <a:pt x="1884694" y="3170748"/>
                  </a:lnTo>
                  <a:lnTo>
                    <a:pt x="1860104" y="3171919"/>
                  </a:lnTo>
                  <a:lnTo>
                    <a:pt x="1835515" y="3172700"/>
                  </a:lnTo>
                  <a:lnTo>
                    <a:pt x="1810665" y="3173090"/>
                  </a:lnTo>
                  <a:lnTo>
                    <a:pt x="1798305" y="3173220"/>
                  </a:lnTo>
                  <a:lnTo>
                    <a:pt x="1785815" y="3173220"/>
                  </a:lnTo>
                  <a:lnTo>
                    <a:pt x="1773325" y="3173220"/>
                  </a:lnTo>
                  <a:lnTo>
                    <a:pt x="1760965" y="3173090"/>
                  </a:lnTo>
                  <a:lnTo>
                    <a:pt x="1748475" y="3172960"/>
                  </a:lnTo>
                  <a:lnTo>
                    <a:pt x="1735985" y="3172700"/>
                  </a:lnTo>
                  <a:lnTo>
                    <a:pt x="1723625" y="3172310"/>
                  </a:lnTo>
                  <a:lnTo>
                    <a:pt x="1711265" y="3171919"/>
                  </a:lnTo>
                  <a:lnTo>
                    <a:pt x="1686675" y="3170748"/>
                  </a:lnTo>
                  <a:lnTo>
                    <a:pt x="1662085" y="3169317"/>
                  </a:lnTo>
                  <a:lnTo>
                    <a:pt x="1637756" y="3167625"/>
                  </a:lnTo>
                  <a:lnTo>
                    <a:pt x="1613426" y="3165673"/>
                  </a:lnTo>
                  <a:lnTo>
                    <a:pt x="1589357" y="3163331"/>
                  </a:lnTo>
                  <a:lnTo>
                    <a:pt x="1565288" y="3160598"/>
                  </a:lnTo>
                  <a:lnTo>
                    <a:pt x="1541478" y="3157736"/>
                  </a:lnTo>
                  <a:lnTo>
                    <a:pt x="1517669" y="3154613"/>
                  </a:lnTo>
                  <a:lnTo>
                    <a:pt x="1493990" y="3151099"/>
                  </a:lnTo>
                  <a:lnTo>
                    <a:pt x="1470571" y="3147456"/>
                  </a:lnTo>
                  <a:lnTo>
                    <a:pt x="1447153" y="3143422"/>
                  </a:lnTo>
                  <a:lnTo>
                    <a:pt x="1423994" y="3139128"/>
                  </a:lnTo>
                  <a:lnTo>
                    <a:pt x="1400966" y="3134444"/>
                  </a:lnTo>
                  <a:lnTo>
                    <a:pt x="1400966" y="3239454"/>
                  </a:lnTo>
                  <a:lnTo>
                    <a:pt x="1400835" y="3242837"/>
                  </a:lnTo>
                  <a:lnTo>
                    <a:pt x="1400705" y="3246220"/>
                  </a:lnTo>
                  <a:lnTo>
                    <a:pt x="1400575" y="3249603"/>
                  </a:lnTo>
                  <a:lnTo>
                    <a:pt x="1400185" y="3252986"/>
                  </a:lnTo>
                  <a:lnTo>
                    <a:pt x="1399795" y="3256370"/>
                  </a:lnTo>
                  <a:lnTo>
                    <a:pt x="1399404" y="3259623"/>
                  </a:lnTo>
                  <a:lnTo>
                    <a:pt x="1398884" y="3262876"/>
                  </a:lnTo>
                  <a:lnTo>
                    <a:pt x="1398233" y="3266129"/>
                  </a:lnTo>
                  <a:lnTo>
                    <a:pt x="1397453" y="3269382"/>
                  </a:lnTo>
                  <a:lnTo>
                    <a:pt x="1396672" y="3272635"/>
                  </a:lnTo>
                  <a:lnTo>
                    <a:pt x="1395892" y="3275758"/>
                  </a:lnTo>
                  <a:lnTo>
                    <a:pt x="1394981" y="3278881"/>
                  </a:lnTo>
                  <a:lnTo>
                    <a:pt x="1393940" y="3282004"/>
                  </a:lnTo>
                  <a:lnTo>
                    <a:pt x="1392899" y="3285127"/>
                  </a:lnTo>
                  <a:lnTo>
                    <a:pt x="1391728" y="3288120"/>
                  </a:lnTo>
                  <a:lnTo>
                    <a:pt x="1390427" y="3291113"/>
                  </a:lnTo>
                  <a:lnTo>
                    <a:pt x="1389126" y="3294106"/>
                  </a:lnTo>
                  <a:lnTo>
                    <a:pt x="1387825" y="3296968"/>
                  </a:lnTo>
                  <a:lnTo>
                    <a:pt x="1386394" y="3299961"/>
                  </a:lnTo>
                  <a:lnTo>
                    <a:pt x="1384833" y="3302694"/>
                  </a:lnTo>
                  <a:lnTo>
                    <a:pt x="1381710" y="3308289"/>
                  </a:lnTo>
                  <a:lnTo>
                    <a:pt x="1378197" y="3313754"/>
                  </a:lnTo>
                  <a:lnTo>
                    <a:pt x="1374554" y="3318959"/>
                  </a:lnTo>
                  <a:lnTo>
                    <a:pt x="1370521" y="3323904"/>
                  </a:lnTo>
                  <a:lnTo>
                    <a:pt x="1366358" y="3328719"/>
                  </a:lnTo>
                  <a:lnTo>
                    <a:pt x="1361934" y="3333403"/>
                  </a:lnTo>
                  <a:lnTo>
                    <a:pt x="1357381" y="3337827"/>
                  </a:lnTo>
                  <a:lnTo>
                    <a:pt x="1352567" y="3341991"/>
                  </a:lnTo>
                  <a:lnTo>
                    <a:pt x="1347493" y="3345895"/>
                  </a:lnTo>
                  <a:lnTo>
                    <a:pt x="1342289" y="3349669"/>
                  </a:lnTo>
                  <a:lnTo>
                    <a:pt x="1336954" y="3353052"/>
                  </a:lnTo>
                  <a:lnTo>
                    <a:pt x="1331360" y="3356305"/>
                  </a:lnTo>
                  <a:lnTo>
                    <a:pt x="1328497" y="3357736"/>
                  </a:lnTo>
                  <a:lnTo>
                    <a:pt x="1325635" y="3359168"/>
                  </a:lnTo>
                  <a:lnTo>
                    <a:pt x="1322643" y="3360599"/>
                  </a:lnTo>
                  <a:lnTo>
                    <a:pt x="1319780" y="3361900"/>
                  </a:lnTo>
                  <a:lnTo>
                    <a:pt x="1316788" y="3363071"/>
                  </a:lnTo>
                  <a:lnTo>
                    <a:pt x="1313665" y="3364242"/>
                  </a:lnTo>
                  <a:lnTo>
                    <a:pt x="1310673" y="3365414"/>
                  </a:lnTo>
                  <a:lnTo>
                    <a:pt x="1307550" y="3366324"/>
                  </a:lnTo>
                  <a:lnTo>
                    <a:pt x="1304428" y="3367235"/>
                  </a:lnTo>
                  <a:lnTo>
                    <a:pt x="1301175" y="3368146"/>
                  </a:lnTo>
                  <a:lnTo>
                    <a:pt x="1298053" y="3368927"/>
                  </a:lnTo>
                  <a:lnTo>
                    <a:pt x="1294800" y="3369578"/>
                  </a:lnTo>
                  <a:lnTo>
                    <a:pt x="1291548" y="3370228"/>
                  </a:lnTo>
                  <a:lnTo>
                    <a:pt x="1288295" y="3370749"/>
                  </a:lnTo>
                  <a:lnTo>
                    <a:pt x="1284912" y="3371269"/>
                  </a:lnTo>
                  <a:lnTo>
                    <a:pt x="1281530" y="3371660"/>
                  </a:lnTo>
                  <a:lnTo>
                    <a:pt x="1278277" y="3371920"/>
                  </a:lnTo>
                  <a:lnTo>
                    <a:pt x="1274894" y="3372180"/>
                  </a:lnTo>
                  <a:lnTo>
                    <a:pt x="1271382" y="3372310"/>
                  </a:lnTo>
                  <a:lnTo>
                    <a:pt x="1267999" y="3372310"/>
                  </a:lnTo>
                  <a:lnTo>
                    <a:pt x="888614" y="3372310"/>
                  </a:lnTo>
                  <a:lnTo>
                    <a:pt x="885231" y="3372310"/>
                  </a:lnTo>
                  <a:lnTo>
                    <a:pt x="881849" y="3372180"/>
                  </a:lnTo>
                  <a:lnTo>
                    <a:pt x="878466" y="3371920"/>
                  </a:lnTo>
                  <a:lnTo>
                    <a:pt x="875083" y="3371660"/>
                  </a:lnTo>
                  <a:lnTo>
                    <a:pt x="871700" y="3371269"/>
                  </a:lnTo>
                  <a:lnTo>
                    <a:pt x="868448" y="3370749"/>
                  </a:lnTo>
                  <a:lnTo>
                    <a:pt x="865195" y="3370228"/>
                  </a:lnTo>
                  <a:lnTo>
                    <a:pt x="861812" y="3369578"/>
                  </a:lnTo>
                  <a:lnTo>
                    <a:pt x="858690" y="3368927"/>
                  </a:lnTo>
                  <a:lnTo>
                    <a:pt x="855437" y="3368146"/>
                  </a:lnTo>
                  <a:lnTo>
                    <a:pt x="852315" y="3367235"/>
                  </a:lnTo>
                  <a:lnTo>
                    <a:pt x="849192" y="3366324"/>
                  </a:lnTo>
                  <a:lnTo>
                    <a:pt x="846070" y="3365414"/>
                  </a:lnTo>
                  <a:lnTo>
                    <a:pt x="842947" y="3364242"/>
                  </a:lnTo>
                  <a:lnTo>
                    <a:pt x="839955" y="3363071"/>
                  </a:lnTo>
                  <a:lnTo>
                    <a:pt x="836962" y="3361900"/>
                  </a:lnTo>
                  <a:lnTo>
                    <a:pt x="833970" y="3360599"/>
                  </a:lnTo>
                  <a:lnTo>
                    <a:pt x="830978" y="3359168"/>
                  </a:lnTo>
                  <a:lnTo>
                    <a:pt x="828115" y="3357736"/>
                  </a:lnTo>
                  <a:lnTo>
                    <a:pt x="825253" y="3356305"/>
                  </a:lnTo>
                  <a:lnTo>
                    <a:pt x="819789" y="3353052"/>
                  </a:lnTo>
                  <a:lnTo>
                    <a:pt x="814324" y="3349669"/>
                  </a:lnTo>
                  <a:lnTo>
                    <a:pt x="809120" y="3345895"/>
                  </a:lnTo>
                  <a:lnTo>
                    <a:pt x="804046" y="3341991"/>
                  </a:lnTo>
                  <a:lnTo>
                    <a:pt x="799232" y="3337827"/>
                  </a:lnTo>
                  <a:lnTo>
                    <a:pt x="794679" y="3333403"/>
                  </a:lnTo>
                  <a:lnTo>
                    <a:pt x="790255" y="3328719"/>
                  </a:lnTo>
                  <a:lnTo>
                    <a:pt x="786092" y="3323904"/>
                  </a:lnTo>
                  <a:lnTo>
                    <a:pt x="782188" y="3318959"/>
                  </a:lnTo>
                  <a:lnTo>
                    <a:pt x="778415" y="3313754"/>
                  </a:lnTo>
                  <a:lnTo>
                    <a:pt x="775033" y="3308289"/>
                  </a:lnTo>
                  <a:lnTo>
                    <a:pt x="771780" y="3302694"/>
                  </a:lnTo>
                  <a:lnTo>
                    <a:pt x="770219" y="3299961"/>
                  </a:lnTo>
                  <a:lnTo>
                    <a:pt x="768788" y="3296968"/>
                  </a:lnTo>
                  <a:lnTo>
                    <a:pt x="767487" y="3294106"/>
                  </a:lnTo>
                  <a:lnTo>
                    <a:pt x="766186" y="3291113"/>
                  </a:lnTo>
                  <a:lnTo>
                    <a:pt x="765015" y="3288120"/>
                  </a:lnTo>
                  <a:lnTo>
                    <a:pt x="763844" y="3285127"/>
                  </a:lnTo>
                  <a:lnTo>
                    <a:pt x="762673" y="3282004"/>
                  </a:lnTo>
                  <a:lnTo>
                    <a:pt x="761762" y="3278881"/>
                  </a:lnTo>
                  <a:lnTo>
                    <a:pt x="760721" y="3275758"/>
                  </a:lnTo>
                  <a:lnTo>
                    <a:pt x="759941" y="3272635"/>
                  </a:lnTo>
                  <a:lnTo>
                    <a:pt x="759160" y="3269382"/>
                  </a:lnTo>
                  <a:lnTo>
                    <a:pt x="758379" y="3266129"/>
                  </a:lnTo>
                  <a:lnTo>
                    <a:pt x="757859" y="3262876"/>
                  </a:lnTo>
                  <a:lnTo>
                    <a:pt x="757208" y="3259623"/>
                  </a:lnTo>
                  <a:lnTo>
                    <a:pt x="756818" y="3256370"/>
                  </a:lnTo>
                  <a:lnTo>
                    <a:pt x="756428" y="3252986"/>
                  </a:lnTo>
                  <a:lnTo>
                    <a:pt x="756168" y="3249603"/>
                  </a:lnTo>
                  <a:lnTo>
                    <a:pt x="755907" y="3246220"/>
                  </a:lnTo>
                  <a:lnTo>
                    <a:pt x="755777" y="3242837"/>
                  </a:lnTo>
                  <a:lnTo>
                    <a:pt x="755777" y="3239454"/>
                  </a:lnTo>
                  <a:lnTo>
                    <a:pt x="755777" y="2852855"/>
                  </a:lnTo>
                  <a:lnTo>
                    <a:pt x="739774" y="2840624"/>
                  </a:lnTo>
                  <a:lnTo>
                    <a:pt x="724032" y="2828392"/>
                  </a:lnTo>
                  <a:lnTo>
                    <a:pt x="708679" y="2815770"/>
                  </a:lnTo>
                  <a:lnTo>
                    <a:pt x="693457" y="2803148"/>
                  </a:lnTo>
                  <a:lnTo>
                    <a:pt x="678625" y="2790136"/>
                  </a:lnTo>
                  <a:lnTo>
                    <a:pt x="663923" y="2777123"/>
                  </a:lnTo>
                  <a:lnTo>
                    <a:pt x="649482" y="2763851"/>
                  </a:lnTo>
                  <a:lnTo>
                    <a:pt x="635431" y="2750448"/>
                  </a:lnTo>
                  <a:lnTo>
                    <a:pt x="628535" y="2743681"/>
                  </a:lnTo>
                  <a:lnTo>
                    <a:pt x="621639" y="2736785"/>
                  </a:lnTo>
                  <a:lnTo>
                    <a:pt x="614744" y="2729888"/>
                  </a:lnTo>
                  <a:lnTo>
                    <a:pt x="608109" y="2722992"/>
                  </a:lnTo>
                  <a:lnTo>
                    <a:pt x="601343" y="2716095"/>
                  </a:lnTo>
                  <a:lnTo>
                    <a:pt x="594838" y="2709068"/>
                  </a:lnTo>
                  <a:lnTo>
                    <a:pt x="588203" y="2702042"/>
                  </a:lnTo>
                  <a:lnTo>
                    <a:pt x="581697" y="2695015"/>
                  </a:lnTo>
                  <a:lnTo>
                    <a:pt x="575322" y="2687988"/>
                  </a:lnTo>
                  <a:lnTo>
                    <a:pt x="568947" y="2680831"/>
                  </a:lnTo>
                  <a:lnTo>
                    <a:pt x="562702" y="2673675"/>
                  </a:lnTo>
                  <a:lnTo>
                    <a:pt x="556587" y="2666388"/>
                  </a:lnTo>
                  <a:lnTo>
                    <a:pt x="550472" y="2659231"/>
                  </a:lnTo>
                  <a:lnTo>
                    <a:pt x="544487" y="2651944"/>
                  </a:lnTo>
                  <a:lnTo>
                    <a:pt x="538503" y="2644527"/>
                  </a:lnTo>
                  <a:lnTo>
                    <a:pt x="532648" y="2637240"/>
                  </a:lnTo>
                  <a:lnTo>
                    <a:pt x="317715" y="2706856"/>
                  </a:lnTo>
                  <a:lnTo>
                    <a:pt x="311600" y="2708548"/>
                  </a:lnTo>
                  <a:lnTo>
                    <a:pt x="305485" y="2710109"/>
                  </a:lnTo>
                  <a:lnTo>
                    <a:pt x="299371" y="2711280"/>
                  </a:lnTo>
                  <a:lnTo>
                    <a:pt x="293256" y="2712191"/>
                  </a:lnTo>
                  <a:lnTo>
                    <a:pt x="287141" y="2712842"/>
                  </a:lnTo>
                  <a:lnTo>
                    <a:pt x="281156" y="2713102"/>
                  </a:lnTo>
                  <a:lnTo>
                    <a:pt x="275041" y="2713232"/>
                  </a:lnTo>
                  <a:lnTo>
                    <a:pt x="269056" y="2712972"/>
                  </a:lnTo>
                  <a:lnTo>
                    <a:pt x="263201" y="2712452"/>
                  </a:lnTo>
                  <a:lnTo>
                    <a:pt x="257347" y="2711541"/>
                  </a:lnTo>
                  <a:lnTo>
                    <a:pt x="251492" y="2710500"/>
                  </a:lnTo>
                  <a:lnTo>
                    <a:pt x="245767" y="2709198"/>
                  </a:lnTo>
                  <a:lnTo>
                    <a:pt x="240173" y="2707637"/>
                  </a:lnTo>
                  <a:lnTo>
                    <a:pt x="234709" y="2705815"/>
                  </a:lnTo>
                  <a:lnTo>
                    <a:pt x="229374" y="2703603"/>
                  </a:lnTo>
                  <a:lnTo>
                    <a:pt x="224040" y="2701261"/>
                  </a:lnTo>
                  <a:lnTo>
                    <a:pt x="218966" y="2698789"/>
                  </a:lnTo>
                  <a:lnTo>
                    <a:pt x="213892" y="2695926"/>
                  </a:lnTo>
                  <a:lnTo>
                    <a:pt x="209078" y="2692933"/>
                  </a:lnTo>
                  <a:lnTo>
                    <a:pt x="204394" y="2689550"/>
                  </a:lnTo>
                  <a:lnTo>
                    <a:pt x="199841" y="2686167"/>
                  </a:lnTo>
                  <a:lnTo>
                    <a:pt x="195547" y="2682393"/>
                  </a:lnTo>
                  <a:lnTo>
                    <a:pt x="191384" y="2678489"/>
                  </a:lnTo>
                  <a:lnTo>
                    <a:pt x="187481" y="2674325"/>
                  </a:lnTo>
                  <a:lnTo>
                    <a:pt x="183708" y="2670031"/>
                  </a:lnTo>
                  <a:lnTo>
                    <a:pt x="180195" y="2665477"/>
                  </a:lnTo>
                  <a:lnTo>
                    <a:pt x="176942" y="2660792"/>
                  </a:lnTo>
                  <a:lnTo>
                    <a:pt x="173950" y="2655848"/>
                  </a:lnTo>
                  <a:lnTo>
                    <a:pt x="171087" y="2650643"/>
                  </a:lnTo>
                  <a:lnTo>
                    <a:pt x="169786" y="2648040"/>
                  </a:lnTo>
                  <a:lnTo>
                    <a:pt x="168615" y="2645438"/>
                  </a:lnTo>
                  <a:lnTo>
                    <a:pt x="167445" y="2642705"/>
                  </a:lnTo>
                  <a:lnTo>
                    <a:pt x="166274" y="2639973"/>
                  </a:lnTo>
                  <a:lnTo>
                    <a:pt x="165233" y="2637110"/>
                  </a:lnTo>
                  <a:lnTo>
                    <a:pt x="164322" y="2634247"/>
                  </a:lnTo>
                  <a:lnTo>
                    <a:pt x="5334" y="2143159"/>
                  </a:lnTo>
                  <a:lnTo>
                    <a:pt x="4554" y="2140297"/>
                  </a:lnTo>
                  <a:lnTo>
                    <a:pt x="3643" y="2137434"/>
                  </a:lnTo>
                  <a:lnTo>
                    <a:pt x="2992" y="2134571"/>
                  </a:lnTo>
                  <a:lnTo>
                    <a:pt x="2342" y="2131708"/>
                  </a:lnTo>
                  <a:lnTo>
                    <a:pt x="1821" y="2128846"/>
                  </a:lnTo>
                  <a:lnTo>
                    <a:pt x="1301" y="2125983"/>
                  </a:lnTo>
                  <a:lnTo>
                    <a:pt x="520" y="2120127"/>
                  </a:lnTo>
                  <a:lnTo>
                    <a:pt x="130" y="2114402"/>
                  </a:lnTo>
                  <a:lnTo>
                    <a:pt x="0" y="2108676"/>
                  </a:lnTo>
                  <a:lnTo>
                    <a:pt x="260" y="2102821"/>
                  </a:lnTo>
                  <a:lnTo>
                    <a:pt x="651" y="2097225"/>
                  </a:lnTo>
                  <a:lnTo>
                    <a:pt x="1431" y="2091500"/>
                  </a:lnTo>
                  <a:lnTo>
                    <a:pt x="2472" y="2085905"/>
                  </a:lnTo>
                  <a:lnTo>
                    <a:pt x="3903" y="2080309"/>
                  </a:lnTo>
                  <a:lnTo>
                    <a:pt x="5464" y="2074844"/>
                  </a:lnTo>
                  <a:lnTo>
                    <a:pt x="7286" y="2069509"/>
                  </a:lnTo>
                  <a:lnTo>
                    <a:pt x="9498" y="2064174"/>
                  </a:lnTo>
                  <a:lnTo>
                    <a:pt x="11840" y="2058969"/>
                  </a:lnTo>
                  <a:lnTo>
                    <a:pt x="14572" y="2053894"/>
                  </a:lnTo>
                  <a:lnTo>
                    <a:pt x="17434" y="2048950"/>
                  </a:lnTo>
                  <a:lnTo>
                    <a:pt x="20557" y="2044005"/>
                  </a:lnTo>
                  <a:lnTo>
                    <a:pt x="23939" y="2039320"/>
                  </a:lnTo>
                  <a:lnTo>
                    <a:pt x="27582" y="2034766"/>
                  </a:lnTo>
                  <a:lnTo>
                    <a:pt x="31355" y="2030342"/>
                  </a:lnTo>
                  <a:lnTo>
                    <a:pt x="35519" y="2026048"/>
                  </a:lnTo>
                  <a:lnTo>
                    <a:pt x="39682" y="2022014"/>
                  </a:lnTo>
                  <a:lnTo>
                    <a:pt x="44236" y="2018110"/>
                  </a:lnTo>
                  <a:lnTo>
                    <a:pt x="48919" y="2014337"/>
                  </a:lnTo>
                  <a:lnTo>
                    <a:pt x="53863" y="2010823"/>
                  </a:lnTo>
                  <a:lnTo>
                    <a:pt x="58937" y="2007570"/>
                  </a:lnTo>
                  <a:lnTo>
                    <a:pt x="64272" y="2004447"/>
                  </a:lnTo>
                  <a:lnTo>
                    <a:pt x="69736" y="2001715"/>
                  </a:lnTo>
                  <a:lnTo>
                    <a:pt x="75331" y="1999112"/>
                  </a:lnTo>
                  <a:lnTo>
                    <a:pt x="81185" y="1996640"/>
                  </a:lnTo>
                  <a:lnTo>
                    <a:pt x="87170" y="1994558"/>
                  </a:lnTo>
                  <a:lnTo>
                    <a:pt x="347249" y="1910367"/>
                  </a:lnTo>
                  <a:lnTo>
                    <a:pt x="349721" y="1898917"/>
                  </a:lnTo>
                  <a:lnTo>
                    <a:pt x="352323" y="1887466"/>
                  </a:lnTo>
                  <a:lnTo>
                    <a:pt x="355185" y="1876145"/>
                  </a:lnTo>
                  <a:lnTo>
                    <a:pt x="358048" y="1864824"/>
                  </a:lnTo>
                  <a:lnTo>
                    <a:pt x="361170" y="1853633"/>
                  </a:lnTo>
                  <a:lnTo>
                    <a:pt x="364423" y="1842443"/>
                  </a:lnTo>
                  <a:lnTo>
                    <a:pt x="367805" y="1831252"/>
                  </a:lnTo>
                  <a:lnTo>
                    <a:pt x="371318" y="1820192"/>
                  </a:lnTo>
                  <a:lnTo>
                    <a:pt x="375091" y="1809131"/>
                  </a:lnTo>
                  <a:lnTo>
                    <a:pt x="378864" y="1798071"/>
                  </a:lnTo>
                  <a:lnTo>
                    <a:pt x="382898" y="1787140"/>
                  </a:lnTo>
                  <a:lnTo>
                    <a:pt x="386931" y="1776210"/>
                  </a:lnTo>
                  <a:lnTo>
                    <a:pt x="391224" y="1765279"/>
                  </a:lnTo>
                  <a:lnTo>
                    <a:pt x="395648" y="1754479"/>
                  </a:lnTo>
                  <a:lnTo>
                    <a:pt x="400332" y="1743679"/>
                  </a:lnTo>
                  <a:lnTo>
                    <a:pt x="405015" y="1732878"/>
                  </a:lnTo>
                  <a:lnTo>
                    <a:pt x="409829" y="1722208"/>
                  </a:lnTo>
                  <a:lnTo>
                    <a:pt x="414903" y="1711538"/>
                  </a:lnTo>
                  <a:lnTo>
                    <a:pt x="419977" y="1700998"/>
                  </a:lnTo>
                  <a:lnTo>
                    <a:pt x="425312" y="1690458"/>
                  </a:lnTo>
                  <a:lnTo>
                    <a:pt x="430776" y="1679918"/>
                  </a:lnTo>
                  <a:lnTo>
                    <a:pt x="436241" y="1669508"/>
                  </a:lnTo>
                  <a:lnTo>
                    <a:pt x="441965" y="1659098"/>
                  </a:lnTo>
                  <a:lnTo>
                    <a:pt x="447820" y="1648818"/>
                  </a:lnTo>
                  <a:lnTo>
                    <a:pt x="453805" y="1638538"/>
                  </a:lnTo>
                  <a:lnTo>
                    <a:pt x="459919" y="1628388"/>
                  </a:lnTo>
                  <a:lnTo>
                    <a:pt x="466165" y="1618239"/>
                  </a:lnTo>
                  <a:lnTo>
                    <a:pt x="472540" y="1608089"/>
                  </a:lnTo>
                  <a:lnTo>
                    <a:pt x="479045" y="1598070"/>
                  </a:lnTo>
                  <a:lnTo>
                    <a:pt x="485810" y="1588050"/>
                  </a:lnTo>
                  <a:lnTo>
                    <a:pt x="492576" y="1578161"/>
                  </a:lnTo>
                  <a:lnTo>
                    <a:pt x="499471" y="1568271"/>
                  </a:lnTo>
                  <a:lnTo>
                    <a:pt x="506497" y="1558382"/>
                  </a:lnTo>
                  <a:lnTo>
                    <a:pt x="513653" y="1548622"/>
                  </a:lnTo>
                  <a:lnTo>
                    <a:pt x="520939" y="1538993"/>
                  </a:lnTo>
                  <a:lnTo>
                    <a:pt x="528354" y="1529364"/>
                  </a:lnTo>
                  <a:lnTo>
                    <a:pt x="535901" y="1519865"/>
                  </a:lnTo>
                  <a:lnTo>
                    <a:pt x="543577" y="1510366"/>
                  </a:lnTo>
                  <a:lnTo>
                    <a:pt x="551383" y="1500867"/>
                  </a:lnTo>
                  <a:lnTo>
                    <a:pt x="559319" y="1491498"/>
                  </a:lnTo>
                  <a:lnTo>
                    <a:pt x="567386" y="1482129"/>
                  </a:lnTo>
                  <a:lnTo>
                    <a:pt x="575582" y="1472760"/>
                  </a:lnTo>
                  <a:lnTo>
                    <a:pt x="584039" y="1463652"/>
                  </a:lnTo>
                  <a:lnTo>
                    <a:pt x="592366" y="1454543"/>
                  </a:lnTo>
                  <a:lnTo>
                    <a:pt x="600953" y="1445434"/>
                  </a:lnTo>
                  <a:lnTo>
                    <a:pt x="609670" y="1436456"/>
                  </a:lnTo>
                  <a:lnTo>
                    <a:pt x="618387" y="1427607"/>
                  </a:lnTo>
                  <a:lnTo>
                    <a:pt x="627234" y="1418759"/>
                  </a:lnTo>
                  <a:lnTo>
                    <a:pt x="636211" y="1410040"/>
                  </a:lnTo>
                  <a:lnTo>
                    <a:pt x="645449" y="1401322"/>
                  </a:lnTo>
                  <a:lnTo>
                    <a:pt x="654686" y="1392604"/>
                  </a:lnTo>
                  <a:lnTo>
                    <a:pt x="663923" y="1384146"/>
                  </a:lnTo>
                  <a:lnTo>
                    <a:pt x="673421" y="1375688"/>
                  </a:lnTo>
                  <a:lnTo>
                    <a:pt x="683049" y="1367230"/>
                  </a:lnTo>
                  <a:lnTo>
                    <a:pt x="692677" y="1358902"/>
                  </a:lnTo>
                  <a:lnTo>
                    <a:pt x="702434" y="1350574"/>
                  </a:lnTo>
                  <a:lnTo>
                    <a:pt x="712452" y="1342376"/>
                  </a:lnTo>
                  <a:lnTo>
                    <a:pt x="722340" y="1334308"/>
                  </a:lnTo>
                  <a:lnTo>
                    <a:pt x="732489" y="1326241"/>
                  </a:lnTo>
                  <a:lnTo>
                    <a:pt x="742767" y="1318303"/>
                  </a:lnTo>
                  <a:lnTo>
                    <a:pt x="753045" y="1310496"/>
                  </a:lnTo>
                  <a:lnTo>
                    <a:pt x="763453" y="1302688"/>
                  </a:lnTo>
                  <a:lnTo>
                    <a:pt x="774122" y="1295011"/>
                  </a:lnTo>
                  <a:lnTo>
                    <a:pt x="784660" y="1287334"/>
                  </a:lnTo>
                  <a:lnTo>
                    <a:pt x="779326" y="1279396"/>
                  </a:lnTo>
                  <a:lnTo>
                    <a:pt x="773992" y="1271328"/>
                  </a:lnTo>
                  <a:lnTo>
                    <a:pt x="768918" y="1263391"/>
                  </a:lnTo>
                  <a:lnTo>
                    <a:pt x="763844" y="1255323"/>
                  </a:lnTo>
                  <a:lnTo>
                    <a:pt x="759030" y="1247125"/>
                  </a:lnTo>
                  <a:lnTo>
                    <a:pt x="754216" y="1239058"/>
                  </a:lnTo>
                  <a:lnTo>
                    <a:pt x="749532" y="1230860"/>
                  </a:lnTo>
                  <a:lnTo>
                    <a:pt x="744979" y="1222662"/>
                  </a:lnTo>
                  <a:lnTo>
                    <a:pt x="740555" y="1214464"/>
                  </a:lnTo>
                  <a:lnTo>
                    <a:pt x="736262" y="1206136"/>
                  </a:lnTo>
                  <a:lnTo>
                    <a:pt x="732098" y="1197938"/>
                  </a:lnTo>
                  <a:lnTo>
                    <a:pt x="728065" y="1189610"/>
                  </a:lnTo>
                  <a:lnTo>
                    <a:pt x="724162" y="1181283"/>
                  </a:lnTo>
                  <a:lnTo>
                    <a:pt x="720259" y="1172824"/>
                  </a:lnTo>
                  <a:lnTo>
                    <a:pt x="716616" y="1164497"/>
                  </a:lnTo>
                  <a:lnTo>
                    <a:pt x="713103" y="1156169"/>
                  </a:lnTo>
                  <a:lnTo>
                    <a:pt x="709590" y="1147711"/>
                  </a:lnTo>
                  <a:lnTo>
                    <a:pt x="706338" y="1139252"/>
                  </a:lnTo>
                  <a:lnTo>
                    <a:pt x="703085" y="1130794"/>
                  </a:lnTo>
                  <a:lnTo>
                    <a:pt x="699962" y="1122336"/>
                  </a:lnTo>
                  <a:lnTo>
                    <a:pt x="697100" y="1113878"/>
                  </a:lnTo>
                  <a:lnTo>
                    <a:pt x="694238" y="1105420"/>
                  </a:lnTo>
                  <a:lnTo>
                    <a:pt x="691506" y="1096962"/>
                  </a:lnTo>
                  <a:lnTo>
                    <a:pt x="688904" y="1088504"/>
                  </a:lnTo>
                  <a:lnTo>
                    <a:pt x="686432" y="1080046"/>
                  </a:lnTo>
                  <a:lnTo>
                    <a:pt x="684090" y="1071458"/>
                  </a:lnTo>
                  <a:lnTo>
                    <a:pt x="681878" y="1063000"/>
                  </a:lnTo>
                  <a:lnTo>
                    <a:pt x="679796" y="1054542"/>
                  </a:lnTo>
                  <a:lnTo>
                    <a:pt x="677715" y="1045823"/>
                  </a:lnTo>
                  <a:lnTo>
                    <a:pt x="675893" y="1037365"/>
                  </a:lnTo>
                  <a:lnTo>
                    <a:pt x="674202" y="1028907"/>
                  </a:lnTo>
                  <a:lnTo>
                    <a:pt x="672510" y="1020449"/>
                  </a:lnTo>
                  <a:lnTo>
                    <a:pt x="671079" y="1011861"/>
                  </a:lnTo>
                  <a:lnTo>
                    <a:pt x="669648" y="1003403"/>
                  </a:lnTo>
                  <a:lnTo>
                    <a:pt x="668347" y="994945"/>
                  </a:lnTo>
                  <a:lnTo>
                    <a:pt x="667306" y="986487"/>
                  </a:lnTo>
                  <a:lnTo>
                    <a:pt x="666265" y="978159"/>
                  </a:lnTo>
                  <a:lnTo>
                    <a:pt x="665355" y="969701"/>
                  </a:lnTo>
                  <a:lnTo>
                    <a:pt x="664574" y="961243"/>
                  </a:lnTo>
                  <a:lnTo>
                    <a:pt x="663923" y="952915"/>
                  </a:lnTo>
                  <a:lnTo>
                    <a:pt x="663403" y="944587"/>
                  </a:lnTo>
                  <a:lnTo>
                    <a:pt x="663013" y="936259"/>
                  </a:lnTo>
                  <a:lnTo>
                    <a:pt x="662753" y="927931"/>
                  </a:lnTo>
                  <a:lnTo>
                    <a:pt x="662622" y="919603"/>
                  </a:lnTo>
                  <a:lnTo>
                    <a:pt x="662492" y="911275"/>
                  </a:lnTo>
                  <a:lnTo>
                    <a:pt x="662622" y="903077"/>
                  </a:lnTo>
                  <a:lnTo>
                    <a:pt x="662883" y="894880"/>
                  </a:lnTo>
                  <a:lnTo>
                    <a:pt x="663143" y="886682"/>
                  </a:lnTo>
                  <a:lnTo>
                    <a:pt x="663663" y="878484"/>
                  </a:lnTo>
                  <a:lnTo>
                    <a:pt x="664184" y="870416"/>
                  </a:lnTo>
                  <a:lnTo>
                    <a:pt x="664834" y="862349"/>
                  </a:lnTo>
                  <a:lnTo>
                    <a:pt x="665745" y="854281"/>
                  </a:lnTo>
                  <a:lnTo>
                    <a:pt x="666656" y="846213"/>
                  </a:lnTo>
                  <a:lnTo>
                    <a:pt x="667696" y="838276"/>
                  </a:lnTo>
                  <a:lnTo>
                    <a:pt x="668867" y="830338"/>
                  </a:lnTo>
                  <a:lnTo>
                    <a:pt x="670168" y="822401"/>
                  </a:lnTo>
                  <a:lnTo>
                    <a:pt x="671600" y="814593"/>
                  </a:lnTo>
                  <a:lnTo>
                    <a:pt x="673161" y="806786"/>
                  </a:lnTo>
                  <a:lnTo>
                    <a:pt x="674852" y="799109"/>
                  </a:lnTo>
                  <a:lnTo>
                    <a:pt x="676544" y="791301"/>
                  </a:lnTo>
                  <a:lnTo>
                    <a:pt x="678495" y="783754"/>
                  </a:lnTo>
                  <a:lnTo>
                    <a:pt x="680577" y="776077"/>
                  </a:lnTo>
                  <a:lnTo>
                    <a:pt x="682659" y="768529"/>
                  </a:lnTo>
                  <a:lnTo>
                    <a:pt x="685000" y="761112"/>
                  </a:lnTo>
                  <a:lnTo>
                    <a:pt x="693457" y="760462"/>
                  </a:lnTo>
                  <a:lnTo>
                    <a:pt x="702044" y="759941"/>
                  </a:lnTo>
                  <a:lnTo>
                    <a:pt x="710501" y="759681"/>
                  </a:lnTo>
                  <a:lnTo>
                    <a:pt x="719088" y="759551"/>
                  </a:lnTo>
                  <a:close/>
                  <a:moveTo>
                    <a:pt x="2672043" y="201084"/>
                  </a:moveTo>
                  <a:lnTo>
                    <a:pt x="2672043" y="243731"/>
                  </a:lnTo>
                  <a:lnTo>
                    <a:pt x="2660599" y="244901"/>
                  </a:lnTo>
                  <a:lnTo>
                    <a:pt x="2649416" y="246071"/>
                  </a:lnTo>
                  <a:lnTo>
                    <a:pt x="2638752" y="247632"/>
                  </a:lnTo>
                  <a:lnTo>
                    <a:pt x="2628349" y="249322"/>
                  </a:lnTo>
                  <a:lnTo>
                    <a:pt x="2618336" y="251272"/>
                  </a:lnTo>
                  <a:lnTo>
                    <a:pt x="2608712" y="253353"/>
                  </a:lnTo>
                  <a:lnTo>
                    <a:pt x="2599349" y="255693"/>
                  </a:lnTo>
                  <a:lnTo>
                    <a:pt x="2590377" y="258163"/>
                  </a:lnTo>
                  <a:lnTo>
                    <a:pt x="2581924" y="260894"/>
                  </a:lnTo>
                  <a:lnTo>
                    <a:pt x="2577762" y="262324"/>
                  </a:lnTo>
                  <a:lnTo>
                    <a:pt x="2573731" y="263884"/>
                  </a:lnTo>
                  <a:lnTo>
                    <a:pt x="2569700" y="265445"/>
                  </a:lnTo>
                  <a:lnTo>
                    <a:pt x="2565799" y="267005"/>
                  </a:lnTo>
                  <a:lnTo>
                    <a:pt x="2562027" y="268565"/>
                  </a:lnTo>
                  <a:lnTo>
                    <a:pt x="2558386" y="270255"/>
                  </a:lnTo>
                  <a:lnTo>
                    <a:pt x="2554745" y="272076"/>
                  </a:lnTo>
                  <a:lnTo>
                    <a:pt x="2551234" y="273896"/>
                  </a:lnTo>
                  <a:lnTo>
                    <a:pt x="2547853" y="275716"/>
                  </a:lnTo>
                  <a:lnTo>
                    <a:pt x="2544472" y="277537"/>
                  </a:lnTo>
                  <a:lnTo>
                    <a:pt x="2541351" y="279487"/>
                  </a:lnTo>
                  <a:lnTo>
                    <a:pt x="2538100" y="281567"/>
                  </a:lnTo>
                  <a:lnTo>
                    <a:pt x="2535109" y="283518"/>
                  </a:lnTo>
                  <a:lnTo>
                    <a:pt x="2532118" y="285728"/>
                  </a:lnTo>
                  <a:lnTo>
                    <a:pt x="2529257" y="287808"/>
                  </a:lnTo>
                  <a:lnTo>
                    <a:pt x="2526526" y="290019"/>
                  </a:lnTo>
                  <a:lnTo>
                    <a:pt x="2523795" y="292229"/>
                  </a:lnTo>
                  <a:lnTo>
                    <a:pt x="2521194" y="294569"/>
                  </a:lnTo>
                  <a:lnTo>
                    <a:pt x="2518723" y="296910"/>
                  </a:lnTo>
                  <a:lnTo>
                    <a:pt x="2516252" y="299380"/>
                  </a:lnTo>
                  <a:lnTo>
                    <a:pt x="2513912" y="301721"/>
                  </a:lnTo>
                  <a:lnTo>
                    <a:pt x="2511701" y="304321"/>
                  </a:lnTo>
                  <a:lnTo>
                    <a:pt x="2509620" y="306791"/>
                  </a:lnTo>
                  <a:lnTo>
                    <a:pt x="2507540" y="309392"/>
                  </a:lnTo>
                  <a:lnTo>
                    <a:pt x="2505589" y="312122"/>
                  </a:lnTo>
                  <a:lnTo>
                    <a:pt x="2503768" y="314853"/>
                  </a:lnTo>
                  <a:lnTo>
                    <a:pt x="2501948" y="317583"/>
                  </a:lnTo>
                  <a:lnTo>
                    <a:pt x="2500257" y="320314"/>
                  </a:lnTo>
                  <a:lnTo>
                    <a:pt x="2498697" y="323174"/>
                  </a:lnTo>
                  <a:lnTo>
                    <a:pt x="2497136" y="326165"/>
                  </a:lnTo>
                  <a:lnTo>
                    <a:pt x="2495706" y="329025"/>
                  </a:lnTo>
                  <a:lnTo>
                    <a:pt x="2494405" y="332016"/>
                  </a:lnTo>
                  <a:lnTo>
                    <a:pt x="2493235" y="335136"/>
                  </a:lnTo>
                  <a:lnTo>
                    <a:pt x="2492065" y="338257"/>
                  </a:lnTo>
                  <a:lnTo>
                    <a:pt x="2491024" y="341377"/>
                  </a:lnTo>
                  <a:lnTo>
                    <a:pt x="2490114" y="344628"/>
                  </a:lnTo>
                  <a:lnTo>
                    <a:pt x="2489204" y="347878"/>
                  </a:lnTo>
                  <a:lnTo>
                    <a:pt x="2488423" y="351129"/>
                  </a:lnTo>
                  <a:lnTo>
                    <a:pt x="2487773" y="354509"/>
                  </a:lnTo>
                  <a:lnTo>
                    <a:pt x="2487123" y="357890"/>
                  </a:lnTo>
                  <a:lnTo>
                    <a:pt x="2486603" y="361401"/>
                  </a:lnTo>
                  <a:lnTo>
                    <a:pt x="2486213" y="364911"/>
                  </a:lnTo>
                  <a:lnTo>
                    <a:pt x="2485953" y="368422"/>
                  </a:lnTo>
                  <a:lnTo>
                    <a:pt x="2485693" y="372062"/>
                  </a:lnTo>
                  <a:lnTo>
                    <a:pt x="2485563" y="375703"/>
                  </a:lnTo>
                  <a:lnTo>
                    <a:pt x="2485563" y="379343"/>
                  </a:lnTo>
                  <a:lnTo>
                    <a:pt x="2485563" y="384544"/>
                  </a:lnTo>
                  <a:lnTo>
                    <a:pt x="2485823" y="389615"/>
                  </a:lnTo>
                  <a:lnTo>
                    <a:pt x="2486343" y="394556"/>
                  </a:lnTo>
                  <a:lnTo>
                    <a:pt x="2486863" y="399497"/>
                  </a:lnTo>
                  <a:lnTo>
                    <a:pt x="2487643" y="404308"/>
                  </a:lnTo>
                  <a:lnTo>
                    <a:pt x="2488684" y="409118"/>
                  </a:lnTo>
                  <a:lnTo>
                    <a:pt x="2489724" y="413929"/>
                  </a:lnTo>
                  <a:lnTo>
                    <a:pt x="2491024" y="418480"/>
                  </a:lnTo>
                  <a:lnTo>
                    <a:pt x="2492455" y="423161"/>
                  </a:lnTo>
                  <a:lnTo>
                    <a:pt x="2494145" y="427581"/>
                  </a:lnTo>
                  <a:lnTo>
                    <a:pt x="2495966" y="432132"/>
                  </a:lnTo>
                  <a:lnTo>
                    <a:pt x="2497917" y="436423"/>
                  </a:lnTo>
                  <a:lnTo>
                    <a:pt x="2500127" y="440844"/>
                  </a:lnTo>
                  <a:lnTo>
                    <a:pt x="2502338" y="445004"/>
                  </a:lnTo>
                  <a:lnTo>
                    <a:pt x="2504939" y="449295"/>
                  </a:lnTo>
                  <a:lnTo>
                    <a:pt x="2507540" y="453326"/>
                  </a:lnTo>
                  <a:lnTo>
                    <a:pt x="2510401" y="457356"/>
                  </a:lnTo>
                  <a:lnTo>
                    <a:pt x="2513262" y="461257"/>
                  </a:lnTo>
                  <a:lnTo>
                    <a:pt x="2516122" y="465028"/>
                  </a:lnTo>
                  <a:lnTo>
                    <a:pt x="2519113" y="468798"/>
                  </a:lnTo>
                  <a:lnTo>
                    <a:pt x="2522104" y="472309"/>
                  </a:lnTo>
                  <a:lnTo>
                    <a:pt x="2525225" y="475819"/>
                  </a:lnTo>
                  <a:lnTo>
                    <a:pt x="2528476" y="479070"/>
                  </a:lnTo>
                  <a:lnTo>
                    <a:pt x="2531728" y="482321"/>
                  </a:lnTo>
                  <a:lnTo>
                    <a:pt x="2534979" y="485441"/>
                  </a:lnTo>
                  <a:lnTo>
                    <a:pt x="2538360" y="488432"/>
                  </a:lnTo>
                  <a:lnTo>
                    <a:pt x="2541741" y="491292"/>
                  </a:lnTo>
                  <a:lnTo>
                    <a:pt x="2545252" y="494152"/>
                  </a:lnTo>
                  <a:lnTo>
                    <a:pt x="2548893" y="496753"/>
                  </a:lnTo>
                  <a:lnTo>
                    <a:pt x="2552404" y="499353"/>
                  </a:lnTo>
                  <a:lnTo>
                    <a:pt x="2556175" y="501694"/>
                  </a:lnTo>
                  <a:lnTo>
                    <a:pt x="2559947" y="504034"/>
                  </a:lnTo>
                  <a:lnTo>
                    <a:pt x="2568269" y="508845"/>
                  </a:lnTo>
                  <a:lnTo>
                    <a:pt x="2578413" y="514306"/>
                  </a:lnTo>
                  <a:lnTo>
                    <a:pt x="2590116" y="520417"/>
                  </a:lnTo>
                  <a:lnTo>
                    <a:pt x="2603641" y="527048"/>
                  </a:lnTo>
                  <a:lnTo>
                    <a:pt x="2618726" y="534459"/>
                  </a:lnTo>
                  <a:lnTo>
                    <a:pt x="2635631" y="542390"/>
                  </a:lnTo>
                  <a:lnTo>
                    <a:pt x="2654097" y="551102"/>
                  </a:lnTo>
                  <a:lnTo>
                    <a:pt x="2674384" y="560333"/>
                  </a:lnTo>
                  <a:lnTo>
                    <a:pt x="2680496" y="563064"/>
                  </a:lnTo>
                  <a:lnTo>
                    <a:pt x="2686348" y="565924"/>
                  </a:lnTo>
                  <a:lnTo>
                    <a:pt x="2691809" y="568655"/>
                  </a:lnTo>
                  <a:lnTo>
                    <a:pt x="2697011" y="571515"/>
                  </a:lnTo>
                  <a:lnTo>
                    <a:pt x="2701823" y="574246"/>
                  </a:lnTo>
                  <a:lnTo>
                    <a:pt x="2706374" y="576846"/>
                  </a:lnTo>
                  <a:lnTo>
                    <a:pt x="2710535" y="579577"/>
                  </a:lnTo>
                  <a:lnTo>
                    <a:pt x="2714437" y="582177"/>
                  </a:lnTo>
                  <a:lnTo>
                    <a:pt x="2717948" y="584777"/>
                  </a:lnTo>
                  <a:lnTo>
                    <a:pt x="2721069" y="587378"/>
                  </a:lnTo>
                  <a:lnTo>
                    <a:pt x="2723930" y="589978"/>
                  </a:lnTo>
                  <a:lnTo>
                    <a:pt x="2726531" y="592449"/>
                  </a:lnTo>
                  <a:lnTo>
                    <a:pt x="2728741" y="595049"/>
                  </a:lnTo>
                  <a:lnTo>
                    <a:pt x="2730692" y="597520"/>
                  </a:lnTo>
                  <a:lnTo>
                    <a:pt x="2732252" y="599990"/>
                  </a:lnTo>
                  <a:lnTo>
                    <a:pt x="2733423" y="602330"/>
                  </a:lnTo>
                  <a:lnTo>
                    <a:pt x="2734463" y="604931"/>
                  </a:lnTo>
                  <a:lnTo>
                    <a:pt x="2735504" y="607661"/>
                  </a:lnTo>
                  <a:lnTo>
                    <a:pt x="2736414" y="610522"/>
                  </a:lnTo>
                  <a:lnTo>
                    <a:pt x="2737324" y="613642"/>
                  </a:lnTo>
                  <a:lnTo>
                    <a:pt x="2737974" y="616893"/>
                  </a:lnTo>
                  <a:lnTo>
                    <a:pt x="2738755" y="620403"/>
                  </a:lnTo>
                  <a:lnTo>
                    <a:pt x="2739405" y="624174"/>
                  </a:lnTo>
                  <a:lnTo>
                    <a:pt x="2739925" y="628075"/>
                  </a:lnTo>
                  <a:lnTo>
                    <a:pt x="2740445" y="632235"/>
                  </a:lnTo>
                  <a:lnTo>
                    <a:pt x="2740965" y="636656"/>
                  </a:lnTo>
                  <a:lnTo>
                    <a:pt x="2741225" y="641207"/>
                  </a:lnTo>
                  <a:lnTo>
                    <a:pt x="2741616" y="645888"/>
                  </a:lnTo>
                  <a:lnTo>
                    <a:pt x="2742006" y="655899"/>
                  </a:lnTo>
                  <a:lnTo>
                    <a:pt x="2742136" y="666691"/>
                  </a:lnTo>
                  <a:lnTo>
                    <a:pt x="2742006" y="670982"/>
                  </a:lnTo>
                  <a:lnTo>
                    <a:pt x="2741616" y="675012"/>
                  </a:lnTo>
                  <a:lnTo>
                    <a:pt x="2741225" y="676963"/>
                  </a:lnTo>
                  <a:lnTo>
                    <a:pt x="2740835" y="678783"/>
                  </a:lnTo>
                  <a:lnTo>
                    <a:pt x="2740445" y="680603"/>
                  </a:lnTo>
                  <a:lnTo>
                    <a:pt x="2739925" y="682294"/>
                  </a:lnTo>
                  <a:lnTo>
                    <a:pt x="2739275" y="683984"/>
                  </a:lnTo>
                  <a:lnTo>
                    <a:pt x="2738625" y="685544"/>
                  </a:lnTo>
                  <a:lnTo>
                    <a:pt x="2737844" y="687104"/>
                  </a:lnTo>
                  <a:lnTo>
                    <a:pt x="2737064" y="688535"/>
                  </a:lnTo>
                  <a:lnTo>
                    <a:pt x="2736154" y="689835"/>
                  </a:lnTo>
                  <a:lnTo>
                    <a:pt x="2735113" y="691135"/>
                  </a:lnTo>
                  <a:lnTo>
                    <a:pt x="2734073" y="692435"/>
                  </a:lnTo>
                  <a:lnTo>
                    <a:pt x="2733033" y="693606"/>
                  </a:lnTo>
                  <a:lnTo>
                    <a:pt x="2731862" y="694646"/>
                  </a:lnTo>
                  <a:lnTo>
                    <a:pt x="2730562" y="695686"/>
                  </a:lnTo>
                  <a:lnTo>
                    <a:pt x="2729262" y="696726"/>
                  </a:lnTo>
                  <a:lnTo>
                    <a:pt x="2727831" y="697636"/>
                  </a:lnTo>
                  <a:lnTo>
                    <a:pt x="2726401" y="698416"/>
                  </a:lnTo>
                  <a:lnTo>
                    <a:pt x="2724840" y="699196"/>
                  </a:lnTo>
                  <a:lnTo>
                    <a:pt x="2723280" y="699847"/>
                  </a:lnTo>
                  <a:lnTo>
                    <a:pt x="2721589" y="700367"/>
                  </a:lnTo>
                  <a:lnTo>
                    <a:pt x="2719768" y="701017"/>
                  </a:lnTo>
                  <a:lnTo>
                    <a:pt x="2717948" y="701407"/>
                  </a:lnTo>
                  <a:lnTo>
                    <a:pt x="2715997" y="701797"/>
                  </a:lnTo>
                  <a:lnTo>
                    <a:pt x="2714047" y="702187"/>
                  </a:lnTo>
                  <a:lnTo>
                    <a:pt x="2711966" y="702447"/>
                  </a:lnTo>
                  <a:lnTo>
                    <a:pt x="2709755" y="702577"/>
                  </a:lnTo>
                  <a:lnTo>
                    <a:pt x="2705334" y="702707"/>
                  </a:lnTo>
                  <a:lnTo>
                    <a:pt x="2702603" y="702707"/>
                  </a:lnTo>
                  <a:lnTo>
                    <a:pt x="2700002" y="702447"/>
                  </a:lnTo>
                  <a:lnTo>
                    <a:pt x="2697661" y="702187"/>
                  </a:lnTo>
                  <a:lnTo>
                    <a:pt x="2695321" y="701927"/>
                  </a:lnTo>
                  <a:lnTo>
                    <a:pt x="2693240" y="701407"/>
                  </a:lnTo>
                  <a:lnTo>
                    <a:pt x="2691159" y="700887"/>
                  </a:lnTo>
                  <a:lnTo>
                    <a:pt x="2689209" y="700237"/>
                  </a:lnTo>
                  <a:lnTo>
                    <a:pt x="2687518" y="699456"/>
                  </a:lnTo>
                  <a:lnTo>
                    <a:pt x="2685827" y="698546"/>
                  </a:lnTo>
                  <a:lnTo>
                    <a:pt x="2684267" y="697636"/>
                  </a:lnTo>
                  <a:lnTo>
                    <a:pt x="2682836" y="696466"/>
                  </a:lnTo>
                  <a:lnTo>
                    <a:pt x="2681536" y="695296"/>
                  </a:lnTo>
                  <a:lnTo>
                    <a:pt x="2680496" y="694126"/>
                  </a:lnTo>
                  <a:lnTo>
                    <a:pt x="2679455" y="692695"/>
                  </a:lnTo>
                  <a:lnTo>
                    <a:pt x="2678545" y="691265"/>
                  </a:lnTo>
                  <a:lnTo>
                    <a:pt x="2677765" y="689705"/>
                  </a:lnTo>
                  <a:lnTo>
                    <a:pt x="2676985" y="687885"/>
                  </a:lnTo>
                  <a:lnTo>
                    <a:pt x="2676464" y="685804"/>
                  </a:lnTo>
                  <a:lnTo>
                    <a:pt x="2675814" y="683334"/>
                  </a:lnTo>
                  <a:lnTo>
                    <a:pt x="2675294" y="680603"/>
                  </a:lnTo>
                  <a:lnTo>
                    <a:pt x="2674774" y="677483"/>
                  </a:lnTo>
                  <a:lnTo>
                    <a:pt x="2674254" y="674102"/>
                  </a:lnTo>
                  <a:lnTo>
                    <a:pt x="2673473" y="666431"/>
                  </a:lnTo>
                  <a:lnTo>
                    <a:pt x="2672823" y="657460"/>
                  </a:lnTo>
                  <a:lnTo>
                    <a:pt x="2672433" y="647188"/>
                  </a:lnTo>
                  <a:lnTo>
                    <a:pt x="2672173" y="635616"/>
                  </a:lnTo>
                  <a:lnTo>
                    <a:pt x="2672043" y="622614"/>
                  </a:lnTo>
                  <a:lnTo>
                    <a:pt x="2672043" y="589978"/>
                  </a:lnTo>
                  <a:lnTo>
                    <a:pt x="2488293" y="589978"/>
                  </a:lnTo>
                  <a:lnTo>
                    <a:pt x="2488293" y="616113"/>
                  </a:lnTo>
                  <a:lnTo>
                    <a:pt x="2488293" y="621574"/>
                  </a:lnTo>
                  <a:lnTo>
                    <a:pt x="2488423" y="627034"/>
                  </a:lnTo>
                  <a:lnTo>
                    <a:pt x="2488684" y="632495"/>
                  </a:lnTo>
                  <a:lnTo>
                    <a:pt x="2489074" y="637696"/>
                  </a:lnTo>
                  <a:lnTo>
                    <a:pt x="2489594" y="642767"/>
                  </a:lnTo>
                  <a:lnTo>
                    <a:pt x="2490244" y="647708"/>
                  </a:lnTo>
                  <a:lnTo>
                    <a:pt x="2490894" y="652649"/>
                  </a:lnTo>
                  <a:lnTo>
                    <a:pt x="2491675" y="657460"/>
                  </a:lnTo>
                  <a:lnTo>
                    <a:pt x="2492585" y="662140"/>
                  </a:lnTo>
                  <a:lnTo>
                    <a:pt x="2493625" y="666691"/>
                  </a:lnTo>
                  <a:lnTo>
                    <a:pt x="2494796" y="671242"/>
                  </a:lnTo>
                  <a:lnTo>
                    <a:pt x="2495966" y="675533"/>
                  </a:lnTo>
                  <a:lnTo>
                    <a:pt x="2497266" y="679823"/>
                  </a:lnTo>
                  <a:lnTo>
                    <a:pt x="2498827" y="683984"/>
                  </a:lnTo>
                  <a:lnTo>
                    <a:pt x="2500387" y="688015"/>
                  </a:lnTo>
                  <a:lnTo>
                    <a:pt x="2501948" y="692045"/>
                  </a:lnTo>
                  <a:lnTo>
                    <a:pt x="2503768" y="695816"/>
                  </a:lnTo>
                  <a:lnTo>
                    <a:pt x="2505719" y="699586"/>
                  </a:lnTo>
                  <a:lnTo>
                    <a:pt x="2507670" y="703227"/>
                  </a:lnTo>
                  <a:lnTo>
                    <a:pt x="2509750" y="706738"/>
                  </a:lnTo>
                  <a:lnTo>
                    <a:pt x="2511961" y="710248"/>
                  </a:lnTo>
                  <a:lnTo>
                    <a:pt x="2514302" y="713499"/>
                  </a:lnTo>
                  <a:lnTo>
                    <a:pt x="2516643" y="716749"/>
                  </a:lnTo>
                  <a:lnTo>
                    <a:pt x="2519243" y="719870"/>
                  </a:lnTo>
                  <a:lnTo>
                    <a:pt x="2521844" y="722860"/>
                  </a:lnTo>
                  <a:lnTo>
                    <a:pt x="2524575" y="725851"/>
                  </a:lnTo>
                  <a:lnTo>
                    <a:pt x="2527436" y="728581"/>
                  </a:lnTo>
                  <a:lnTo>
                    <a:pt x="2530427" y="731312"/>
                  </a:lnTo>
                  <a:lnTo>
                    <a:pt x="2533418" y="733912"/>
                  </a:lnTo>
                  <a:lnTo>
                    <a:pt x="2536669" y="736513"/>
                  </a:lnTo>
                  <a:lnTo>
                    <a:pt x="2539920" y="738853"/>
                  </a:lnTo>
                  <a:lnTo>
                    <a:pt x="2543301" y="741193"/>
                  </a:lnTo>
                  <a:lnTo>
                    <a:pt x="2550193" y="745484"/>
                  </a:lnTo>
                  <a:lnTo>
                    <a:pt x="2557346" y="749645"/>
                  </a:lnTo>
                  <a:lnTo>
                    <a:pt x="2564628" y="753545"/>
                  </a:lnTo>
                  <a:lnTo>
                    <a:pt x="2572041" y="757186"/>
                  </a:lnTo>
                  <a:lnTo>
                    <a:pt x="2579583" y="760567"/>
                  </a:lnTo>
                  <a:lnTo>
                    <a:pt x="2587255" y="763687"/>
                  </a:lnTo>
                  <a:lnTo>
                    <a:pt x="2595058" y="766678"/>
                  </a:lnTo>
                  <a:lnTo>
                    <a:pt x="2602991" y="769278"/>
                  </a:lnTo>
                  <a:lnTo>
                    <a:pt x="2611183" y="771748"/>
                  </a:lnTo>
                  <a:lnTo>
                    <a:pt x="2619376" y="773959"/>
                  </a:lnTo>
                  <a:lnTo>
                    <a:pt x="2627829" y="775909"/>
                  </a:lnTo>
                  <a:lnTo>
                    <a:pt x="2636411" y="777729"/>
                  </a:lnTo>
                  <a:lnTo>
                    <a:pt x="2645124" y="779160"/>
                  </a:lnTo>
                  <a:lnTo>
                    <a:pt x="2653967" y="780460"/>
                  </a:lnTo>
                  <a:lnTo>
                    <a:pt x="2662940" y="781500"/>
                  </a:lnTo>
                  <a:lnTo>
                    <a:pt x="2672043" y="782280"/>
                  </a:lnTo>
                  <a:lnTo>
                    <a:pt x="2672043" y="834029"/>
                  </a:lnTo>
                  <a:lnTo>
                    <a:pt x="2756700" y="834029"/>
                  </a:lnTo>
                  <a:lnTo>
                    <a:pt x="2756700" y="783840"/>
                  </a:lnTo>
                  <a:lnTo>
                    <a:pt x="2768274" y="782540"/>
                  </a:lnTo>
                  <a:lnTo>
                    <a:pt x="2779588" y="780980"/>
                  </a:lnTo>
                  <a:lnTo>
                    <a:pt x="2790511" y="779160"/>
                  </a:lnTo>
                  <a:lnTo>
                    <a:pt x="2801045" y="777209"/>
                  </a:lnTo>
                  <a:lnTo>
                    <a:pt x="2806116" y="776039"/>
                  </a:lnTo>
                  <a:lnTo>
                    <a:pt x="2811188" y="774869"/>
                  </a:lnTo>
                  <a:lnTo>
                    <a:pt x="2816130" y="773699"/>
                  </a:lnTo>
                  <a:lnTo>
                    <a:pt x="2820941" y="772399"/>
                  </a:lnTo>
                  <a:lnTo>
                    <a:pt x="2825753" y="770968"/>
                  </a:lnTo>
                  <a:lnTo>
                    <a:pt x="2830434" y="769538"/>
                  </a:lnTo>
                  <a:lnTo>
                    <a:pt x="2834986" y="768108"/>
                  </a:lnTo>
                  <a:lnTo>
                    <a:pt x="2839537" y="766548"/>
                  </a:lnTo>
                  <a:lnTo>
                    <a:pt x="2843829" y="764987"/>
                  </a:lnTo>
                  <a:lnTo>
                    <a:pt x="2848120" y="763297"/>
                  </a:lnTo>
                  <a:lnTo>
                    <a:pt x="2852411" y="761607"/>
                  </a:lnTo>
                  <a:lnTo>
                    <a:pt x="2856443" y="759786"/>
                  </a:lnTo>
                  <a:lnTo>
                    <a:pt x="2860474" y="757966"/>
                  </a:lnTo>
                  <a:lnTo>
                    <a:pt x="2864375" y="756016"/>
                  </a:lnTo>
                  <a:lnTo>
                    <a:pt x="2868277" y="754066"/>
                  </a:lnTo>
                  <a:lnTo>
                    <a:pt x="2872048" y="752115"/>
                  </a:lnTo>
                  <a:lnTo>
                    <a:pt x="2875689" y="750035"/>
                  </a:lnTo>
                  <a:lnTo>
                    <a:pt x="2879200" y="747824"/>
                  </a:lnTo>
                  <a:lnTo>
                    <a:pt x="2882711" y="745614"/>
                  </a:lnTo>
                  <a:lnTo>
                    <a:pt x="2886092" y="743404"/>
                  </a:lnTo>
                  <a:lnTo>
                    <a:pt x="2889343" y="741063"/>
                  </a:lnTo>
                  <a:lnTo>
                    <a:pt x="2892594" y="738723"/>
                  </a:lnTo>
                  <a:lnTo>
                    <a:pt x="2895585" y="736253"/>
                  </a:lnTo>
                  <a:lnTo>
                    <a:pt x="2898706" y="733782"/>
                  </a:lnTo>
                  <a:lnTo>
                    <a:pt x="2901567" y="731182"/>
                  </a:lnTo>
                  <a:lnTo>
                    <a:pt x="2904428" y="728581"/>
                  </a:lnTo>
                  <a:lnTo>
                    <a:pt x="2907159" y="725851"/>
                  </a:lnTo>
                  <a:lnTo>
                    <a:pt x="2909760" y="723120"/>
                  </a:lnTo>
                  <a:lnTo>
                    <a:pt x="2912361" y="720260"/>
                  </a:lnTo>
                  <a:lnTo>
                    <a:pt x="2914832" y="717399"/>
                  </a:lnTo>
                  <a:lnTo>
                    <a:pt x="2917172" y="714539"/>
                  </a:lnTo>
                  <a:lnTo>
                    <a:pt x="2919513" y="711548"/>
                  </a:lnTo>
                  <a:lnTo>
                    <a:pt x="2921594" y="708428"/>
                  </a:lnTo>
                  <a:lnTo>
                    <a:pt x="2923674" y="705307"/>
                  </a:lnTo>
                  <a:lnTo>
                    <a:pt x="2925755" y="702187"/>
                  </a:lnTo>
                  <a:lnTo>
                    <a:pt x="2927576" y="698936"/>
                  </a:lnTo>
                  <a:lnTo>
                    <a:pt x="2929396" y="695686"/>
                  </a:lnTo>
                  <a:lnTo>
                    <a:pt x="2931087" y="692305"/>
                  </a:lnTo>
                  <a:lnTo>
                    <a:pt x="2932777" y="688925"/>
                  </a:lnTo>
                  <a:lnTo>
                    <a:pt x="2934208" y="685414"/>
                  </a:lnTo>
                  <a:lnTo>
                    <a:pt x="2935638" y="681904"/>
                  </a:lnTo>
                  <a:lnTo>
                    <a:pt x="2937069" y="678263"/>
                  </a:lnTo>
                  <a:lnTo>
                    <a:pt x="2938239" y="674622"/>
                  </a:lnTo>
                  <a:lnTo>
                    <a:pt x="2939410" y="670982"/>
                  </a:lnTo>
                  <a:lnTo>
                    <a:pt x="2940450" y="667211"/>
                  </a:lnTo>
                  <a:lnTo>
                    <a:pt x="2941490" y="663441"/>
                  </a:lnTo>
                  <a:lnTo>
                    <a:pt x="2942401" y="659540"/>
                  </a:lnTo>
                  <a:lnTo>
                    <a:pt x="2943181" y="655509"/>
                  </a:lnTo>
                  <a:lnTo>
                    <a:pt x="2943831" y="651479"/>
                  </a:lnTo>
                  <a:lnTo>
                    <a:pt x="2944481" y="647448"/>
                  </a:lnTo>
                  <a:lnTo>
                    <a:pt x="2944871" y="643287"/>
                  </a:lnTo>
                  <a:lnTo>
                    <a:pt x="2945392" y="639126"/>
                  </a:lnTo>
                  <a:lnTo>
                    <a:pt x="2945652" y="634966"/>
                  </a:lnTo>
                  <a:lnTo>
                    <a:pt x="2945912" y="630415"/>
                  </a:lnTo>
                  <a:lnTo>
                    <a:pt x="2946042" y="626124"/>
                  </a:lnTo>
                  <a:lnTo>
                    <a:pt x="2946042" y="621704"/>
                  </a:lnTo>
                  <a:lnTo>
                    <a:pt x="2946042" y="616113"/>
                  </a:lnTo>
                  <a:lnTo>
                    <a:pt x="2945782" y="610782"/>
                  </a:lnTo>
                  <a:lnTo>
                    <a:pt x="2945522" y="605451"/>
                  </a:lnTo>
                  <a:lnTo>
                    <a:pt x="2945001" y="600380"/>
                  </a:lnTo>
                  <a:lnTo>
                    <a:pt x="2944351" y="595309"/>
                  </a:lnTo>
                  <a:lnTo>
                    <a:pt x="2943571" y="590368"/>
                  </a:lnTo>
                  <a:lnTo>
                    <a:pt x="2942791" y="585558"/>
                  </a:lnTo>
                  <a:lnTo>
                    <a:pt x="2941750" y="580747"/>
                  </a:lnTo>
                  <a:lnTo>
                    <a:pt x="2940580" y="576196"/>
                  </a:lnTo>
                  <a:lnTo>
                    <a:pt x="2939280" y="571775"/>
                  </a:lnTo>
                  <a:lnTo>
                    <a:pt x="2937849" y="567355"/>
                  </a:lnTo>
                  <a:lnTo>
                    <a:pt x="2936289" y="563064"/>
                  </a:lnTo>
                  <a:lnTo>
                    <a:pt x="2934598" y="559033"/>
                  </a:lnTo>
                  <a:lnTo>
                    <a:pt x="2932647" y="555003"/>
                  </a:lnTo>
                  <a:lnTo>
                    <a:pt x="2930697" y="551102"/>
                  </a:lnTo>
                  <a:lnTo>
                    <a:pt x="2928616" y="547201"/>
                  </a:lnTo>
                  <a:lnTo>
                    <a:pt x="2926405" y="543561"/>
                  </a:lnTo>
                  <a:lnTo>
                    <a:pt x="2924065" y="540050"/>
                  </a:lnTo>
                  <a:lnTo>
                    <a:pt x="2921724" y="536540"/>
                  </a:lnTo>
                  <a:lnTo>
                    <a:pt x="2919383" y="533159"/>
                  </a:lnTo>
                  <a:lnTo>
                    <a:pt x="2916912" y="529908"/>
                  </a:lnTo>
                  <a:lnTo>
                    <a:pt x="2914311" y="526788"/>
                  </a:lnTo>
                  <a:lnTo>
                    <a:pt x="2911711" y="523667"/>
                  </a:lnTo>
                  <a:lnTo>
                    <a:pt x="2908980" y="520807"/>
                  </a:lnTo>
                  <a:lnTo>
                    <a:pt x="2906249" y="517946"/>
                  </a:lnTo>
                  <a:lnTo>
                    <a:pt x="2903388" y="515216"/>
                  </a:lnTo>
                  <a:lnTo>
                    <a:pt x="2900657" y="512616"/>
                  </a:lnTo>
                  <a:lnTo>
                    <a:pt x="2897666" y="510015"/>
                  </a:lnTo>
                  <a:lnTo>
                    <a:pt x="2894675" y="507675"/>
                  </a:lnTo>
                  <a:lnTo>
                    <a:pt x="2891684" y="505334"/>
                  </a:lnTo>
                  <a:lnTo>
                    <a:pt x="2888563" y="503124"/>
                  </a:lnTo>
                  <a:lnTo>
                    <a:pt x="2885442" y="501044"/>
                  </a:lnTo>
                  <a:lnTo>
                    <a:pt x="2882061" y="498963"/>
                  </a:lnTo>
                  <a:lnTo>
                    <a:pt x="2878420" y="496753"/>
                  </a:lnTo>
                  <a:lnTo>
                    <a:pt x="2869967" y="491942"/>
                  </a:lnTo>
                  <a:lnTo>
                    <a:pt x="2860084" y="486741"/>
                  </a:lnTo>
                  <a:lnTo>
                    <a:pt x="2848770" y="481150"/>
                  </a:lnTo>
                  <a:lnTo>
                    <a:pt x="2836156" y="475039"/>
                  </a:lnTo>
                  <a:lnTo>
                    <a:pt x="2822112" y="468408"/>
                  </a:lnTo>
                  <a:lnTo>
                    <a:pt x="2806767" y="461517"/>
                  </a:lnTo>
                  <a:lnTo>
                    <a:pt x="2789861" y="453976"/>
                  </a:lnTo>
                  <a:lnTo>
                    <a:pt x="2770355" y="445264"/>
                  </a:lnTo>
                  <a:lnTo>
                    <a:pt x="2752799" y="437333"/>
                  </a:lnTo>
                  <a:lnTo>
                    <a:pt x="2737324" y="430182"/>
                  </a:lnTo>
                  <a:lnTo>
                    <a:pt x="2723930" y="423681"/>
                  </a:lnTo>
                  <a:lnTo>
                    <a:pt x="2712486" y="417960"/>
                  </a:lnTo>
                  <a:lnTo>
                    <a:pt x="2703253" y="412889"/>
                  </a:lnTo>
                  <a:lnTo>
                    <a:pt x="2699352" y="410679"/>
                  </a:lnTo>
                  <a:lnTo>
                    <a:pt x="2695971" y="408728"/>
                  </a:lnTo>
                  <a:lnTo>
                    <a:pt x="2693110" y="406778"/>
                  </a:lnTo>
                  <a:lnTo>
                    <a:pt x="2690769" y="405218"/>
                  </a:lnTo>
                  <a:lnTo>
                    <a:pt x="2688558" y="403527"/>
                  </a:lnTo>
                  <a:lnTo>
                    <a:pt x="2686608" y="401707"/>
                  </a:lnTo>
                  <a:lnTo>
                    <a:pt x="2684787" y="399757"/>
                  </a:lnTo>
                  <a:lnTo>
                    <a:pt x="2683097" y="397677"/>
                  </a:lnTo>
                  <a:lnTo>
                    <a:pt x="2681536" y="395466"/>
                  </a:lnTo>
                  <a:lnTo>
                    <a:pt x="2680236" y="393126"/>
                  </a:lnTo>
                  <a:lnTo>
                    <a:pt x="2678935" y="390525"/>
                  </a:lnTo>
                  <a:lnTo>
                    <a:pt x="2677765" y="387925"/>
                  </a:lnTo>
                  <a:lnTo>
                    <a:pt x="2676724" y="385064"/>
                  </a:lnTo>
                  <a:lnTo>
                    <a:pt x="2675814" y="382074"/>
                  </a:lnTo>
                  <a:lnTo>
                    <a:pt x="2675164" y="379083"/>
                  </a:lnTo>
                  <a:lnTo>
                    <a:pt x="2674514" y="375703"/>
                  </a:lnTo>
                  <a:lnTo>
                    <a:pt x="2673994" y="372322"/>
                  </a:lnTo>
                  <a:lnTo>
                    <a:pt x="2673734" y="368812"/>
                  </a:lnTo>
                  <a:lnTo>
                    <a:pt x="2673473" y="365041"/>
                  </a:lnTo>
                  <a:lnTo>
                    <a:pt x="2673473" y="361270"/>
                  </a:lnTo>
                  <a:lnTo>
                    <a:pt x="2673603" y="356720"/>
                  </a:lnTo>
                  <a:lnTo>
                    <a:pt x="2673994" y="352429"/>
                  </a:lnTo>
                  <a:lnTo>
                    <a:pt x="2674644" y="348528"/>
                  </a:lnTo>
                  <a:lnTo>
                    <a:pt x="2675034" y="346578"/>
                  </a:lnTo>
                  <a:lnTo>
                    <a:pt x="2675554" y="344758"/>
                  </a:lnTo>
                  <a:lnTo>
                    <a:pt x="2676074" y="343067"/>
                  </a:lnTo>
                  <a:lnTo>
                    <a:pt x="2676724" y="341377"/>
                  </a:lnTo>
                  <a:lnTo>
                    <a:pt x="2677375" y="339817"/>
                  </a:lnTo>
                  <a:lnTo>
                    <a:pt x="2678155" y="338387"/>
                  </a:lnTo>
                  <a:lnTo>
                    <a:pt x="2678935" y="336956"/>
                  </a:lnTo>
                  <a:lnTo>
                    <a:pt x="2679845" y="335526"/>
                  </a:lnTo>
                  <a:lnTo>
                    <a:pt x="2680756" y="334226"/>
                  </a:lnTo>
                  <a:lnTo>
                    <a:pt x="2681796" y="333056"/>
                  </a:lnTo>
                  <a:lnTo>
                    <a:pt x="2682967" y="331886"/>
                  </a:lnTo>
                  <a:lnTo>
                    <a:pt x="2684137" y="330845"/>
                  </a:lnTo>
                  <a:lnTo>
                    <a:pt x="2685307" y="329805"/>
                  </a:lnTo>
                  <a:lnTo>
                    <a:pt x="2686608" y="328895"/>
                  </a:lnTo>
                  <a:lnTo>
                    <a:pt x="2687908" y="328115"/>
                  </a:lnTo>
                  <a:lnTo>
                    <a:pt x="2689339" y="327335"/>
                  </a:lnTo>
                  <a:lnTo>
                    <a:pt x="2690769" y="326555"/>
                  </a:lnTo>
                  <a:lnTo>
                    <a:pt x="2692330" y="326035"/>
                  </a:lnTo>
                  <a:lnTo>
                    <a:pt x="2694020" y="325385"/>
                  </a:lnTo>
                  <a:lnTo>
                    <a:pt x="2695711" y="324994"/>
                  </a:lnTo>
                  <a:lnTo>
                    <a:pt x="2697401" y="324604"/>
                  </a:lnTo>
                  <a:lnTo>
                    <a:pt x="2699222" y="324214"/>
                  </a:lnTo>
                  <a:lnTo>
                    <a:pt x="2701042" y="323954"/>
                  </a:lnTo>
                  <a:lnTo>
                    <a:pt x="2702993" y="323824"/>
                  </a:lnTo>
                  <a:lnTo>
                    <a:pt x="2707154" y="323694"/>
                  </a:lnTo>
                  <a:lnTo>
                    <a:pt x="2709625" y="323694"/>
                  </a:lnTo>
                  <a:lnTo>
                    <a:pt x="2712096" y="323824"/>
                  </a:lnTo>
                  <a:lnTo>
                    <a:pt x="2714437" y="323954"/>
                  </a:lnTo>
                  <a:lnTo>
                    <a:pt x="2716647" y="324344"/>
                  </a:lnTo>
                  <a:lnTo>
                    <a:pt x="2718728" y="324734"/>
                  </a:lnTo>
                  <a:lnTo>
                    <a:pt x="2720679" y="325124"/>
                  </a:lnTo>
                  <a:lnTo>
                    <a:pt x="2722629" y="325775"/>
                  </a:lnTo>
                  <a:lnTo>
                    <a:pt x="2724320" y="326295"/>
                  </a:lnTo>
                  <a:lnTo>
                    <a:pt x="2726010" y="327075"/>
                  </a:lnTo>
                  <a:lnTo>
                    <a:pt x="2727571" y="327855"/>
                  </a:lnTo>
                  <a:lnTo>
                    <a:pt x="2729001" y="328765"/>
                  </a:lnTo>
                  <a:lnTo>
                    <a:pt x="2730302" y="329805"/>
                  </a:lnTo>
                  <a:lnTo>
                    <a:pt x="2731472" y="330845"/>
                  </a:lnTo>
                  <a:lnTo>
                    <a:pt x="2732513" y="332016"/>
                  </a:lnTo>
                  <a:lnTo>
                    <a:pt x="2733553" y="333186"/>
                  </a:lnTo>
                  <a:lnTo>
                    <a:pt x="2734333" y="334486"/>
                  </a:lnTo>
                  <a:lnTo>
                    <a:pt x="2735113" y="335916"/>
                  </a:lnTo>
                  <a:lnTo>
                    <a:pt x="2735894" y="337607"/>
                  </a:lnTo>
                  <a:lnTo>
                    <a:pt x="2736544" y="339427"/>
                  </a:lnTo>
                  <a:lnTo>
                    <a:pt x="2737194" y="341507"/>
                  </a:lnTo>
                  <a:lnTo>
                    <a:pt x="2737714" y="343718"/>
                  </a:lnTo>
                  <a:lnTo>
                    <a:pt x="2738234" y="346188"/>
                  </a:lnTo>
                  <a:lnTo>
                    <a:pt x="2738755" y="348788"/>
                  </a:lnTo>
                  <a:lnTo>
                    <a:pt x="2739145" y="351519"/>
                  </a:lnTo>
                  <a:lnTo>
                    <a:pt x="2739925" y="357630"/>
                  </a:lnTo>
                  <a:lnTo>
                    <a:pt x="2740315" y="364651"/>
                  </a:lnTo>
                  <a:lnTo>
                    <a:pt x="2740705" y="372322"/>
                  </a:lnTo>
                  <a:lnTo>
                    <a:pt x="2740705" y="380774"/>
                  </a:lnTo>
                  <a:lnTo>
                    <a:pt x="2740705" y="402877"/>
                  </a:lnTo>
                  <a:lnTo>
                    <a:pt x="2924715" y="402877"/>
                  </a:lnTo>
                  <a:lnTo>
                    <a:pt x="2925495" y="394946"/>
                  </a:lnTo>
                  <a:lnTo>
                    <a:pt x="2926015" y="388185"/>
                  </a:lnTo>
                  <a:lnTo>
                    <a:pt x="2926405" y="382464"/>
                  </a:lnTo>
                  <a:lnTo>
                    <a:pt x="2926535" y="377783"/>
                  </a:lnTo>
                  <a:lnTo>
                    <a:pt x="2926535" y="374143"/>
                  </a:lnTo>
                  <a:lnTo>
                    <a:pt x="2926405" y="370502"/>
                  </a:lnTo>
                  <a:lnTo>
                    <a:pt x="2926145" y="366861"/>
                  </a:lnTo>
                  <a:lnTo>
                    <a:pt x="2925885" y="363351"/>
                  </a:lnTo>
                  <a:lnTo>
                    <a:pt x="2925495" y="359970"/>
                  </a:lnTo>
                  <a:lnTo>
                    <a:pt x="2924975" y="356460"/>
                  </a:lnTo>
                  <a:lnTo>
                    <a:pt x="2924455" y="353079"/>
                  </a:lnTo>
                  <a:lnTo>
                    <a:pt x="2923935" y="349829"/>
                  </a:lnTo>
                  <a:lnTo>
                    <a:pt x="2923154" y="346578"/>
                  </a:lnTo>
                  <a:lnTo>
                    <a:pt x="2922374" y="343328"/>
                  </a:lnTo>
                  <a:lnTo>
                    <a:pt x="2921464" y="340207"/>
                  </a:lnTo>
                  <a:lnTo>
                    <a:pt x="2920553" y="337086"/>
                  </a:lnTo>
                  <a:lnTo>
                    <a:pt x="2919513" y="333966"/>
                  </a:lnTo>
                  <a:lnTo>
                    <a:pt x="2918473" y="330975"/>
                  </a:lnTo>
                  <a:lnTo>
                    <a:pt x="2917172" y="327985"/>
                  </a:lnTo>
                  <a:lnTo>
                    <a:pt x="2916002" y="325124"/>
                  </a:lnTo>
                  <a:lnTo>
                    <a:pt x="2914572" y="322264"/>
                  </a:lnTo>
                  <a:lnTo>
                    <a:pt x="2913141" y="319404"/>
                  </a:lnTo>
                  <a:lnTo>
                    <a:pt x="2911581" y="316673"/>
                  </a:lnTo>
                  <a:lnTo>
                    <a:pt x="2909890" y="313943"/>
                  </a:lnTo>
                  <a:lnTo>
                    <a:pt x="2908199" y="311212"/>
                  </a:lnTo>
                  <a:lnTo>
                    <a:pt x="2906379" y="308612"/>
                  </a:lnTo>
                  <a:lnTo>
                    <a:pt x="2904558" y="306011"/>
                  </a:lnTo>
                  <a:lnTo>
                    <a:pt x="2902608" y="303541"/>
                  </a:lnTo>
                  <a:lnTo>
                    <a:pt x="2900527" y="301071"/>
                  </a:lnTo>
                  <a:lnTo>
                    <a:pt x="2898446" y="298600"/>
                  </a:lnTo>
                  <a:lnTo>
                    <a:pt x="2896236" y="296260"/>
                  </a:lnTo>
                  <a:lnTo>
                    <a:pt x="2894025" y="293919"/>
                  </a:lnTo>
                  <a:lnTo>
                    <a:pt x="2891684" y="291709"/>
                  </a:lnTo>
                  <a:lnTo>
                    <a:pt x="2889213" y="289499"/>
                  </a:lnTo>
                  <a:lnTo>
                    <a:pt x="2886743" y="287288"/>
                  </a:lnTo>
                  <a:lnTo>
                    <a:pt x="2884142" y="285208"/>
                  </a:lnTo>
                  <a:lnTo>
                    <a:pt x="2881411" y="283128"/>
                  </a:lnTo>
                  <a:lnTo>
                    <a:pt x="2878680" y="281047"/>
                  </a:lnTo>
                  <a:lnTo>
                    <a:pt x="2875819" y="279097"/>
                  </a:lnTo>
                  <a:lnTo>
                    <a:pt x="2872828" y="277147"/>
                  </a:lnTo>
                  <a:lnTo>
                    <a:pt x="2869837" y="275326"/>
                  </a:lnTo>
                  <a:lnTo>
                    <a:pt x="2866716" y="273506"/>
                  </a:lnTo>
                  <a:lnTo>
                    <a:pt x="2863465" y="271686"/>
                  </a:lnTo>
                  <a:lnTo>
                    <a:pt x="2860214" y="269995"/>
                  </a:lnTo>
                  <a:lnTo>
                    <a:pt x="2856963" y="268305"/>
                  </a:lnTo>
                  <a:lnTo>
                    <a:pt x="2853452" y="266745"/>
                  </a:lnTo>
                  <a:lnTo>
                    <a:pt x="2849941" y="265185"/>
                  </a:lnTo>
                  <a:lnTo>
                    <a:pt x="2846299" y="263624"/>
                  </a:lnTo>
                  <a:lnTo>
                    <a:pt x="2838887" y="260764"/>
                  </a:lnTo>
                  <a:lnTo>
                    <a:pt x="2831084" y="258033"/>
                  </a:lnTo>
                  <a:lnTo>
                    <a:pt x="2822892" y="255563"/>
                  </a:lnTo>
                  <a:lnTo>
                    <a:pt x="2814439" y="253353"/>
                  </a:lnTo>
                  <a:lnTo>
                    <a:pt x="2805726" y="251142"/>
                  </a:lnTo>
                  <a:lnTo>
                    <a:pt x="2796493" y="249322"/>
                  </a:lnTo>
                  <a:lnTo>
                    <a:pt x="2787130" y="247632"/>
                  </a:lnTo>
                  <a:lnTo>
                    <a:pt x="2777247" y="246071"/>
                  </a:lnTo>
                  <a:lnTo>
                    <a:pt x="2767104" y="244901"/>
                  </a:lnTo>
                  <a:lnTo>
                    <a:pt x="2756700" y="243731"/>
                  </a:lnTo>
                  <a:lnTo>
                    <a:pt x="2756700" y="201084"/>
                  </a:lnTo>
                  <a:lnTo>
                    <a:pt x="2672043" y="201084"/>
                  </a:lnTo>
                  <a:close/>
                  <a:moveTo>
                    <a:pt x="2715737" y="110069"/>
                  </a:moveTo>
                  <a:lnTo>
                    <a:pt x="2726271" y="110199"/>
                  </a:lnTo>
                  <a:lnTo>
                    <a:pt x="2736674" y="110589"/>
                  </a:lnTo>
                  <a:lnTo>
                    <a:pt x="2747077" y="111239"/>
                  </a:lnTo>
                  <a:lnTo>
                    <a:pt x="2757351" y="112149"/>
                  </a:lnTo>
                  <a:lnTo>
                    <a:pt x="2767494" y="113319"/>
                  </a:lnTo>
                  <a:lnTo>
                    <a:pt x="2777767" y="114750"/>
                  </a:lnTo>
                  <a:lnTo>
                    <a:pt x="2787780" y="116440"/>
                  </a:lnTo>
                  <a:lnTo>
                    <a:pt x="2797794" y="118260"/>
                  </a:lnTo>
                  <a:lnTo>
                    <a:pt x="2807677" y="120471"/>
                  </a:lnTo>
                  <a:lnTo>
                    <a:pt x="2817430" y="122811"/>
                  </a:lnTo>
                  <a:lnTo>
                    <a:pt x="2827183" y="125541"/>
                  </a:lnTo>
                  <a:lnTo>
                    <a:pt x="2836806" y="128402"/>
                  </a:lnTo>
                  <a:lnTo>
                    <a:pt x="2846299" y="131392"/>
                  </a:lnTo>
                  <a:lnTo>
                    <a:pt x="2855662" y="134773"/>
                  </a:lnTo>
                  <a:lnTo>
                    <a:pt x="2865025" y="138284"/>
                  </a:lnTo>
                  <a:lnTo>
                    <a:pt x="2874128" y="142054"/>
                  </a:lnTo>
                  <a:lnTo>
                    <a:pt x="2883231" y="146085"/>
                  </a:lnTo>
                  <a:lnTo>
                    <a:pt x="2892204" y="150246"/>
                  </a:lnTo>
                  <a:lnTo>
                    <a:pt x="2901047" y="154666"/>
                  </a:lnTo>
                  <a:lnTo>
                    <a:pt x="2909760" y="159217"/>
                  </a:lnTo>
                  <a:lnTo>
                    <a:pt x="2918473" y="164028"/>
                  </a:lnTo>
                  <a:lnTo>
                    <a:pt x="2927056" y="169099"/>
                  </a:lnTo>
                  <a:lnTo>
                    <a:pt x="2935378" y="174300"/>
                  </a:lnTo>
                  <a:lnTo>
                    <a:pt x="2943571" y="179630"/>
                  </a:lnTo>
                  <a:lnTo>
                    <a:pt x="2951634" y="185221"/>
                  </a:lnTo>
                  <a:lnTo>
                    <a:pt x="2959566" y="191072"/>
                  </a:lnTo>
                  <a:lnTo>
                    <a:pt x="2967239" y="197053"/>
                  </a:lnTo>
                  <a:lnTo>
                    <a:pt x="2974911" y="203164"/>
                  </a:lnTo>
                  <a:lnTo>
                    <a:pt x="2982323" y="209535"/>
                  </a:lnTo>
                  <a:lnTo>
                    <a:pt x="2989736" y="216166"/>
                  </a:lnTo>
                  <a:lnTo>
                    <a:pt x="2996888" y="222798"/>
                  </a:lnTo>
                  <a:lnTo>
                    <a:pt x="3003910" y="229559"/>
                  </a:lnTo>
                  <a:lnTo>
                    <a:pt x="3010673" y="236580"/>
                  </a:lnTo>
                  <a:lnTo>
                    <a:pt x="3017305" y="243731"/>
                  </a:lnTo>
                  <a:lnTo>
                    <a:pt x="3023807" y="251012"/>
                  </a:lnTo>
                  <a:lnTo>
                    <a:pt x="3030179" y="258553"/>
                  </a:lnTo>
                  <a:lnTo>
                    <a:pt x="3036291" y="266225"/>
                  </a:lnTo>
                  <a:lnTo>
                    <a:pt x="3042273" y="273896"/>
                  </a:lnTo>
                  <a:lnTo>
                    <a:pt x="3048125" y="281827"/>
                  </a:lnTo>
                  <a:lnTo>
                    <a:pt x="3053717" y="289889"/>
                  </a:lnTo>
                  <a:lnTo>
                    <a:pt x="3059048" y="298080"/>
                  </a:lnTo>
                  <a:lnTo>
                    <a:pt x="3064250" y="306401"/>
                  </a:lnTo>
                  <a:lnTo>
                    <a:pt x="3069322" y="314983"/>
                  </a:lnTo>
                  <a:lnTo>
                    <a:pt x="3074133" y="323564"/>
                  </a:lnTo>
                  <a:lnTo>
                    <a:pt x="3078685" y="332276"/>
                  </a:lnTo>
                  <a:lnTo>
                    <a:pt x="3083106" y="341117"/>
                  </a:lnTo>
                  <a:lnTo>
                    <a:pt x="3087267" y="350089"/>
                  </a:lnTo>
                  <a:lnTo>
                    <a:pt x="3091299" y="359060"/>
                  </a:lnTo>
                  <a:lnTo>
                    <a:pt x="3095070" y="368292"/>
                  </a:lnTo>
                  <a:lnTo>
                    <a:pt x="3098581" y="377653"/>
                  </a:lnTo>
                  <a:lnTo>
                    <a:pt x="3101962" y="387015"/>
                  </a:lnTo>
                  <a:lnTo>
                    <a:pt x="3104953" y="396506"/>
                  </a:lnTo>
                  <a:lnTo>
                    <a:pt x="3107814" y="406128"/>
                  </a:lnTo>
                  <a:lnTo>
                    <a:pt x="3110545" y="415880"/>
                  </a:lnTo>
                  <a:lnTo>
                    <a:pt x="3112886" y="425631"/>
                  </a:lnTo>
                  <a:lnTo>
                    <a:pt x="3115097" y="435513"/>
                  </a:lnTo>
                  <a:lnTo>
                    <a:pt x="3116917" y="445524"/>
                  </a:lnTo>
                  <a:lnTo>
                    <a:pt x="3118608" y="455536"/>
                  </a:lnTo>
                  <a:lnTo>
                    <a:pt x="3120038" y="465678"/>
                  </a:lnTo>
                  <a:lnTo>
                    <a:pt x="3121208" y="475949"/>
                  </a:lnTo>
                  <a:lnTo>
                    <a:pt x="3122119" y="486221"/>
                  </a:lnTo>
                  <a:lnTo>
                    <a:pt x="3122769" y="496623"/>
                  </a:lnTo>
                  <a:lnTo>
                    <a:pt x="3123159" y="507025"/>
                  </a:lnTo>
                  <a:lnTo>
                    <a:pt x="3123289" y="517556"/>
                  </a:lnTo>
                  <a:lnTo>
                    <a:pt x="3123159" y="528088"/>
                  </a:lnTo>
                  <a:lnTo>
                    <a:pt x="3122769" y="538490"/>
                  </a:lnTo>
                  <a:lnTo>
                    <a:pt x="3122119" y="548892"/>
                  </a:lnTo>
                  <a:lnTo>
                    <a:pt x="3121208" y="559163"/>
                  </a:lnTo>
                  <a:lnTo>
                    <a:pt x="3120038" y="569435"/>
                  </a:lnTo>
                  <a:lnTo>
                    <a:pt x="3118608" y="579577"/>
                  </a:lnTo>
                  <a:lnTo>
                    <a:pt x="3116917" y="589588"/>
                  </a:lnTo>
                  <a:lnTo>
                    <a:pt x="3115097" y="599600"/>
                  </a:lnTo>
                  <a:lnTo>
                    <a:pt x="3112886" y="609482"/>
                  </a:lnTo>
                  <a:lnTo>
                    <a:pt x="3110545" y="619233"/>
                  </a:lnTo>
                  <a:lnTo>
                    <a:pt x="3107814" y="628985"/>
                  </a:lnTo>
                  <a:lnTo>
                    <a:pt x="3104953" y="638736"/>
                  </a:lnTo>
                  <a:lnTo>
                    <a:pt x="3101962" y="648228"/>
                  </a:lnTo>
                  <a:lnTo>
                    <a:pt x="3098581" y="657590"/>
                  </a:lnTo>
                  <a:lnTo>
                    <a:pt x="3095070" y="666951"/>
                  </a:lnTo>
                  <a:lnTo>
                    <a:pt x="3091299" y="676053"/>
                  </a:lnTo>
                  <a:lnTo>
                    <a:pt x="3087267" y="685154"/>
                  </a:lnTo>
                  <a:lnTo>
                    <a:pt x="3083106" y="694126"/>
                  </a:lnTo>
                  <a:lnTo>
                    <a:pt x="3078685" y="702967"/>
                  </a:lnTo>
                  <a:lnTo>
                    <a:pt x="3074133" y="711678"/>
                  </a:lnTo>
                  <a:lnTo>
                    <a:pt x="3069322" y="720260"/>
                  </a:lnTo>
                  <a:lnTo>
                    <a:pt x="3064250" y="728711"/>
                  </a:lnTo>
                  <a:lnTo>
                    <a:pt x="3059048" y="737163"/>
                  </a:lnTo>
                  <a:lnTo>
                    <a:pt x="3053717" y="745354"/>
                  </a:lnTo>
                  <a:lnTo>
                    <a:pt x="3048125" y="753415"/>
                  </a:lnTo>
                  <a:lnTo>
                    <a:pt x="3042273" y="761347"/>
                  </a:lnTo>
                  <a:lnTo>
                    <a:pt x="3036291" y="769018"/>
                  </a:lnTo>
                  <a:lnTo>
                    <a:pt x="3030179" y="776689"/>
                  </a:lnTo>
                  <a:lnTo>
                    <a:pt x="3023807" y="784100"/>
                  </a:lnTo>
                  <a:lnTo>
                    <a:pt x="3017305" y="791512"/>
                  </a:lnTo>
                  <a:lnTo>
                    <a:pt x="3010673" y="798663"/>
                  </a:lnTo>
                  <a:lnTo>
                    <a:pt x="3003910" y="805684"/>
                  </a:lnTo>
                  <a:lnTo>
                    <a:pt x="2996888" y="812445"/>
                  </a:lnTo>
                  <a:lnTo>
                    <a:pt x="2989736" y="819076"/>
                  </a:lnTo>
                  <a:lnTo>
                    <a:pt x="2982323" y="825577"/>
                  </a:lnTo>
                  <a:lnTo>
                    <a:pt x="2974911" y="831948"/>
                  </a:lnTo>
                  <a:lnTo>
                    <a:pt x="2967239" y="838059"/>
                  </a:lnTo>
                  <a:lnTo>
                    <a:pt x="2959566" y="844040"/>
                  </a:lnTo>
                  <a:lnTo>
                    <a:pt x="2951634" y="849761"/>
                  </a:lnTo>
                  <a:lnTo>
                    <a:pt x="2943571" y="855352"/>
                  </a:lnTo>
                  <a:lnTo>
                    <a:pt x="2935378" y="860813"/>
                  </a:lnTo>
                  <a:lnTo>
                    <a:pt x="2927056" y="866014"/>
                  </a:lnTo>
                  <a:lnTo>
                    <a:pt x="2918473" y="871085"/>
                  </a:lnTo>
                  <a:lnTo>
                    <a:pt x="2909760" y="875896"/>
                  </a:lnTo>
                  <a:lnTo>
                    <a:pt x="2901047" y="880446"/>
                  </a:lnTo>
                  <a:lnTo>
                    <a:pt x="2892204" y="884867"/>
                  </a:lnTo>
                  <a:lnTo>
                    <a:pt x="2883231" y="889028"/>
                  </a:lnTo>
                  <a:lnTo>
                    <a:pt x="2874128" y="893058"/>
                  </a:lnTo>
                  <a:lnTo>
                    <a:pt x="2865025" y="896829"/>
                  </a:lnTo>
                  <a:lnTo>
                    <a:pt x="2855662" y="900340"/>
                  </a:lnTo>
                  <a:lnTo>
                    <a:pt x="2846299" y="903590"/>
                  </a:lnTo>
                  <a:lnTo>
                    <a:pt x="2836806" y="906711"/>
                  </a:lnTo>
                  <a:lnTo>
                    <a:pt x="2827183" y="909571"/>
                  </a:lnTo>
                  <a:lnTo>
                    <a:pt x="2817430" y="912302"/>
                  </a:lnTo>
                  <a:lnTo>
                    <a:pt x="2807677" y="914642"/>
                  </a:lnTo>
                  <a:lnTo>
                    <a:pt x="2797794" y="916852"/>
                  </a:lnTo>
                  <a:lnTo>
                    <a:pt x="2787780" y="918673"/>
                  </a:lnTo>
                  <a:lnTo>
                    <a:pt x="2777767" y="920363"/>
                  </a:lnTo>
                  <a:lnTo>
                    <a:pt x="2767494" y="921793"/>
                  </a:lnTo>
                  <a:lnTo>
                    <a:pt x="2757351" y="922963"/>
                  </a:lnTo>
                  <a:lnTo>
                    <a:pt x="2747077" y="923874"/>
                  </a:lnTo>
                  <a:lnTo>
                    <a:pt x="2736674" y="924524"/>
                  </a:lnTo>
                  <a:lnTo>
                    <a:pt x="2726271" y="924914"/>
                  </a:lnTo>
                  <a:lnTo>
                    <a:pt x="2715737" y="925044"/>
                  </a:lnTo>
                  <a:lnTo>
                    <a:pt x="2705204" y="924914"/>
                  </a:lnTo>
                  <a:lnTo>
                    <a:pt x="2694800" y="924524"/>
                  </a:lnTo>
                  <a:lnTo>
                    <a:pt x="2684397" y="923874"/>
                  </a:lnTo>
                  <a:lnTo>
                    <a:pt x="2674124" y="922963"/>
                  </a:lnTo>
                  <a:lnTo>
                    <a:pt x="2663850" y="921793"/>
                  </a:lnTo>
                  <a:lnTo>
                    <a:pt x="2653707" y="920363"/>
                  </a:lnTo>
                  <a:lnTo>
                    <a:pt x="2643694" y="918673"/>
                  </a:lnTo>
                  <a:lnTo>
                    <a:pt x="2633681" y="916852"/>
                  </a:lnTo>
                  <a:lnTo>
                    <a:pt x="2623797" y="914642"/>
                  </a:lnTo>
                  <a:lnTo>
                    <a:pt x="2614044" y="912302"/>
                  </a:lnTo>
                  <a:lnTo>
                    <a:pt x="2604291" y="909571"/>
                  </a:lnTo>
                  <a:lnTo>
                    <a:pt x="2594668" y="906711"/>
                  </a:lnTo>
                  <a:lnTo>
                    <a:pt x="2585175" y="903590"/>
                  </a:lnTo>
                  <a:lnTo>
                    <a:pt x="2575812" y="900340"/>
                  </a:lnTo>
                  <a:lnTo>
                    <a:pt x="2566449" y="896829"/>
                  </a:lnTo>
                  <a:lnTo>
                    <a:pt x="2557346" y="893058"/>
                  </a:lnTo>
                  <a:lnTo>
                    <a:pt x="2548243" y="889028"/>
                  </a:lnTo>
                  <a:lnTo>
                    <a:pt x="2539270" y="884867"/>
                  </a:lnTo>
                  <a:lnTo>
                    <a:pt x="2530427" y="880446"/>
                  </a:lnTo>
                  <a:lnTo>
                    <a:pt x="2521714" y="875896"/>
                  </a:lnTo>
                  <a:lnTo>
                    <a:pt x="2513131" y="871085"/>
                  </a:lnTo>
                  <a:lnTo>
                    <a:pt x="2504549" y="866014"/>
                  </a:lnTo>
                  <a:lnTo>
                    <a:pt x="2496226" y="860813"/>
                  </a:lnTo>
                  <a:lnTo>
                    <a:pt x="2488033" y="855352"/>
                  </a:lnTo>
                  <a:lnTo>
                    <a:pt x="2479971" y="849761"/>
                  </a:lnTo>
                  <a:lnTo>
                    <a:pt x="2472038" y="844040"/>
                  </a:lnTo>
                  <a:lnTo>
                    <a:pt x="2464366" y="838059"/>
                  </a:lnTo>
                  <a:lnTo>
                    <a:pt x="2456693" y="831948"/>
                  </a:lnTo>
                  <a:lnTo>
                    <a:pt x="2449281" y="825577"/>
                  </a:lnTo>
                  <a:lnTo>
                    <a:pt x="2441868" y="819076"/>
                  </a:lnTo>
                  <a:lnTo>
                    <a:pt x="2434716" y="812445"/>
                  </a:lnTo>
                  <a:lnTo>
                    <a:pt x="2427694" y="805684"/>
                  </a:lnTo>
                  <a:lnTo>
                    <a:pt x="2420932" y="798663"/>
                  </a:lnTo>
                  <a:lnTo>
                    <a:pt x="2414299" y="791512"/>
                  </a:lnTo>
                  <a:lnTo>
                    <a:pt x="2407797" y="784100"/>
                  </a:lnTo>
                  <a:lnTo>
                    <a:pt x="2401425" y="776689"/>
                  </a:lnTo>
                  <a:lnTo>
                    <a:pt x="2395313" y="769018"/>
                  </a:lnTo>
                  <a:lnTo>
                    <a:pt x="2389331" y="761347"/>
                  </a:lnTo>
                  <a:lnTo>
                    <a:pt x="2383479" y="753415"/>
                  </a:lnTo>
                  <a:lnTo>
                    <a:pt x="2377888" y="745354"/>
                  </a:lnTo>
                  <a:lnTo>
                    <a:pt x="2372556" y="737163"/>
                  </a:lnTo>
                  <a:lnTo>
                    <a:pt x="2367354" y="728711"/>
                  </a:lnTo>
                  <a:lnTo>
                    <a:pt x="2362283" y="720260"/>
                  </a:lnTo>
                  <a:lnTo>
                    <a:pt x="2357471" y="711678"/>
                  </a:lnTo>
                  <a:lnTo>
                    <a:pt x="2352920" y="702967"/>
                  </a:lnTo>
                  <a:lnTo>
                    <a:pt x="2348498" y="694126"/>
                  </a:lnTo>
                  <a:lnTo>
                    <a:pt x="2344337" y="685154"/>
                  </a:lnTo>
                  <a:lnTo>
                    <a:pt x="2340305" y="676053"/>
                  </a:lnTo>
                  <a:lnTo>
                    <a:pt x="2336534" y="666951"/>
                  </a:lnTo>
                  <a:lnTo>
                    <a:pt x="2333023" y="657590"/>
                  </a:lnTo>
                  <a:lnTo>
                    <a:pt x="2329772" y="648228"/>
                  </a:lnTo>
                  <a:lnTo>
                    <a:pt x="2326651" y="638736"/>
                  </a:lnTo>
                  <a:lnTo>
                    <a:pt x="2323790" y="628985"/>
                  </a:lnTo>
                  <a:lnTo>
                    <a:pt x="2321059" y="619233"/>
                  </a:lnTo>
                  <a:lnTo>
                    <a:pt x="2318718" y="609482"/>
                  </a:lnTo>
                  <a:lnTo>
                    <a:pt x="2316508" y="599600"/>
                  </a:lnTo>
                  <a:lnTo>
                    <a:pt x="2314687" y="589588"/>
                  </a:lnTo>
                  <a:lnTo>
                    <a:pt x="2312997" y="579577"/>
                  </a:lnTo>
                  <a:lnTo>
                    <a:pt x="2311566" y="569435"/>
                  </a:lnTo>
                  <a:lnTo>
                    <a:pt x="2310396" y="559163"/>
                  </a:lnTo>
                  <a:lnTo>
                    <a:pt x="2309486" y="548892"/>
                  </a:lnTo>
                  <a:lnTo>
                    <a:pt x="2308835" y="538490"/>
                  </a:lnTo>
                  <a:lnTo>
                    <a:pt x="2308445" y="528088"/>
                  </a:lnTo>
                  <a:lnTo>
                    <a:pt x="2308315" y="517556"/>
                  </a:lnTo>
                  <a:lnTo>
                    <a:pt x="2308445" y="507025"/>
                  </a:lnTo>
                  <a:lnTo>
                    <a:pt x="2308835" y="496623"/>
                  </a:lnTo>
                  <a:lnTo>
                    <a:pt x="2309486" y="486221"/>
                  </a:lnTo>
                  <a:lnTo>
                    <a:pt x="2310396" y="475949"/>
                  </a:lnTo>
                  <a:lnTo>
                    <a:pt x="2311566" y="465678"/>
                  </a:lnTo>
                  <a:lnTo>
                    <a:pt x="2312997" y="455536"/>
                  </a:lnTo>
                  <a:lnTo>
                    <a:pt x="2314687" y="445524"/>
                  </a:lnTo>
                  <a:lnTo>
                    <a:pt x="2316508" y="435513"/>
                  </a:lnTo>
                  <a:lnTo>
                    <a:pt x="2318718" y="425631"/>
                  </a:lnTo>
                  <a:lnTo>
                    <a:pt x="2321059" y="415880"/>
                  </a:lnTo>
                  <a:lnTo>
                    <a:pt x="2323790" y="406128"/>
                  </a:lnTo>
                  <a:lnTo>
                    <a:pt x="2326651" y="396506"/>
                  </a:lnTo>
                  <a:lnTo>
                    <a:pt x="2329772" y="387015"/>
                  </a:lnTo>
                  <a:lnTo>
                    <a:pt x="2333023" y="377653"/>
                  </a:lnTo>
                  <a:lnTo>
                    <a:pt x="2336534" y="368292"/>
                  </a:lnTo>
                  <a:lnTo>
                    <a:pt x="2340305" y="359060"/>
                  </a:lnTo>
                  <a:lnTo>
                    <a:pt x="2344337" y="350089"/>
                  </a:lnTo>
                  <a:lnTo>
                    <a:pt x="2348498" y="341117"/>
                  </a:lnTo>
                  <a:lnTo>
                    <a:pt x="2352920" y="332276"/>
                  </a:lnTo>
                  <a:lnTo>
                    <a:pt x="2357471" y="323564"/>
                  </a:lnTo>
                  <a:lnTo>
                    <a:pt x="2362283" y="314983"/>
                  </a:lnTo>
                  <a:lnTo>
                    <a:pt x="2367354" y="306401"/>
                  </a:lnTo>
                  <a:lnTo>
                    <a:pt x="2372556" y="298080"/>
                  </a:lnTo>
                  <a:lnTo>
                    <a:pt x="2377888" y="289889"/>
                  </a:lnTo>
                  <a:lnTo>
                    <a:pt x="2383479" y="281827"/>
                  </a:lnTo>
                  <a:lnTo>
                    <a:pt x="2389331" y="273896"/>
                  </a:lnTo>
                  <a:lnTo>
                    <a:pt x="2395313" y="266225"/>
                  </a:lnTo>
                  <a:lnTo>
                    <a:pt x="2401425" y="258553"/>
                  </a:lnTo>
                  <a:lnTo>
                    <a:pt x="2407797" y="251012"/>
                  </a:lnTo>
                  <a:lnTo>
                    <a:pt x="2414299" y="243731"/>
                  </a:lnTo>
                  <a:lnTo>
                    <a:pt x="2420932" y="236580"/>
                  </a:lnTo>
                  <a:lnTo>
                    <a:pt x="2427694" y="229559"/>
                  </a:lnTo>
                  <a:lnTo>
                    <a:pt x="2434716" y="222798"/>
                  </a:lnTo>
                  <a:lnTo>
                    <a:pt x="2441868" y="216166"/>
                  </a:lnTo>
                  <a:lnTo>
                    <a:pt x="2449281" y="209535"/>
                  </a:lnTo>
                  <a:lnTo>
                    <a:pt x="2456693" y="203164"/>
                  </a:lnTo>
                  <a:lnTo>
                    <a:pt x="2464366" y="197053"/>
                  </a:lnTo>
                  <a:lnTo>
                    <a:pt x="2472038" y="191072"/>
                  </a:lnTo>
                  <a:lnTo>
                    <a:pt x="2479971" y="185221"/>
                  </a:lnTo>
                  <a:lnTo>
                    <a:pt x="2488033" y="179630"/>
                  </a:lnTo>
                  <a:lnTo>
                    <a:pt x="2496226" y="174300"/>
                  </a:lnTo>
                  <a:lnTo>
                    <a:pt x="2504549" y="169099"/>
                  </a:lnTo>
                  <a:lnTo>
                    <a:pt x="2513131" y="164028"/>
                  </a:lnTo>
                  <a:lnTo>
                    <a:pt x="2521714" y="159217"/>
                  </a:lnTo>
                  <a:lnTo>
                    <a:pt x="2530427" y="154666"/>
                  </a:lnTo>
                  <a:lnTo>
                    <a:pt x="2539270" y="150246"/>
                  </a:lnTo>
                  <a:lnTo>
                    <a:pt x="2548243" y="146085"/>
                  </a:lnTo>
                  <a:lnTo>
                    <a:pt x="2557346" y="142054"/>
                  </a:lnTo>
                  <a:lnTo>
                    <a:pt x="2566449" y="138284"/>
                  </a:lnTo>
                  <a:lnTo>
                    <a:pt x="2575812" y="134773"/>
                  </a:lnTo>
                  <a:lnTo>
                    <a:pt x="2585175" y="131392"/>
                  </a:lnTo>
                  <a:lnTo>
                    <a:pt x="2594668" y="128402"/>
                  </a:lnTo>
                  <a:lnTo>
                    <a:pt x="2604291" y="125541"/>
                  </a:lnTo>
                  <a:lnTo>
                    <a:pt x="2614044" y="122811"/>
                  </a:lnTo>
                  <a:lnTo>
                    <a:pt x="2623797" y="120471"/>
                  </a:lnTo>
                  <a:lnTo>
                    <a:pt x="2633681" y="118260"/>
                  </a:lnTo>
                  <a:lnTo>
                    <a:pt x="2643694" y="116440"/>
                  </a:lnTo>
                  <a:lnTo>
                    <a:pt x="2653707" y="114750"/>
                  </a:lnTo>
                  <a:lnTo>
                    <a:pt x="2663850" y="113319"/>
                  </a:lnTo>
                  <a:lnTo>
                    <a:pt x="2674124" y="112149"/>
                  </a:lnTo>
                  <a:lnTo>
                    <a:pt x="2684397" y="111239"/>
                  </a:lnTo>
                  <a:lnTo>
                    <a:pt x="2694800" y="110589"/>
                  </a:lnTo>
                  <a:lnTo>
                    <a:pt x="2705204" y="110199"/>
                  </a:lnTo>
                  <a:lnTo>
                    <a:pt x="2715737" y="110069"/>
                  </a:lnTo>
                  <a:close/>
                  <a:moveTo>
                    <a:pt x="2715737" y="65719"/>
                  </a:moveTo>
                  <a:lnTo>
                    <a:pt x="2704153" y="65979"/>
                  </a:lnTo>
                  <a:lnTo>
                    <a:pt x="2692570" y="66370"/>
                  </a:lnTo>
                  <a:lnTo>
                    <a:pt x="2680986" y="67151"/>
                  </a:lnTo>
                  <a:lnTo>
                    <a:pt x="2669663" y="68062"/>
                  </a:lnTo>
                  <a:lnTo>
                    <a:pt x="2658339" y="69363"/>
                  </a:lnTo>
                  <a:lnTo>
                    <a:pt x="2647016" y="70925"/>
                  </a:lnTo>
                  <a:lnTo>
                    <a:pt x="2635823" y="72877"/>
                  </a:lnTo>
                  <a:lnTo>
                    <a:pt x="2624760" y="74959"/>
                  </a:lnTo>
                  <a:lnTo>
                    <a:pt x="2613827" y="77301"/>
                  </a:lnTo>
                  <a:lnTo>
                    <a:pt x="2603024" y="80034"/>
                  </a:lnTo>
                  <a:lnTo>
                    <a:pt x="2592221" y="82897"/>
                  </a:lnTo>
                  <a:lnTo>
                    <a:pt x="2581549" y="86151"/>
                  </a:lnTo>
                  <a:lnTo>
                    <a:pt x="2571006" y="89534"/>
                  </a:lnTo>
                  <a:lnTo>
                    <a:pt x="2560594" y="93178"/>
                  </a:lnTo>
                  <a:lnTo>
                    <a:pt x="2550312" y="97212"/>
                  </a:lnTo>
                  <a:lnTo>
                    <a:pt x="2540030" y="101377"/>
                  </a:lnTo>
                  <a:lnTo>
                    <a:pt x="2530008" y="105671"/>
                  </a:lnTo>
                  <a:lnTo>
                    <a:pt x="2520116" y="110356"/>
                  </a:lnTo>
                  <a:lnTo>
                    <a:pt x="2510224" y="115302"/>
                  </a:lnTo>
                  <a:lnTo>
                    <a:pt x="2500593" y="120377"/>
                  </a:lnTo>
                  <a:lnTo>
                    <a:pt x="2491092" y="125712"/>
                  </a:lnTo>
                  <a:lnTo>
                    <a:pt x="2481721" y="131308"/>
                  </a:lnTo>
                  <a:lnTo>
                    <a:pt x="2472480" y="137034"/>
                  </a:lnTo>
                  <a:lnTo>
                    <a:pt x="2463369" y="143021"/>
                  </a:lnTo>
                  <a:lnTo>
                    <a:pt x="2454389" y="149267"/>
                  </a:lnTo>
                  <a:lnTo>
                    <a:pt x="2445668" y="155644"/>
                  </a:lnTo>
                  <a:lnTo>
                    <a:pt x="2437078" y="162281"/>
                  </a:lnTo>
                  <a:lnTo>
                    <a:pt x="2428618" y="169048"/>
                  </a:lnTo>
                  <a:lnTo>
                    <a:pt x="2420288" y="176076"/>
                  </a:lnTo>
                  <a:lnTo>
                    <a:pt x="2412219" y="183233"/>
                  </a:lnTo>
                  <a:lnTo>
                    <a:pt x="2404279" y="190651"/>
                  </a:lnTo>
                  <a:lnTo>
                    <a:pt x="2396470" y="198199"/>
                  </a:lnTo>
                  <a:lnTo>
                    <a:pt x="2388921" y="206007"/>
                  </a:lnTo>
                  <a:lnTo>
                    <a:pt x="2381502" y="214076"/>
                  </a:lnTo>
                  <a:lnTo>
                    <a:pt x="2374344" y="222144"/>
                  </a:lnTo>
                  <a:lnTo>
                    <a:pt x="2367316" y="230473"/>
                  </a:lnTo>
                  <a:lnTo>
                    <a:pt x="2360548" y="238932"/>
                  </a:lnTo>
                  <a:lnTo>
                    <a:pt x="2353910" y="247521"/>
                  </a:lnTo>
                  <a:lnTo>
                    <a:pt x="2347532" y="256240"/>
                  </a:lnTo>
                  <a:lnTo>
                    <a:pt x="2341285" y="265220"/>
                  </a:lnTo>
                  <a:lnTo>
                    <a:pt x="2335298" y="274329"/>
                  </a:lnTo>
                  <a:lnTo>
                    <a:pt x="2329571" y="283569"/>
                  </a:lnTo>
                  <a:lnTo>
                    <a:pt x="2323975" y="292939"/>
                  </a:lnTo>
                  <a:lnTo>
                    <a:pt x="2318638" y="302439"/>
                  </a:lnTo>
                  <a:lnTo>
                    <a:pt x="2313562" y="312069"/>
                  </a:lnTo>
                  <a:lnTo>
                    <a:pt x="2308616" y="321960"/>
                  </a:lnTo>
                  <a:lnTo>
                    <a:pt x="2304061" y="331850"/>
                  </a:lnTo>
                  <a:lnTo>
                    <a:pt x="2299636" y="341871"/>
                  </a:lnTo>
                  <a:lnTo>
                    <a:pt x="2295471" y="352151"/>
                  </a:lnTo>
                  <a:lnTo>
                    <a:pt x="2291436" y="362432"/>
                  </a:lnTo>
                  <a:lnTo>
                    <a:pt x="2287792" y="372843"/>
                  </a:lnTo>
                  <a:lnTo>
                    <a:pt x="2284408" y="383384"/>
                  </a:lnTo>
                  <a:lnTo>
                    <a:pt x="2281154" y="394056"/>
                  </a:lnTo>
                  <a:lnTo>
                    <a:pt x="2278291" y="404857"/>
                  </a:lnTo>
                  <a:lnTo>
                    <a:pt x="2275688" y="415658"/>
                  </a:lnTo>
                  <a:lnTo>
                    <a:pt x="2273215" y="426590"/>
                  </a:lnTo>
                  <a:lnTo>
                    <a:pt x="2271132" y="437652"/>
                  </a:lnTo>
                  <a:lnTo>
                    <a:pt x="2269310" y="448843"/>
                  </a:lnTo>
                  <a:lnTo>
                    <a:pt x="2267618" y="460165"/>
                  </a:lnTo>
                  <a:lnTo>
                    <a:pt x="2266316" y="471487"/>
                  </a:lnTo>
                  <a:lnTo>
                    <a:pt x="2265405" y="482809"/>
                  </a:lnTo>
                  <a:lnTo>
                    <a:pt x="2264624" y="494391"/>
                  </a:lnTo>
                  <a:lnTo>
                    <a:pt x="2264234" y="505974"/>
                  </a:lnTo>
                  <a:lnTo>
                    <a:pt x="2264104" y="517556"/>
                  </a:lnTo>
                  <a:lnTo>
                    <a:pt x="2264234" y="529138"/>
                  </a:lnTo>
                  <a:lnTo>
                    <a:pt x="2264624" y="540720"/>
                  </a:lnTo>
                  <a:lnTo>
                    <a:pt x="2265405" y="552303"/>
                  </a:lnTo>
                  <a:lnTo>
                    <a:pt x="2266316" y="563624"/>
                  </a:lnTo>
                  <a:lnTo>
                    <a:pt x="2267618" y="574946"/>
                  </a:lnTo>
                  <a:lnTo>
                    <a:pt x="2269310" y="586268"/>
                  </a:lnTo>
                  <a:lnTo>
                    <a:pt x="2271132" y="597460"/>
                  </a:lnTo>
                  <a:lnTo>
                    <a:pt x="2273215" y="608522"/>
                  </a:lnTo>
                  <a:lnTo>
                    <a:pt x="2275688" y="619453"/>
                  </a:lnTo>
                  <a:lnTo>
                    <a:pt x="2278291" y="630255"/>
                  </a:lnTo>
                  <a:lnTo>
                    <a:pt x="2281154" y="641186"/>
                  </a:lnTo>
                  <a:lnTo>
                    <a:pt x="2284408" y="651858"/>
                  </a:lnTo>
                  <a:lnTo>
                    <a:pt x="2287792" y="662399"/>
                  </a:lnTo>
                  <a:lnTo>
                    <a:pt x="2291436" y="672810"/>
                  </a:lnTo>
                  <a:lnTo>
                    <a:pt x="2295471" y="683090"/>
                  </a:lnTo>
                  <a:lnTo>
                    <a:pt x="2299636" y="693371"/>
                  </a:lnTo>
                  <a:lnTo>
                    <a:pt x="2304061" y="703392"/>
                  </a:lnTo>
                  <a:lnTo>
                    <a:pt x="2308616" y="713282"/>
                  </a:lnTo>
                  <a:lnTo>
                    <a:pt x="2313562" y="723173"/>
                  </a:lnTo>
                  <a:lnTo>
                    <a:pt x="2318638" y="732803"/>
                  </a:lnTo>
                  <a:lnTo>
                    <a:pt x="2323975" y="742303"/>
                  </a:lnTo>
                  <a:lnTo>
                    <a:pt x="2329571" y="751673"/>
                  </a:lnTo>
                  <a:lnTo>
                    <a:pt x="2335298" y="760913"/>
                  </a:lnTo>
                  <a:lnTo>
                    <a:pt x="2341285" y="770022"/>
                  </a:lnTo>
                  <a:lnTo>
                    <a:pt x="2347532" y="779002"/>
                  </a:lnTo>
                  <a:lnTo>
                    <a:pt x="2353910" y="787721"/>
                  </a:lnTo>
                  <a:lnTo>
                    <a:pt x="2360548" y="796310"/>
                  </a:lnTo>
                  <a:lnTo>
                    <a:pt x="2367316" y="804769"/>
                  </a:lnTo>
                  <a:lnTo>
                    <a:pt x="2374344" y="813098"/>
                  </a:lnTo>
                  <a:lnTo>
                    <a:pt x="2381502" y="821166"/>
                  </a:lnTo>
                  <a:lnTo>
                    <a:pt x="2388921" y="829105"/>
                  </a:lnTo>
                  <a:lnTo>
                    <a:pt x="2396470" y="836913"/>
                  </a:lnTo>
                  <a:lnTo>
                    <a:pt x="2404279" y="844461"/>
                  </a:lnTo>
                  <a:lnTo>
                    <a:pt x="2412219" y="851878"/>
                  </a:lnTo>
                  <a:lnTo>
                    <a:pt x="2420288" y="859036"/>
                  </a:lnTo>
                  <a:lnTo>
                    <a:pt x="2428618" y="866063"/>
                  </a:lnTo>
                  <a:lnTo>
                    <a:pt x="2437078" y="872831"/>
                  </a:lnTo>
                  <a:lnTo>
                    <a:pt x="2445668" y="879468"/>
                  </a:lnTo>
                  <a:lnTo>
                    <a:pt x="2454389" y="885844"/>
                  </a:lnTo>
                  <a:lnTo>
                    <a:pt x="2463369" y="892091"/>
                  </a:lnTo>
                  <a:lnTo>
                    <a:pt x="2472480" y="898077"/>
                  </a:lnTo>
                  <a:lnTo>
                    <a:pt x="2481721" y="903803"/>
                  </a:lnTo>
                  <a:lnTo>
                    <a:pt x="2491092" y="909399"/>
                  </a:lnTo>
                  <a:lnTo>
                    <a:pt x="2500593" y="914735"/>
                  </a:lnTo>
                  <a:lnTo>
                    <a:pt x="2510224" y="919810"/>
                  </a:lnTo>
                  <a:lnTo>
                    <a:pt x="2520116" y="924755"/>
                  </a:lnTo>
                  <a:lnTo>
                    <a:pt x="2530008" y="929310"/>
                  </a:lnTo>
                  <a:lnTo>
                    <a:pt x="2540030" y="933735"/>
                  </a:lnTo>
                  <a:lnTo>
                    <a:pt x="2550312" y="937899"/>
                  </a:lnTo>
                  <a:lnTo>
                    <a:pt x="2560594" y="941933"/>
                  </a:lnTo>
                  <a:lnTo>
                    <a:pt x="2571006" y="945577"/>
                  </a:lnTo>
                  <a:lnTo>
                    <a:pt x="2581549" y="948961"/>
                  </a:lnTo>
                  <a:lnTo>
                    <a:pt x="2592221" y="952214"/>
                  </a:lnTo>
                  <a:lnTo>
                    <a:pt x="2603024" y="955077"/>
                  </a:lnTo>
                  <a:lnTo>
                    <a:pt x="2613827" y="957680"/>
                  </a:lnTo>
                  <a:lnTo>
                    <a:pt x="2624760" y="960153"/>
                  </a:lnTo>
                  <a:lnTo>
                    <a:pt x="2635823" y="962235"/>
                  </a:lnTo>
                  <a:lnTo>
                    <a:pt x="2647016" y="964057"/>
                  </a:lnTo>
                  <a:lnTo>
                    <a:pt x="2658339" y="965749"/>
                  </a:lnTo>
                  <a:lnTo>
                    <a:pt x="2669663" y="967050"/>
                  </a:lnTo>
                  <a:lnTo>
                    <a:pt x="2680986" y="967961"/>
                  </a:lnTo>
                  <a:lnTo>
                    <a:pt x="2692570" y="968742"/>
                  </a:lnTo>
                  <a:lnTo>
                    <a:pt x="2704153" y="969132"/>
                  </a:lnTo>
                  <a:lnTo>
                    <a:pt x="2715737" y="969262"/>
                  </a:lnTo>
                  <a:lnTo>
                    <a:pt x="2727321" y="969132"/>
                  </a:lnTo>
                  <a:lnTo>
                    <a:pt x="2738904" y="968742"/>
                  </a:lnTo>
                  <a:lnTo>
                    <a:pt x="2750488" y="967961"/>
                  </a:lnTo>
                  <a:lnTo>
                    <a:pt x="2761811" y="967050"/>
                  </a:lnTo>
                  <a:lnTo>
                    <a:pt x="2773135" y="965749"/>
                  </a:lnTo>
                  <a:lnTo>
                    <a:pt x="2784458" y="964057"/>
                  </a:lnTo>
                  <a:lnTo>
                    <a:pt x="2795651" y="962235"/>
                  </a:lnTo>
                  <a:lnTo>
                    <a:pt x="2806714" y="960153"/>
                  </a:lnTo>
                  <a:lnTo>
                    <a:pt x="2817647" y="957680"/>
                  </a:lnTo>
                  <a:lnTo>
                    <a:pt x="2828450" y="955077"/>
                  </a:lnTo>
                  <a:lnTo>
                    <a:pt x="2839253" y="952214"/>
                  </a:lnTo>
                  <a:lnTo>
                    <a:pt x="2849925" y="948961"/>
                  </a:lnTo>
                  <a:lnTo>
                    <a:pt x="2860468" y="945577"/>
                  </a:lnTo>
                  <a:lnTo>
                    <a:pt x="2870880" y="941933"/>
                  </a:lnTo>
                  <a:lnTo>
                    <a:pt x="2881162" y="937899"/>
                  </a:lnTo>
                  <a:lnTo>
                    <a:pt x="2891445" y="933735"/>
                  </a:lnTo>
                  <a:lnTo>
                    <a:pt x="2901466" y="929310"/>
                  </a:lnTo>
                  <a:lnTo>
                    <a:pt x="2911358" y="924755"/>
                  </a:lnTo>
                  <a:lnTo>
                    <a:pt x="2921380" y="919810"/>
                  </a:lnTo>
                  <a:lnTo>
                    <a:pt x="2931011" y="914735"/>
                  </a:lnTo>
                  <a:lnTo>
                    <a:pt x="2940512" y="909399"/>
                  </a:lnTo>
                  <a:lnTo>
                    <a:pt x="2949884" y="903803"/>
                  </a:lnTo>
                  <a:lnTo>
                    <a:pt x="2959124" y="898077"/>
                  </a:lnTo>
                  <a:lnTo>
                    <a:pt x="2968235" y="892091"/>
                  </a:lnTo>
                  <a:lnTo>
                    <a:pt x="2977216" y="885844"/>
                  </a:lnTo>
                  <a:lnTo>
                    <a:pt x="2985936" y="879468"/>
                  </a:lnTo>
                  <a:lnTo>
                    <a:pt x="2994526" y="872831"/>
                  </a:lnTo>
                  <a:lnTo>
                    <a:pt x="3002986" y="866063"/>
                  </a:lnTo>
                  <a:lnTo>
                    <a:pt x="3011316" y="859036"/>
                  </a:lnTo>
                  <a:lnTo>
                    <a:pt x="3019386" y="851878"/>
                  </a:lnTo>
                  <a:lnTo>
                    <a:pt x="3027325" y="844461"/>
                  </a:lnTo>
                  <a:lnTo>
                    <a:pt x="3035134" y="836913"/>
                  </a:lnTo>
                  <a:lnTo>
                    <a:pt x="3042683" y="829105"/>
                  </a:lnTo>
                  <a:lnTo>
                    <a:pt x="3050102" y="821166"/>
                  </a:lnTo>
                  <a:lnTo>
                    <a:pt x="3057260" y="813098"/>
                  </a:lnTo>
                  <a:lnTo>
                    <a:pt x="3064289" y="804769"/>
                  </a:lnTo>
                  <a:lnTo>
                    <a:pt x="3071057" y="796310"/>
                  </a:lnTo>
                  <a:lnTo>
                    <a:pt x="3077694" y="787721"/>
                  </a:lnTo>
                  <a:lnTo>
                    <a:pt x="3084072" y="779002"/>
                  </a:lnTo>
                  <a:lnTo>
                    <a:pt x="3090319" y="770022"/>
                  </a:lnTo>
                  <a:lnTo>
                    <a:pt x="3096306" y="760913"/>
                  </a:lnTo>
                  <a:lnTo>
                    <a:pt x="3102033" y="751673"/>
                  </a:lnTo>
                  <a:lnTo>
                    <a:pt x="3107630" y="742303"/>
                  </a:lnTo>
                  <a:lnTo>
                    <a:pt x="3112966" y="732803"/>
                  </a:lnTo>
                  <a:lnTo>
                    <a:pt x="3118042" y="723173"/>
                  </a:lnTo>
                  <a:lnTo>
                    <a:pt x="3122988" y="713282"/>
                  </a:lnTo>
                  <a:lnTo>
                    <a:pt x="3127543" y="703392"/>
                  </a:lnTo>
                  <a:lnTo>
                    <a:pt x="3131968" y="693371"/>
                  </a:lnTo>
                  <a:lnTo>
                    <a:pt x="3136133" y="683090"/>
                  </a:lnTo>
                  <a:lnTo>
                    <a:pt x="3140168" y="672810"/>
                  </a:lnTo>
                  <a:lnTo>
                    <a:pt x="3143812" y="662399"/>
                  </a:lnTo>
                  <a:lnTo>
                    <a:pt x="3147196" y="651858"/>
                  </a:lnTo>
                  <a:lnTo>
                    <a:pt x="3150450" y="641186"/>
                  </a:lnTo>
                  <a:lnTo>
                    <a:pt x="3153314" y="630255"/>
                  </a:lnTo>
                  <a:lnTo>
                    <a:pt x="3156047" y="619453"/>
                  </a:lnTo>
                  <a:lnTo>
                    <a:pt x="3158390" y="608522"/>
                  </a:lnTo>
                  <a:lnTo>
                    <a:pt x="3160472" y="597460"/>
                  </a:lnTo>
                  <a:lnTo>
                    <a:pt x="3162294" y="586268"/>
                  </a:lnTo>
                  <a:lnTo>
                    <a:pt x="3163986" y="574946"/>
                  </a:lnTo>
                  <a:lnTo>
                    <a:pt x="3165288" y="563624"/>
                  </a:lnTo>
                  <a:lnTo>
                    <a:pt x="3166199" y="552303"/>
                  </a:lnTo>
                  <a:lnTo>
                    <a:pt x="3166980" y="540720"/>
                  </a:lnTo>
                  <a:lnTo>
                    <a:pt x="3167370" y="529138"/>
                  </a:lnTo>
                  <a:lnTo>
                    <a:pt x="3167631" y="517556"/>
                  </a:lnTo>
                  <a:lnTo>
                    <a:pt x="3167370" y="505974"/>
                  </a:lnTo>
                  <a:lnTo>
                    <a:pt x="3166980" y="494391"/>
                  </a:lnTo>
                  <a:lnTo>
                    <a:pt x="3166199" y="482809"/>
                  </a:lnTo>
                  <a:lnTo>
                    <a:pt x="3165288" y="471487"/>
                  </a:lnTo>
                  <a:lnTo>
                    <a:pt x="3163986" y="460165"/>
                  </a:lnTo>
                  <a:lnTo>
                    <a:pt x="3162294" y="448843"/>
                  </a:lnTo>
                  <a:lnTo>
                    <a:pt x="3160472" y="437652"/>
                  </a:lnTo>
                  <a:lnTo>
                    <a:pt x="3158390" y="426590"/>
                  </a:lnTo>
                  <a:lnTo>
                    <a:pt x="3156047" y="415658"/>
                  </a:lnTo>
                  <a:lnTo>
                    <a:pt x="3153314" y="404857"/>
                  </a:lnTo>
                  <a:lnTo>
                    <a:pt x="3150450" y="394056"/>
                  </a:lnTo>
                  <a:lnTo>
                    <a:pt x="3147196" y="383384"/>
                  </a:lnTo>
                  <a:lnTo>
                    <a:pt x="3143812" y="372843"/>
                  </a:lnTo>
                  <a:lnTo>
                    <a:pt x="3140168" y="362432"/>
                  </a:lnTo>
                  <a:lnTo>
                    <a:pt x="3136133" y="352151"/>
                  </a:lnTo>
                  <a:lnTo>
                    <a:pt x="3131968" y="341871"/>
                  </a:lnTo>
                  <a:lnTo>
                    <a:pt x="3127543" y="331850"/>
                  </a:lnTo>
                  <a:lnTo>
                    <a:pt x="3122988" y="321960"/>
                  </a:lnTo>
                  <a:lnTo>
                    <a:pt x="3118042" y="312069"/>
                  </a:lnTo>
                  <a:lnTo>
                    <a:pt x="3112966" y="302439"/>
                  </a:lnTo>
                  <a:lnTo>
                    <a:pt x="3107630" y="292939"/>
                  </a:lnTo>
                  <a:lnTo>
                    <a:pt x="3102033" y="283569"/>
                  </a:lnTo>
                  <a:lnTo>
                    <a:pt x="3096306" y="274329"/>
                  </a:lnTo>
                  <a:lnTo>
                    <a:pt x="3090319" y="265220"/>
                  </a:lnTo>
                  <a:lnTo>
                    <a:pt x="3084072" y="256240"/>
                  </a:lnTo>
                  <a:lnTo>
                    <a:pt x="3077694" y="247521"/>
                  </a:lnTo>
                  <a:lnTo>
                    <a:pt x="3071057" y="238932"/>
                  </a:lnTo>
                  <a:lnTo>
                    <a:pt x="3064289" y="230473"/>
                  </a:lnTo>
                  <a:lnTo>
                    <a:pt x="3057260" y="222144"/>
                  </a:lnTo>
                  <a:lnTo>
                    <a:pt x="3050102" y="214076"/>
                  </a:lnTo>
                  <a:lnTo>
                    <a:pt x="3042683" y="206007"/>
                  </a:lnTo>
                  <a:lnTo>
                    <a:pt x="3035134" y="198199"/>
                  </a:lnTo>
                  <a:lnTo>
                    <a:pt x="3027325" y="190651"/>
                  </a:lnTo>
                  <a:lnTo>
                    <a:pt x="3019386" y="183233"/>
                  </a:lnTo>
                  <a:lnTo>
                    <a:pt x="3011316" y="176076"/>
                  </a:lnTo>
                  <a:lnTo>
                    <a:pt x="3002986" y="169048"/>
                  </a:lnTo>
                  <a:lnTo>
                    <a:pt x="2994526" y="162281"/>
                  </a:lnTo>
                  <a:lnTo>
                    <a:pt x="2985936" y="155644"/>
                  </a:lnTo>
                  <a:lnTo>
                    <a:pt x="2977216" y="149267"/>
                  </a:lnTo>
                  <a:lnTo>
                    <a:pt x="2968235" y="143021"/>
                  </a:lnTo>
                  <a:lnTo>
                    <a:pt x="2959124" y="137034"/>
                  </a:lnTo>
                  <a:lnTo>
                    <a:pt x="2949884" y="131308"/>
                  </a:lnTo>
                  <a:lnTo>
                    <a:pt x="2940512" y="125712"/>
                  </a:lnTo>
                  <a:lnTo>
                    <a:pt x="2931011" y="120377"/>
                  </a:lnTo>
                  <a:lnTo>
                    <a:pt x="2921380" y="115302"/>
                  </a:lnTo>
                  <a:lnTo>
                    <a:pt x="2911358" y="110356"/>
                  </a:lnTo>
                  <a:lnTo>
                    <a:pt x="2901466" y="105671"/>
                  </a:lnTo>
                  <a:lnTo>
                    <a:pt x="2891445" y="101377"/>
                  </a:lnTo>
                  <a:lnTo>
                    <a:pt x="2881162" y="97212"/>
                  </a:lnTo>
                  <a:lnTo>
                    <a:pt x="2870880" y="93178"/>
                  </a:lnTo>
                  <a:lnTo>
                    <a:pt x="2860468" y="89534"/>
                  </a:lnTo>
                  <a:lnTo>
                    <a:pt x="2849925" y="86151"/>
                  </a:lnTo>
                  <a:lnTo>
                    <a:pt x="2839253" y="82897"/>
                  </a:lnTo>
                  <a:lnTo>
                    <a:pt x="2828450" y="80034"/>
                  </a:lnTo>
                  <a:lnTo>
                    <a:pt x="2817647" y="77301"/>
                  </a:lnTo>
                  <a:lnTo>
                    <a:pt x="2806714" y="74959"/>
                  </a:lnTo>
                  <a:lnTo>
                    <a:pt x="2795651" y="72877"/>
                  </a:lnTo>
                  <a:lnTo>
                    <a:pt x="2784458" y="70925"/>
                  </a:lnTo>
                  <a:lnTo>
                    <a:pt x="2773135" y="69363"/>
                  </a:lnTo>
                  <a:lnTo>
                    <a:pt x="2761811" y="68062"/>
                  </a:lnTo>
                  <a:lnTo>
                    <a:pt x="2750488" y="67151"/>
                  </a:lnTo>
                  <a:lnTo>
                    <a:pt x="2738904" y="66370"/>
                  </a:lnTo>
                  <a:lnTo>
                    <a:pt x="2727321" y="65979"/>
                  </a:lnTo>
                  <a:lnTo>
                    <a:pt x="2715737" y="65719"/>
                  </a:lnTo>
                  <a:close/>
                  <a:moveTo>
                    <a:pt x="2709099" y="0"/>
                  </a:moveTo>
                  <a:lnTo>
                    <a:pt x="2715737" y="0"/>
                  </a:lnTo>
                  <a:lnTo>
                    <a:pt x="2722375" y="0"/>
                  </a:lnTo>
                  <a:lnTo>
                    <a:pt x="2729143" y="130"/>
                  </a:lnTo>
                  <a:lnTo>
                    <a:pt x="2735781" y="390"/>
                  </a:lnTo>
                  <a:lnTo>
                    <a:pt x="2742419" y="651"/>
                  </a:lnTo>
                  <a:lnTo>
                    <a:pt x="2748926" y="1041"/>
                  </a:lnTo>
                  <a:lnTo>
                    <a:pt x="2755564" y="1431"/>
                  </a:lnTo>
                  <a:lnTo>
                    <a:pt x="2762072" y="1952"/>
                  </a:lnTo>
                  <a:lnTo>
                    <a:pt x="2768579" y="2603"/>
                  </a:lnTo>
                  <a:lnTo>
                    <a:pt x="2775217" y="3383"/>
                  </a:lnTo>
                  <a:lnTo>
                    <a:pt x="2781595" y="4164"/>
                  </a:lnTo>
                  <a:lnTo>
                    <a:pt x="2788103" y="4945"/>
                  </a:lnTo>
                  <a:lnTo>
                    <a:pt x="2794480" y="5986"/>
                  </a:lnTo>
                  <a:lnTo>
                    <a:pt x="2800988" y="6897"/>
                  </a:lnTo>
                  <a:lnTo>
                    <a:pt x="2807365" y="8068"/>
                  </a:lnTo>
                  <a:lnTo>
                    <a:pt x="2813743" y="9240"/>
                  </a:lnTo>
                  <a:lnTo>
                    <a:pt x="2819990" y="10411"/>
                  </a:lnTo>
                  <a:lnTo>
                    <a:pt x="2826368" y="11842"/>
                  </a:lnTo>
                  <a:lnTo>
                    <a:pt x="2832615" y="13274"/>
                  </a:lnTo>
                  <a:lnTo>
                    <a:pt x="2838862" y="14705"/>
                  </a:lnTo>
                  <a:lnTo>
                    <a:pt x="2845110" y="16267"/>
                  </a:lnTo>
                  <a:lnTo>
                    <a:pt x="2851227" y="17829"/>
                  </a:lnTo>
                  <a:lnTo>
                    <a:pt x="2857344" y="19651"/>
                  </a:lnTo>
                  <a:lnTo>
                    <a:pt x="2863592" y="21342"/>
                  </a:lnTo>
                  <a:lnTo>
                    <a:pt x="2869579" y="23164"/>
                  </a:lnTo>
                  <a:lnTo>
                    <a:pt x="2875696" y="25116"/>
                  </a:lnTo>
                  <a:lnTo>
                    <a:pt x="2881683" y="27199"/>
                  </a:lnTo>
                  <a:lnTo>
                    <a:pt x="2887670" y="29281"/>
                  </a:lnTo>
                  <a:lnTo>
                    <a:pt x="2893657" y="31363"/>
                  </a:lnTo>
                  <a:lnTo>
                    <a:pt x="2905501" y="35918"/>
                  </a:lnTo>
                  <a:lnTo>
                    <a:pt x="2917345" y="40603"/>
                  </a:lnTo>
                  <a:lnTo>
                    <a:pt x="2928799" y="45678"/>
                  </a:lnTo>
                  <a:lnTo>
                    <a:pt x="2940252" y="51014"/>
                  </a:lnTo>
                  <a:lnTo>
                    <a:pt x="2951445" y="56610"/>
                  </a:lnTo>
                  <a:lnTo>
                    <a:pt x="2962508" y="62466"/>
                  </a:lnTo>
                  <a:lnTo>
                    <a:pt x="2973441" y="68582"/>
                  </a:lnTo>
                  <a:lnTo>
                    <a:pt x="2984244" y="74829"/>
                  </a:lnTo>
                  <a:lnTo>
                    <a:pt x="2994787" y="81466"/>
                  </a:lnTo>
                  <a:lnTo>
                    <a:pt x="3005199" y="88363"/>
                  </a:lnTo>
                  <a:lnTo>
                    <a:pt x="3015481" y="95391"/>
                  </a:lnTo>
                  <a:lnTo>
                    <a:pt x="3025503" y="102808"/>
                  </a:lnTo>
                  <a:lnTo>
                    <a:pt x="3035394" y="110356"/>
                  </a:lnTo>
                  <a:lnTo>
                    <a:pt x="3045026" y="118165"/>
                  </a:lnTo>
                  <a:lnTo>
                    <a:pt x="3054527" y="126103"/>
                  </a:lnTo>
                  <a:lnTo>
                    <a:pt x="3063898" y="134432"/>
                  </a:lnTo>
                  <a:lnTo>
                    <a:pt x="3072879" y="142891"/>
                  </a:lnTo>
                  <a:lnTo>
                    <a:pt x="3081859" y="151480"/>
                  </a:lnTo>
                  <a:lnTo>
                    <a:pt x="3090449" y="160459"/>
                  </a:lnTo>
                  <a:lnTo>
                    <a:pt x="3098909" y="169439"/>
                  </a:lnTo>
                  <a:lnTo>
                    <a:pt x="3107239" y="178809"/>
                  </a:lnTo>
                  <a:lnTo>
                    <a:pt x="3115179" y="188309"/>
                  </a:lnTo>
                  <a:lnTo>
                    <a:pt x="3122988" y="197939"/>
                  </a:lnTo>
                  <a:lnTo>
                    <a:pt x="3130537" y="207829"/>
                  </a:lnTo>
                  <a:lnTo>
                    <a:pt x="3137956" y="217980"/>
                  </a:lnTo>
                  <a:lnTo>
                    <a:pt x="3144984" y="228261"/>
                  </a:lnTo>
                  <a:lnTo>
                    <a:pt x="3151882" y="238672"/>
                  </a:lnTo>
                  <a:lnTo>
                    <a:pt x="3158520" y="249213"/>
                  </a:lnTo>
                  <a:lnTo>
                    <a:pt x="3164767" y="260014"/>
                  </a:lnTo>
                  <a:lnTo>
                    <a:pt x="3170884" y="270946"/>
                  </a:lnTo>
                  <a:lnTo>
                    <a:pt x="3176741" y="282007"/>
                  </a:lnTo>
                  <a:lnTo>
                    <a:pt x="3182338" y="293199"/>
                  </a:lnTo>
                  <a:lnTo>
                    <a:pt x="3187674" y="304651"/>
                  </a:lnTo>
                  <a:lnTo>
                    <a:pt x="3192750" y="316103"/>
                  </a:lnTo>
                  <a:lnTo>
                    <a:pt x="3197436" y="327816"/>
                  </a:lnTo>
                  <a:lnTo>
                    <a:pt x="3201991" y="339658"/>
                  </a:lnTo>
                  <a:lnTo>
                    <a:pt x="3204074" y="345645"/>
                  </a:lnTo>
                  <a:lnTo>
                    <a:pt x="3206156" y="351631"/>
                  </a:lnTo>
                  <a:lnTo>
                    <a:pt x="3208239" y="357617"/>
                  </a:lnTo>
                  <a:lnTo>
                    <a:pt x="3210191" y="363734"/>
                  </a:lnTo>
                  <a:lnTo>
                    <a:pt x="3212013" y="369720"/>
                  </a:lnTo>
                  <a:lnTo>
                    <a:pt x="3213705" y="375836"/>
                  </a:lnTo>
                  <a:lnTo>
                    <a:pt x="3215527" y="382083"/>
                  </a:lnTo>
                  <a:lnTo>
                    <a:pt x="3217089" y="388199"/>
                  </a:lnTo>
                  <a:lnTo>
                    <a:pt x="3218651" y="394446"/>
                  </a:lnTo>
                  <a:lnTo>
                    <a:pt x="3220082" y="400693"/>
                  </a:lnTo>
                  <a:lnTo>
                    <a:pt x="3221514" y="406939"/>
                  </a:lnTo>
                  <a:lnTo>
                    <a:pt x="3222816" y="413316"/>
                  </a:lnTo>
                  <a:lnTo>
                    <a:pt x="3224117" y="419562"/>
                  </a:lnTo>
                  <a:lnTo>
                    <a:pt x="3225289" y="425939"/>
                  </a:lnTo>
                  <a:lnTo>
                    <a:pt x="3226460" y="432316"/>
                  </a:lnTo>
                  <a:lnTo>
                    <a:pt x="3227371" y="438693"/>
                  </a:lnTo>
                  <a:lnTo>
                    <a:pt x="3228412" y="445200"/>
                  </a:lnTo>
                  <a:lnTo>
                    <a:pt x="3229193" y="451706"/>
                  </a:lnTo>
                  <a:lnTo>
                    <a:pt x="3229974" y="458083"/>
                  </a:lnTo>
                  <a:lnTo>
                    <a:pt x="3230755" y="464590"/>
                  </a:lnTo>
                  <a:lnTo>
                    <a:pt x="3231406" y="471227"/>
                  </a:lnTo>
                  <a:lnTo>
                    <a:pt x="3231926" y="477734"/>
                  </a:lnTo>
                  <a:lnTo>
                    <a:pt x="3232317" y="484371"/>
                  </a:lnTo>
                  <a:lnTo>
                    <a:pt x="3232707" y="490878"/>
                  </a:lnTo>
                  <a:lnTo>
                    <a:pt x="3232968" y="497515"/>
                  </a:lnTo>
                  <a:lnTo>
                    <a:pt x="3233228" y="504152"/>
                  </a:lnTo>
                  <a:lnTo>
                    <a:pt x="3233358" y="510919"/>
                  </a:lnTo>
                  <a:lnTo>
                    <a:pt x="3233358" y="517556"/>
                  </a:lnTo>
                  <a:lnTo>
                    <a:pt x="3233358" y="524193"/>
                  </a:lnTo>
                  <a:lnTo>
                    <a:pt x="3233228" y="530960"/>
                  </a:lnTo>
                  <a:lnTo>
                    <a:pt x="3232968" y="537597"/>
                  </a:lnTo>
                  <a:lnTo>
                    <a:pt x="3232707" y="544234"/>
                  </a:lnTo>
                  <a:lnTo>
                    <a:pt x="3232317" y="550741"/>
                  </a:lnTo>
                  <a:lnTo>
                    <a:pt x="3231926" y="557378"/>
                  </a:lnTo>
                  <a:lnTo>
                    <a:pt x="3231406" y="563885"/>
                  </a:lnTo>
                  <a:lnTo>
                    <a:pt x="3230755" y="570522"/>
                  </a:lnTo>
                  <a:lnTo>
                    <a:pt x="3229974" y="577029"/>
                  </a:lnTo>
                  <a:lnTo>
                    <a:pt x="3229193" y="583405"/>
                  </a:lnTo>
                  <a:lnTo>
                    <a:pt x="3228412" y="589912"/>
                  </a:lnTo>
                  <a:lnTo>
                    <a:pt x="3227371" y="596419"/>
                  </a:lnTo>
                  <a:lnTo>
                    <a:pt x="3226460" y="602796"/>
                  </a:lnTo>
                  <a:lnTo>
                    <a:pt x="3225289" y="609172"/>
                  </a:lnTo>
                  <a:lnTo>
                    <a:pt x="3224117" y="615549"/>
                  </a:lnTo>
                  <a:lnTo>
                    <a:pt x="3222816" y="621796"/>
                  </a:lnTo>
                  <a:lnTo>
                    <a:pt x="3221514" y="628173"/>
                  </a:lnTo>
                  <a:lnTo>
                    <a:pt x="3220082" y="634549"/>
                  </a:lnTo>
                  <a:lnTo>
                    <a:pt x="3218651" y="640796"/>
                  </a:lnTo>
                  <a:lnTo>
                    <a:pt x="3217089" y="647042"/>
                  </a:lnTo>
                  <a:lnTo>
                    <a:pt x="3215527" y="653159"/>
                  </a:lnTo>
                  <a:lnTo>
                    <a:pt x="3213705" y="659405"/>
                  </a:lnTo>
                  <a:lnTo>
                    <a:pt x="3212013" y="665522"/>
                  </a:lnTo>
                  <a:lnTo>
                    <a:pt x="3210191" y="671508"/>
                  </a:lnTo>
                  <a:lnTo>
                    <a:pt x="3208239" y="677625"/>
                  </a:lnTo>
                  <a:lnTo>
                    <a:pt x="3206156" y="683611"/>
                  </a:lnTo>
                  <a:lnTo>
                    <a:pt x="3204074" y="689597"/>
                  </a:lnTo>
                  <a:lnTo>
                    <a:pt x="3201991" y="695584"/>
                  </a:lnTo>
                  <a:lnTo>
                    <a:pt x="3197436" y="707426"/>
                  </a:lnTo>
                  <a:lnTo>
                    <a:pt x="3192750" y="719139"/>
                  </a:lnTo>
                  <a:lnTo>
                    <a:pt x="3187674" y="730591"/>
                  </a:lnTo>
                  <a:lnTo>
                    <a:pt x="3182338" y="742043"/>
                  </a:lnTo>
                  <a:lnTo>
                    <a:pt x="3176741" y="753234"/>
                  </a:lnTo>
                  <a:lnTo>
                    <a:pt x="3170884" y="764296"/>
                  </a:lnTo>
                  <a:lnTo>
                    <a:pt x="3164767" y="775228"/>
                  </a:lnTo>
                  <a:lnTo>
                    <a:pt x="3158520" y="786029"/>
                  </a:lnTo>
                  <a:lnTo>
                    <a:pt x="3151882" y="796570"/>
                  </a:lnTo>
                  <a:lnTo>
                    <a:pt x="3144984" y="806981"/>
                  </a:lnTo>
                  <a:lnTo>
                    <a:pt x="3137956" y="817262"/>
                  </a:lnTo>
                  <a:lnTo>
                    <a:pt x="3130537" y="827283"/>
                  </a:lnTo>
                  <a:lnTo>
                    <a:pt x="3122988" y="837173"/>
                  </a:lnTo>
                  <a:lnTo>
                    <a:pt x="3115179" y="846803"/>
                  </a:lnTo>
                  <a:lnTo>
                    <a:pt x="3107239" y="856303"/>
                  </a:lnTo>
                  <a:lnTo>
                    <a:pt x="3098909" y="865543"/>
                  </a:lnTo>
                  <a:lnTo>
                    <a:pt x="3090449" y="874653"/>
                  </a:lnTo>
                  <a:lnTo>
                    <a:pt x="3081859" y="883632"/>
                  </a:lnTo>
                  <a:lnTo>
                    <a:pt x="3072879" y="892221"/>
                  </a:lnTo>
                  <a:lnTo>
                    <a:pt x="3063898" y="900680"/>
                  </a:lnTo>
                  <a:lnTo>
                    <a:pt x="3054527" y="909009"/>
                  </a:lnTo>
                  <a:lnTo>
                    <a:pt x="3045026" y="916947"/>
                  </a:lnTo>
                  <a:lnTo>
                    <a:pt x="3035394" y="924755"/>
                  </a:lnTo>
                  <a:lnTo>
                    <a:pt x="3025503" y="932303"/>
                  </a:lnTo>
                  <a:lnTo>
                    <a:pt x="3015481" y="939721"/>
                  </a:lnTo>
                  <a:lnTo>
                    <a:pt x="3005199" y="946749"/>
                  </a:lnTo>
                  <a:lnTo>
                    <a:pt x="2994787" y="953646"/>
                  </a:lnTo>
                  <a:lnTo>
                    <a:pt x="2984244" y="960283"/>
                  </a:lnTo>
                  <a:lnTo>
                    <a:pt x="2973441" y="966529"/>
                  </a:lnTo>
                  <a:lnTo>
                    <a:pt x="2962508" y="972646"/>
                  </a:lnTo>
                  <a:lnTo>
                    <a:pt x="2951445" y="978502"/>
                  </a:lnTo>
                  <a:lnTo>
                    <a:pt x="2940252" y="984098"/>
                  </a:lnTo>
                  <a:lnTo>
                    <a:pt x="2928799" y="989434"/>
                  </a:lnTo>
                  <a:lnTo>
                    <a:pt x="2917345" y="994509"/>
                  </a:lnTo>
                  <a:lnTo>
                    <a:pt x="2905501" y="999194"/>
                  </a:lnTo>
                  <a:lnTo>
                    <a:pt x="2893657" y="1003749"/>
                  </a:lnTo>
                  <a:lnTo>
                    <a:pt x="2887670" y="1005831"/>
                  </a:lnTo>
                  <a:lnTo>
                    <a:pt x="2881683" y="1007913"/>
                  </a:lnTo>
                  <a:lnTo>
                    <a:pt x="2875696" y="1009995"/>
                  </a:lnTo>
                  <a:lnTo>
                    <a:pt x="2869579" y="1011817"/>
                  </a:lnTo>
                  <a:lnTo>
                    <a:pt x="2863592" y="1013769"/>
                  </a:lnTo>
                  <a:lnTo>
                    <a:pt x="2857344" y="1015461"/>
                  </a:lnTo>
                  <a:lnTo>
                    <a:pt x="2851227" y="1017153"/>
                  </a:lnTo>
                  <a:lnTo>
                    <a:pt x="2845110" y="1018845"/>
                  </a:lnTo>
                  <a:lnTo>
                    <a:pt x="2838862" y="1020406"/>
                  </a:lnTo>
                  <a:lnTo>
                    <a:pt x="2832615" y="1021838"/>
                  </a:lnTo>
                  <a:lnTo>
                    <a:pt x="2826368" y="1023269"/>
                  </a:lnTo>
                  <a:lnTo>
                    <a:pt x="2819990" y="1024571"/>
                  </a:lnTo>
                  <a:lnTo>
                    <a:pt x="2813743" y="1025872"/>
                  </a:lnTo>
                  <a:lnTo>
                    <a:pt x="2807365" y="1027043"/>
                  </a:lnTo>
                  <a:lnTo>
                    <a:pt x="2800988" y="1028084"/>
                  </a:lnTo>
                  <a:lnTo>
                    <a:pt x="2794480" y="1029125"/>
                  </a:lnTo>
                  <a:lnTo>
                    <a:pt x="2788103" y="1030167"/>
                  </a:lnTo>
                  <a:lnTo>
                    <a:pt x="2781595" y="1030947"/>
                  </a:lnTo>
                  <a:lnTo>
                    <a:pt x="2775217" y="1031728"/>
                  </a:lnTo>
                  <a:lnTo>
                    <a:pt x="2768579" y="1032509"/>
                  </a:lnTo>
                  <a:lnTo>
                    <a:pt x="2762072" y="1033030"/>
                  </a:lnTo>
                  <a:lnTo>
                    <a:pt x="2755564" y="1033680"/>
                  </a:lnTo>
                  <a:lnTo>
                    <a:pt x="2748926" y="1034071"/>
                  </a:lnTo>
                  <a:lnTo>
                    <a:pt x="2742419" y="1034461"/>
                  </a:lnTo>
                  <a:lnTo>
                    <a:pt x="2735781" y="1034721"/>
                  </a:lnTo>
                  <a:lnTo>
                    <a:pt x="2729143" y="1034982"/>
                  </a:lnTo>
                  <a:lnTo>
                    <a:pt x="2722375" y="1035112"/>
                  </a:lnTo>
                  <a:lnTo>
                    <a:pt x="2715737" y="1035112"/>
                  </a:lnTo>
                  <a:lnTo>
                    <a:pt x="2709099" y="1035112"/>
                  </a:lnTo>
                  <a:lnTo>
                    <a:pt x="2702331" y="1034982"/>
                  </a:lnTo>
                  <a:lnTo>
                    <a:pt x="2695693" y="1034721"/>
                  </a:lnTo>
                  <a:lnTo>
                    <a:pt x="2689056" y="1034461"/>
                  </a:lnTo>
                  <a:lnTo>
                    <a:pt x="2682548" y="1034071"/>
                  </a:lnTo>
                  <a:lnTo>
                    <a:pt x="2675910" y="1033680"/>
                  </a:lnTo>
                  <a:lnTo>
                    <a:pt x="2669402" y="1033030"/>
                  </a:lnTo>
                  <a:lnTo>
                    <a:pt x="2662765" y="1032509"/>
                  </a:lnTo>
                  <a:lnTo>
                    <a:pt x="2656257" y="1031728"/>
                  </a:lnTo>
                  <a:lnTo>
                    <a:pt x="2649879" y="1030947"/>
                  </a:lnTo>
                  <a:lnTo>
                    <a:pt x="2643372" y="1030167"/>
                  </a:lnTo>
                  <a:lnTo>
                    <a:pt x="2636864" y="1029125"/>
                  </a:lnTo>
                  <a:lnTo>
                    <a:pt x="2630486" y="1028084"/>
                  </a:lnTo>
                  <a:lnTo>
                    <a:pt x="2624109" y="1027043"/>
                  </a:lnTo>
                  <a:lnTo>
                    <a:pt x="2617731" y="1025872"/>
                  </a:lnTo>
                  <a:lnTo>
                    <a:pt x="2611484" y="1024571"/>
                  </a:lnTo>
                  <a:lnTo>
                    <a:pt x="2605106" y="1023269"/>
                  </a:lnTo>
                  <a:lnTo>
                    <a:pt x="2598859" y="1021838"/>
                  </a:lnTo>
                  <a:lnTo>
                    <a:pt x="2592612" y="1020406"/>
                  </a:lnTo>
                  <a:lnTo>
                    <a:pt x="2586364" y="1018845"/>
                  </a:lnTo>
                  <a:lnTo>
                    <a:pt x="2580247" y="1017153"/>
                  </a:lnTo>
                  <a:lnTo>
                    <a:pt x="2574000" y="1015461"/>
                  </a:lnTo>
                  <a:lnTo>
                    <a:pt x="2567883" y="1013769"/>
                  </a:lnTo>
                  <a:lnTo>
                    <a:pt x="2561895" y="1011817"/>
                  </a:lnTo>
                  <a:lnTo>
                    <a:pt x="2555778" y="1009995"/>
                  </a:lnTo>
                  <a:lnTo>
                    <a:pt x="2549791" y="1007913"/>
                  </a:lnTo>
                  <a:lnTo>
                    <a:pt x="2543804" y="1005831"/>
                  </a:lnTo>
                  <a:lnTo>
                    <a:pt x="2537817" y="1003749"/>
                  </a:lnTo>
                  <a:lnTo>
                    <a:pt x="2525973" y="999194"/>
                  </a:lnTo>
                  <a:lnTo>
                    <a:pt x="2514259" y="994509"/>
                  </a:lnTo>
                  <a:lnTo>
                    <a:pt x="2502806" y="989434"/>
                  </a:lnTo>
                  <a:lnTo>
                    <a:pt x="2491352" y="984098"/>
                  </a:lnTo>
                  <a:lnTo>
                    <a:pt x="2480159" y="978502"/>
                  </a:lnTo>
                  <a:lnTo>
                    <a:pt x="2469096" y="972646"/>
                  </a:lnTo>
                  <a:lnTo>
                    <a:pt x="2458163" y="966529"/>
                  </a:lnTo>
                  <a:lnTo>
                    <a:pt x="2447360" y="960283"/>
                  </a:lnTo>
                  <a:lnTo>
                    <a:pt x="2436818" y="953646"/>
                  </a:lnTo>
                  <a:lnTo>
                    <a:pt x="2426405" y="946749"/>
                  </a:lnTo>
                  <a:lnTo>
                    <a:pt x="2416123" y="939721"/>
                  </a:lnTo>
                  <a:lnTo>
                    <a:pt x="2406102" y="932303"/>
                  </a:lnTo>
                  <a:lnTo>
                    <a:pt x="2396210" y="924755"/>
                  </a:lnTo>
                  <a:lnTo>
                    <a:pt x="2386578" y="916947"/>
                  </a:lnTo>
                  <a:lnTo>
                    <a:pt x="2377077" y="909009"/>
                  </a:lnTo>
                  <a:lnTo>
                    <a:pt x="2367706" y="900680"/>
                  </a:lnTo>
                  <a:lnTo>
                    <a:pt x="2358726" y="892221"/>
                  </a:lnTo>
                  <a:lnTo>
                    <a:pt x="2349745" y="883632"/>
                  </a:lnTo>
                  <a:lnTo>
                    <a:pt x="2341155" y="874653"/>
                  </a:lnTo>
                  <a:lnTo>
                    <a:pt x="2332695" y="865543"/>
                  </a:lnTo>
                  <a:lnTo>
                    <a:pt x="2324365" y="856303"/>
                  </a:lnTo>
                  <a:lnTo>
                    <a:pt x="2316426" y="846803"/>
                  </a:lnTo>
                  <a:lnTo>
                    <a:pt x="2308616" y="837173"/>
                  </a:lnTo>
                  <a:lnTo>
                    <a:pt x="2301068" y="827283"/>
                  </a:lnTo>
                  <a:lnTo>
                    <a:pt x="2293649" y="817262"/>
                  </a:lnTo>
                  <a:lnTo>
                    <a:pt x="2286620" y="806981"/>
                  </a:lnTo>
                  <a:lnTo>
                    <a:pt x="2279722" y="796570"/>
                  </a:lnTo>
                  <a:lnTo>
                    <a:pt x="2273084" y="786029"/>
                  </a:lnTo>
                  <a:lnTo>
                    <a:pt x="2266837" y="775228"/>
                  </a:lnTo>
                  <a:lnTo>
                    <a:pt x="2260720" y="764296"/>
                  </a:lnTo>
                  <a:lnTo>
                    <a:pt x="2254863" y="753234"/>
                  </a:lnTo>
                  <a:lnTo>
                    <a:pt x="2249266" y="742043"/>
                  </a:lnTo>
                  <a:lnTo>
                    <a:pt x="2243930" y="730591"/>
                  </a:lnTo>
                  <a:lnTo>
                    <a:pt x="2238854" y="719139"/>
                  </a:lnTo>
                  <a:lnTo>
                    <a:pt x="2234169" y="707426"/>
                  </a:lnTo>
                  <a:lnTo>
                    <a:pt x="2229613" y="695584"/>
                  </a:lnTo>
                  <a:lnTo>
                    <a:pt x="2227531" y="689597"/>
                  </a:lnTo>
                  <a:lnTo>
                    <a:pt x="2225448" y="683611"/>
                  </a:lnTo>
                  <a:lnTo>
                    <a:pt x="2223366" y="677625"/>
                  </a:lnTo>
                  <a:lnTo>
                    <a:pt x="2221544" y="671508"/>
                  </a:lnTo>
                  <a:lnTo>
                    <a:pt x="2219591" y="665522"/>
                  </a:lnTo>
                  <a:lnTo>
                    <a:pt x="2217899" y="659405"/>
                  </a:lnTo>
                  <a:lnTo>
                    <a:pt x="2216207" y="653159"/>
                  </a:lnTo>
                  <a:lnTo>
                    <a:pt x="2214515" y="647042"/>
                  </a:lnTo>
                  <a:lnTo>
                    <a:pt x="2212953" y="640796"/>
                  </a:lnTo>
                  <a:lnTo>
                    <a:pt x="2211522" y="634549"/>
                  </a:lnTo>
                  <a:lnTo>
                    <a:pt x="2210090" y="628173"/>
                  </a:lnTo>
                  <a:lnTo>
                    <a:pt x="2208789" y="621796"/>
                  </a:lnTo>
                  <a:lnTo>
                    <a:pt x="2207487" y="615549"/>
                  </a:lnTo>
                  <a:lnTo>
                    <a:pt x="2206316" y="609172"/>
                  </a:lnTo>
                  <a:lnTo>
                    <a:pt x="2205144" y="602796"/>
                  </a:lnTo>
                  <a:lnTo>
                    <a:pt x="2204233" y="596419"/>
                  </a:lnTo>
                  <a:lnTo>
                    <a:pt x="2203192" y="589912"/>
                  </a:lnTo>
                  <a:lnTo>
                    <a:pt x="2202411" y="583405"/>
                  </a:lnTo>
                  <a:lnTo>
                    <a:pt x="2201630" y="577029"/>
                  </a:lnTo>
                  <a:lnTo>
                    <a:pt x="2200849" y="570522"/>
                  </a:lnTo>
                  <a:lnTo>
                    <a:pt x="2200329" y="563885"/>
                  </a:lnTo>
                  <a:lnTo>
                    <a:pt x="2199678" y="557378"/>
                  </a:lnTo>
                  <a:lnTo>
                    <a:pt x="2199287" y="550741"/>
                  </a:lnTo>
                  <a:lnTo>
                    <a:pt x="2198897" y="544234"/>
                  </a:lnTo>
                  <a:lnTo>
                    <a:pt x="2198637" y="537597"/>
                  </a:lnTo>
                  <a:lnTo>
                    <a:pt x="2198376" y="530960"/>
                  </a:lnTo>
                  <a:lnTo>
                    <a:pt x="2198246" y="524193"/>
                  </a:lnTo>
                  <a:lnTo>
                    <a:pt x="2198246" y="517556"/>
                  </a:lnTo>
                  <a:lnTo>
                    <a:pt x="2198246" y="510919"/>
                  </a:lnTo>
                  <a:lnTo>
                    <a:pt x="2198376" y="504152"/>
                  </a:lnTo>
                  <a:lnTo>
                    <a:pt x="2198637" y="497515"/>
                  </a:lnTo>
                  <a:lnTo>
                    <a:pt x="2198897" y="490878"/>
                  </a:lnTo>
                  <a:lnTo>
                    <a:pt x="2199287" y="484371"/>
                  </a:lnTo>
                  <a:lnTo>
                    <a:pt x="2199678" y="477734"/>
                  </a:lnTo>
                  <a:lnTo>
                    <a:pt x="2200329" y="471227"/>
                  </a:lnTo>
                  <a:lnTo>
                    <a:pt x="2200849" y="464590"/>
                  </a:lnTo>
                  <a:lnTo>
                    <a:pt x="2201630" y="458083"/>
                  </a:lnTo>
                  <a:lnTo>
                    <a:pt x="2202411" y="451706"/>
                  </a:lnTo>
                  <a:lnTo>
                    <a:pt x="2203192" y="445200"/>
                  </a:lnTo>
                  <a:lnTo>
                    <a:pt x="2204233" y="438693"/>
                  </a:lnTo>
                  <a:lnTo>
                    <a:pt x="2205144" y="432316"/>
                  </a:lnTo>
                  <a:lnTo>
                    <a:pt x="2206316" y="425939"/>
                  </a:lnTo>
                  <a:lnTo>
                    <a:pt x="2207487" y="419562"/>
                  </a:lnTo>
                  <a:lnTo>
                    <a:pt x="2208789" y="413316"/>
                  </a:lnTo>
                  <a:lnTo>
                    <a:pt x="2210090" y="406939"/>
                  </a:lnTo>
                  <a:lnTo>
                    <a:pt x="2211522" y="400693"/>
                  </a:lnTo>
                  <a:lnTo>
                    <a:pt x="2212953" y="394446"/>
                  </a:lnTo>
                  <a:lnTo>
                    <a:pt x="2214515" y="388199"/>
                  </a:lnTo>
                  <a:lnTo>
                    <a:pt x="2216207" y="382083"/>
                  </a:lnTo>
                  <a:lnTo>
                    <a:pt x="2217899" y="375836"/>
                  </a:lnTo>
                  <a:lnTo>
                    <a:pt x="2219591" y="369720"/>
                  </a:lnTo>
                  <a:lnTo>
                    <a:pt x="2221544" y="363734"/>
                  </a:lnTo>
                  <a:lnTo>
                    <a:pt x="2223366" y="357617"/>
                  </a:lnTo>
                  <a:lnTo>
                    <a:pt x="2225448" y="351631"/>
                  </a:lnTo>
                  <a:lnTo>
                    <a:pt x="2227531" y="345645"/>
                  </a:lnTo>
                  <a:lnTo>
                    <a:pt x="2229613" y="339658"/>
                  </a:lnTo>
                  <a:lnTo>
                    <a:pt x="2234169" y="327816"/>
                  </a:lnTo>
                  <a:lnTo>
                    <a:pt x="2238854" y="316103"/>
                  </a:lnTo>
                  <a:lnTo>
                    <a:pt x="2243930" y="304651"/>
                  </a:lnTo>
                  <a:lnTo>
                    <a:pt x="2249266" y="293199"/>
                  </a:lnTo>
                  <a:lnTo>
                    <a:pt x="2254863" y="282007"/>
                  </a:lnTo>
                  <a:lnTo>
                    <a:pt x="2260720" y="270946"/>
                  </a:lnTo>
                  <a:lnTo>
                    <a:pt x="2266837" y="260014"/>
                  </a:lnTo>
                  <a:lnTo>
                    <a:pt x="2273084" y="249213"/>
                  </a:lnTo>
                  <a:lnTo>
                    <a:pt x="2279722" y="238672"/>
                  </a:lnTo>
                  <a:lnTo>
                    <a:pt x="2286620" y="228261"/>
                  </a:lnTo>
                  <a:lnTo>
                    <a:pt x="2293649" y="217980"/>
                  </a:lnTo>
                  <a:lnTo>
                    <a:pt x="2301068" y="207829"/>
                  </a:lnTo>
                  <a:lnTo>
                    <a:pt x="2308616" y="197939"/>
                  </a:lnTo>
                  <a:lnTo>
                    <a:pt x="2316426" y="188309"/>
                  </a:lnTo>
                  <a:lnTo>
                    <a:pt x="2324365" y="178809"/>
                  </a:lnTo>
                  <a:lnTo>
                    <a:pt x="2332695" y="169439"/>
                  </a:lnTo>
                  <a:lnTo>
                    <a:pt x="2341155" y="160459"/>
                  </a:lnTo>
                  <a:lnTo>
                    <a:pt x="2349745" y="151480"/>
                  </a:lnTo>
                  <a:lnTo>
                    <a:pt x="2358726" y="142891"/>
                  </a:lnTo>
                  <a:lnTo>
                    <a:pt x="2367706" y="134432"/>
                  </a:lnTo>
                  <a:lnTo>
                    <a:pt x="2377077" y="126103"/>
                  </a:lnTo>
                  <a:lnTo>
                    <a:pt x="2386578" y="118165"/>
                  </a:lnTo>
                  <a:lnTo>
                    <a:pt x="2396210" y="110356"/>
                  </a:lnTo>
                  <a:lnTo>
                    <a:pt x="2406102" y="102808"/>
                  </a:lnTo>
                  <a:lnTo>
                    <a:pt x="2416123" y="95391"/>
                  </a:lnTo>
                  <a:lnTo>
                    <a:pt x="2426405" y="88363"/>
                  </a:lnTo>
                  <a:lnTo>
                    <a:pt x="2436818" y="81466"/>
                  </a:lnTo>
                  <a:lnTo>
                    <a:pt x="2447360" y="74829"/>
                  </a:lnTo>
                  <a:lnTo>
                    <a:pt x="2458163" y="68582"/>
                  </a:lnTo>
                  <a:lnTo>
                    <a:pt x="2469096" y="62466"/>
                  </a:lnTo>
                  <a:lnTo>
                    <a:pt x="2480159" y="56610"/>
                  </a:lnTo>
                  <a:lnTo>
                    <a:pt x="2491352" y="51014"/>
                  </a:lnTo>
                  <a:lnTo>
                    <a:pt x="2502806" y="45678"/>
                  </a:lnTo>
                  <a:lnTo>
                    <a:pt x="2514259" y="40603"/>
                  </a:lnTo>
                  <a:lnTo>
                    <a:pt x="2525973" y="35918"/>
                  </a:lnTo>
                  <a:lnTo>
                    <a:pt x="2537817" y="31363"/>
                  </a:lnTo>
                  <a:lnTo>
                    <a:pt x="2543804" y="29281"/>
                  </a:lnTo>
                  <a:lnTo>
                    <a:pt x="2549791" y="27199"/>
                  </a:lnTo>
                  <a:lnTo>
                    <a:pt x="2555778" y="25116"/>
                  </a:lnTo>
                  <a:lnTo>
                    <a:pt x="2561895" y="23164"/>
                  </a:lnTo>
                  <a:lnTo>
                    <a:pt x="2567883" y="21342"/>
                  </a:lnTo>
                  <a:lnTo>
                    <a:pt x="2574000" y="19651"/>
                  </a:lnTo>
                  <a:lnTo>
                    <a:pt x="2580247" y="17829"/>
                  </a:lnTo>
                  <a:lnTo>
                    <a:pt x="2586364" y="16267"/>
                  </a:lnTo>
                  <a:lnTo>
                    <a:pt x="2592612" y="14705"/>
                  </a:lnTo>
                  <a:lnTo>
                    <a:pt x="2598859" y="13274"/>
                  </a:lnTo>
                  <a:lnTo>
                    <a:pt x="2605106" y="11842"/>
                  </a:lnTo>
                  <a:lnTo>
                    <a:pt x="2611484" y="10411"/>
                  </a:lnTo>
                  <a:lnTo>
                    <a:pt x="2617731" y="9240"/>
                  </a:lnTo>
                  <a:lnTo>
                    <a:pt x="2624109" y="8068"/>
                  </a:lnTo>
                  <a:lnTo>
                    <a:pt x="2630486" y="6897"/>
                  </a:lnTo>
                  <a:lnTo>
                    <a:pt x="2636864" y="5986"/>
                  </a:lnTo>
                  <a:lnTo>
                    <a:pt x="2643372" y="4945"/>
                  </a:lnTo>
                  <a:lnTo>
                    <a:pt x="2649879" y="4164"/>
                  </a:lnTo>
                  <a:lnTo>
                    <a:pt x="2656257" y="3383"/>
                  </a:lnTo>
                  <a:lnTo>
                    <a:pt x="2662765" y="2603"/>
                  </a:lnTo>
                  <a:lnTo>
                    <a:pt x="2669402" y="1952"/>
                  </a:lnTo>
                  <a:lnTo>
                    <a:pt x="2675910" y="1431"/>
                  </a:lnTo>
                  <a:lnTo>
                    <a:pt x="2682548" y="1041"/>
                  </a:lnTo>
                  <a:lnTo>
                    <a:pt x="2689056" y="651"/>
                  </a:lnTo>
                  <a:lnTo>
                    <a:pt x="2695693" y="390"/>
                  </a:lnTo>
                  <a:lnTo>
                    <a:pt x="2702331" y="130"/>
                  </a:lnTo>
                  <a:lnTo>
                    <a:pt x="2709099"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endParaRPr lang="zh-CN" altLang="en-US" sz="1400">
                <a:solidFill>
                  <a:schemeClr val="bg1">
                    <a:lumMod val="50000"/>
                  </a:schemeClr>
                </a:solidFill>
              </a:endParaRPr>
            </a:p>
          </p:txBody>
        </p:sp>
      </p:grpSp>
    </p:spTree>
    <p:extLst>
      <p:ext uri="{BB962C8B-B14F-4D97-AF65-F5344CB8AC3E}">
        <p14:creationId xmlns:p14="http://schemas.microsoft.com/office/powerpoint/2010/main" val="285539102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企业产品运营</a:t>
            </a:r>
          </a:p>
        </p:txBody>
      </p:sp>
      <p:sp>
        <p:nvSpPr>
          <p:cNvPr id="3" name="Oval 5">
            <a:extLst>
              <a:ext uri="{FF2B5EF4-FFF2-40B4-BE49-F238E27FC236}">
                <a16:creationId xmlns:a16="http://schemas.microsoft.com/office/drawing/2014/main" xmlns="" id="{63FB1A3A-7650-4B42-BE7C-0A8EEE86F478}"/>
              </a:ext>
            </a:extLst>
          </p:cNvPr>
          <p:cNvSpPr/>
          <p:nvPr/>
        </p:nvSpPr>
        <p:spPr>
          <a:xfrm>
            <a:off x="1041400" y="2577800"/>
            <a:ext cx="510362" cy="510362"/>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4" name="Oval 6">
            <a:extLst>
              <a:ext uri="{FF2B5EF4-FFF2-40B4-BE49-F238E27FC236}">
                <a16:creationId xmlns:a16="http://schemas.microsoft.com/office/drawing/2014/main" xmlns="" id="{2B5CB13E-0412-48C0-956D-BCA43AD7FFF2}"/>
              </a:ext>
            </a:extLst>
          </p:cNvPr>
          <p:cNvSpPr/>
          <p:nvPr/>
        </p:nvSpPr>
        <p:spPr>
          <a:xfrm>
            <a:off x="1850253" y="3151900"/>
            <a:ext cx="966784" cy="966784"/>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5" name="Oval 7">
            <a:extLst>
              <a:ext uri="{FF2B5EF4-FFF2-40B4-BE49-F238E27FC236}">
                <a16:creationId xmlns:a16="http://schemas.microsoft.com/office/drawing/2014/main" xmlns="" id="{FEB02652-E841-4478-B29E-46C94C5F8A3A}"/>
              </a:ext>
            </a:extLst>
          </p:cNvPr>
          <p:cNvSpPr/>
          <p:nvPr/>
        </p:nvSpPr>
        <p:spPr>
          <a:xfrm>
            <a:off x="3249991" y="2635823"/>
            <a:ext cx="394315" cy="394315"/>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2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6" name="Oval 8">
            <a:extLst>
              <a:ext uri="{FF2B5EF4-FFF2-40B4-BE49-F238E27FC236}">
                <a16:creationId xmlns:a16="http://schemas.microsoft.com/office/drawing/2014/main" xmlns="" id="{CD6755BD-5A34-4ED7-8CA6-6818A99884FE}"/>
              </a:ext>
            </a:extLst>
          </p:cNvPr>
          <p:cNvSpPr/>
          <p:nvPr/>
        </p:nvSpPr>
        <p:spPr>
          <a:xfrm>
            <a:off x="3737568" y="3473373"/>
            <a:ext cx="323838" cy="323838"/>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9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8" name="Oval 9">
            <a:extLst>
              <a:ext uri="{FF2B5EF4-FFF2-40B4-BE49-F238E27FC236}">
                <a16:creationId xmlns:a16="http://schemas.microsoft.com/office/drawing/2014/main" xmlns="" id="{F4FC4576-7238-46EE-B9AA-19E57DB59F4F}"/>
              </a:ext>
            </a:extLst>
          </p:cNvPr>
          <p:cNvSpPr/>
          <p:nvPr/>
        </p:nvSpPr>
        <p:spPr>
          <a:xfrm>
            <a:off x="5893133" y="3258760"/>
            <a:ext cx="966784" cy="966784"/>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9" name="Oval 10">
            <a:extLst>
              <a:ext uri="{FF2B5EF4-FFF2-40B4-BE49-F238E27FC236}">
                <a16:creationId xmlns:a16="http://schemas.microsoft.com/office/drawing/2014/main" xmlns="" id="{EAF6AB07-43B9-4AF3-8D85-1C663E577CAB}"/>
              </a:ext>
            </a:extLst>
          </p:cNvPr>
          <p:cNvSpPr/>
          <p:nvPr/>
        </p:nvSpPr>
        <p:spPr>
          <a:xfrm>
            <a:off x="5281245" y="2577800"/>
            <a:ext cx="510362" cy="510362"/>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10" name="Oval 11">
            <a:extLst>
              <a:ext uri="{FF2B5EF4-FFF2-40B4-BE49-F238E27FC236}">
                <a16:creationId xmlns:a16="http://schemas.microsoft.com/office/drawing/2014/main" xmlns="" id="{EB7AAF0C-223D-421E-849F-1E5AB368FF72}"/>
              </a:ext>
            </a:extLst>
          </p:cNvPr>
          <p:cNvSpPr/>
          <p:nvPr/>
        </p:nvSpPr>
        <p:spPr>
          <a:xfrm>
            <a:off x="7261614" y="4270882"/>
            <a:ext cx="323838" cy="323838"/>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11" name="Oval 12">
            <a:extLst>
              <a:ext uri="{FF2B5EF4-FFF2-40B4-BE49-F238E27FC236}">
                <a16:creationId xmlns:a16="http://schemas.microsoft.com/office/drawing/2014/main" xmlns="" id="{6F9907BE-9C23-4BA8-9D03-258C212305C9}"/>
              </a:ext>
            </a:extLst>
          </p:cNvPr>
          <p:cNvSpPr/>
          <p:nvPr/>
        </p:nvSpPr>
        <p:spPr>
          <a:xfrm>
            <a:off x="9631213" y="3016109"/>
            <a:ext cx="966784" cy="966784"/>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sp>
        <p:nvSpPr>
          <p:cNvPr id="12" name="Oval 13">
            <a:extLst>
              <a:ext uri="{FF2B5EF4-FFF2-40B4-BE49-F238E27FC236}">
                <a16:creationId xmlns:a16="http://schemas.microsoft.com/office/drawing/2014/main" xmlns="" id="{22736FE1-994A-458E-A415-0BF809CC4991}"/>
              </a:ext>
            </a:extLst>
          </p:cNvPr>
          <p:cNvSpPr/>
          <p:nvPr/>
        </p:nvSpPr>
        <p:spPr>
          <a:xfrm>
            <a:off x="10972265" y="2577800"/>
            <a:ext cx="323838" cy="323838"/>
          </a:xfrm>
          <a:prstGeom prst="ellipse">
            <a:avLst/>
          </a:prstGeom>
          <a:gradFill>
            <a:gsLst>
              <a:gs pos="0">
                <a:srgbClr val="1A88D3"/>
              </a:gs>
              <a:gs pos="100000">
                <a:srgbClr val="21B2AD"/>
              </a:gs>
            </a:gsLst>
            <a:lin ang="2700000" scaled="0"/>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000" b="0" i="0" u="none" strike="noStrike" kern="0" cap="none" spc="0" normalizeH="0" baseline="0" noProof="0" dirty="0">
              <a:ln>
                <a:noFill/>
              </a:ln>
              <a:solidFill>
                <a:sysClr val="window" lastClr="FFFFFF">
                  <a:lumMod val="95000"/>
                </a:sysClr>
              </a:solidFill>
              <a:effectLst/>
              <a:uLnTx/>
              <a:uFillTx/>
              <a:latin typeface="Calibri"/>
              <a:ea typeface="+mn-ea"/>
              <a:cs typeface="+mn-cs"/>
            </a:endParaRPr>
          </a:p>
        </p:txBody>
      </p:sp>
      <p:cxnSp>
        <p:nvCxnSpPr>
          <p:cNvPr id="13" name="Straight Connector 14">
            <a:extLst>
              <a:ext uri="{FF2B5EF4-FFF2-40B4-BE49-F238E27FC236}">
                <a16:creationId xmlns:a16="http://schemas.microsoft.com/office/drawing/2014/main" xmlns="" id="{D6C3BE0E-076F-4D20-9973-8AC4FF28B0C0}"/>
              </a:ext>
            </a:extLst>
          </p:cNvPr>
          <p:cNvCxnSpPr>
            <a:stCxn id="4" idx="1"/>
            <a:endCxn id="3" idx="5"/>
          </p:cNvCxnSpPr>
          <p:nvPr/>
        </p:nvCxnSpPr>
        <p:spPr>
          <a:xfrm flipH="1" flipV="1">
            <a:off x="1477021" y="3013421"/>
            <a:ext cx="514814" cy="280061"/>
          </a:xfrm>
          <a:prstGeom prst="line">
            <a:avLst/>
          </a:prstGeom>
          <a:noFill/>
          <a:ln w="6350" cap="flat" cmpd="sng" algn="ctr">
            <a:solidFill>
              <a:schemeClr val="bg1">
                <a:lumMod val="50000"/>
              </a:schemeClr>
            </a:solidFill>
            <a:prstDash val="solid"/>
            <a:miter lim="800000"/>
          </a:ln>
          <a:effectLst/>
        </p:spPr>
      </p:cxnSp>
      <p:cxnSp>
        <p:nvCxnSpPr>
          <p:cNvPr id="14" name="Straight Connector 15">
            <a:extLst>
              <a:ext uri="{FF2B5EF4-FFF2-40B4-BE49-F238E27FC236}">
                <a16:creationId xmlns:a16="http://schemas.microsoft.com/office/drawing/2014/main" xmlns="" id="{61FA4D0C-506E-4648-98AB-A5660454873E}"/>
              </a:ext>
            </a:extLst>
          </p:cNvPr>
          <p:cNvCxnSpPr>
            <a:stCxn id="4" idx="7"/>
            <a:endCxn id="5" idx="3"/>
          </p:cNvCxnSpPr>
          <p:nvPr/>
        </p:nvCxnSpPr>
        <p:spPr>
          <a:xfrm flipV="1">
            <a:off x="2675455" y="2972392"/>
            <a:ext cx="632282" cy="321090"/>
          </a:xfrm>
          <a:prstGeom prst="line">
            <a:avLst/>
          </a:prstGeom>
          <a:noFill/>
          <a:ln w="6350" cap="flat" cmpd="sng" algn="ctr">
            <a:solidFill>
              <a:schemeClr val="bg1">
                <a:lumMod val="50000"/>
              </a:schemeClr>
            </a:solidFill>
            <a:prstDash val="solid"/>
            <a:miter lim="800000"/>
          </a:ln>
          <a:effectLst/>
        </p:spPr>
      </p:cxnSp>
      <p:cxnSp>
        <p:nvCxnSpPr>
          <p:cNvPr id="15" name="Straight Connector 16">
            <a:extLst>
              <a:ext uri="{FF2B5EF4-FFF2-40B4-BE49-F238E27FC236}">
                <a16:creationId xmlns:a16="http://schemas.microsoft.com/office/drawing/2014/main" xmlns="" id="{489F3AC0-3425-416B-B93D-E2DFD11684CD}"/>
              </a:ext>
            </a:extLst>
          </p:cNvPr>
          <p:cNvCxnSpPr>
            <a:stCxn id="4" idx="6"/>
          </p:cNvCxnSpPr>
          <p:nvPr/>
        </p:nvCxnSpPr>
        <p:spPr>
          <a:xfrm flipV="1">
            <a:off x="2817037" y="3626382"/>
            <a:ext cx="1065236" cy="8910"/>
          </a:xfrm>
          <a:prstGeom prst="line">
            <a:avLst/>
          </a:prstGeom>
          <a:noFill/>
          <a:ln w="6350" cap="flat" cmpd="sng" algn="ctr">
            <a:solidFill>
              <a:schemeClr val="bg1">
                <a:lumMod val="50000"/>
              </a:schemeClr>
            </a:solidFill>
            <a:prstDash val="solid"/>
            <a:miter lim="800000"/>
          </a:ln>
          <a:effectLst/>
        </p:spPr>
      </p:cxnSp>
      <p:cxnSp>
        <p:nvCxnSpPr>
          <p:cNvPr id="16" name="Straight Connector 17">
            <a:extLst>
              <a:ext uri="{FF2B5EF4-FFF2-40B4-BE49-F238E27FC236}">
                <a16:creationId xmlns:a16="http://schemas.microsoft.com/office/drawing/2014/main" xmlns="" id="{C4B59FFC-4177-4DAE-82A7-49668A5B6AD0}"/>
              </a:ext>
            </a:extLst>
          </p:cNvPr>
          <p:cNvCxnSpPr>
            <a:stCxn id="8" idx="1"/>
            <a:endCxn id="9" idx="5"/>
          </p:cNvCxnSpPr>
          <p:nvPr/>
        </p:nvCxnSpPr>
        <p:spPr>
          <a:xfrm flipH="1" flipV="1">
            <a:off x="5716866" y="3013421"/>
            <a:ext cx="317849" cy="386921"/>
          </a:xfrm>
          <a:prstGeom prst="line">
            <a:avLst/>
          </a:prstGeom>
          <a:noFill/>
          <a:ln w="6350" cap="flat" cmpd="sng" algn="ctr">
            <a:solidFill>
              <a:schemeClr val="bg1">
                <a:lumMod val="50000"/>
              </a:schemeClr>
            </a:solidFill>
            <a:prstDash val="solid"/>
            <a:miter lim="800000"/>
          </a:ln>
          <a:effectLst/>
        </p:spPr>
      </p:cxnSp>
      <p:cxnSp>
        <p:nvCxnSpPr>
          <p:cNvPr id="17" name="Straight Connector 18">
            <a:extLst>
              <a:ext uri="{FF2B5EF4-FFF2-40B4-BE49-F238E27FC236}">
                <a16:creationId xmlns:a16="http://schemas.microsoft.com/office/drawing/2014/main" xmlns="" id="{D7302AAA-D87C-4374-B627-7925F30A80F5}"/>
              </a:ext>
            </a:extLst>
          </p:cNvPr>
          <p:cNvCxnSpPr>
            <a:stCxn id="8" idx="5"/>
            <a:endCxn id="10" idx="1"/>
          </p:cNvCxnSpPr>
          <p:nvPr/>
        </p:nvCxnSpPr>
        <p:spPr>
          <a:xfrm>
            <a:off x="6718335" y="4083962"/>
            <a:ext cx="590704" cy="234345"/>
          </a:xfrm>
          <a:prstGeom prst="line">
            <a:avLst/>
          </a:prstGeom>
          <a:noFill/>
          <a:ln w="6350" cap="flat" cmpd="sng" algn="ctr">
            <a:solidFill>
              <a:schemeClr val="bg1">
                <a:lumMod val="50000"/>
              </a:schemeClr>
            </a:solidFill>
            <a:prstDash val="solid"/>
            <a:miter lim="800000"/>
          </a:ln>
          <a:effectLst/>
        </p:spPr>
      </p:cxnSp>
      <p:cxnSp>
        <p:nvCxnSpPr>
          <p:cNvPr id="18" name="Straight Connector 19">
            <a:extLst>
              <a:ext uri="{FF2B5EF4-FFF2-40B4-BE49-F238E27FC236}">
                <a16:creationId xmlns:a16="http://schemas.microsoft.com/office/drawing/2014/main" xmlns="" id="{DB5B41C6-7050-4AB1-A138-02927801BA64}"/>
              </a:ext>
            </a:extLst>
          </p:cNvPr>
          <p:cNvCxnSpPr>
            <a:stCxn id="11" idx="7"/>
            <a:endCxn id="12" idx="3"/>
          </p:cNvCxnSpPr>
          <p:nvPr/>
        </p:nvCxnSpPr>
        <p:spPr>
          <a:xfrm flipV="1">
            <a:off x="10456415" y="2854213"/>
            <a:ext cx="563275" cy="303478"/>
          </a:xfrm>
          <a:prstGeom prst="line">
            <a:avLst/>
          </a:prstGeom>
          <a:noFill/>
          <a:ln w="6350" cap="flat" cmpd="sng" algn="ctr">
            <a:solidFill>
              <a:schemeClr val="bg1">
                <a:lumMod val="50000"/>
              </a:schemeClr>
            </a:solidFill>
            <a:prstDash val="solid"/>
            <a:miter lim="800000"/>
          </a:ln>
          <a:effectLst/>
        </p:spPr>
      </p:cxnSp>
      <p:sp>
        <p:nvSpPr>
          <p:cNvPr id="19" name="Rectangle 29">
            <a:extLst>
              <a:ext uri="{FF2B5EF4-FFF2-40B4-BE49-F238E27FC236}">
                <a16:creationId xmlns:a16="http://schemas.microsoft.com/office/drawing/2014/main" xmlns="" id="{19354DA0-58D6-4413-9A1A-1D45564ED742}"/>
              </a:ext>
            </a:extLst>
          </p:cNvPr>
          <p:cNvSpPr/>
          <p:nvPr/>
        </p:nvSpPr>
        <p:spPr>
          <a:xfrm>
            <a:off x="966512" y="4863613"/>
            <a:ext cx="2734264" cy="1169551"/>
          </a:xfrm>
          <a:prstGeom prst="rect">
            <a:avLst/>
          </a:prstGeom>
        </p:spPr>
        <p:txBody>
          <a:bodyPr wrap="square">
            <a:spAutoFit/>
          </a:bodyPr>
          <a:lstStyle/>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0" name="Rectangle 35">
            <a:extLst>
              <a:ext uri="{FF2B5EF4-FFF2-40B4-BE49-F238E27FC236}">
                <a16:creationId xmlns:a16="http://schemas.microsoft.com/office/drawing/2014/main" xmlns="" id="{443884AA-0B70-40B6-B887-8113BCFEE088}"/>
              </a:ext>
            </a:extLst>
          </p:cNvPr>
          <p:cNvSpPr/>
          <p:nvPr/>
        </p:nvSpPr>
        <p:spPr>
          <a:xfrm>
            <a:off x="5008267" y="4864270"/>
            <a:ext cx="2734264" cy="1169551"/>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1" name="Rectangle 40">
            <a:extLst>
              <a:ext uri="{FF2B5EF4-FFF2-40B4-BE49-F238E27FC236}">
                <a16:creationId xmlns:a16="http://schemas.microsoft.com/office/drawing/2014/main" xmlns="" id="{4B40B83E-9FB7-4903-9BEA-E2CF9345ED23}"/>
              </a:ext>
            </a:extLst>
          </p:cNvPr>
          <p:cNvSpPr/>
          <p:nvPr/>
        </p:nvSpPr>
        <p:spPr>
          <a:xfrm>
            <a:off x="8745222" y="4863612"/>
            <a:ext cx="2734264" cy="1169551"/>
          </a:xfrm>
          <a:prstGeom prst="rect">
            <a:avLst/>
          </a:prstGeom>
        </p:spPr>
        <p:txBody>
          <a:bodyPr wrap="square">
            <a:spAutoFit/>
          </a:bodyPr>
          <a:lstStyle/>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22" name="Freeform 75">
            <a:extLst>
              <a:ext uri="{FF2B5EF4-FFF2-40B4-BE49-F238E27FC236}">
                <a16:creationId xmlns:a16="http://schemas.microsoft.com/office/drawing/2014/main" xmlns="" id="{82016864-C5CB-4A34-B510-F35F420DEC7A}"/>
              </a:ext>
            </a:extLst>
          </p:cNvPr>
          <p:cNvSpPr>
            <a:spLocks noEditPoints="1"/>
          </p:cNvSpPr>
          <p:nvPr/>
        </p:nvSpPr>
        <p:spPr bwMode="auto">
          <a:xfrm>
            <a:off x="3814512" y="3565749"/>
            <a:ext cx="185738" cy="130175"/>
          </a:xfrm>
          <a:custGeom>
            <a:avLst/>
            <a:gdLst>
              <a:gd name="T0" fmla="*/ 68 w 87"/>
              <a:gd name="T1" fmla="*/ 0 h 61"/>
              <a:gd name="T2" fmla="*/ 4 w 87"/>
              <a:gd name="T3" fmla="*/ 13 h 61"/>
              <a:gd name="T4" fmla="*/ 0 w 87"/>
              <a:gd name="T5" fmla="*/ 22 h 61"/>
              <a:gd name="T6" fmla="*/ 16 w 87"/>
              <a:gd name="T7" fmla="*/ 27 h 61"/>
              <a:gd name="T8" fmla="*/ 20 w 87"/>
              <a:gd name="T9" fmla="*/ 17 h 61"/>
              <a:gd name="T10" fmla="*/ 26 w 87"/>
              <a:gd name="T11" fmla="*/ 7 h 61"/>
              <a:gd name="T12" fmla="*/ 29 w 87"/>
              <a:gd name="T13" fmla="*/ 8 h 61"/>
              <a:gd name="T14" fmla="*/ 23 w 87"/>
              <a:gd name="T15" fmla="*/ 27 h 61"/>
              <a:gd name="T16" fmla="*/ 22 w 87"/>
              <a:gd name="T17" fmla="*/ 27 h 61"/>
              <a:gd name="T18" fmla="*/ 10 w 87"/>
              <a:gd name="T19" fmla="*/ 60 h 61"/>
              <a:gd name="T20" fmla="*/ 76 w 87"/>
              <a:gd name="T21" fmla="*/ 61 h 61"/>
              <a:gd name="T22" fmla="*/ 77 w 87"/>
              <a:gd name="T23" fmla="*/ 59 h 61"/>
              <a:gd name="T24" fmla="*/ 64 w 87"/>
              <a:gd name="T25" fmla="*/ 27 h 61"/>
              <a:gd name="T26" fmla="*/ 58 w 87"/>
              <a:gd name="T27" fmla="*/ 27 h 61"/>
              <a:gd name="T28" fmla="*/ 58 w 87"/>
              <a:gd name="T29" fmla="*/ 7 h 61"/>
              <a:gd name="T30" fmla="*/ 70 w 87"/>
              <a:gd name="T31" fmla="*/ 13 h 61"/>
              <a:gd name="T32" fmla="*/ 66 w 87"/>
              <a:gd name="T33" fmla="*/ 22 h 61"/>
              <a:gd name="T34" fmla="*/ 82 w 87"/>
              <a:gd name="T35" fmla="*/ 27 h 61"/>
              <a:gd name="T36" fmla="*/ 87 w 87"/>
              <a:gd name="T37" fmla="*/ 17 h 61"/>
              <a:gd name="T38" fmla="*/ 50 w 87"/>
              <a:gd name="T39" fmla="*/ 7 h 61"/>
              <a:gd name="T40" fmla="*/ 50 w 87"/>
              <a:gd name="T41" fmla="*/ 27 h 61"/>
              <a:gd name="T42" fmla="*/ 37 w 87"/>
              <a:gd name="T43" fmla="*/ 8 h 61"/>
              <a:gd name="T44" fmla="*/ 50 w 87"/>
              <a:gd name="T45" fmla="*/ 7 h 61"/>
              <a:gd name="T46" fmla="*/ 34 w 87"/>
              <a:gd name="T47" fmla="*/ 54 h 61"/>
              <a:gd name="T48" fmla="*/ 51 w 87"/>
              <a:gd name="T49" fmla="*/ 36 h 61"/>
              <a:gd name="T50" fmla="*/ 37 w 87"/>
              <a:gd name="T51" fmla="*/ 53 h 61"/>
              <a:gd name="T52" fmla="*/ 39 w 87"/>
              <a:gd name="T53" fmla="*/ 55 h 61"/>
              <a:gd name="T54" fmla="*/ 37 w 87"/>
              <a:gd name="T55" fmla="*/ 53 h 61"/>
              <a:gd name="T56" fmla="*/ 42 w 87"/>
              <a:gd name="T57" fmla="*/ 56 h 61"/>
              <a:gd name="T58" fmla="*/ 44 w 87"/>
              <a:gd name="T59" fmla="*/ 54 h 61"/>
              <a:gd name="T60" fmla="*/ 43 w 87"/>
              <a:gd name="T61" fmla="*/ 36 h 61"/>
              <a:gd name="T62" fmla="*/ 41 w 87"/>
              <a:gd name="T63" fmla="*/ 34 h 61"/>
              <a:gd name="T64" fmla="*/ 43 w 87"/>
              <a:gd name="T65" fmla="*/ 36 h 61"/>
              <a:gd name="T66" fmla="*/ 33 w 87"/>
              <a:gd name="T67" fmla="*/ 51 h 61"/>
              <a:gd name="T68" fmla="*/ 35 w 87"/>
              <a:gd name="T69" fmla="*/ 50 h 61"/>
              <a:gd name="T70" fmla="*/ 38 w 87"/>
              <a:gd name="T71" fmla="*/ 38 h 61"/>
              <a:gd name="T72" fmla="*/ 36 w 87"/>
              <a:gd name="T73" fmla="*/ 36 h 61"/>
              <a:gd name="T74" fmla="*/ 38 w 87"/>
              <a:gd name="T75" fmla="*/ 38 h 61"/>
              <a:gd name="T76" fmla="*/ 49 w 87"/>
              <a:gd name="T77" fmla="*/ 40 h 61"/>
              <a:gd name="T78" fmla="*/ 52 w 87"/>
              <a:gd name="T79" fmla="*/ 39 h 61"/>
              <a:gd name="T80" fmla="*/ 50 w 87"/>
              <a:gd name="T81" fmla="*/ 48 h 61"/>
              <a:gd name="T82" fmla="*/ 52 w 87"/>
              <a:gd name="T83" fmla="*/ 51 h 61"/>
              <a:gd name="T84" fmla="*/ 50 w 87"/>
              <a:gd name="T85" fmla="*/ 48 h 61"/>
              <a:gd name="T86" fmla="*/ 51 w 87"/>
              <a:gd name="T87" fmla="*/ 45 h 61"/>
              <a:gd name="T88" fmla="*/ 53 w 87"/>
              <a:gd name="T89" fmla="*/ 44 h 61"/>
              <a:gd name="T90" fmla="*/ 47 w 87"/>
              <a:gd name="T91" fmla="*/ 52 h 61"/>
              <a:gd name="T92" fmla="*/ 48 w 87"/>
              <a:gd name="T93" fmla="*/ 54 h 61"/>
              <a:gd name="T94" fmla="*/ 47 w 87"/>
              <a:gd name="T95" fmla="*/ 52 h 61"/>
              <a:gd name="T96" fmla="*/ 48 w 87"/>
              <a:gd name="T97" fmla="*/ 36 h 61"/>
              <a:gd name="T98" fmla="*/ 45 w 87"/>
              <a:gd name="T99"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87" h="61">
                <a:moveTo>
                  <a:pt x="83" y="13"/>
                </a:moveTo>
                <a:cubicBezTo>
                  <a:pt x="82" y="5"/>
                  <a:pt x="75" y="0"/>
                  <a:pt x="68" y="0"/>
                </a:cubicBezTo>
                <a:cubicBezTo>
                  <a:pt x="19" y="0"/>
                  <a:pt x="19" y="0"/>
                  <a:pt x="19" y="0"/>
                </a:cubicBezTo>
                <a:cubicBezTo>
                  <a:pt x="11" y="0"/>
                  <a:pt x="5" y="5"/>
                  <a:pt x="4" y="13"/>
                </a:cubicBezTo>
                <a:cubicBezTo>
                  <a:pt x="2" y="13"/>
                  <a:pt x="0" y="15"/>
                  <a:pt x="0" y="17"/>
                </a:cubicBezTo>
                <a:cubicBezTo>
                  <a:pt x="0" y="22"/>
                  <a:pt x="0" y="22"/>
                  <a:pt x="0" y="22"/>
                </a:cubicBezTo>
                <a:cubicBezTo>
                  <a:pt x="0" y="24"/>
                  <a:pt x="2" y="27"/>
                  <a:pt x="5" y="27"/>
                </a:cubicBezTo>
                <a:cubicBezTo>
                  <a:pt x="16" y="27"/>
                  <a:pt x="16" y="27"/>
                  <a:pt x="16" y="27"/>
                </a:cubicBezTo>
                <a:cubicBezTo>
                  <a:pt x="18" y="27"/>
                  <a:pt x="20" y="24"/>
                  <a:pt x="20" y="22"/>
                </a:cubicBezTo>
                <a:cubicBezTo>
                  <a:pt x="20" y="17"/>
                  <a:pt x="20" y="17"/>
                  <a:pt x="20" y="17"/>
                </a:cubicBezTo>
                <a:cubicBezTo>
                  <a:pt x="20" y="15"/>
                  <a:pt x="19" y="13"/>
                  <a:pt x="17" y="13"/>
                </a:cubicBezTo>
                <a:cubicBezTo>
                  <a:pt x="18" y="9"/>
                  <a:pt x="22" y="7"/>
                  <a:pt x="26" y="7"/>
                </a:cubicBezTo>
                <a:cubicBezTo>
                  <a:pt x="29" y="7"/>
                  <a:pt x="29" y="7"/>
                  <a:pt x="29" y="7"/>
                </a:cubicBezTo>
                <a:cubicBezTo>
                  <a:pt x="29" y="7"/>
                  <a:pt x="29" y="7"/>
                  <a:pt x="29" y="8"/>
                </a:cubicBezTo>
                <a:cubicBezTo>
                  <a:pt x="29" y="27"/>
                  <a:pt x="29" y="27"/>
                  <a:pt x="29" y="27"/>
                </a:cubicBezTo>
                <a:cubicBezTo>
                  <a:pt x="23" y="27"/>
                  <a:pt x="23" y="27"/>
                  <a:pt x="23" y="27"/>
                </a:cubicBezTo>
                <a:cubicBezTo>
                  <a:pt x="23" y="27"/>
                  <a:pt x="22" y="27"/>
                  <a:pt x="22" y="27"/>
                </a:cubicBezTo>
                <a:cubicBezTo>
                  <a:pt x="22" y="27"/>
                  <a:pt x="22" y="27"/>
                  <a:pt x="22" y="27"/>
                </a:cubicBezTo>
                <a:cubicBezTo>
                  <a:pt x="10" y="59"/>
                  <a:pt x="10" y="59"/>
                  <a:pt x="10" y="59"/>
                </a:cubicBezTo>
                <a:cubicBezTo>
                  <a:pt x="9" y="59"/>
                  <a:pt x="10" y="60"/>
                  <a:pt x="10" y="60"/>
                </a:cubicBezTo>
                <a:cubicBezTo>
                  <a:pt x="10" y="61"/>
                  <a:pt x="11" y="61"/>
                  <a:pt x="11" y="61"/>
                </a:cubicBezTo>
                <a:cubicBezTo>
                  <a:pt x="76" y="61"/>
                  <a:pt x="76" y="61"/>
                  <a:pt x="76" y="61"/>
                </a:cubicBezTo>
                <a:cubicBezTo>
                  <a:pt x="76" y="61"/>
                  <a:pt x="76" y="61"/>
                  <a:pt x="77" y="60"/>
                </a:cubicBezTo>
                <a:cubicBezTo>
                  <a:pt x="77" y="60"/>
                  <a:pt x="77" y="59"/>
                  <a:pt x="77" y="59"/>
                </a:cubicBezTo>
                <a:cubicBezTo>
                  <a:pt x="65" y="27"/>
                  <a:pt x="65" y="27"/>
                  <a:pt x="65" y="27"/>
                </a:cubicBezTo>
                <a:cubicBezTo>
                  <a:pt x="65" y="27"/>
                  <a:pt x="65" y="27"/>
                  <a:pt x="64" y="27"/>
                </a:cubicBezTo>
                <a:cubicBezTo>
                  <a:pt x="64" y="27"/>
                  <a:pt x="64" y="27"/>
                  <a:pt x="64" y="27"/>
                </a:cubicBezTo>
                <a:cubicBezTo>
                  <a:pt x="58" y="27"/>
                  <a:pt x="58" y="27"/>
                  <a:pt x="58" y="27"/>
                </a:cubicBezTo>
                <a:cubicBezTo>
                  <a:pt x="58" y="8"/>
                  <a:pt x="58" y="8"/>
                  <a:pt x="58" y="8"/>
                </a:cubicBezTo>
                <a:cubicBezTo>
                  <a:pt x="58" y="7"/>
                  <a:pt x="58" y="7"/>
                  <a:pt x="58" y="7"/>
                </a:cubicBezTo>
                <a:cubicBezTo>
                  <a:pt x="61" y="7"/>
                  <a:pt x="61" y="7"/>
                  <a:pt x="61" y="7"/>
                </a:cubicBezTo>
                <a:cubicBezTo>
                  <a:pt x="65" y="7"/>
                  <a:pt x="68" y="9"/>
                  <a:pt x="70" y="13"/>
                </a:cubicBezTo>
                <a:cubicBezTo>
                  <a:pt x="68" y="13"/>
                  <a:pt x="66" y="15"/>
                  <a:pt x="66" y="17"/>
                </a:cubicBezTo>
                <a:cubicBezTo>
                  <a:pt x="66" y="22"/>
                  <a:pt x="66" y="22"/>
                  <a:pt x="66" y="22"/>
                </a:cubicBezTo>
                <a:cubicBezTo>
                  <a:pt x="66" y="24"/>
                  <a:pt x="68" y="27"/>
                  <a:pt x="71" y="27"/>
                </a:cubicBezTo>
                <a:cubicBezTo>
                  <a:pt x="82" y="27"/>
                  <a:pt x="82" y="27"/>
                  <a:pt x="82" y="27"/>
                </a:cubicBezTo>
                <a:cubicBezTo>
                  <a:pt x="84" y="27"/>
                  <a:pt x="87" y="24"/>
                  <a:pt x="87" y="22"/>
                </a:cubicBezTo>
                <a:cubicBezTo>
                  <a:pt x="87" y="17"/>
                  <a:pt x="87" y="17"/>
                  <a:pt x="87" y="17"/>
                </a:cubicBezTo>
                <a:cubicBezTo>
                  <a:pt x="87" y="15"/>
                  <a:pt x="85" y="13"/>
                  <a:pt x="83" y="13"/>
                </a:cubicBezTo>
                <a:close/>
                <a:moveTo>
                  <a:pt x="50" y="7"/>
                </a:moveTo>
                <a:cubicBezTo>
                  <a:pt x="50" y="7"/>
                  <a:pt x="50" y="7"/>
                  <a:pt x="50" y="8"/>
                </a:cubicBezTo>
                <a:cubicBezTo>
                  <a:pt x="50" y="27"/>
                  <a:pt x="50" y="27"/>
                  <a:pt x="50" y="27"/>
                </a:cubicBezTo>
                <a:cubicBezTo>
                  <a:pt x="37" y="27"/>
                  <a:pt x="37" y="27"/>
                  <a:pt x="37" y="27"/>
                </a:cubicBezTo>
                <a:cubicBezTo>
                  <a:pt x="37" y="8"/>
                  <a:pt x="37" y="8"/>
                  <a:pt x="37" y="8"/>
                </a:cubicBezTo>
                <a:cubicBezTo>
                  <a:pt x="37" y="7"/>
                  <a:pt x="37" y="7"/>
                  <a:pt x="37" y="7"/>
                </a:cubicBezTo>
                <a:lnTo>
                  <a:pt x="50" y="7"/>
                </a:lnTo>
                <a:close/>
                <a:moveTo>
                  <a:pt x="52" y="53"/>
                </a:moveTo>
                <a:cubicBezTo>
                  <a:pt x="47" y="58"/>
                  <a:pt x="39" y="59"/>
                  <a:pt x="34" y="54"/>
                </a:cubicBezTo>
                <a:cubicBezTo>
                  <a:pt x="29" y="50"/>
                  <a:pt x="28" y="42"/>
                  <a:pt x="33" y="37"/>
                </a:cubicBezTo>
                <a:cubicBezTo>
                  <a:pt x="38" y="32"/>
                  <a:pt x="46" y="31"/>
                  <a:pt x="51" y="36"/>
                </a:cubicBezTo>
                <a:cubicBezTo>
                  <a:pt x="56" y="40"/>
                  <a:pt x="56" y="48"/>
                  <a:pt x="52" y="53"/>
                </a:cubicBezTo>
                <a:close/>
                <a:moveTo>
                  <a:pt x="37" y="53"/>
                </a:moveTo>
                <a:cubicBezTo>
                  <a:pt x="37" y="53"/>
                  <a:pt x="36" y="54"/>
                  <a:pt x="37" y="55"/>
                </a:cubicBezTo>
                <a:cubicBezTo>
                  <a:pt x="37" y="55"/>
                  <a:pt x="38" y="55"/>
                  <a:pt x="39" y="55"/>
                </a:cubicBezTo>
                <a:cubicBezTo>
                  <a:pt x="39" y="55"/>
                  <a:pt x="40" y="54"/>
                  <a:pt x="39" y="53"/>
                </a:cubicBezTo>
                <a:cubicBezTo>
                  <a:pt x="39" y="53"/>
                  <a:pt x="38" y="52"/>
                  <a:pt x="37" y="53"/>
                </a:cubicBezTo>
                <a:close/>
                <a:moveTo>
                  <a:pt x="42" y="54"/>
                </a:moveTo>
                <a:cubicBezTo>
                  <a:pt x="41" y="54"/>
                  <a:pt x="41" y="55"/>
                  <a:pt x="42" y="56"/>
                </a:cubicBezTo>
                <a:cubicBezTo>
                  <a:pt x="42" y="56"/>
                  <a:pt x="43" y="56"/>
                  <a:pt x="44" y="56"/>
                </a:cubicBezTo>
                <a:cubicBezTo>
                  <a:pt x="44" y="56"/>
                  <a:pt x="44" y="55"/>
                  <a:pt x="44" y="54"/>
                </a:cubicBezTo>
                <a:cubicBezTo>
                  <a:pt x="44" y="54"/>
                  <a:pt x="43" y="53"/>
                  <a:pt x="42" y="54"/>
                </a:cubicBezTo>
                <a:close/>
                <a:moveTo>
                  <a:pt x="43" y="36"/>
                </a:moveTo>
                <a:cubicBezTo>
                  <a:pt x="43" y="36"/>
                  <a:pt x="43" y="35"/>
                  <a:pt x="43" y="35"/>
                </a:cubicBezTo>
                <a:cubicBezTo>
                  <a:pt x="43" y="34"/>
                  <a:pt x="42" y="34"/>
                  <a:pt x="41" y="34"/>
                </a:cubicBezTo>
                <a:cubicBezTo>
                  <a:pt x="40" y="35"/>
                  <a:pt x="40" y="35"/>
                  <a:pt x="41" y="36"/>
                </a:cubicBezTo>
                <a:cubicBezTo>
                  <a:pt x="41" y="37"/>
                  <a:pt x="42" y="37"/>
                  <a:pt x="43" y="36"/>
                </a:cubicBezTo>
                <a:close/>
                <a:moveTo>
                  <a:pt x="33" y="49"/>
                </a:moveTo>
                <a:cubicBezTo>
                  <a:pt x="33" y="50"/>
                  <a:pt x="33" y="51"/>
                  <a:pt x="33" y="51"/>
                </a:cubicBezTo>
                <a:cubicBezTo>
                  <a:pt x="33" y="52"/>
                  <a:pt x="34" y="52"/>
                  <a:pt x="35" y="52"/>
                </a:cubicBezTo>
                <a:cubicBezTo>
                  <a:pt x="36" y="51"/>
                  <a:pt x="36" y="50"/>
                  <a:pt x="35" y="50"/>
                </a:cubicBezTo>
                <a:cubicBezTo>
                  <a:pt x="35" y="49"/>
                  <a:pt x="34" y="49"/>
                  <a:pt x="33" y="49"/>
                </a:cubicBezTo>
                <a:close/>
                <a:moveTo>
                  <a:pt x="38" y="38"/>
                </a:moveTo>
                <a:cubicBezTo>
                  <a:pt x="38" y="38"/>
                  <a:pt x="38" y="37"/>
                  <a:pt x="38" y="36"/>
                </a:cubicBezTo>
                <a:cubicBezTo>
                  <a:pt x="38" y="36"/>
                  <a:pt x="37" y="35"/>
                  <a:pt x="36" y="36"/>
                </a:cubicBezTo>
                <a:cubicBezTo>
                  <a:pt x="36" y="36"/>
                  <a:pt x="35" y="37"/>
                  <a:pt x="36" y="38"/>
                </a:cubicBezTo>
                <a:cubicBezTo>
                  <a:pt x="36" y="38"/>
                  <a:pt x="37" y="39"/>
                  <a:pt x="38" y="38"/>
                </a:cubicBezTo>
                <a:close/>
                <a:moveTo>
                  <a:pt x="50" y="39"/>
                </a:moveTo>
                <a:cubicBezTo>
                  <a:pt x="49" y="39"/>
                  <a:pt x="49" y="40"/>
                  <a:pt x="49" y="40"/>
                </a:cubicBezTo>
                <a:cubicBezTo>
                  <a:pt x="50" y="41"/>
                  <a:pt x="51" y="41"/>
                  <a:pt x="51" y="41"/>
                </a:cubicBezTo>
                <a:cubicBezTo>
                  <a:pt x="52" y="40"/>
                  <a:pt x="52" y="40"/>
                  <a:pt x="52" y="39"/>
                </a:cubicBezTo>
                <a:cubicBezTo>
                  <a:pt x="51" y="38"/>
                  <a:pt x="50" y="38"/>
                  <a:pt x="50" y="39"/>
                </a:cubicBezTo>
                <a:close/>
                <a:moveTo>
                  <a:pt x="50" y="48"/>
                </a:moveTo>
                <a:cubicBezTo>
                  <a:pt x="50" y="49"/>
                  <a:pt x="50" y="50"/>
                  <a:pt x="50" y="50"/>
                </a:cubicBezTo>
                <a:cubicBezTo>
                  <a:pt x="50" y="51"/>
                  <a:pt x="51" y="51"/>
                  <a:pt x="52" y="51"/>
                </a:cubicBezTo>
                <a:cubicBezTo>
                  <a:pt x="53" y="50"/>
                  <a:pt x="53" y="49"/>
                  <a:pt x="52" y="49"/>
                </a:cubicBezTo>
                <a:cubicBezTo>
                  <a:pt x="52" y="48"/>
                  <a:pt x="51" y="48"/>
                  <a:pt x="50" y="48"/>
                </a:cubicBezTo>
                <a:close/>
                <a:moveTo>
                  <a:pt x="51" y="43"/>
                </a:moveTo>
                <a:cubicBezTo>
                  <a:pt x="51" y="44"/>
                  <a:pt x="51" y="45"/>
                  <a:pt x="51" y="45"/>
                </a:cubicBezTo>
                <a:cubicBezTo>
                  <a:pt x="51" y="46"/>
                  <a:pt x="52" y="46"/>
                  <a:pt x="53" y="46"/>
                </a:cubicBezTo>
                <a:cubicBezTo>
                  <a:pt x="54" y="45"/>
                  <a:pt x="54" y="44"/>
                  <a:pt x="53" y="44"/>
                </a:cubicBezTo>
                <a:cubicBezTo>
                  <a:pt x="53" y="43"/>
                  <a:pt x="52" y="43"/>
                  <a:pt x="51" y="43"/>
                </a:cubicBezTo>
                <a:close/>
                <a:moveTo>
                  <a:pt x="47" y="52"/>
                </a:moveTo>
                <a:cubicBezTo>
                  <a:pt x="46" y="53"/>
                  <a:pt x="46" y="53"/>
                  <a:pt x="47" y="54"/>
                </a:cubicBezTo>
                <a:cubicBezTo>
                  <a:pt x="47" y="55"/>
                  <a:pt x="48" y="55"/>
                  <a:pt x="48" y="54"/>
                </a:cubicBezTo>
                <a:cubicBezTo>
                  <a:pt x="49" y="54"/>
                  <a:pt x="49" y="53"/>
                  <a:pt x="49" y="53"/>
                </a:cubicBezTo>
                <a:cubicBezTo>
                  <a:pt x="48" y="52"/>
                  <a:pt x="48" y="52"/>
                  <a:pt x="47" y="52"/>
                </a:cubicBezTo>
                <a:close/>
                <a:moveTo>
                  <a:pt x="47" y="37"/>
                </a:moveTo>
                <a:cubicBezTo>
                  <a:pt x="48" y="37"/>
                  <a:pt x="48" y="36"/>
                  <a:pt x="48" y="36"/>
                </a:cubicBezTo>
                <a:cubicBezTo>
                  <a:pt x="47" y="35"/>
                  <a:pt x="47" y="35"/>
                  <a:pt x="46" y="35"/>
                </a:cubicBezTo>
                <a:cubicBezTo>
                  <a:pt x="45" y="36"/>
                  <a:pt x="45" y="36"/>
                  <a:pt x="45" y="37"/>
                </a:cubicBezTo>
                <a:cubicBezTo>
                  <a:pt x="46" y="38"/>
                  <a:pt x="47" y="38"/>
                  <a:pt x="47" y="3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3" name="Freeform 92">
            <a:extLst>
              <a:ext uri="{FF2B5EF4-FFF2-40B4-BE49-F238E27FC236}">
                <a16:creationId xmlns:a16="http://schemas.microsoft.com/office/drawing/2014/main" xmlns="" id="{559D6A00-366B-4248-94B9-F20A6BB50B67}"/>
              </a:ext>
            </a:extLst>
          </p:cNvPr>
          <p:cNvSpPr>
            <a:spLocks noEditPoints="1"/>
          </p:cNvSpPr>
          <p:nvPr/>
        </p:nvSpPr>
        <p:spPr bwMode="auto">
          <a:xfrm>
            <a:off x="7325901" y="4354556"/>
            <a:ext cx="195263" cy="184150"/>
          </a:xfrm>
          <a:custGeom>
            <a:avLst/>
            <a:gdLst>
              <a:gd name="T0" fmla="*/ 2 w 91"/>
              <a:gd name="T1" fmla="*/ 68 h 86"/>
              <a:gd name="T2" fmla="*/ 4 w 91"/>
              <a:gd name="T3" fmla="*/ 68 h 86"/>
              <a:gd name="T4" fmla="*/ 7 w 91"/>
              <a:gd name="T5" fmla="*/ 66 h 86"/>
              <a:gd name="T6" fmla="*/ 11 w 91"/>
              <a:gd name="T7" fmla="*/ 59 h 86"/>
              <a:gd name="T8" fmla="*/ 32 w 91"/>
              <a:gd name="T9" fmla="*/ 61 h 86"/>
              <a:gd name="T10" fmla="*/ 36 w 91"/>
              <a:gd name="T11" fmla="*/ 59 h 86"/>
              <a:gd name="T12" fmla="*/ 41 w 91"/>
              <a:gd name="T13" fmla="*/ 53 h 86"/>
              <a:gd name="T14" fmla="*/ 52 w 91"/>
              <a:gd name="T15" fmla="*/ 60 h 86"/>
              <a:gd name="T16" fmla="*/ 54 w 91"/>
              <a:gd name="T17" fmla="*/ 83 h 86"/>
              <a:gd name="T18" fmla="*/ 57 w 91"/>
              <a:gd name="T19" fmla="*/ 86 h 86"/>
              <a:gd name="T20" fmla="*/ 67 w 91"/>
              <a:gd name="T21" fmla="*/ 86 h 86"/>
              <a:gd name="T22" fmla="*/ 70 w 91"/>
              <a:gd name="T23" fmla="*/ 83 h 86"/>
              <a:gd name="T24" fmla="*/ 67 w 91"/>
              <a:gd name="T25" fmla="*/ 79 h 86"/>
              <a:gd name="T26" fmla="*/ 60 w 91"/>
              <a:gd name="T27" fmla="*/ 79 h 86"/>
              <a:gd name="T28" fmla="*/ 58 w 91"/>
              <a:gd name="T29" fmla="*/ 58 h 86"/>
              <a:gd name="T30" fmla="*/ 57 w 91"/>
              <a:gd name="T31" fmla="*/ 56 h 86"/>
              <a:gd name="T32" fmla="*/ 48 w 91"/>
              <a:gd name="T33" fmla="*/ 46 h 86"/>
              <a:gd name="T34" fmla="*/ 58 w 91"/>
              <a:gd name="T35" fmla="*/ 26 h 86"/>
              <a:gd name="T36" fmla="*/ 74 w 91"/>
              <a:gd name="T37" fmla="*/ 32 h 86"/>
              <a:gd name="T38" fmla="*/ 78 w 91"/>
              <a:gd name="T39" fmla="*/ 31 h 86"/>
              <a:gd name="T40" fmla="*/ 89 w 91"/>
              <a:gd name="T41" fmla="*/ 20 h 86"/>
              <a:gd name="T42" fmla="*/ 89 w 91"/>
              <a:gd name="T43" fmla="*/ 15 h 86"/>
              <a:gd name="T44" fmla="*/ 84 w 91"/>
              <a:gd name="T45" fmla="*/ 15 h 86"/>
              <a:gd name="T46" fmla="*/ 74 w 91"/>
              <a:gd name="T47" fmla="*/ 25 h 86"/>
              <a:gd name="T48" fmla="*/ 53 w 91"/>
              <a:gd name="T49" fmla="*/ 15 h 86"/>
              <a:gd name="T50" fmla="*/ 51 w 91"/>
              <a:gd name="T51" fmla="*/ 15 h 86"/>
              <a:gd name="T52" fmla="*/ 25 w 91"/>
              <a:gd name="T53" fmla="*/ 20 h 86"/>
              <a:gd name="T54" fmla="*/ 23 w 91"/>
              <a:gd name="T55" fmla="*/ 24 h 86"/>
              <a:gd name="T56" fmla="*/ 23 w 91"/>
              <a:gd name="T57" fmla="*/ 41 h 86"/>
              <a:gd name="T58" fmla="*/ 26 w 91"/>
              <a:gd name="T59" fmla="*/ 44 h 86"/>
              <a:gd name="T60" fmla="*/ 29 w 91"/>
              <a:gd name="T61" fmla="*/ 41 h 86"/>
              <a:gd name="T62" fmla="*/ 29 w 91"/>
              <a:gd name="T63" fmla="*/ 27 h 86"/>
              <a:gd name="T64" fmla="*/ 48 w 91"/>
              <a:gd name="T65" fmla="*/ 23 h 86"/>
              <a:gd name="T66" fmla="*/ 31 w 91"/>
              <a:gd name="T67" fmla="*/ 54 h 86"/>
              <a:gd name="T68" fmla="*/ 9 w 91"/>
              <a:gd name="T69" fmla="*/ 52 h 86"/>
              <a:gd name="T70" fmla="*/ 6 w 91"/>
              <a:gd name="T71" fmla="*/ 54 h 86"/>
              <a:gd name="T72" fmla="*/ 1 w 91"/>
              <a:gd name="T73" fmla="*/ 63 h 86"/>
              <a:gd name="T74" fmla="*/ 2 w 91"/>
              <a:gd name="T75" fmla="*/ 68 h 86"/>
              <a:gd name="T76" fmla="*/ 67 w 91"/>
              <a:gd name="T77" fmla="*/ 8 h 86"/>
              <a:gd name="T78" fmla="*/ 59 w 91"/>
              <a:gd name="T79" fmla="*/ 0 h 86"/>
              <a:gd name="T80" fmla="*/ 52 w 91"/>
              <a:gd name="T81" fmla="*/ 8 h 86"/>
              <a:gd name="T82" fmla="*/ 59 w 91"/>
              <a:gd name="T83" fmla="*/ 15 h 86"/>
              <a:gd name="T84" fmla="*/ 67 w 91"/>
              <a:gd name="T85" fmla="*/ 8 h 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91" h="86">
                <a:moveTo>
                  <a:pt x="2" y="68"/>
                </a:moveTo>
                <a:cubicBezTo>
                  <a:pt x="3" y="68"/>
                  <a:pt x="3" y="68"/>
                  <a:pt x="4" y="68"/>
                </a:cubicBezTo>
                <a:cubicBezTo>
                  <a:pt x="5" y="68"/>
                  <a:pt x="6" y="67"/>
                  <a:pt x="7" y="66"/>
                </a:cubicBezTo>
                <a:cubicBezTo>
                  <a:pt x="11" y="59"/>
                  <a:pt x="11" y="59"/>
                  <a:pt x="11" y="59"/>
                </a:cubicBezTo>
                <a:cubicBezTo>
                  <a:pt x="17" y="61"/>
                  <a:pt x="25" y="62"/>
                  <a:pt x="32" y="61"/>
                </a:cubicBezTo>
                <a:cubicBezTo>
                  <a:pt x="34" y="61"/>
                  <a:pt x="35" y="61"/>
                  <a:pt x="36" y="59"/>
                </a:cubicBezTo>
                <a:cubicBezTo>
                  <a:pt x="37" y="57"/>
                  <a:pt x="39" y="55"/>
                  <a:pt x="41" y="53"/>
                </a:cubicBezTo>
                <a:cubicBezTo>
                  <a:pt x="44" y="56"/>
                  <a:pt x="47" y="59"/>
                  <a:pt x="52" y="60"/>
                </a:cubicBezTo>
                <a:cubicBezTo>
                  <a:pt x="51" y="68"/>
                  <a:pt x="52" y="76"/>
                  <a:pt x="54" y="83"/>
                </a:cubicBezTo>
                <a:cubicBezTo>
                  <a:pt x="54" y="85"/>
                  <a:pt x="55" y="86"/>
                  <a:pt x="57" y="86"/>
                </a:cubicBezTo>
                <a:cubicBezTo>
                  <a:pt x="67" y="86"/>
                  <a:pt x="67" y="86"/>
                  <a:pt x="67" y="86"/>
                </a:cubicBezTo>
                <a:cubicBezTo>
                  <a:pt x="69" y="86"/>
                  <a:pt x="70" y="85"/>
                  <a:pt x="70" y="83"/>
                </a:cubicBezTo>
                <a:cubicBezTo>
                  <a:pt x="70" y="81"/>
                  <a:pt x="69" y="79"/>
                  <a:pt x="67" y="79"/>
                </a:cubicBezTo>
                <a:cubicBezTo>
                  <a:pt x="60" y="79"/>
                  <a:pt x="60" y="79"/>
                  <a:pt x="60" y="79"/>
                </a:cubicBezTo>
                <a:cubicBezTo>
                  <a:pt x="61" y="72"/>
                  <a:pt x="60" y="65"/>
                  <a:pt x="58" y="58"/>
                </a:cubicBezTo>
                <a:cubicBezTo>
                  <a:pt x="58" y="57"/>
                  <a:pt x="58" y="57"/>
                  <a:pt x="57" y="56"/>
                </a:cubicBezTo>
                <a:cubicBezTo>
                  <a:pt x="55" y="52"/>
                  <a:pt x="52" y="49"/>
                  <a:pt x="48" y="46"/>
                </a:cubicBezTo>
                <a:cubicBezTo>
                  <a:pt x="54" y="39"/>
                  <a:pt x="59" y="32"/>
                  <a:pt x="58" y="26"/>
                </a:cubicBezTo>
                <a:cubicBezTo>
                  <a:pt x="63" y="29"/>
                  <a:pt x="68" y="31"/>
                  <a:pt x="74" y="32"/>
                </a:cubicBezTo>
                <a:cubicBezTo>
                  <a:pt x="75" y="33"/>
                  <a:pt x="77" y="32"/>
                  <a:pt x="78" y="31"/>
                </a:cubicBezTo>
                <a:cubicBezTo>
                  <a:pt x="83" y="28"/>
                  <a:pt x="87" y="24"/>
                  <a:pt x="89" y="20"/>
                </a:cubicBezTo>
                <a:cubicBezTo>
                  <a:pt x="91" y="18"/>
                  <a:pt x="91" y="16"/>
                  <a:pt x="89" y="15"/>
                </a:cubicBezTo>
                <a:cubicBezTo>
                  <a:pt x="88" y="13"/>
                  <a:pt x="86" y="13"/>
                  <a:pt x="84" y="15"/>
                </a:cubicBezTo>
                <a:cubicBezTo>
                  <a:pt x="81" y="17"/>
                  <a:pt x="77" y="20"/>
                  <a:pt x="74" y="25"/>
                </a:cubicBezTo>
                <a:cubicBezTo>
                  <a:pt x="68" y="21"/>
                  <a:pt x="61" y="18"/>
                  <a:pt x="53" y="15"/>
                </a:cubicBezTo>
                <a:cubicBezTo>
                  <a:pt x="52" y="15"/>
                  <a:pt x="51" y="15"/>
                  <a:pt x="51" y="15"/>
                </a:cubicBezTo>
                <a:cubicBezTo>
                  <a:pt x="42" y="16"/>
                  <a:pt x="33" y="18"/>
                  <a:pt x="25" y="20"/>
                </a:cubicBezTo>
                <a:cubicBezTo>
                  <a:pt x="24" y="21"/>
                  <a:pt x="23" y="22"/>
                  <a:pt x="23" y="24"/>
                </a:cubicBezTo>
                <a:cubicBezTo>
                  <a:pt x="22" y="29"/>
                  <a:pt x="22" y="35"/>
                  <a:pt x="23" y="41"/>
                </a:cubicBezTo>
                <a:cubicBezTo>
                  <a:pt x="23" y="42"/>
                  <a:pt x="24" y="44"/>
                  <a:pt x="26" y="44"/>
                </a:cubicBezTo>
                <a:cubicBezTo>
                  <a:pt x="28" y="44"/>
                  <a:pt x="29" y="42"/>
                  <a:pt x="29" y="41"/>
                </a:cubicBezTo>
                <a:cubicBezTo>
                  <a:pt x="31" y="36"/>
                  <a:pt x="30" y="31"/>
                  <a:pt x="29" y="27"/>
                </a:cubicBezTo>
                <a:cubicBezTo>
                  <a:pt x="36" y="27"/>
                  <a:pt x="42" y="25"/>
                  <a:pt x="48" y="23"/>
                </a:cubicBezTo>
                <a:cubicBezTo>
                  <a:pt x="40" y="33"/>
                  <a:pt x="35" y="43"/>
                  <a:pt x="31" y="54"/>
                </a:cubicBezTo>
                <a:cubicBezTo>
                  <a:pt x="24" y="52"/>
                  <a:pt x="17" y="52"/>
                  <a:pt x="9" y="52"/>
                </a:cubicBezTo>
                <a:cubicBezTo>
                  <a:pt x="8" y="52"/>
                  <a:pt x="7" y="52"/>
                  <a:pt x="6" y="54"/>
                </a:cubicBezTo>
                <a:cubicBezTo>
                  <a:pt x="1" y="63"/>
                  <a:pt x="1" y="63"/>
                  <a:pt x="1" y="63"/>
                </a:cubicBezTo>
                <a:cubicBezTo>
                  <a:pt x="0" y="65"/>
                  <a:pt x="0" y="67"/>
                  <a:pt x="2" y="68"/>
                </a:cubicBezTo>
                <a:close/>
                <a:moveTo>
                  <a:pt x="67" y="8"/>
                </a:moveTo>
                <a:cubicBezTo>
                  <a:pt x="67" y="4"/>
                  <a:pt x="63" y="0"/>
                  <a:pt x="59" y="0"/>
                </a:cubicBezTo>
                <a:cubicBezTo>
                  <a:pt x="55" y="0"/>
                  <a:pt x="52" y="4"/>
                  <a:pt x="52" y="8"/>
                </a:cubicBezTo>
                <a:cubicBezTo>
                  <a:pt x="52" y="12"/>
                  <a:pt x="55" y="15"/>
                  <a:pt x="59" y="15"/>
                </a:cubicBezTo>
                <a:cubicBezTo>
                  <a:pt x="63" y="15"/>
                  <a:pt x="67" y="12"/>
                  <a:pt x="67" y="8"/>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4" name="Freeform 105">
            <a:extLst>
              <a:ext uri="{FF2B5EF4-FFF2-40B4-BE49-F238E27FC236}">
                <a16:creationId xmlns:a16="http://schemas.microsoft.com/office/drawing/2014/main" xmlns="" id="{0BD8BEEA-DF42-4C9B-8D59-7207C3E8E564}"/>
              </a:ext>
            </a:extLst>
          </p:cNvPr>
          <p:cNvSpPr>
            <a:spLocks/>
          </p:cNvSpPr>
          <p:nvPr/>
        </p:nvSpPr>
        <p:spPr bwMode="auto">
          <a:xfrm>
            <a:off x="1188631" y="2754485"/>
            <a:ext cx="215900" cy="185738"/>
          </a:xfrm>
          <a:custGeom>
            <a:avLst/>
            <a:gdLst>
              <a:gd name="T0" fmla="*/ 3 w 101"/>
              <a:gd name="T1" fmla="*/ 67 h 87"/>
              <a:gd name="T2" fmla="*/ 44 w 101"/>
              <a:gd name="T3" fmla="*/ 39 h 87"/>
              <a:gd name="T4" fmla="*/ 46 w 101"/>
              <a:gd name="T5" fmla="*/ 19 h 87"/>
              <a:gd name="T6" fmla="*/ 79 w 101"/>
              <a:gd name="T7" fmla="*/ 3 h 87"/>
              <a:gd name="T8" fmla="*/ 64 w 101"/>
              <a:gd name="T9" fmla="*/ 14 h 87"/>
              <a:gd name="T10" fmla="*/ 65 w 101"/>
              <a:gd name="T11" fmla="*/ 36 h 87"/>
              <a:gd name="T12" fmla="*/ 85 w 101"/>
              <a:gd name="T13" fmla="*/ 45 h 87"/>
              <a:gd name="T14" fmla="*/ 101 w 101"/>
              <a:gd name="T15" fmla="*/ 34 h 87"/>
              <a:gd name="T16" fmla="*/ 98 w 101"/>
              <a:gd name="T17" fmla="*/ 43 h 87"/>
              <a:gd name="T18" fmla="*/ 60 w 101"/>
              <a:gd name="T19" fmla="*/ 57 h 87"/>
              <a:gd name="T20" fmla="*/ 58 w 101"/>
              <a:gd name="T21" fmla="*/ 56 h 87"/>
              <a:gd name="T22" fmla="*/ 16 w 101"/>
              <a:gd name="T23" fmla="*/ 86 h 87"/>
              <a:gd name="T24" fmla="*/ 9 w 101"/>
              <a:gd name="T25" fmla="*/ 84 h 87"/>
              <a:gd name="T26" fmla="*/ 2 w 101"/>
              <a:gd name="T27" fmla="*/ 75 h 87"/>
              <a:gd name="T28" fmla="*/ 3 w 101"/>
              <a:gd name="T29" fmla="*/ 67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1" h="87">
                <a:moveTo>
                  <a:pt x="3" y="67"/>
                </a:moveTo>
                <a:cubicBezTo>
                  <a:pt x="44" y="39"/>
                  <a:pt x="44" y="39"/>
                  <a:pt x="44" y="39"/>
                </a:cubicBezTo>
                <a:cubicBezTo>
                  <a:pt x="42" y="32"/>
                  <a:pt x="43" y="25"/>
                  <a:pt x="46" y="19"/>
                </a:cubicBezTo>
                <a:cubicBezTo>
                  <a:pt x="52" y="6"/>
                  <a:pt x="66" y="0"/>
                  <a:pt x="79" y="3"/>
                </a:cubicBezTo>
                <a:cubicBezTo>
                  <a:pt x="64" y="14"/>
                  <a:pt x="64" y="14"/>
                  <a:pt x="64" y="14"/>
                </a:cubicBezTo>
                <a:cubicBezTo>
                  <a:pt x="65" y="36"/>
                  <a:pt x="65" y="36"/>
                  <a:pt x="65" y="36"/>
                </a:cubicBezTo>
                <a:cubicBezTo>
                  <a:pt x="85" y="45"/>
                  <a:pt x="85" y="45"/>
                  <a:pt x="85" y="45"/>
                </a:cubicBezTo>
                <a:cubicBezTo>
                  <a:pt x="101" y="34"/>
                  <a:pt x="101" y="34"/>
                  <a:pt x="101" y="34"/>
                </a:cubicBezTo>
                <a:cubicBezTo>
                  <a:pt x="100" y="37"/>
                  <a:pt x="100" y="40"/>
                  <a:pt x="98" y="43"/>
                </a:cubicBezTo>
                <a:cubicBezTo>
                  <a:pt x="92" y="58"/>
                  <a:pt x="74" y="64"/>
                  <a:pt x="60" y="57"/>
                </a:cubicBezTo>
                <a:cubicBezTo>
                  <a:pt x="59" y="57"/>
                  <a:pt x="59" y="57"/>
                  <a:pt x="58" y="56"/>
                </a:cubicBezTo>
                <a:cubicBezTo>
                  <a:pt x="16" y="86"/>
                  <a:pt x="16" y="86"/>
                  <a:pt x="16" y="86"/>
                </a:cubicBezTo>
                <a:cubicBezTo>
                  <a:pt x="13" y="87"/>
                  <a:pt x="10" y="87"/>
                  <a:pt x="9" y="84"/>
                </a:cubicBezTo>
                <a:cubicBezTo>
                  <a:pt x="2" y="75"/>
                  <a:pt x="2" y="75"/>
                  <a:pt x="2" y="75"/>
                </a:cubicBezTo>
                <a:cubicBezTo>
                  <a:pt x="0" y="72"/>
                  <a:pt x="1" y="69"/>
                  <a:pt x="3" y="67"/>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5" name="Freeform 117">
            <a:extLst>
              <a:ext uri="{FF2B5EF4-FFF2-40B4-BE49-F238E27FC236}">
                <a16:creationId xmlns:a16="http://schemas.microsoft.com/office/drawing/2014/main" xmlns="" id="{0AC3DFD0-6BDC-4F69-AB12-9A473C02DD76}"/>
              </a:ext>
            </a:extLst>
          </p:cNvPr>
          <p:cNvSpPr>
            <a:spLocks noEditPoints="1"/>
          </p:cNvSpPr>
          <p:nvPr/>
        </p:nvSpPr>
        <p:spPr bwMode="auto">
          <a:xfrm>
            <a:off x="5427314" y="2747453"/>
            <a:ext cx="190500" cy="160338"/>
          </a:xfrm>
          <a:custGeom>
            <a:avLst/>
            <a:gdLst>
              <a:gd name="T0" fmla="*/ 32 w 89"/>
              <a:gd name="T1" fmla="*/ 9 h 75"/>
              <a:gd name="T2" fmla="*/ 49 w 89"/>
              <a:gd name="T3" fmla="*/ 13 h 75"/>
              <a:gd name="T4" fmla="*/ 60 w 89"/>
              <a:gd name="T5" fmla="*/ 20 h 75"/>
              <a:gd name="T6" fmla="*/ 54 w 89"/>
              <a:gd name="T7" fmla="*/ 29 h 75"/>
              <a:gd name="T8" fmla="*/ 88 w 89"/>
              <a:gd name="T9" fmla="*/ 29 h 75"/>
              <a:gd name="T10" fmla="*/ 71 w 89"/>
              <a:gd name="T11" fmla="*/ 0 h 75"/>
              <a:gd name="T12" fmla="*/ 66 w 89"/>
              <a:gd name="T13" fmla="*/ 9 h 75"/>
              <a:gd name="T14" fmla="*/ 52 w 89"/>
              <a:gd name="T15" fmla="*/ 4 h 75"/>
              <a:gd name="T16" fmla="*/ 32 w 89"/>
              <a:gd name="T17" fmla="*/ 3 h 75"/>
              <a:gd name="T18" fmla="*/ 13 w 89"/>
              <a:gd name="T19" fmla="*/ 8 h 75"/>
              <a:gd name="T20" fmla="*/ 0 w 89"/>
              <a:gd name="T21" fmla="*/ 22 h 75"/>
              <a:gd name="T22" fmla="*/ 32 w 89"/>
              <a:gd name="T23" fmla="*/ 9 h 75"/>
              <a:gd name="T24" fmla="*/ 58 w 89"/>
              <a:gd name="T25" fmla="*/ 66 h 75"/>
              <a:gd name="T26" fmla="*/ 41 w 89"/>
              <a:gd name="T27" fmla="*/ 61 h 75"/>
              <a:gd name="T28" fmla="*/ 30 w 89"/>
              <a:gd name="T29" fmla="*/ 55 h 75"/>
              <a:gd name="T30" fmla="*/ 35 w 89"/>
              <a:gd name="T31" fmla="*/ 46 h 75"/>
              <a:gd name="T32" fmla="*/ 1 w 89"/>
              <a:gd name="T33" fmla="*/ 45 h 75"/>
              <a:gd name="T34" fmla="*/ 18 w 89"/>
              <a:gd name="T35" fmla="*/ 75 h 75"/>
              <a:gd name="T36" fmla="*/ 24 w 89"/>
              <a:gd name="T37" fmla="*/ 66 h 75"/>
              <a:gd name="T38" fmla="*/ 38 w 89"/>
              <a:gd name="T39" fmla="*/ 71 h 75"/>
              <a:gd name="T40" fmla="*/ 58 w 89"/>
              <a:gd name="T41" fmla="*/ 72 h 75"/>
              <a:gd name="T42" fmla="*/ 77 w 89"/>
              <a:gd name="T43" fmla="*/ 67 h 75"/>
              <a:gd name="T44" fmla="*/ 89 w 89"/>
              <a:gd name="T45" fmla="*/ 53 h 75"/>
              <a:gd name="T46" fmla="*/ 58 w 89"/>
              <a:gd name="T47" fmla="*/ 6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9" h="75">
                <a:moveTo>
                  <a:pt x="32" y="9"/>
                </a:moveTo>
                <a:cubicBezTo>
                  <a:pt x="38" y="10"/>
                  <a:pt x="44" y="11"/>
                  <a:pt x="49" y="13"/>
                </a:cubicBezTo>
                <a:cubicBezTo>
                  <a:pt x="53" y="15"/>
                  <a:pt x="56" y="17"/>
                  <a:pt x="60" y="20"/>
                </a:cubicBezTo>
                <a:cubicBezTo>
                  <a:pt x="54" y="29"/>
                  <a:pt x="54" y="29"/>
                  <a:pt x="54" y="29"/>
                </a:cubicBezTo>
                <a:cubicBezTo>
                  <a:pt x="88" y="29"/>
                  <a:pt x="88" y="29"/>
                  <a:pt x="88" y="29"/>
                </a:cubicBezTo>
                <a:cubicBezTo>
                  <a:pt x="71" y="0"/>
                  <a:pt x="71" y="0"/>
                  <a:pt x="71" y="0"/>
                </a:cubicBezTo>
                <a:cubicBezTo>
                  <a:pt x="66" y="9"/>
                  <a:pt x="66" y="9"/>
                  <a:pt x="66" y="9"/>
                </a:cubicBezTo>
                <a:cubicBezTo>
                  <a:pt x="62" y="7"/>
                  <a:pt x="57" y="5"/>
                  <a:pt x="52" y="4"/>
                </a:cubicBezTo>
                <a:cubicBezTo>
                  <a:pt x="45" y="3"/>
                  <a:pt x="38" y="2"/>
                  <a:pt x="32" y="3"/>
                </a:cubicBezTo>
                <a:cubicBezTo>
                  <a:pt x="25" y="3"/>
                  <a:pt x="19" y="5"/>
                  <a:pt x="13" y="8"/>
                </a:cubicBezTo>
                <a:cubicBezTo>
                  <a:pt x="7" y="11"/>
                  <a:pt x="2" y="16"/>
                  <a:pt x="0" y="22"/>
                </a:cubicBezTo>
                <a:cubicBezTo>
                  <a:pt x="6" y="10"/>
                  <a:pt x="20" y="8"/>
                  <a:pt x="32" y="9"/>
                </a:cubicBezTo>
                <a:close/>
                <a:moveTo>
                  <a:pt x="58" y="66"/>
                </a:moveTo>
                <a:cubicBezTo>
                  <a:pt x="52" y="65"/>
                  <a:pt x="46" y="64"/>
                  <a:pt x="41" y="61"/>
                </a:cubicBezTo>
                <a:cubicBezTo>
                  <a:pt x="37" y="60"/>
                  <a:pt x="34" y="58"/>
                  <a:pt x="30" y="55"/>
                </a:cubicBezTo>
                <a:cubicBezTo>
                  <a:pt x="35" y="46"/>
                  <a:pt x="35" y="46"/>
                  <a:pt x="35" y="46"/>
                </a:cubicBezTo>
                <a:cubicBezTo>
                  <a:pt x="1" y="45"/>
                  <a:pt x="1" y="45"/>
                  <a:pt x="1" y="45"/>
                </a:cubicBezTo>
                <a:cubicBezTo>
                  <a:pt x="18" y="75"/>
                  <a:pt x="18" y="75"/>
                  <a:pt x="18" y="75"/>
                </a:cubicBezTo>
                <a:cubicBezTo>
                  <a:pt x="24" y="66"/>
                  <a:pt x="24" y="66"/>
                  <a:pt x="24" y="66"/>
                </a:cubicBezTo>
                <a:cubicBezTo>
                  <a:pt x="28" y="67"/>
                  <a:pt x="33" y="70"/>
                  <a:pt x="38" y="71"/>
                </a:cubicBezTo>
                <a:cubicBezTo>
                  <a:pt x="44" y="72"/>
                  <a:pt x="51" y="73"/>
                  <a:pt x="58" y="72"/>
                </a:cubicBezTo>
                <a:cubicBezTo>
                  <a:pt x="64" y="72"/>
                  <a:pt x="71" y="70"/>
                  <a:pt x="77" y="67"/>
                </a:cubicBezTo>
                <a:cubicBezTo>
                  <a:pt x="83" y="64"/>
                  <a:pt x="87" y="59"/>
                  <a:pt x="89" y="53"/>
                </a:cubicBezTo>
                <a:cubicBezTo>
                  <a:pt x="83" y="65"/>
                  <a:pt x="69" y="67"/>
                  <a:pt x="58" y="66"/>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6" name="Freeform 168">
            <a:extLst>
              <a:ext uri="{FF2B5EF4-FFF2-40B4-BE49-F238E27FC236}">
                <a16:creationId xmlns:a16="http://schemas.microsoft.com/office/drawing/2014/main" xmlns="" id="{DED10F95-1D0B-4B5D-BC3A-CAEF054D90B8}"/>
              </a:ext>
            </a:extLst>
          </p:cNvPr>
          <p:cNvSpPr>
            <a:spLocks noEditPoints="1"/>
          </p:cNvSpPr>
          <p:nvPr/>
        </p:nvSpPr>
        <p:spPr bwMode="auto">
          <a:xfrm>
            <a:off x="11033377" y="2667487"/>
            <a:ext cx="201613" cy="144463"/>
          </a:xfrm>
          <a:custGeom>
            <a:avLst/>
            <a:gdLst>
              <a:gd name="T0" fmla="*/ 47 w 94"/>
              <a:gd name="T1" fmla="*/ 17 h 67"/>
              <a:gd name="T2" fmla="*/ 31 w 94"/>
              <a:gd name="T3" fmla="*/ 33 h 67"/>
              <a:gd name="T4" fmla="*/ 47 w 94"/>
              <a:gd name="T5" fmla="*/ 49 h 67"/>
              <a:gd name="T6" fmla="*/ 63 w 94"/>
              <a:gd name="T7" fmla="*/ 33 h 67"/>
              <a:gd name="T8" fmla="*/ 47 w 94"/>
              <a:gd name="T9" fmla="*/ 17 h 67"/>
              <a:gd name="T10" fmla="*/ 71 w 94"/>
              <a:gd name="T11" fmla="*/ 10 h 67"/>
              <a:gd name="T12" fmla="*/ 65 w 94"/>
              <a:gd name="T13" fmla="*/ 15 h 67"/>
              <a:gd name="T14" fmla="*/ 72 w 94"/>
              <a:gd name="T15" fmla="*/ 33 h 67"/>
              <a:gd name="T16" fmla="*/ 65 w 94"/>
              <a:gd name="T17" fmla="*/ 51 h 67"/>
              <a:gd name="T18" fmla="*/ 71 w 94"/>
              <a:gd name="T19" fmla="*/ 57 h 67"/>
              <a:gd name="T20" fmla="*/ 80 w 94"/>
              <a:gd name="T21" fmla="*/ 33 h 67"/>
              <a:gd name="T22" fmla="*/ 71 w 94"/>
              <a:gd name="T23" fmla="*/ 10 h 67"/>
              <a:gd name="T24" fmla="*/ 81 w 94"/>
              <a:gd name="T25" fmla="*/ 0 h 67"/>
              <a:gd name="T26" fmla="*/ 75 w 94"/>
              <a:gd name="T27" fmla="*/ 5 h 67"/>
              <a:gd name="T28" fmla="*/ 86 w 94"/>
              <a:gd name="T29" fmla="*/ 33 h 67"/>
              <a:gd name="T30" fmla="*/ 75 w 94"/>
              <a:gd name="T31" fmla="*/ 61 h 67"/>
              <a:gd name="T32" fmla="*/ 81 w 94"/>
              <a:gd name="T33" fmla="*/ 67 h 67"/>
              <a:gd name="T34" fmla="*/ 94 w 94"/>
              <a:gd name="T35" fmla="*/ 33 h 67"/>
              <a:gd name="T36" fmla="*/ 81 w 94"/>
              <a:gd name="T37" fmla="*/ 0 h 67"/>
              <a:gd name="T38" fmla="*/ 24 w 94"/>
              <a:gd name="T39" fmla="*/ 10 h 67"/>
              <a:gd name="T40" fmla="*/ 14 w 94"/>
              <a:gd name="T41" fmla="*/ 33 h 67"/>
              <a:gd name="T42" fmla="*/ 24 w 94"/>
              <a:gd name="T43" fmla="*/ 57 h 67"/>
              <a:gd name="T44" fmla="*/ 30 w 94"/>
              <a:gd name="T45" fmla="*/ 51 h 67"/>
              <a:gd name="T46" fmla="*/ 22 w 94"/>
              <a:gd name="T47" fmla="*/ 33 h 67"/>
              <a:gd name="T48" fmla="*/ 30 w 94"/>
              <a:gd name="T49" fmla="*/ 15 h 67"/>
              <a:gd name="T50" fmla="*/ 24 w 94"/>
              <a:gd name="T51" fmla="*/ 10 h 67"/>
              <a:gd name="T52" fmla="*/ 19 w 94"/>
              <a:gd name="T53" fmla="*/ 5 h 67"/>
              <a:gd name="T54" fmla="*/ 14 w 94"/>
              <a:gd name="T55" fmla="*/ 0 h 67"/>
              <a:gd name="T56" fmla="*/ 0 w 94"/>
              <a:gd name="T57" fmla="*/ 33 h 67"/>
              <a:gd name="T58" fmla="*/ 14 w 94"/>
              <a:gd name="T59" fmla="*/ 67 h 67"/>
              <a:gd name="T60" fmla="*/ 19 w 94"/>
              <a:gd name="T61" fmla="*/ 61 h 67"/>
              <a:gd name="T62" fmla="*/ 8 w 94"/>
              <a:gd name="T63" fmla="*/ 33 h 67"/>
              <a:gd name="T64" fmla="*/ 19 w 94"/>
              <a:gd name="T65" fmla="*/ 5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94" h="67">
                <a:moveTo>
                  <a:pt x="47" y="17"/>
                </a:moveTo>
                <a:cubicBezTo>
                  <a:pt x="38" y="17"/>
                  <a:pt x="31" y="24"/>
                  <a:pt x="31" y="33"/>
                </a:cubicBezTo>
                <a:cubicBezTo>
                  <a:pt x="31" y="42"/>
                  <a:pt x="38" y="49"/>
                  <a:pt x="47" y="49"/>
                </a:cubicBezTo>
                <a:cubicBezTo>
                  <a:pt x="56" y="49"/>
                  <a:pt x="63" y="42"/>
                  <a:pt x="63" y="33"/>
                </a:cubicBezTo>
                <a:cubicBezTo>
                  <a:pt x="63" y="24"/>
                  <a:pt x="56" y="17"/>
                  <a:pt x="47" y="17"/>
                </a:cubicBezTo>
                <a:close/>
                <a:moveTo>
                  <a:pt x="71" y="10"/>
                </a:moveTo>
                <a:cubicBezTo>
                  <a:pt x="65" y="15"/>
                  <a:pt x="65" y="15"/>
                  <a:pt x="65" y="15"/>
                </a:cubicBezTo>
                <a:cubicBezTo>
                  <a:pt x="69" y="20"/>
                  <a:pt x="72" y="26"/>
                  <a:pt x="72" y="33"/>
                </a:cubicBezTo>
                <a:cubicBezTo>
                  <a:pt x="72" y="40"/>
                  <a:pt x="69" y="46"/>
                  <a:pt x="65" y="51"/>
                </a:cubicBezTo>
                <a:cubicBezTo>
                  <a:pt x="71" y="57"/>
                  <a:pt x="71" y="57"/>
                  <a:pt x="71" y="57"/>
                </a:cubicBezTo>
                <a:cubicBezTo>
                  <a:pt x="77" y="50"/>
                  <a:pt x="80" y="42"/>
                  <a:pt x="80" y="33"/>
                </a:cubicBezTo>
                <a:cubicBezTo>
                  <a:pt x="80" y="24"/>
                  <a:pt x="77" y="16"/>
                  <a:pt x="71" y="10"/>
                </a:cubicBezTo>
                <a:close/>
                <a:moveTo>
                  <a:pt x="81" y="0"/>
                </a:moveTo>
                <a:cubicBezTo>
                  <a:pt x="75" y="5"/>
                  <a:pt x="75" y="5"/>
                  <a:pt x="75" y="5"/>
                </a:cubicBezTo>
                <a:cubicBezTo>
                  <a:pt x="82" y="13"/>
                  <a:pt x="86" y="22"/>
                  <a:pt x="86" y="33"/>
                </a:cubicBezTo>
                <a:cubicBezTo>
                  <a:pt x="86" y="44"/>
                  <a:pt x="82" y="54"/>
                  <a:pt x="75" y="61"/>
                </a:cubicBezTo>
                <a:cubicBezTo>
                  <a:pt x="81" y="67"/>
                  <a:pt x="81" y="67"/>
                  <a:pt x="81" y="67"/>
                </a:cubicBezTo>
                <a:cubicBezTo>
                  <a:pt x="89" y="58"/>
                  <a:pt x="94" y="46"/>
                  <a:pt x="94" y="33"/>
                </a:cubicBezTo>
                <a:cubicBezTo>
                  <a:pt x="94" y="20"/>
                  <a:pt x="89" y="8"/>
                  <a:pt x="81" y="0"/>
                </a:cubicBezTo>
                <a:close/>
                <a:moveTo>
                  <a:pt x="24" y="10"/>
                </a:moveTo>
                <a:cubicBezTo>
                  <a:pt x="18" y="16"/>
                  <a:pt x="14" y="24"/>
                  <a:pt x="14" y="33"/>
                </a:cubicBezTo>
                <a:cubicBezTo>
                  <a:pt x="14" y="42"/>
                  <a:pt x="18" y="50"/>
                  <a:pt x="24" y="57"/>
                </a:cubicBezTo>
                <a:cubicBezTo>
                  <a:pt x="30" y="51"/>
                  <a:pt x="30" y="51"/>
                  <a:pt x="30" y="51"/>
                </a:cubicBezTo>
                <a:cubicBezTo>
                  <a:pt x="25" y="46"/>
                  <a:pt x="22" y="40"/>
                  <a:pt x="22" y="33"/>
                </a:cubicBezTo>
                <a:cubicBezTo>
                  <a:pt x="22" y="26"/>
                  <a:pt x="25" y="20"/>
                  <a:pt x="30" y="15"/>
                </a:cubicBezTo>
                <a:lnTo>
                  <a:pt x="24" y="10"/>
                </a:lnTo>
                <a:close/>
                <a:moveTo>
                  <a:pt x="19" y="5"/>
                </a:moveTo>
                <a:cubicBezTo>
                  <a:pt x="14" y="0"/>
                  <a:pt x="14" y="0"/>
                  <a:pt x="14" y="0"/>
                </a:cubicBezTo>
                <a:cubicBezTo>
                  <a:pt x="5" y="8"/>
                  <a:pt x="0" y="20"/>
                  <a:pt x="0" y="33"/>
                </a:cubicBezTo>
                <a:cubicBezTo>
                  <a:pt x="0" y="46"/>
                  <a:pt x="5" y="58"/>
                  <a:pt x="14" y="67"/>
                </a:cubicBezTo>
                <a:cubicBezTo>
                  <a:pt x="19" y="61"/>
                  <a:pt x="19" y="61"/>
                  <a:pt x="19" y="61"/>
                </a:cubicBezTo>
                <a:cubicBezTo>
                  <a:pt x="12" y="54"/>
                  <a:pt x="8" y="44"/>
                  <a:pt x="8" y="33"/>
                </a:cubicBezTo>
                <a:cubicBezTo>
                  <a:pt x="8" y="22"/>
                  <a:pt x="12" y="12"/>
                  <a:pt x="19" y="5"/>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7" name="Freeform 173">
            <a:extLst>
              <a:ext uri="{FF2B5EF4-FFF2-40B4-BE49-F238E27FC236}">
                <a16:creationId xmlns:a16="http://schemas.microsoft.com/office/drawing/2014/main" xmlns="" id="{04AED21F-B194-48C2-A919-BA9B70597DB9}"/>
              </a:ext>
            </a:extLst>
          </p:cNvPr>
          <p:cNvSpPr>
            <a:spLocks noEditPoints="1"/>
          </p:cNvSpPr>
          <p:nvPr/>
        </p:nvSpPr>
        <p:spPr bwMode="auto">
          <a:xfrm>
            <a:off x="2220274" y="3417525"/>
            <a:ext cx="218153" cy="409038"/>
          </a:xfrm>
          <a:custGeom>
            <a:avLst/>
            <a:gdLst>
              <a:gd name="T0" fmla="*/ 5 w 53"/>
              <a:gd name="T1" fmla="*/ 7 h 100"/>
              <a:gd name="T2" fmla="*/ 47 w 53"/>
              <a:gd name="T3" fmla="*/ 59 h 100"/>
              <a:gd name="T4" fmla="*/ 47 w 53"/>
              <a:gd name="T5" fmla="*/ 6 h 100"/>
              <a:gd name="T6" fmla="*/ 0 w 53"/>
              <a:gd name="T7" fmla="*/ 3 h 100"/>
              <a:gd name="T8" fmla="*/ 51 w 53"/>
              <a:gd name="T9" fmla="*/ 100 h 100"/>
              <a:gd name="T10" fmla="*/ 51 w 53"/>
              <a:gd name="T11" fmla="*/ 0 h 100"/>
              <a:gd name="T12" fmla="*/ 31 w 53"/>
              <a:gd name="T13" fmla="*/ 3 h 100"/>
              <a:gd name="T14" fmla="*/ 28 w 53"/>
              <a:gd name="T15" fmla="*/ 1 h 100"/>
              <a:gd name="T16" fmla="*/ 27 w 53"/>
              <a:gd name="T17" fmla="*/ 2 h 100"/>
              <a:gd name="T18" fmla="*/ 26 w 53"/>
              <a:gd name="T19" fmla="*/ 2 h 100"/>
              <a:gd name="T20" fmla="*/ 25 w 53"/>
              <a:gd name="T21" fmla="*/ 1 h 100"/>
              <a:gd name="T22" fmla="*/ 23 w 53"/>
              <a:gd name="T23" fmla="*/ 3 h 100"/>
              <a:gd name="T24" fmla="*/ 5 w 53"/>
              <a:gd name="T25" fmla="*/ 64 h 100"/>
              <a:gd name="T26" fmla="*/ 8 w 53"/>
              <a:gd name="T27" fmla="*/ 69 h 100"/>
              <a:gd name="T28" fmla="*/ 19 w 53"/>
              <a:gd name="T29" fmla="*/ 76 h 100"/>
              <a:gd name="T30" fmla="*/ 7 w 53"/>
              <a:gd name="T31" fmla="*/ 76 h 100"/>
              <a:gd name="T32" fmla="*/ 16 w 53"/>
              <a:gd name="T33" fmla="*/ 71 h 100"/>
              <a:gd name="T34" fmla="*/ 9 w 53"/>
              <a:gd name="T35" fmla="*/ 81 h 100"/>
              <a:gd name="T36" fmla="*/ 19 w 53"/>
              <a:gd name="T37" fmla="*/ 85 h 100"/>
              <a:gd name="T38" fmla="*/ 7 w 53"/>
              <a:gd name="T39" fmla="*/ 85 h 100"/>
              <a:gd name="T40" fmla="*/ 17 w 53"/>
              <a:gd name="T41" fmla="*/ 96 h 100"/>
              <a:gd name="T42" fmla="*/ 7 w 53"/>
              <a:gd name="T43" fmla="*/ 92 h 100"/>
              <a:gd name="T44" fmla="*/ 19 w 53"/>
              <a:gd name="T45" fmla="*/ 92 h 100"/>
              <a:gd name="T46" fmla="*/ 30 w 53"/>
              <a:gd name="T47" fmla="*/ 71 h 100"/>
              <a:gd name="T48" fmla="*/ 30 w 53"/>
              <a:gd name="T49" fmla="*/ 78 h 100"/>
              <a:gd name="T50" fmla="*/ 21 w 53"/>
              <a:gd name="T51" fmla="*/ 74 h 100"/>
              <a:gd name="T52" fmla="*/ 21 w 53"/>
              <a:gd name="T53" fmla="*/ 65 h 100"/>
              <a:gd name="T54" fmla="*/ 32 w 53"/>
              <a:gd name="T55" fmla="*/ 65 h 100"/>
              <a:gd name="T56" fmla="*/ 24 w 53"/>
              <a:gd name="T57" fmla="*/ 70 h 100"/>
              <a:gd name="T58" fmla="*/ 30 w 53"/>
              <a:gd name="T59" fmla="*/ 81 h 100"/>
              <a:gd name="T60" fmla="*/ 30 w 53"/>
              <a:gd name="T61" fmla="*/ 87 h 100"/>
              <a:gd name="T62" fmla="*/ 21 w 53"/>
              <a:gd name="T63" fmla="*/ 83 h 100"/>
              <a:gd name="T64" fmla="*/ 30 w 53"/>
              <a:gd name="T65" fmla="*/ 96 h 100"/>
              <a:gd name="T66" fmla="*/ 21 w 53"/>
              <a:gd name="T67" fmla="*/ 92 h 100"/>
              <a:gd name="T68" fmla="*/ 33 w 53"/>
              <a:gd name="T69" fmla="*/ 92 h 100"/>
              <a:gd name="T70" fmla="*/ 44 w 53"/>
              <a:gd name="T71" fmla="*/ 81 h 100"/>
              <a:gd name="T72" fmla="*/ 44 w 53"/>
              <a:gd name="T73" fmla="*/ 87 h 100"/>
              <a:gd name="T74" fmla="*/ 34 w 53"/>
              <a:gd name="T75" fmla="*/ 83 h 100"/>
              <a:gd name="T76" fmla="*/ 34 w 53"/>
              <a:gd name="T77" fmla="*/ 74 h 100"/>
              <a:gd name="T78" fmla="*/ 47 w 53"/>
              <a:gd name="T79" fmla="*/ 74 h 100"/>
              <a:gd name="T80" fmla="*/ 37 w 53"/>
              <a:gd name="T81" fmla="*/ 78 h 100"/>
              <a:gd name="T82" fmla="*/ 44 w 53"/>
              <a:gd name="T83" fmla="*/ 96 h 100"/>
              <a:gd name="T84" fmla="*/ 35 w 53"/>
              <a:gd name="T85" fmla="*/ 92 h 100"/>
              <a:gd name="T86" fmla="*/ 47 w 53"/>
              <a:gd name="T87" fmla="*/ 92 h 100"/>
              <a:gd name="T88" fmla="*/ 37 w 53"/>
              <a:gd name="T89" fmla="*/ 68 h 100"/>
              <a:gd name="T90" fmla="*/ 45 w 53"/>
              <a:gd name="T91" fmla="*/ 69 h 100"/>
              <a:gd name="T92" fmla="*/ 6 w 53"/>
              <a:gd name="T93" fmla="*/ 60 h 100"/>
              <a:gd name="T94" fmla="*/ 6 w 53"/>
              <a:gd name="T95" fmla="*/ 4 h 100"/>
              <a:gd name="T96" fmla="*/ 50 w 53"/>
              <a:gd name="T97" fmla="*/ 57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3" h="100">
                <a:moveTo>
                  <a:pt x="47" y="6"/>
                </a:moveTo>
                <a:cubicBezTo>
                  <a:pt x="6" y="6"/>
                  <a:pt x="6" y="6"/>
                  <a:pt x="6" y="6"/>
                </a:cubicBezTo>
                <a:cubicBezTo>
                  <a:pt x="5" y="6"/>
                  <a:pt x="5" y="6"/>
                  <a:pt x="5" y="7"/>
                </a:cubicBezTo>
                <a:cubicBezTo>
                  <a:pt x="5" y="57"/>
                  <a:pt x="5" y="57"/>
                  <a:pt x="5" y="57"/>
                </a:cubicBezTo>
                <a:cubicBezTo>
                  <a:pt x="5" y="58"/>
                  <a:pt x="5" y="59"/>
                  <a:pt x="6" y="59"/>
                </a:cubicBezTo>
                <a:cubicBezTo>
                  <a:pt x="47" y="59"/>
                  <a:pt x="47" y="59"/>
                  <a:pt x="47" y="59"/>
                </a:cubicBezTo>
                <a:cubicBezTo>
                  <a:pt x="48" y="59"/>
                  <a:pt x="48" y="58"/>
                  <a:pt x="48" y="57"/>
                </a:cubicBezTo>
                <a:cubicBezTo>
                  <a:pt x="48" y="7"/>
                  <a:pt x="48" y="7"/>
                  <a:pt x="48" y="7"/>
                </a:cubicBezTo>
                <a:cubicBezTo>
                  <a:pt x="48" y="6"/>
                  <a:pt x="48" y="6"/>
                  <a:pt x="47" y="6"/>
                </a:cubicBezTo>
                <a:close/>
                <a:moveTo>
                  <a:pt x="51" y="0"/>
                </a:moveTo>
                <a:cubicBezTo>
                  <a:pt x="3" y="0"/>
                  <a:pt x="3" y="0"/>
                  <a:pt x="3" y="0"/>
                </a:cubicBezTo>
                <a:cubicBezTo>
                  <a:pt x="1" y="0"/>
                  <a:pt x="0" y="1"/>
                  <a:pt x="0" y="3"/>
                </a:cubicBezTo>
                <a:cubicBezTo>
                  <a:pt x="0" y="97"/>
                  <a:pt x="0" y="97"/>
                  <a:pt x="0" y="97"/>
                </a:cubicBezTo>
                <a:cubicBezTo>
                  <a:pt x="0" y="99"/>
                  <a:pt x="1" y="100"/>
                  <a:pt x="3" y="100"/>
                </a:cubicBezTo>
                <a:cubicBezTo>
                  <a:pt x="51" y="100"/>
                  <a:pt x="51" y="100"/>
                  <a:pt x="51" y="100"/>
                </a:cubicBezTo>
                <a:cubicBezTo>
                  <a:pt x="52" y="100"/>
                  <a:pt x="53" y="99"/>
                  <a:pt x="53" y="97"/>
                </a:cubicBezTo>
                <a:cubicBezTo>
                  <a:pt x="53" y="3"/>
                  <a:pt x="53" y="3"/>
                  <a:pt x="53" y="3"/>
                </a:cubicBezTo>
                <a:cubicBezTo>
                  <a:pt x="53" y="1"/>
                  <a:pt x="52" y="0"/>
                  <a:pt x="51" y="0"/>
                </a:cubicBezTo>
                <a:close/>
                <a:moveTo>
                  <a:pt x="31" y="1"/>
                </a:moveTo>
                <a:cubicBezTo>
                  <a:pt x="31" y="1"/>
                  <a:pt x="31" y="1"/>
                  <a:pt x="31" y="2"/>
                </a:cubicBezTo>
                <a:cubicBezTo>
                  <a:pt x="31" y="2"/>
                  <a:pt x="31" y="3"/>
                  <a:pt x="31" y="3"/>
                </a:cubicBezTo>
                <a:cubicBezTo>
                  <a:pt x="30" y="3"/>
                  <a:pt x="30" y="2"/>
                  <a:pt x="30" y="2"/>
                </a:cubicBezTo>
                <a:cubicBezTo>
                  <a:pt x="30" y="1"/>
                  <a:pt x="30" y="1"/>
                  <a:pt x="31" y="1"/>
                </a:cubicBezTo>
                <a:close/>
                <a:moveTo>
                  <a:pt x="28" y="1"/>
                </a:moveTo>
                <a:cubicBezTo>
                  <a:pt x="28" y="1"/>
                  <a:pt x="29" y="1"/>
                  <a:pt x="29" y="2"/>
                </a:cubicBezTo>
                <a:cubicBezTo>
                  <a:pt x="29" y="2"/>
                  <a:pt x="28" y="3"/>
                  <a:pt x="28" y="3"/>
                </a:cubicBezTo>
                <a:cubicBezTo>
                  <a:pt x="27" y="3"/>
                  <a:pt x="27" y="2"/>
                  <a:pt x="27" y="2"/>
                </a:cubicBezTo>
                <a:cubicBezTo>
                  <a:pt x="27" y="1"/>
                  <a:pt x="27" y="1"/>
                  <a:pt x="28" y="1"/>
                </a:cubicBezTo>
                <a:close/>
                <a:moveTo>
                  <a:pt x="25" y="1"/>
                </a:moveTo>
                <a:cubicBezTo>
                  <a:pt x="26" y="1"/>
                  <a:pt x="26" y="1"/>
                  <a:pt x="26" y="2"/>
                </a:cubicBezTo>
                <a:cubicBezTo>
                  <a:pt x="26" y="2"/>
                  <a:pt x="26" y="3"/>
                  <a:pt x="25" y="3"/>
                </a:cubicBezTo>
                <a:cubicBezTo>
                  <a:pt x="25" y="3"/>
                  <a:pt x="24" y="2"/>
                  <a:pt x="24" y="2"/>
                </a:cubicBezTo>
                <a:cubicBezTo>
                  <a:pt x="24" y="1"/>
                  <a:pt x="25" y="1"/>
                  <a:pt x="25" y="1"/>
                </a:cubicBezTo>
                <a:close/>
                <a:moveTo>
                  <a:pt x="23" y="1"/>
                </a:moveTo>
                <a:cubicBezTo>
                  <a:pt x="23" y="1"/>
                  <a:pt x="23" y="1"/>
                  <a:pt x="23" y="2"/>
                </a:cubicBezTo>
                <a:cubicBezTo>
                  <a:pt x="23" y="2"/>
                  <a:pt x="23" y="3"/>
                  <a:pt x="23" y="3"/>
                </a:cubicBezTo>
                <a:cubicBezTo>
                  <a:pt x="22" y="3"/>
                  <a:pt x="22" y="2"/>
                  <a:pt x="22" y="2"/>
                </a:cubicBezTo>
                <a:cubicBezTo>
                  <a:pt x="22" y="1"/>
                  <a:pt x="22" y="1"/>
                  <a:pt x="23" y="1"/>
                </a:cubicBezTo>
                <a:close/>
                <a:moveTo>
                  <a:pt x="5" y="64"/>
                </a:moveTo>
                <a:cubicBezTo>
                  <a:pt x="6" y="62"/>
                  <a:pt x="7" y="61"/>
                  <a:pt x="10" y="62"/>
                </a:cubicBezTo>
                <a:cubicBezTo>
                  <a:pt x="13" y="63"/>
                  <a:pt x="17" y="66"/>
                  <a:pt x="16" y="68"/>
                </a:cubicBezTo>
                <a:cubicBezTo>
                  <a:pt x="16" y="70"/>
                  <a:pt x="11" y="70"/>
                  <a:pt x="8" y="69"/>
                </a:cubicBezTo>
                <a:cubicBezTo>
                  <a:pt x="5" y="68"/>
                  <a:pt x="5" y="66"/>
                  <a:pt x="5" y="64"/>
                </a:cubicBezTo>
                <a:close/>
                <a:moveTo>
                  <a:pt x="19" y="74"/>
                </a:moveTo>
                <a:cubicBezTo>
                  <a:pt x="19" y="76"/>
                  <a:pt x="19" y="76"/>
                  <a:pt x="19" y="76"/>
                </a:cubicBezTo>
                <a:cubicBezTo>
                  <a:pt x="19" y="77"/>
                  <a:pt x="18" y="78"/>
                  <a:pt x="16" y="78"/>
                </a:cubicBezTo>
                <a:cubicBezTo>
                  <a:pt x="9" y="78"/>
                  <a:pt x="9" y="78"/>
                  <a:pt x="9" y="78"/>
                </a:cubicBezTo>
                <a:cubicBezTo>
                  <a:pt x="8" y="78"/>
                  <a:pt x="7" y="77"/>
                  <a:pt x="7" y="76"/>
                </a:cubicBezTo>
                <a:cubicBezTo>
                  <a:pt x="7" y="74"/>
                  <a:pt x="7" y="74"/>
                  <a:pt x="7" y="74"/>
                </a:cubicBezTo>
                <a:cubicBezTo>
                  <a:pt x="7" y="73"/>
                  <a:pt x="8" y="71"/>
                  <a:pt x="9" y="71"/>
                </a:cubicBezTo>
                <a:cubicBezTo>
                  <a:pt x="16" y="71"/>
                  <a:pt x="16" y="71"/>
                  <a:pt x="16" y="71"/>
                </a:cubicBezTo>
                <a:cubicBezTo>
                  <a:pt x="18" y="71"/>
                  <a:pt x="19" y="73"/>
                  <a:pt x="19" y="74"/>
                </a:cubicBezTo>
                <a:close/>
                <a:moveTo>
                  <a:pt x="7" y="83"/>
                </a:moveTo>
                <a:cubicBezTo>
                  <a:pt x="7" y="82"/>
                  <a:pt x="8" y="81"/>
                  <a:pt x="9" y="81"/>
                </a:cubicBezTo>
                <a:cubicBezTo>
                  <a:pt x="16" y="81"/>
                  <a:pt x="16" y="81"/>
                  <a:pt x="16" y="81"/>
                </a:cubicBezTo>
                <a:cubicBezTo>
                  <a:pt x="18" y="81"/>
                  <a:pt x="19" y="82"/>
                  <a:pt x="19" y="83"/>
                </a:cubicBezTo>
                <a:cubicBezTo>
                  <a:pt x="19" y="85"/>
                  <a:pt x="19" y="85"/>
                  <a:pt x="19" y="85"/>
                </a:cubicBezTo>
                <a:cubicBezTo>
                  <a:pt x="19" y="86"/>
                  <a:pt x="18" y="87"/>
                  <a:pt x="16" y="87"/>
                </a:cubicBezTo>
                <a:cubicBezTo>
                  <a:pt x="9" y="87"/>
                  <a:pt x="9" y="87"/>
                  <a:pt x="9" y="87"/>
                </a:cubicBezTo>
                <a:cubicBezTo>
                  <a:pt x="8" y="87"/>
                  <a:pt x="7" y="86"/>
                  <a:pt x="7" y="85"/>
                </a:cubicBezTo>
                <a:lnTo>
                  <a:pt x="7" y="83"/>
                </a:lnTo>
                <a:close/>
                <a:moveTo>
                  <a:pt x="19" y="94"/>
                </a:moveTo>
                <a:cubicBezTo>
                  <a:pt x="19" y="95"/>
                  <a:pt x="18" y="96"/>
                  <a:pt x="17" y="96"/>
                </a:cubicBezTo>
                <a:cubicBezTo>
                  <a:pt x="9" y="96"/>
                  <a:pt x="9" y="96"/>
                  <a:pt x="9" y="96"/>
                </a:cubicBezTo>
                <a:cubicBezTo>
                  <a:pt x="8" y="96"/>
                  <a:pt x="7" y="95"/>
                  <a:pt x="7" y="94"/>
                </a:cubicBezTo>
                <a:cubicBezTo>
                  <a:pt x="7" y="92"/>
                  <a:pt x="7" y="92"/>
                  <a:pt x="7" y="92"/>
                </a:cubicBezTo>
                <a:cubicBezTo>
                  <a:pt x="7" y="91"/>
                  <a:pt x="8" y="90"/>
                  <a:pt x="9" y="90"/>
                </a:cubicBezTo>
                <a:cubicBezTo>
                  <a:pt x="17" y="90"/>
                  <a:pt x="17" y="90"/>
                  <a:pt x="17" y="90"/>
                </a:cubicBezTo>
                <a:cubicBezTo>
                  <a:pt x="18" y="90"/>
                  <a:pt x="19" y="91"/>
                  <a:pt x="19" y="92"/>
                </a:cubicBezTo>
                <a:lnTo>
                  <a:pt x="19" y="94"/>
                </a:lnTo>
                <a:close/>
                <a:moveTo>
                  <a:pt x="23" y="71"/>
                </a:moveTo>
                <a:cubicBezTo>
                  <a:pt x="30" y="71"/>
                  <a:pt x="30" y="71"/>
                  <a:pt x="30" y="71"/>
                </a:cubicBezTo>
                <a:cubicBezTo>
                  <a:pt x="32" y="71"/>
                  <a:pt x="33" y="73"/>
                  <a:pt x="33" y="74"/>
                </a:cubicBezTo>
                <a:cubicBezTo>
                  <a:pt x="33" y="76"/>
                  <a:pt x="33" y="76"/>
                  <a:pt x="33" y="76"/>
                </a:cubicBezTo>
                <a:cubicBezTo>
                  <a:pt x="33" y="77"/>
                  <a:pt x="32" y="78"/>
                  <a:pt x="30" y="78"/>
                </a:cubicBezTo>
                <a:cubicBezTo>
                  <a:pt x="23" y="78"/>
                  <a:pt x="23" y="78"/>
                  <a:pt x="23" y="78"/>
                </a:cubicBezTo>
                <a:cubicBezTo>
                  <a:pt x="22" y="78"/>
                  <a:pt x="21" y="77"/>
                  <a:pt x="21" y="76"/>
                </a:cubicBezTo>
                <a:cubicBezTo>
                  <a:pt x="21" y="74"/>
                  <a:pt x="21" y="74"/>
                  <a:pt x="21" y="74"/>
                </a:cubicBezTo>
                <a:cubicBezTo>
                  <a:pt x="21" y="73"/>
                  <a:pt x="22" y="71"/>
                  <a:pt x="23" y="71"/>
                </a:cubicBezTo>
                <a:close/>
                <a:moveTo>
                  <a:pt x="21" y="67"/>
                </a:moveTo>
                <a:cubicBezTo>
                  <a:pt x="21" y="65"/>
                  <a:pt x="21" y="65"/>
                  <a:pt x="21" y="65"/>
                </a:cubicBezTo>
                <a:cubicBezTo>
                  <a:pt x="21" y="63"/>
                  <a:pt x="23" y="62"/>
                  <a:pt x="24" y="62"/>
                </a:cubicBezTo>
                <a:cubicBezTo>
                  <a:pt x="29" y="62"/>
                  <a:pt x="29" y="62"/>
                  <a:pt x="29" y="62"/>
                </a:cubicBezTo>
                <a:cubicBezTo>
                  <a:pt x="30" y="62"/>
                  <a:pt x="32" y="63"/>
                  <a:pt x="32" y="65"/>
                </a:cubicBezTo>
                <a:cubicBezTo>
                  <a:pt x="32" y="67"/>
                  <a:pt x="32" y="67"/>
                  <a:pt x="32" y="67"/>
                </a:cubicBezTo>
                <a:cubicBezTo>
                  <a:pt x="32" y="69"/>
                  <a:pt x="30" y="70"/>
                  <a:pt x="29" y="70"/>
                </a:cubicBezTo>
                <a:cubicBezTo>
                  <a:pt x="24" y="70"/>
                  <a:pt x="24" y="70"/>
                  <a:pt x="24" y="70"/>
                </a:cubicBezTo>
                <a:cubicBezTo>
                  <a:pt x="23" y="70"/>
                  <a:pt x="21" y="69"/>
                  <a:pt x="21" y="67"/>
                </a:cubicBezTo>
                <a:close/>
                <a:moveTo>
                  <a:pt x="23" y="81"/>
                </a:moveTo>
                <a:cubicBezTo>
                  <a:pt x="30" y="81"/>
                  <a:pt x="30" y="81"/>
                  <a:pt x="30" y="81"/>
                </a:cubicBezTo>
                <a:cubicBezTo>
                  <a:pt x="32" y="81"/>
                  <a:pt x="33" y="82"/>
                  <a:pt x="33" y="83"/>
                </a:cubicBezTo>
                <a:cubicBezTo>
                  <a:pt x="33" y="85"/>
                  <a:pt x="33" y="85"/>
                  <a:pt x="33" y="85"/>
                </a:cubicBezTo>
                <a:cubicBezTo>
                  <a:pt x="33" y="86"/>
                  <a:pt x="32" y="87"/>
                  <a:pt x="30" y="87"/>
                </a:cubicBezTo>
                <a:cubicBezTo>
                  <a:pt x="23" y="87"/>
                  <a:pt x="23" y="87"/>
                  <a:pt x="23" y="87"/>
                </a:cubicBezTo>
                <a:cubicBezTo>
                  <a:pt x="22" y="87"/>
                  <a:pt x="21" y="86"/>
                  <a:pt x="21" y="85"/>
                </a:cubicBezTo>
                <a:cubicBezTo>
                  <a:pt x="21" y="83"/>
                  <a:pt x="21" y="83"/>
                  <a:pt x="21" y="83"/>
                </a:cubicBezTo>
                <a:cubicBezTo>
                  <a:pt x="21" y="82"/>
                  <a:pt x="22" y="81"/>
                  <a:pt x="23" y="81"/>
                </a:cubicBezTo>
                <a:close/>
                <a:moveTo>
                  <a:pt x="33" y="94"/>
                </a:moveTo>
                <a:cubicBezTo>
                  <a:pt x="33" y="95"/>
                  <a:pt x="32" y="96"/>
                  <a:pt x="30" y="96"/>
                </a:cubicBezTo>
                <a:cubicBezTo>
                  <a:pt x="23" y="96"/>
                  <a:pt x="23" y="96"/>
                  <a:pt x="23" y="96"/>
                </a:cubicBezTo>
                <a:cubicBezTo>
                  <a:pt x="22" y="96"/>
                  <a:pt x="21" y="95"/>
                  <a:pt x="21" y="94"/>
                </a:cubicBezTo>
                <a:cubicBezTo>
                  <a:pt x="21" y="92"/>
                  <a:pt x="21" y="92"/>
                  <a:pt x="21" y="92"/>
                </a:cubicBezTo>
                <a:cubicBezTo>
                  <a:pt x="21" y="91"/>
                  <a:pt x="22" y="90"/>
                  <a:pt x="23" y="90"/>
                </a:cubicBezTo>
                <a:cubicBezTo>
                  <a:pt x="30" y="90"/>
                  <a:pt x="30" y="90"/>
                  <a:pt x="30" y="90"/>
                </a:cubicBezTo>
                <a:cubicBezTo>
                  <a:pt x="32" y="90"/>
                  <a:pt x="33" y="91"/>
                  <a:pt x="33" y="92"/>
                </a:cubicBezTo>
                <a:lnTo>
                  <a:pt x="33" y="94"/>
                </a:lnTo>
                <a:close/>
                <a:moveTo>
                  <a:pt x="37" y="81"/>
                </a:moveTo>
                <a:cubicBezTo>
                  <a:pt x="44" y="81"/>
                  <a:pt x="44" y="81"/>
                  <a:pt x="44" y="81"/>
                </a:cubicBezTo>
                <a:cubicBezTo>
                  <a:pt x="46" y="81"/>
                  <a:pt x="47" y="82"/>
                  <a:pt x="47" y="83"/>
                </a:cubicBezTo>
                <a:cubicBezTo>
                  <a:pt x="47" y="85"/>
                  <a:pt x="47" y="85"/>
                  <a:pt x="47" y="85"/>
                </a:cubicBezTo>
                <a:cubicBezTo>
                  <a:pt x="47" y="86"/>
                  <a:pt x="46" y="87"/>
                  <a:pt x="44" y="87"/>
                </a:cubicBezTo>
                <a:cubicBezTo>
                  <a:pt x="37" y="87"/>
                  <a:pt x="37" y="87"/>
                  <a:pt x="37" y="87"/>
                </a:cubicBezTo>
                <a:cubicBezTo>
                  <a:pt x="36" y="87"/>
                  <a:pt x="34" y="86"/>
                  <a:pt x="34" y="85"/>
                </a:cubicBezTo>
                <a:cubicBezTo>
                  <a:pt x="34" y="83"/>
                  <a:pt x="34" y="83"/>
                  <a:pt x="34" y="83"/>
                </a:cubicBezTo>
                <a:cubicBezTo>
                  <a:pt x="34" y="82"/>
                  <a:pt x="36" y="81"/>
                  <a:pt x="37" y="81"/>
                </a:cubicBezTo>
                <a:close/>
                <a:moveTo>
                  <a:pt x="34" y="76"/>
                </a:moveTo>
                <a:cubicBezTo>
                  <a:pt x="34" y="74"/>
                  <a:pt x="34" y="74"/>
                  <a:pt x="34" y="74"/>
                </a:cubicBezTo>
                <a:cubicBezTo>
                  <a:pt x="34" y="73"/>
                  <a:pt x="36" y="71"/>
                  <a:pt x="37" y="71"/>
                </a:cubicBezTo>
                <a:cubicBezTo>
                  <a:pt x="44" y="71"/>
                  <a:pt x="44" y="71"/>
                  <a:pt x="44" y="71"/>
                </a:cubicBezTo>
                <a:cubicBezTo>
                  <a:pt x="46" y="71"/>
                  <a:pt x="47" y="73"/>
                  <a:pt x="47" y="74"/>
                </a:cubicBezTo>
                <a:cubicBezTo>
                  <a:pt x="47" y="76"/>
                  <a:pt x="47" y="76"/>
                  <a:pt x="47" y="76"/>
                </a:cubicBezTo>
                <a:cubicBezTo>
                  <a:pt x="47" y="77"/>
                  <a:pt x="46" y="78"/>
                  <a:pt x="44" y="78"/>
                </a:cubicBezTo>
                <a:cubicBezTo>
                  <a:pt x="37" y="78"/>
                  <a:pt x="37" y="78"/>
                  <a:pt x="37" y="78"/>
                </a:cubicBezTo>
                <a:cubicBezTo>
                  <a:pt x="36" y="78"/>
                  <a:pt x="34" y="77"/>
                  <a:pt x="34" y="76"/>
                </a:cubicBezTo>
                <a:close/>
                <a:moveTo>
                  <a:pt x="47" y="94"/>
                </a:moveTo>
                <a:cubicBezTo>
                  <a:pt x="47" y="95"/>
                  <a:pt x="46" y="96"/>
                  <a:pt x="44" y="96"/>
                </a:cubicBezTo>
                <a:cubicBezTo>
                  <a:pt x="37" y="96"/>
                  <a:pt x="37" y="96"/>
                  <a:pt x="37" y="96"/>
                </a:cubicBezTo>
                <a:cubicBezTo>
                  <a:pt x="36" y="96"/>
                  <a:pt x="35" y="95"/>
                  <a:pt x="35" y="94"/>
                </a:cubicBezTo>
                <a:cubicBezTo>
                  <a:pt x="35" y="92"/>
                  <a:pt x="35" y="92"/>
                  <a:pt x="35" y="92"/>
                </a:cubicBezTo>
                <a:cubicBezTo>
                  <a:pt x="35" y="91"/>
                  <a:pt x="36" y="90"/>
                  <a:pt x="37" y="90"/>
                </a:cubicBezTo>
                <a:cubicBezTo>
                  <a:pt x="44" y="90"/>
                  <a:pt x="44" y="90"/>
                  <a:pt x="44" y="90"/>
                </a:cubicBezTo>
                <a:cubicBezTo>
                  <a:pt x="46" y="90"/>
                  <a:pt x="47" y="91"/>
                  <a:pt x="47" y="92"/>
                </a:cubicBezTo>
                <a:lnTo>
                  <a:pt x="47" y="94"/>
                </a:lnTo>
                <a:close/>
                <a:moveTo>
                  <a:pt x="45" y="69"/>
                </a:moveTo>
                <a:cubicBezTo>
                  <a:pt x="42" y="70"/>
                  <a:pt x="38" y="70"/>
                  <a:pt x="37" y="68"/>
                </a:cubicBezTo>
                <a:cubicBezTo>
                  <a:pt x="36" y="66"/>
                  <a:pt x="40" y="63"/>
                  <a:pt x="43" y="62"/>
                </a:cubicBezTo>
                <a:cubicBezTo>
                  <a:pt x="46" y="61"/>
                  <a:pt x="47" y="62"/>
                  <a:pt x="48" y="64"/>
                </a:cubicBezTo>
                <a:cubicBezTo>
                  <a:pt x="49" y="66"/>
                  <a:pt x="48" y="68"/>
                  <a:pt x="45" y="69"/>
                </a:cubicBezTo>
                <a:close/>
                <a:moveTo>
                  <a:pt x="50" y="57"/>
                </a:moveTo>
                <a:cubicBezTo>
                  <a:pt x="50" y="59"/>
                  <a:pt x="49" y="60"/>
                  <a:pt x="47" y="60"/>
                </a:cubicBezTo>
                <a:cubicBezTo>
                  <a:pt x="6" y="60"/>
                  <a:pt x="6" y="60"/>
                  <a:pt x="6" y="60"/>
                </a:cubicBezTo>
                <a:cubicBezTo>
                  <a:pt x="4" y="60"/>
                  <a:pt x="3" y="59"/>
                  <a:pt x="3" y="57"/>
                </a:cubicBezTo>
                <a:cubicBezTo>
                  <a:pt x="3" y="7"/>
                  <a:pt x="3" y="7"/>
                  <a:pt x="3" y="7"/>
                </a:cubicBezTo>
                <a:cubicBezTo>
                  <a:pt x="3" y="5"/>
                  <a:pt x="4" y="4"/>
                  <a:pt x="6" y="4"/>
                </a:cubicBezTo>
                <a:cubicBezTo>
                  <a:pt x="47" y="4"/>
                  <a:pt x="47" y="4"/>
                  <a:pt x="47" y="4"/>
                </a:cubicBezTo>
                <a:cubicBezTo>
                  <a:pt x="49" y="4"/>
                  <a:pt x="50" y="5"/>
                  <a:pt x="50" y="7"/>
                </a:cubicBezTo>
                <a:lnTo>
                  <a:pt x="50" y="57"/>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8" name="Freeform 283">
            <a:extLst>
              <a:ext uri="{FF2B5EF4-FFF2-40B4-BE49-F238E27FC236}">
                <a16:creationId xmlns:a16="http://schemas.microsoft.com/office/drawing/2014/main" xmlns="" id="{CA240935-8AF5-4FFB-808E-E66CCDCC5D48}"/>
              </a:ext>
            </a:extLst>
          </p:cNvPr>
          <p:cNvSpPr>
            <a:spLocks noEditPoints="1"/>
          </p:cNvSpPr>
          <p:nvPr/>
        </p:nvSpPr>
        <p:spPr bwMode="auto">
          <a:xfrm>
            <a:off x="9886810" y="3366946"/>
            <a:ext cx="448434" cy="255098"/>
          </a:xfrm>
          <a:custGeom>
            <a:avLst/>
            <a:gdLst>
              <a:gd name="T0" fmla="*/ 33 w 124"/>
              <a:gd name="T1" fmla="*/ 46 h 70"/>
              <a:gd name="T2" fmla="*/ 21 w 124"/>
              <a:gd name="T3" fmla="*/ 58 h 70"/>
              <a:gd name="T4" fmla="*/ 33 w 124"/>
              <a:gd name="T5" fmla="*/ 70 h 70"/>
              <a:gd name="T6" fmla="*/ 45 w 124"/>
              <a:gd name="T7" fmla="*/ 58 h 70"/>
              <a:gd name="T8" fmla="*/ 33 w 124"/>
              <a:gd name="T9" fmla="*/ 46 h 70"/>
              <a:gd name="T10" fmla="*/ 97 w 124"/>
              <a:gd name="T11" fmla="*/ 46 h 70"/>
              <a:gd name="T12" fmla="*/ 85 w 124"/>
              <a:gd name="T13" fmla="*/ 58 h 70"/>
              <a:gd name="T14" fmla="*/ 97 w 124"/>
              <a:gd name="T15" fmla="*/ 70 h 70"/>
              <a:gd name="T16" fmla="*/ 109 w 124"/>
              <a:gd name="T17" fmla="*/ 58 h 70"/>
              <a:gd name="T18" fmla="*/ 97 w 124"/>
              <a:gd name="T19" fmla="*/ 46 h 70"/>
              <a:gd name="T20" fmla="*/ 119 w 124"/>
              <a:gd name="T21" fmla="*/ 16 h 70"/>
              <a:gd name="T22" fmla="*/ 112 w 124"/>
              <a:gd name="T23" fmla="*/ 8 h 70"/>
              <a:gd name="T24" fmla="*/ 80 w 124"/>
              <a:gd name="T25" fmla="*/ 2 h 70"/>
              <a:gd name="T26" fmla="*/ 53 w 124"/>
              <a:gd name="T27" fmla="*/ 1 h 70"/>
              <a:gd name="T28" fmla="*/ 16 w 124"/>
              <a:gd name="T29" fmla="*/ 1 h 70"/>
              <a:gd name="T30" fmla="*/ 7 w 124"/>
              <a:gd name="T31" fmla="*/ 52 h 70"/>
              <a:gd name="T32" fmla="*/ 12 w 124"/>
              <a:gd name="T33" fmla="*/ 57 h 70"/>
              <a:gd name="T34" fmla="*/ 18 w 124"/>
              <a:gd name="T35" fmla="*/ 57 h 70"/>
              <a:gd name="T36" fmla="*/ 18 w 124"/>
              <a:gd name="T37" fmla="*/ 56 h 70"/>
              <a:gd name="T38" fmla="*/ 33 w 124"/>
              <a:gd name="T39" fmla="*/ 42 h 70"/>
              <a:gd name="T40" fmla="*/ 47 w 124"/>
              <a:gd name="T41" fmla="*/ 56 h 70"/>
              <a:gd name="T42" fmla="*/ 47 w 124"/>
              <a:gd name="T43" fmla="*/ 57 h 70"/>
              <a:gd name="T44" fmla="*/ 83 w 124"/>
              <a:gd name="T45" fmla="*/ 57 h 70"/>
              <a:gd name="T46" fmla="*/ 83 w 124"/>
              <a:gd name="T47" fmla="*/ 56 h 70"/>
              <a:gd name="T48" fmla="*/ 97 w 124"/>
              <a:gd name="T49" fmla="*/ 42 h 70"/>
              <a:gd name="T50" fmla="*/ 111 w 124"/>
              <a:gd name="T51" fmla="*/ 56 h 70"/>
              <a:gd name="T52" fmla="*/ 111 w 124"/>
              <a:gd name="T53" fmla="*/ 57 h 70"/>
              <a:gd name="T54" fmla="*/ 117 w 124"/>
              <a:gd name="T55" fmla="*/ 57 h 70"/>
              <a:gd name="T56" fmla="*/ 122 w 124"/>
              <a:gd name="T57" fmla="*/ 52 h 70"/>
              <a:gd name="T58" fmla="*/ 119 w 124"/>
              <a:gd name="T59" fmla="*/ 16 h 70"/>
              <a:gd name="T60" fmla="*/ 28 w 124"/>
              <a:gd name="T61" fmla="*/ 23 h 70"/>
              <a:gd name="T62" fmla="*/ 10 w 124"/>
              <a:gd name="T63" fmla="*/ 23 h 70"/>
              <a:gd name="T64" fmla="*/ 17 w 124"/>
              <a:gd name="T65" fmla="*/ 6 h 70"/>
              <a:gd name="T66" fmla="*/ 27 w 124"/>
              <a:gd name="T67" fmla="*/ 5 h 70"/>
              <a:gd name="T68" fmla="*/ 28 w 124"/>
              <a:gd name="T69" fmla="*/ 5 h 70"/>
              <a:gd name="T70" fmla="*/ 28 w 124"/>
              <a:gd name="T71" fmla="*/ 23 h 70"/>
              <a:gd name="T72" fmla="*/ 48 w 124"/>
              <a:gd name="T73" fmla="*/ 23 h 70"/>
              <a:gd name="T74" fmla="*/ 32 w 124"/>
              <a:gd name="T75" fmla="*/ 23 h 70"/>
              <a:gd name="T76" fmla="*/ 32 w 124"/>
              <a:gd name="T77" fmla="*/ 5 h 70"/>
              <a:gd name="T78" fmla="*/ 39 w 124"/>
              <a:gd name="T79" fmla="*/ 5 h 70"/>
              <a:gd name="T80" fmla="*/ 39 w 124"/>
              <a:gd name="T81" fmla="*/ 5 h 70"/>
              <a:gd name="T82" fmla="*/ 48 w 124"/>
              <a:gd name="T83" fmla="*/ 6 h 70"/>
              <a:gd name="T84" fmla="*/ 48 w 124"/>
              <a:gd name="T85" fmla="*/ 23 h 70"/>
              <a:gd name="T86" fmla="*/ 68 w 124"/>
              <a:gd name="T87" fmla="*/ 23 h 70"/>
              <a:gd name="T88" fmla="*/ 52 w 124"/>
              <a:gd name="T89" fmla="*/ 23 h 70"/>
              <a:gd name="T90" fmla="*/ 52 w 124"/>
              <a:gd name="T91" fmla="*/ 6 h 70"/>
              <a:gd name="T92" fmla="*/ 53 w 124"/>
              <a:gd name="T93" fmla="*/ 6 h 70"/>
              <a:gd name="T94" fmla="*/ 62 w 124"/>
              <a:gd name="T95" fmla="*/ 6 h 70"/>
              <a:gd name="T96" fmla="*/ 68 w 124"/>
              <a:gd name="T97" fmla="*/ 6 h 70"/>
              <a:gd name="T98" fmla="*/ 68 w 124"/>
              <a:gd name="T99" fmla="*/ 23 h 70"/>
              <a:gd name="T100" fmla="*/ 88 w 124"/>
              <a:gd name="T101" fmla="*/ 23 h 70"/>
              <a:gd name="T102" fmla="*/ 73 w 124"/>
              <a:gd name="T103" fmla="*/ 23 h 70"/>
              <a:gd name="T104" fmla="*/ 73 w 124"/>
              <a:gd name="T105" fmla="*/ 6 h 70"/>
              <a:gd name="T106" fmla="*/ 80 w 124"/>
              <a:gd name="T107" fmla="*/ 6 h 70"/>
              <a:gd name="T108" fmla="*/ 85 w 124"/>
              <a:gd name="T109" fmla="*/ 6 h 70"/>
              <a:gd name="T110" fmla="*/ 88 w 124"/>
              <a:gd name="T111" fmla="*/ 6 h 70"/>
              <a:gd name="T112" fmla="*/ 88 w 124"/>
              <a:gd name="T113" fmla="*/ 23 h 70"/>
              <a:gd name="T114" fmla="*/ 93 w 124"/>
              <a:gd name="T115" fmla="*/ 23 h 70"/>
              <a:gd name="T116" fmla="*/ 93 w 124"/>
              <a:gd name="T117" fmla="*/ 7 h 70"/>
              <a:gd name="T118" fmla="*/ 109 w 124"/>
              <a:gd name="T119" fmla="*/ 11 h 70"/>
              <a:gd name="T120" fmla="*/ 115 w 124"/>
              <a:gd name="T121" fmla="*/ 18 h 70"/>
              <a:gd name="T122" fmla="*/ 117 w 124"/>
              <a:gd name="T123" fmla="*/ 23 h 70"/>
              <a:gd name="T124" fmla="*/ 93 w 124"/>
              <a:gd name="T125" fmla="*/ 23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4" h="70">
                <a:moveTo>
                  <a:pt x="33" y="46"/>
                </a:moveTo>
                <a:cubicBezTo>
                  <a:pt x="26" y="46"/>
                  <a:pt x="21" y="52"/>
                  <a:pt x="21" y="58"/>
                </a:cubicBezTo>
                <a:cubicBezTo>
                  <a:pt x="21" y="65"/>
                  <a:pt x="26" y="70"/>
                  <a:pt x="33" y="70"/>
                </a:cubicBezTo>
                <a:cubicBezTo>
                  <a:pt x="39" y="70"/>
                  <a:pt x="45" y="65"/>
                  <a:pt x="45" y="58"/>
                </a:cubicBezTo>
                <a:cubicBezTo>
                  <a:pt x="45" y="52"/>
                  <a:pt x="39" y="46"/>
                  <a:pt x="33" y="46"/>
                </a:cubicBezTo>
                <a:close/>
                <a:moveTo>
                  <a:pt x="97" y="46"/>
                </a:moveTo>
                <a:cubicBezTo>
                  <a:pt x="90" y="46"/>
                  <a:pt x="85" y="52"/>
                  <a:pt x="85" y="58"/>
                </a:cubicBezTo>
                <a:cubicBezTo>
                  <a:pt x="85" y="65"/>
                  <a:pt x="90" y="70"/>
                  <a:pt x="97" y="70"/>
                </a:cubicBezTo>
                <a:cubicBezTo>
                  <a:pt x="103" y="70"/>
                  <a:pt x="109" y="65"/>
                  <a:pt x="109" y="58"/>
                </a:cubicBezTo>
                <a:cubicBezTo>
                  <a:pt x="109" y="52"/>
                  <a:pt x="103" y="46"/>
                  <a:pt x="97" y="46"/>
                </a:cubicBezTo>
                <a:close/>
                <a:moveTo>
                  <a:pt x="119" y="16"/>
                </a:moveTo>
                <a:cubicBezTo>
                  <a:pt x="117" y="13"/>
                  <a:pt x="115" y="10"/>
                  <a:pt x="112" y="8"/>
                </a:cubicBezTo>
                <a:cubicBezTo>
                  <a:pt x="103" y="1"/>
                  <a:pt x="91" y="2"/>
                  <a:pt x="80" y="2"/>
                </a:cubicBezTo>
                <a:cubicBezTo>
                  <a:pt x="71" y="1"/>
                  <a:pt x="62" y="1"/>
                  <a:pt x="53" y="1"/>
                </a:cubicBezTo>
                <a:cubicBezTo>
                  <a:pt x="41" y="2"/>
                  <a:pt x="28" y="0"/>
                  <a:pt x="16" y="1"/>
                </a:cubicBezTo>
                <a:cubicBezTo>
                  <a:pt x="0" y="4"/>
                  <a:pt x="7" y="40"/>
                  <a:pt x="7" y="52"/>
                </a:cubicBezTo>
                <a:cubicBezTo>
                  <a:pt x="7" y="54"/>
                  <a:pt x="9" y="57"/>
                  <a:pt x="12" y="57"/>
                </a:cubicBezTo>
                <a:cubicBezTo>
                  <a:pt x="18" y="57"/>
                  <a:pt x="18" y="57"/>
                  <a:pt x="18" y="57"/>
                </a:cubicBezTo>
                <a:cubicBezTo>
                  <a:pt x="18" y="56"/>
                  <a:pt x="18" y="56"/>
                  <a:pt x="18" y="56"/>
                </a:cubicBezTo>
                <a:cubicBezTo>
                  <a:pt x="18" y="48"/>
                  <a:pt x="25" y="42"/>
                  <a:pt x="33" y="42"/>
                </a:cubicBezTo>
                <a:cubicBezTo>
                  <a:pt x="40" y="42"/>
                  <a:pt x="47" y="48"/>
                  <a:pt x="47" y="56"/>
                </a:cubicBezTo>
                <a:cubicBezTo>
                  <a:pt x="47" y="56"/>
                  <a:pt x="47" y="56"/>
                  <a:pt x="47" y="57"/>
                </a:cubicBezTo>
                <a:cubicBezTo>
                  <a:pt x="83" y="57"/>
                  <a:pt x="83" y="57"/>
                  <a:pt x="83" y="57"/>
                </a:cubicBezTo>
                <a:cubicBezTo>
                  <a:pt x="83" y="56"/>
                  <a:pt x="83" y="56"/>
                  <a:pt x="83" y="56"/>
                </a:cubicBezTo>
                <a:cubicBezTo>
                  <a:pt x="83" y="48"/>
                  <a:pt x="89" y="42"/>
                  <a:pt x="97" y="42"/>
                </a:cubicBezTo>
                <a:cubicBezTo>
                  <a:pt x="104" y="42"/>
                  <a:pt x="111" y="48"/>
                  <a:pt x="111" y="56"/>
                </a:cubicBezTo>
                <a:cubicBezTo>
                  <a:pt x="111" y="56"/>
                  <a:pt x="111" y="56"/>
                  <a:pt x="111" y="57"/>
                </a:cubicBezTo>
                <a:cubicBezTo>
                  <a:pt x="117" y="57"/>
                  <a:pt x="117" y="57"/>
                  <a:pt x="117" y="57"/>
                </a:cubicBezTo>
                <a:cubicBezTo>
                  <a:pt x="120" y="57"/>
                  <a:pt x="122" y="54"/>
                  <a:pt x="122" y="52"/>
                </a:cubicBezTo>
                <a:cubicBezTo>
                  <a:pt x="122" y="40"/>
                  <a:pt x="124" y="27"/>
                  <a:pt x="119" y="16"/>
                </a:cubicBezTo>
                <a:close/>
                <a:moveTo>
                  <a:pt x="28" y="23"/>
                </a:moveTo>
                <a:cubicBezTo>
                  <a:pt x="10" y="23"/>
                  <a:pt x="10" y="23"/>
                  <a:pt x="10" y="23"/>
                </a:cubicBezTo>
                <a:cubicBezTo>
                  <a:pt x="10" y="14"/>
                  <a:pt x="12" y="6"/>
                  <a:pt x="17" y="6"/>
                </a:cubicBezTo>
                <a:cubicBezTo>
                  <a:pt x="20" y="5"/>
                  <a:pt x="23" y="5"/>
                  <a:pt x="27" y="5"/>
                </a:cubicBezTo>
                <a:cubicBezTo>
                  <a:pt x="28" y="5"/>
                  <a:pt x="28" y="5"/>
                  <a:pt x="28" y="5"/>
                </a:cubicBezTo>
                <a:lnTo>
                  <a:pt x="28" y="23"/>
                </a:lnTo>
                <a:close/>
                <a:moveTo>
                  <a:pt x="48" y="23"/>
                </a:moveTo>
                <a:cubicBezTo>
                  <a:pt x="32" y="23"/>
                  <a:pt x="32" y="23"/>
                  <a:pt x="32" y="23"/>
                </a:cubicBezTo>
                <a:cubicBezTo>
                  <a:pt x="32" y="5"/>
                  <a:pt x="32" y="5"/>
                  <a:pt x="32" y="5"/>
                </a:cubicBezTo>
                <a:cubicBezTo>
                  <a:pt x="34" y="5"/>
                  <a:pt x="36" y="5"/>
                  <a:pt x="39" y="5"/>
                </a:cubicBezTo>
                <a:cubicBezTo>
                  <a:pt x="39" y="5"/>
                  <a:pt x="39" y="5"/>
                  <a:pt x="39" y="5"/>
                </a:cubicBezTo>
                <a:cubicBezTo>
                  <a:pt x="42" y="6"/>
                  <a:pt x="45" y="6"/>
                  <a:pt x="48" y="6"/>
                </a:cubicBezTo>
                <a:lnTo>
                  <a:pt x="48" y="23"/>
                </a:lnTo>
                <a:close/>
                <a:moveTo>
                  <a:pt x="68" y="23"/>
                </a:moveTo>
                <a:cubicBezTo>
                  <a:pt x="52" y="23"/>
                  <a:pt x="52" y="23"/>
                  <a:pt x="52" y="23"/>
                </a:cubicBezTo>
                <a:cubicBezTo>
                  <a:pt x="52" y="6"/>
                  <a:pt x="52" y="6"/>
                  <a:pt x="52" y="6"/>
                </a:cubicBezTo>
                <a:cubicBezTo>
                  <a:pt x="52" y="6"/>
                  <a:pt x="53" y="6"/>
                  <a:pt x="53" y="6"/>
                </a:cubicBezTo>
                <a:cubicBezTo>
                  <a:pt x="56" y="6"/>
                  <a:pt x="59" y="6"/>
                  <a:pt x="62" y="6"/>
                </a:cubicBezTo>
                <a:cubicBezTo>
                  <a:pt x="64" y="6"/>
                  <a:pt x="66" y="6"/>
                  <a:pt x="68" y="6"/>
                </a:cubicBezTo>
                <a:lnTo>
                  <a:pt x="68" y="23"/>
                </a:lnTo>
                <a:close/>
                <a:moveTo>
                  <a:pt x="88" y="23"/>
                </a:moveTo>
                <a:cubicBezTo>
                  <a:pt x="73" y="23"/>
                  <a:pt x="73" y="23"/>
                  <a:pt x="73" y="23"/>
                </a:cubicBezTo>
                <a:cubicBezTo>
                  <a:pt x="73" y="6"/>
                  <a:pt x="73" y="6"/>
                  <a:pt x="73" y="6"/>
                </a:cubicBezTo>
                <a:cubicBezTo>
                  <a:pt x="75" y="6"/>
                  <a:pt x="78" y="6"/>
                  <a:pt x="80" y="6"/>
                </a:cubicBezTo>
                <a:cubicBezTo>
                  <a:pt x="82" y="6"/>
                  <a:pt x="83" y="6"/>
                  <a:pt x="85" y="6"/>
                </a:cubicBezTo>
                <a:cubicBezTo>
                  <a:pt x="86" y="6"/>
                  <a:pt x="87" y="6"/>
                  <a:pt x="88" y="6"/>
                </a:cubicBezTo>
                <a:lnTo>
                  <a:pt x="88" y="23"/>
                </a:lnTo>
                <a:close/>
                <a:moveTo>
                  <a:pt x="93" y="23"/>
                </a:moveTo>
                <a:cubicBezTo>
                  <a:pt x="93" y="7"/>
                  <a:pt x="93" y="7"/>
                  <a:pt x="93" y="7"/>
                </a:cubicBezTo>
                <a:cubicBezTo>
                  <a:pt x="99" y="7"/>
                  <a:pt x="105" y="8"/>
                  <a:pt x="109" y="11"/>
                </a:cubicBezTo>
                <a:cubicBezTo>
                  <a:pt x="112" y="13"/>
                  <a:pt x="113" y="15"/>
                  <a:pt x="115" y="18"/>
                </a:cubicBezTo>
                <a:cubicBezTo>
                  <a:pt x="116" y="20"/>
                  <a:pt x="116" y="21"/>
                  <a:pt x="117" y="23"/>
                </a:cubicBezTo>
                <a:lnTo>
                  <a:pt x="93" y="23"/>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29" name="Freeform 306">
            <a:extLst>
              <a:ext uri="{FF2B5EF4-FFF2-40B4-BE49-F238E27FC236}">
                <a16:creationId xmlns:a16="http://schemas.microsoft.com/office/drawing/2014/main" xmlns="" id="{6F7F3A48-E11B-4EC0-B4C0-330791A16A46}"/>
              </a:ext>
            </a:extLst>
          </p:cNvPr>
          <p:cNvSpPr>
            <a:spLocks noEditPoints="1"/>
          </p:cNvSpPr>
          <p:nvPr/>
        </p:nvSpPr>
        <p:spPr bwMode="auto">
          <a:xfrm>
            <a:off x="6178437" y="3579783"/>
            <a:ext cx="388939" cy="276203"/>
          </a:xfrm>
          <a:custGeom>
            <a:avLst/>
            <a:gdLst>
              <a:gd name="T0" fmla="*/ 58 w 102"/>
              <a:gd name="T1" fmla="*/ 47 h 73"/>
              <a:gd name="T2" fmla="*/ 56 w 102"/>
              <a:gd name="T3" fmla="*/ 46 h 73"/>
              <a:gd name="T4" fmla="*/ 51 w 102"/>
              <a:gd name="T5" fmla="*/ 47 h 73"/>
              <a:gd name="T6" fmla="*/ 51 w 102"/>
              <a:gd name="T7" fmla="*/ 47 h 73"/>
              <a:gd name="T8" fmla="*/ 46 w 102"/>
              <a:gd name="T9" fmla="*/ 46 h 73"/>
              <a:gd name="T10" fmla="*/ 45 w 102"/>
              <a:gd name="T11" fmla="*/ 47 h 73"/>
              <a:gd name="T12" fmla="*/ 6 w 102"/>
              <a:gd name="T13" fmla="*/ 73 h 73"/>
              <a:gd name="T14" fmla="*/ 5 w 102"/>
              <a:gd name="T15" fmla="*/ 73 h 73"/>
              <a:gd name="T16" fmla="*/ 7 w 102"/>
              <a:gd name="T17" fmla="*/ 73 h 73"/>
              <a:gd name="T18" fmla="*/ 95 w 102"/>
              <a:gd name="T19" fmla="*/ 73 h 73"/>
              <a:gd name="T20" fmla="*/ 97 w 102"/>
              <a:gd name="T21" fmla="*/ 73 h 73"/>
              <a:gd name="T22" fmla="*/ 97 w 102"/>
              <a:gd name="T23" fmla="*/ 73 h 73"/>
              <a:gd name="T24" fmla="*/ 58 w 102"/>
              <a:gd name="T25" fmla="*/ 47 h 73"/>
              <a:gd name="T26" fmla="*/ 95 w 102"/>
              <a:gd name="T27" fmla="*/ 0 h 73"/>
              <a:gd name="T28" fmla="*/ 7 w 102"/>
              <a:gd name="T29" fmla="*/ 0 h 73"/>
              <a:gd name="T30" fmla="*/ 0 w 102"/>
              <a:gd name="T31" fmla="*/ 7 h 73"/>
              <a:gd name="T32" fmla="*/ 0 w 102"/>
              <a:gd name="T33" fmla="*/ 66 h 73"/>
              <a:gd name="T34" fmla="*/ 3 w 102"/>
              <a:gd name="T35" fmla="*/ 72 h 73"/>
              <a:gd name="T36" fmla="*/ 4 w 102"/>
              <a:gd name="T37" fmla="*/ 70 h 73"/>
              <a:gd name="T38" fmla="*/ 42 w 102"/>
              <a:gd name="T39" fmla="*/ 44 h 73"/>
              <a:gd name="T40" fmla="*/ 3 w 102"/>
              <a:gd name="T41" fmla="*/ 13 h 73"/>
              <a:gd name="T42" fmla="*/ 3 w 102"/>
              <a:gd name="T43" fmla="*/ 10 h 73"/>
              <a:gd name="T44" fmla="*/ 6 w 102"/>
              <a:gd name="T45" fmla="*/ 10 h 73"/>
              <a:gd name="T46" fmla="*/ 45 w 102"/>
              <a:gd name="T47" fmla="*/ 41 h 73"/>
              <a:gd name="T48" fmla="*/ 46 w 102"/>
              <a:gd name="T49" fmla="*/ 42 h 73"/>
              <a:gd name="T50" fmla="*/ 51 w 102"/>
              <a:gd name="T51" fmla="*/ 43 h 73"/>
              <a:gd name="T52" fmla="*/ 56 w 102"/>
              <a:gd name="T53" fmla="*/ 42 h 73"/>
              <a:gd name="T54" fmla="*/ 57 w 102"/>
              <a:gd name="T55" fmla="*/ 41 h 73"/>
              <a:gd name="T56" fmla="*/ 96 w 102"/>
              <a:gd name="T57" fmla="*/ 10 h 73"/>
              <a:gd name="T58" fmla="*/ 96 w 102"/>
              <a:gd name="T59" fmla="*/ 10 h 73"/>
              <a:gd name="T60" fmla="*/ 99 w 102"/>
              <a:gd name="T61" fmla="*/ 10 h 73"/>
              <a:gd name="T62" fmla="*/ 99 w 102"/>
              <a:gd name="T63" fmla="*/ 13 h 73"/>
              <a:gd name="T64" fmla="*/ 60 w 102"/>
              <a:gd name="T65" fmla="*/ 44 h 73"/>
              <a:gd name="T66" fmla="*/ 99 w 102"/>
              <a:gd name="T67" fmla="*/ 70 h 73"/>
              <a:gd name="T68" fmla="*/ 99 w 102"/>
              <a:gd name="T69" fmla="*/ 70 h 73"/>
              <a:gd name="T70" fmla="*/ 99 w 102"/>
              <a:gd name="T71" fmla="*/ 72 h 73"/>
              <a:gd name="T72" fmla="*/ 102 w 102"/>
              <a:gd name="T73" fmla="*/ 66 h 73"/>
              <a:gd name="T74" fmla="*/ 102 w 102"/>
              <a:gd name="T75" fmla="*/ 7 h 73"/>
              <a:gd name="T76" fmla="*/ 95 w 102"/>
              <a:gd name="T77"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 h="73">
                <a:moveTo>
                  <a:pt x="58" y="47"/>
                </a:moveTo>
                <a:cubicBezTo>
                  <a:pt x="57" y="47"/>
                  <a:pt x="57" y="46"/>
                  <a:pt x="56" y="46"/>
                </a:cubicBezTo>
                <a:cubicBezTo>
                  <a:pt x="55" y="47"/>
                  <a:pt x="53" y="47"/>
                  <a:pt x="51" y="47"/>
                </a:cubicBezTo>
                <a:cubicBezTo>
                  <a:pt x="51" y="47"/>
                  <a:pt x="51" y="47"/>
                  <a:pt x="51" y="47"/>
                </a:cubicBezTo>
                <a:cubicBezTo>
                  <a:pt x="49" y="47"/>
                  <a:pt x="48" y="47"/>
                  <a:pt x="46" y="46"/>
                </a:cubicBezTo>
                <a:cubicBezTo>
                  <a:pt x="46" y="46"/>
                  <a:pt x="45" y="47"/>
                  <a:pt x="45" y="47"/>
                </a:cubicBezTo>
                <a:cubicBezTo>
                  <a:pt x="6" y="73"/>
                  <a:pt x="6" y="73"/>
                  <a:pt x="6" y="73"/>
                </a:cubicBezTo>
                <a:cubicBezTo>
                  <a:pt x="6" y="73"/>
                  <a:pt x="5" y="73"/>
                  <a:pt x="5" y="73"/>
                </a:cubicBezTo>
                <a:cubicBezTo>
                  <a:pt x="6" y="73"/>
                  <a:pt x="6" y="73"/>
                  <a:pt x="7" y="73"/>
                </a:cubicBezTo>
                <a:cubicBezTo>
                  <a:pt x="95" y="73"/>
                  <a:pt x="95" y="73"/>
                  <a:pt x="95" y="73"/>
                </a:cubicBezTo>
                <a:cubicBezTo>
                  <a:pt x="96" y="73"/>
                  <a:pt x="96" y="73"/>
                  <a:pt x="97" y="73"/>
                </a:cubicBezTo>
                <a:cubicBezTo>
                  <a:pt x="97" y="73"/>
                  <a:pt x="97" y="73"/>
                  <a:pt x="97" y="73"/>
                </a:cubicBezTo>
                <a:lnTo>
                  <a:pt x="58" y="47"/>
                </a:lnTo>
                <a:close/>
                <a:moveTo>
                  <a:pt x="95" y="0"/>
                </a:moveTo>
                <a:cubicBezTo>
                  <a:pt x="7" y="0"/>
                  <a:pt x="7" y="0"/>
                  <a:pt x="7" y="0"/>
                </a:cubicBezTo>
                <a:cubicBezTo>
                  <a:pt x="3" y="0"/>
                  <a:pt x="0" y="3"/>
                  <a:pt x="0" y="7"/>
                </a:cubicBezTo>
                <a:cubicBezTo>
                  <a:pt x="0" y="66"/>
                  <a:pt x="0" y="66"/>
                  <a:pt x="0" y="66"/>
                </a:cubicBezTo>
                <a:cubicBezTo>
                  <a:pt x="0" y="69"/>
                  <a:pt x="1" y="71"/>
                  <a:pt x="3" y="72"/>
                </a:cubicBezTo>
                <a:cubicBezTo>
                  <a:pt x="3" y="71"/>
                  <a:pt x="3" y="70"/>
                  <a:pt x="4" y="70"/>
                </a:cubicBezTo>
                <a:cubicBezTo>
                  <a:pt x="42" y="44"/>
                  <a:pt x="42" y="44"/>
                  <a:pt x="42" y="44"/>
                </a:cubicBezTo>
                <a:cubicBezTo>
                  <a:pt x="3" y="13"/>
                  <a:pt x="3" y="13"/>
                  <a:pt x="3" y="13"/>
                </a:cubicBezTo>
                <a:cubicBezTo>
                  <a:pt x="3" y="12"/>
                  <a:pt x="3" y="11"/>
                  <a:pt x="3" y="10"/>
                </a:cubicBezTo>
                <a:cubicBezTo>
                  <a:pt x="4" y="9"/>
                  <a:pt x="5" y="9"/>
                  <a:pt x="6" y="10"/>
                </a:cubicBezTo>
                <a:cubicBezTo>
                  <a:pt x="45" y="41"/>
                  <a:pt x="45" y="41"/>
                  <a:pt x="45" y="41"/>
                </a:cubicBezTo>
                <a:cubicBezTo>
                  <a:pt x="45" y="41"/>
                  <a:pt x="46" y="42"/>
                  <a:pt x="46" y="42"/>
                </a:cubicBezTo>
                <a:cubicBezTo>
                  <a:pt x="48" y="43"/>
                  <a:pt x="49" y="43"/>
                  <a:pt x="51" y="43"/>
                </a:cubicBezTo>
                <a:cubicBezTo>
                  <a:pt x="53" y="43"/>
                  <a:pt x="55" y="43"/>
                  <a:pt x="56" y="42"/>
                </a:cubicBezTo>
                <a:cubicBezTo>
                  <a:pt x="57" y="42"/>
                  <a:pt x="57" y="41"/>
                  <a:pt x="57" y="41"/>
                </a:cubicBezTo>
                <a:cubicBezTo>
                  <a:pt x="96" y="10"/>
                  <a:pt x="96" y="10"/>
                  <a:pt x="96" y="10"/>
                </a:cubicBezTo>
                <a:cubicBezTo>
                  <a:pt x="96" y="10"/>
                  <a:pt x="96" y="10"/>
                  <a:pt x="96" y="10"/>
                </a:cubicBezTo>
                <a:cubicBezTo>
                  <a:pt x="97" y="9"/>
                  <a:pt x="98" y="9"/>
                  <a:pt x="99" y="10"/>
                </a:cubicBezTo>
                <a:cubicBezTo>
                  <a:pt x="100" y="11"/>
                  <a:pt x="100" y="12"/>
                  <a:pt x="99" y="13"/>
                </a:cubicBezTo>
                <a:cubicBezTo>
                  <a:pt x="60" y="44"/>
                  <a:pt x="60" y="44"/>
                  <a:pt x="60" y="44"/>
                </a:cubicBezTo>
                <a:cubicBezTo>
                  <a:pt x="99" y="70"/>
                  <a:pt x="99" y="70"/>
                  <a:pt x="99" y="70"/>
                </a:cubicBezTo>
                <a:cubicBezTo>
                  <a:pt x="99" y="70"/>
                  <a:pt x="99" y="70"/>
                  <a:pt x="99" y="70"/>
                </a:cubicBezTo>
                <a:cubicBezTo>
                  <a:pt x="99" y="70"/>
                  <a:pt x="100" y="71"/>
                  <a:pt x="99" y="72"/>
                </a:cubicBezTo>
                <a:cubicBezTo>
                  <a:pt x="101" y="70"/>
                  <a:pt x="102" y="69"/>
                  <a:pt x="102" y="66"/>
                </a:cubicBezTo>
                <a:cubicBezTo>
                  <a:pt x="102" y="7"/>
                  <a:pt x="102" y="7"/>
                  <a:pt x="102" y="7"/>
                </a:cubicBezTo>
                <a:cubicBezTo>
                  <a:pt x="102" y="3"/>
                  <a:pt x="99" y="0"/>
                  <a:pt x="95"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
        <p:nvSpPr>
          <p:cNvPr id="30" name="Freeform 107">
            <a:extLst>
              <a:ext uri="{FF2B5EF4-FFF2-40B4-BE49-F238E27FC236}">
                <a16:creationId xmlns:a16="http://schemas.microsoft.com/office/drawing/2014/main" xmlns="" id="{E8576960-4E29-43A8-A14C-10B15FD56195}"/>
              </a:ext>
            </a:extLst>
          </p:cNvPr>
          <p:cNvSpPr>
            <a:spLocks noEditPoints="1"/>
          </p:cNvSpPr>
          <p:nvPr/>
        </p:nvSpPr>
        <p:spPr bwMode="auto">
          <a:xfrm>
            <a:off x="3372870" y="2753369"/>
            <a:ext cx="171450" cy="173038"/>
          </a:xfrm>
          <a:custGeom>
            <a:avLst/>
            <a:gdLst>
              <a:gd name="T0" fmla="*/ 72 w 80"/>
              <a:gd name="T1" fmla="*/ 64 h 81"/>
              <a:gd name="T2" fmla="*/ 63 w 80"/>
              <a:gd name="T3" fmla="*/ 60 h 81"/>
              <a:gd name="T4" fmla="*/ 44 w 80"/>
              <a:gd name="T5" fmla="*/ 41 h 81"/>
              <a:gd name="T6" fmla="*/ 47 w 80"/>
              <a:gd name="T7" fmla="*/ 38 h 81"/>
              <a:gd name="T8" fmla="*/ 47 w 80"/>
              <a:gd name="T9" fmla="*/ 30 h 81"/>
              <a:gd name="T10" fmla="*/ 20 w 80"/>
              <a:gd name="T11" fmla="*/ 2 h 81"/>
              <a:gd name="T12" fmla="*/ 12 w 80"/>
              <a:gd name="T13" fmla="*/ 2 h 81"/>
              <a:gd name="T14" fmla="*/ 2 w 80"/>
              <a:gd name="T15" fmla="*/ 13 h 81"/>
              <a:gd name="T16" fmla="*/ 2 w 80"/>
              <a:gd name="T17" fmla="*/ 20 h 81"/>
              <a:gd name="T18" fmla="*/ 30 w 80"/>
              <a:gd name="T19" fmla="*/ 48 h 81"/>
              <a:gd name="T20" fmla="*/ 37 w 80"/>
              <a:gd name="T21" fmla="*/ 48 h 81"/>
              <a:gd name="T22" fmla="*/ 41 w 80"/>
              <a:gd name="T23" fmla="*/ 44 h 81"/>
              <a:gd name="T24" fmla="*/ 60 w 80"/>
              <a:gd name="T25" fmla="*/ 63 h 81"/>
              <a:gd name="T26" fmla="*/ 64 w 80"/>
              <a:gd name="T27" fmla="*/ 72 h 81"/>
              <a:gd name="T28" fmla="*/ 77 w 80"/>
              <a:gd name="T29" fmla="*/ 81 h 81"/>
              <a:gd name="T30" fmla="*/ 80 w 80"/>
              <a:gd name="T31" fmla="*/ 78 h 81"/>
              <a:gd name="T32" fmla="*/ 72 w 80"/>
              <a:gd name="T33" fmla="*/ 64 h 81"/>
              <a:gd name="T34" fmla="*/ 15 w 80"/>
              <a:gd name="T35" fmla="*/ 5 h 81"/>
              <a:gd name="T36" fmla="*/ 17 w 80"/>
              <a:gd name="T37" fmla="*/ 5 h 81"/>
              <a:gd name="T38" fmla="*/ 45 w 80"/>
              <a:gd name="T39" fmla="*/ 33 h 81"/>
              <a:gd name="T40" fmla="*/ 45 w 80"/>
              <a:gd name="T41" fmla="*/ 35 h 81"/>
              <a:gd name="T42" fmla="*/ 43 w 80"/>
              <a:gd name="T43" fmla="*/ 35 h 81"/>
              <a:gd name="T44" fmla="*/ 15 w 80"/>
              <a:gd name="T45" fmla="*/ 7 h 81"/>
              <a:gd name="T46" fmla="*/ 15 w 80"/>
              <a:gd name="T47" fmla="*/ 5 h 81"/>
              <a:gd name="T48" fmla="*/ 11 w 80"/>
              <a:gd name="T49" fmla="*/ 12 h 81"/>
              <a:gd name="T50" fmla="*/ 13 w 80"/>
              <a:gd name="T51" fmla="*/ 12 h 81"/>
              <a:gd name="T52" fmla="*/ 34 w 80"/>
              <a:gd name="T53" fmla="*/ 33 h 81"/>
              <a:gd name="T54" fmla="*/ 33 w 80"/>
              <a:gd name="T55" fmla="*/ 35 h 81"/>
              <a:gd name="T56" fmla="*/ 11 w 80"/>
              <a:gd name="T57" fmla="*/ 14 h 81"/>
              <a:gd name="T58" fmla="*/ 11 w 80"/>
              <a:gd name="T59" fmla="*/ 12 h 81"/>
              <a:gd name="T60" fmla="*/ 34 w 80"/>
              <a:gd name="T61" fmla="*/ 45 h 81"/>
              <a:gd name="T62" fmla="*/ 33 w 80"/>
              <a:gd name="T63" fmla="*/ 45 h 81"/>
              <a:gd name="T64" fmla="*/ 5 w 80"/>
              <a:gd name="T65" fmla="*/ 17 h 81"/>
              <a:gd name="T66" fmla="*/ 5 w 80"/>
              <a:gd name="T67" fmla="*/ 16 h 81"/>
              <a:gd name="T68" fmla="*/ 6 w 80"/>
              <a:gd name="T69" fmla="*/ 16 h 81"/>
              <a:gd name="T70" fmla="*/ 34 w 80"/>
              <a:gd name="T71" fmla="*/ 44 h 81"/>
              <a:gd name="T72" fmla="*/ 34 w 80"/>
              <a:gd name="T73" fmla="*/ 4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81">
                <a:moveTo>
                  <a:pt x="72" y="64"/>
                </a:moveTo>
                <a:cubicBezTo>
                  <a:pt x="63" y="60"/>
                  <a:pt x="63" y="60"/>
                  <a:pt x="63" y="60"/>
                </a:cubicBezTo>
                <a:cubicBezTo>
                  <a:pt x="44" y="41"/>
                  <a:pt x="44" y="41"/>
                  <a:pt x="44" y="41"/>
                </a:cubicBezTo>
                <a:cubicBezTo>
                  <a:pt x="47" y="38"/>
                  <a:pt x="47" y="38"/>
                  <a:pt x="47" y="38"/>
                </a:cubicBezTo>
                <a:cubicBezTo>
                  <a:pt x="50" y="36"/>
                  <a:pt x="50" y="32"/>
                  <a:pt x="47" y="30"/>
                </a:cubicBezTo>
                <a:cubicBezTo>
                  <a:pt x="20" y="2"/>
                  <a:pt x="20" y="2"/>
                  <a:pt x="20" y="2"/>
                </a:cubicBezTo>
                <a:cubicBezTo>
                  <a:pt x="18" y="0"/>
                  <a:pt x="14" y="0"/>
                  <a:pt x="12" y="2"/>
                </a:cubicBezTo>
                <a:cubicBezTo>
                  <a:pt x="2" y="13"/>
                  <a:pt x="2" y="13"/>
                  <a:pt x="2" y="13"/>
                </a:cubicBezTo>
                <a:cubicBezTo>
                  <a:pt x="0" y="15"/>
                  <a:pt x="0" y="18"/>
                  <a:pt x="2" y="20"/>
                </a:cubicBezTo>
                <a:cubicBezTo>
                  <a:pt x="30" y="48"/>
                  <a:pt x="30" y="48"/>
                  <a:pt x="30" y="48"/>
                </a:cubicBezTo>
                <a:cubicBezTo>
                  <a:pt x="32" y="50"/>
                  <a:pt x="35" y="50"/>
                  <a:pt x="37" y="48"/>
                </a:cubicBezTo>
                <a:cubicBezTo>
                  <a:pt x="41" y="44"/>
                  <a:pt x="41" y="44"/>
                  <a:pt x="41" y="44"/>
                </a:cubicBezTo>
                <a:cubicBezTo>
                  <a:pt x="60" y="63"/>
                  <a:pt x="60" y="63"/>
                  <a:pt x="60" y="63"/>
                </a:cubicBezTo>
                <a:cubicBezTo>
                  <a:pt x="64" y="72"/>
                  <a:pt x="64" y="72"/>
                  <a:pt x="64" y="72"/>
                </a:cubicBezTo>
                <a:cubicBezTo>
                  <a:pt x="77" y="81"/>
                  <a:pt x="77" y="81"/>
                  <a:pt x="77" y="81"/>
                </a:cubicBezTo>
                <a:cubicBezTo>
                  <a:pt x="80" y="78"/>
                  <a:pt x="80" y="78"/>
                  <a:pt x="80" y="78"/>
                </a:cubicBezTo>
                <a:lnTo>
                  <a:pt x="72" y="64"/>
                </a:lnTo>
                <a:close/>
                <a:moveTo>
                  <a:pt x="15" y="5"/>
                </a:moveTo>
                <a:cubicBezTo>
                  <a:pt x="16" y="5"/>
                  <a:pt x="16" y="5"/>
                  <a:pt x="17" y="5"/>
                </a:cubicBezTo>
                <a:cubicBezTo>
                  <a:pt x="45" y="33"/>
                  <a:pt x="45" y="33"/>
                  <a:pt x="45" y="33"/>
                </a:cubicBezTo>
                <a:cubicBezTo>
                  <a:pt x="45" y="34"/>
                  <a:pt x="45" y="34"/>
                  <a:pt x="45" y="35"/>
                </a:cubicBezTo>
                <a:cubicBezTo>
                  <a:pt x="44" y="35"/>
                  <a:pt x="44" y="35"/>
                  <a:pt x="43" y="35"/>
                </a:cubicBezTo>
                <a:cubicBezTo>
                  <a:pt x="15" y="7"/>
                  <a:pt x="15" y="7"/>
                  <a:pt x="15" y="7"/>
                </a:cubicBezTo>
                <a:cubicBezTo>
                  <a:pt x="15" y="6"/>
                  <a:pt x="15" y="6"/>
                  <a:pt x="15" y="5"/>
                </a:cubicBezTo>
                <a:close/>
                <a:moveTo>
                  <a:pt x="11" y="12"/>
                </a:moveTo>
                <a:cubicBezTo>
                  <a:pt x="12" y="12"/>
                  <a:pt x="13" y="12"/>
                  <a:pt x="13" y="12"/>
                </a:cubicBezTo>
                <a:cubicBezTo>
                  <a:pt x="34" y="33"/>
                  <a:pt x="34" y="33"/>
                  <a:pt x="34" y="33"/>
                </a:cubicBezTo>
                <a:cubicBezTo>
                  <a:pt x="33" y="35"/>
                  <a:pt x="33" y="35"/>
                  <a:pt x="33" y="35"/>
                </a:cubicBezTo>
                <a:cubicBezTo>
                  <a:pt x="11" y="14"/>
                  <a:pt x="11" y="14"/>
                  <a:pt x="11" y="14"/>
                </a:cubicBezTo>
                <a:cubicBezTo>
                  <a:pt x="11" y="13"/>
                  <a:pt x="11" y="12"/>
                  <a:pt x="11" y="12"/>
                </a:cubicBezTo>
                <a:close/>
                <a:moveTo>
                  <a:pt x="34" y="45"/>
                </a:moveTo>
                <a:cubicBezTo>
                  <a:pt x="34" y="46"/>
                  <a:pt x="33" y="46"/>
                  <a:pt x="33" y="45"/>
                </a:cubicBezTo>
                <a:cubicBezTo>
                  <a:pt x="5" y="17"/>
                  <a:pt x="5" y="17"/>
                  <a:pt x="5" y="17"/>
                </a:cubicBezTo>
                <a:cubicBezTo>
                  <a:pt x="4" y="17"/>
                  <a:pt x="4" y="16"/>
                  <a:pt x="5" y="16"/>
                </a:cubicBezTo>
                <a:cubicBezTo>
                  <a:pt x="5" y="15"/>
                  <a:pt x="6" y="15"/>
                  <a:pt x="6" y="16"/>
                </a:cubicBezTo>
                <a:cubicBezTo>
                  <a:pt x="34" y="44"/>
                  <a:pt x="34" y="44"/>
                  <a:pt x="34" y="44"/>
                </a:cubicBezTo>
                <a:cubicBezTo>
                  <a:pt x="35" y="44"/>
                  <a:pt x="35" y="45"/>
                  <a:pt x="34" y="45"/>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19925459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250"/>
                                        <p:tgtEl>
                                          <p:spTgt spid="3"/>
                                        </p:tgtEl>
                                      </p:cBhvr>
                                    </p:animEffect>
                                    <p:anim calcmode="lin" valueType="num">
                                      <p:cBhvr>
                                        <p:cTn id="13" dur="250" fill="hold"/>
                                        <p:tgtEl>
                                          <p:spTgt spid="3"/>
                                        </p:tgtEl>
                                        <p:attrNameLst>
                                          <p:attrName>ppt_x</p:attrName>
                                        </p:attrNameLst>
                                      </p:cBhvr>
                                      <p:tavLst>
                                        <p:tav tm="0">
                                          <p:val>
                                            <p:strVal val="#ppt_x"/>
                                          </p:val>
                                        </p:tav>
                                        <p:tav tm="100000">
                                          <p:val>
                                            <p:strVal val="#ppt_x"/>
                                          </p:val>
                                        </p:tav>
                                      </p:tavLst>
                                    </p:anim>
                                    <p:anim calcmode="lin" valueType="num">
                                      <p:cBhvr>
                                        <p:cTn id="14" dur="25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750"/>
                            </p:stCondLst>
                            <p:childTnLst>
                              <p:par>
                                <p:cTn id="16" presetID="42" presetClass="entr" presetSubtype="0" fill="hold" grpId="0"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250"/>
                                        <p:tgtEl>
                                          <p:spTgt spid="4"/>
                                        </p:tgtEl>
                                      </p:cBhvr>
                                    </p:animEffect>
                                    <p:anim calcmode="lin" valueType="num">
                                      <p:cBhvr>
                                        <p:cTn id="19" dur="250" fill="hold"/>
                                        <p:tgtEl>
                                          <p:spTgt spid="4"/>
                                        </p:tgtEl>
                                        <p:attrNameLst>
                                          <p:attrName>ppt_x</p:attrName>
                                        </p:attrNameLst>
                                      </p:cBhvr>
                                      <p:tavLst>
                                        <p:tav tm="0">
                                          <p:val>
                                            <p:strVal val="#ppt_x"/>
                                          </p:val>
                                        </p:tav>
                                        <p:tav tm="100000">
                                          <p:val>
                                            <p:strVal val="#ppt_x"/>
                                          </p:val>
                                        </p:tav>
                                      </p:tavLst>
                                    </p:anim>
                                    <p:anim calcmode="lin" valueType="num">
                                      <p:cBhvr>
                                        <p:cTn id="20" dur="250" fill="hold"/>
                                        <p:tgtEl>
                                          <p:spTgt spid="4"/>
                                        </p:tgtEl>
                                        <p:attrNameLst>
                                          <p:attrName>ppt_y</p:attrName>
                                        </p:attrNameLst>
                                      </p:cBhvr>
                                      <p:tavLst>
                                        <p:tav tm="0">
                                          <p:val>
                                            <p:strVal val="#ppt_y+.1"/>
                                          </p:val>
                                        </p:tav>
                                        <p:tav tm="100000">
                                          <p:val>
                                            <p:strVal val="#ppt_y"/>
                                          </p:val>
                                        </p:tav>
                                      </p:tavLst>
                                    </p:anim>
                                  </p:childTnLst>
                                </p:cTn>
                              </p:par>
                            </p:childTnLst>
                          </p:cTn>
                        </p:par>
                        <p:par>
                          <p:cTn id="21" fill="hold">
                            <p:stCondLst>
                              <p:cond delay="1000"/>
                            </p:stCondLst>
                            <p:childTnLst>
                              <p:par>
                                <p:cTn id="22" presetID="42"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250"/>
                                        <p:tgtEl>
                                          <p:spTgt spid="5"/>
                                        </p:tgtEl>
                                      </p:cBhvr>
                                    </p:animEffect>
                                    <p:anim calcmode="lin" valueType="num">
                                      <p:cBhvr>
                                        <p:cTn id="25" dur="250" fill="hold"/>
                                        <p:tgtEl>
                                          <p:spTgt spid="5"/>
                                        </p:tgtEl>
                                        <p:attrNameLst>
                                          <p:attrName>ppt_x</p:attrName>
                                        </p:attrNameLst>
                                      </p:cBhvr>
                                      <p:tavLst>
                                        <p:tav tm="0">
                                          <p:val>
                                            <p:strVal val="#ppt_x"/>
                                          </p:val>
                                        </p:tav>
                                        <p:tav tm="100000">
                                          <p:val>
                                            <p:strVal val="#ppt_x"/>
                                          </p:val>
                                        </p:tav>
                                      </p:tavLst>
                                    </p:anim>
                                    <p:anim calcmode="lin" valueType="num">
                                      <p:cBhvr>
                                        <p:cTn id="26" dur="250" fill="hold"/>
                                        <p:tgtEl>
                                          <p:spTgt spid="5"/>
                                        </p:tgtEl>
                                        <p:attrNameLst>
                                          <p:attrName>ppt_y</p:attrName>
                                        </p:attrNameLst>
                                      </p:cBhvr>
                                      <p:tavLst>
                                        <p:tav tm="0">
                                          <p:val>
                                            <p:strVal val="#ppt_y+.1"/>
                                          </p:val>
                                        </p:tav>
                                        <p:tav tm="100000">
                                          <p:val>
                                            <p:strVal val="#ppt_y"/>
                                          </p:val>
                                        </p:tav>
                                      </p:tavLst>
                                    </p:anim>
                                  </p:childTnLst>
                                </p:cTn>
                              </p:par>
                            </p:childTnLst>
                          </p:cTn>
                        </p:par>
                        <p:par>
                          <p:cTn id="27" fill="hold">
                            <p:stCondLst>
                              <p:cond delay="1250"/>
                            </p:stCondLst>
                            <p:childTnLst>
                              <p:par>
                                <p:cTn id="28" presetID="42" presetClass="entr" presetSubtype="0" fill="hold" grpId="0" nodeType="after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fade">
                                      <p:cBhvr>
                                        <p:cTn id="30" dur="250"/>
                                        <p:tgtEl>
                                          <p:spTgt spid="6"/>
                                        </p:tgtEl>
                                      </p:cBhvr>
                                    </p:animEffect>
                                    <p:anim calcmode="lin" valueType="num">
                                      <p:cBhvr>
                                        <p:cTn id="31" dur="250" fill="hold"/>
                                        <p:tgtEl>
                                          <p:spTgt spid="6"/>
                                        </p:tgtEl>
                                        <p:attrNameLst>
                                          <p:attrName>ppt_x</p:attrName>
                                        </p:attrNameLst>
                                      </p:cBhvr>
                                      <p:tavLst>
                                        <p:tav tm="0">
                                          <p:val>
                                            <p:strVal val="#ppt_x"/>
                                          </p:val>
                                        </p:tav>
                                        <p:tav tm="100000">
                                          <p:val>
                                            <p:strVal val="#ppt_x"/>
                                          </p:val>
                                        </p:tav>
                                      </p:tavLst>
                                    </p:anim>
                                    <p:anim calcmode="lin" valueType="num">
                                      <p:cBhvr>
                                        <p:cTn id="32" dur="250" fill="hold"/>
                                        <p:tgtEl>
                                          <p:spTgt spid="6"/>
                                        </p:tgtEl>
                                        <p:attrNameLst>
                                          <p:attrName>ppt_y</p:attrName>
                                        </p:attrNameLst>
                                      </p:cBhvr>
                                      <p:tavLst>
                                        <p:tav tm="0">
                                          <p:val>
                                            <p:strVal val="#ppt_y+.1"/>
                                          </p:val>
                                        </p:tav>
                                        <p:tav tm="100000">
                                          <p:val>
                                            <p:strVal val="#ppt_y"/>
                                          </p:val>
                                        </p:tav>
                                      </p:tavLst>
                                    </p:anim>
                                  </p:childTnLst>
                                </p:cTn>
                              </p:par>
                            </p:childTnLst>
                          </p:cTn>
                        </p:par>
                        <p:par>
                          <p:cTn id="33" fill="hold">
                            <p:stCondLst>
                              <p:cond delay="1500"/>
                            </p:stCondLst>
                            <p:childTnLst>
                              <p:par>
                                <p:cTn id="34" presetID="42"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250"/>
                                        <p:tgtEl>
                                          <p:spTgt spid="8"/>
                                        </p:tgtEl>
                                      </p:cBhvr>
                                    </p:animEffect>
                                    <p:anim calcmode="lin" valueType="num">
                                      <p:cBhvr>
                                        <p:cTn id="37" dur="250" fill="hold"/>
                                        <p:tgtEl>
                                          <p:spTgt spid="8"/>
                                        </p:tgtEl>
                                        <p:attrNameLst>
                                          <p:attrName>ppt_x</p:attrName>
                                        </p:attrNameLst>
                                      </p:cBhvr>
                                      <p:tavLst>
                                        <p:tav tm="0">
                                          <p:val>
                                            <p:strVal val="#ppt_x"/>
                                          </p:val>
                                        </p:tav>
                                        <p:tav tm="100000">
                                          <p:val>
                                            <p:strVal val="#ppt_x"/>
                                          </p:val>
                                        </p:tav>
                                      </p:tavLst>
                                    </p:anim>
                                    <p:anim calcmode="lin" valueType="num">
                                      <p:cBhvr>
                                        <p:cTn id="38" dur="250" fill="hold"/>
                                        <p:tgtEl>
                                          <p:spTgt spid="8"/>
                                        </p:tgtEl>
                                        <p:attrNameLst>
                                          <p:attrName>ppt_y</p:attrName>
                                        </p:attrNameLst>
                                      </p:cBhvr>
                                      <p:tavLst>
                                        <p:tav tm="0">
                                          <p:val>
                                            <p:strVal val="#ppt_y+.1"/>
                                          </p:val>
                                        </p:tav>
                                        <p:tav tm="100000">
                                          <p:val>
                                            <p:strVal val="#ppt_y"/>
                                          </p:val>
                                        </p:tav>
                                      </p:tavLst>
                                    </p:anim>
                                  </p:childTnLst>
                                </p:cTn>
                              </p:par>
                            </p:childTnLst>
                          </p:cTn>
                        </p:par>
                        <p:par>
                          <p:cTn id="39" fill="hold">
                            <p:stCondLst>
                              <p:cond delay="1750"/>
                            </p:stCondLst>
                            <p:childTnLst>
                              <p:par>
                                <p:cTn id="40" presetID="42" presetClass="entr" presetSubtype="0" fill="hold" grpId="0" nodeType="after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fade">
                                      <p:cBhvr>
                                        <p:cTn id="42" dur="250"/>
                                        <p:tgtEl>
                                          <p:spTgt spid="9"/>
                                        </p:tgtEl>
                                      </p:cBhvr>
                                    </p:animEffect>
                                    <p:anim calcmode="lin" valueType="num">
                                      <p:cBhvr>
                                        <p:cTn id="43" dur="250" fill="hold"/>
                                        <p:tgtEl>
                                          <p:spTgt spid="9"/>
                                        </p:tgtEl>
                                        <p:attrNameLst>
                                          <p:attrName>ppt_x</p:attrName>
                                        </p:attrNameLst>
                                      </p:cBhvr>
                                      <p:tavLst>
                                        <p:tav tm="0">
                                          <p:val>
                                            <p:strVal val="#ppt_x"/>
                                          </p:val>
                                        </p:tav>
                                        <p:tav tm="100000">
                                          <p:val>
                                            <p:strVal val="#ppt_x"/>
                                          </p:val>
                                        </p:tav>
                                      </p:tavLst>
                                    </p:anim>
                                    <p:anim calcmode="lin" valueType="num">
                                      <p:cBhvr>
                                        <p:cTn id="44" dur="250" fill="hold"/>
                                        <p:tgtEl>
                                          <p:spTgt spid="9"/>
                                        </p:tgtEl>
                                        <p:attrNameLst>
                                          <p:attrName>ppt_y</p:attrName>
                                        </p:attrNameLst>
                                      </p:cBhvr>
                                      <p:tavLst>
                                        <p:tav tm="0">
                                          <p:val>
                                            <p:strVal val="#ppt_y+.1"/>
                                          </p:val>
                                        </p:tav>
                                        <p:tav tm="100000">
                                          <p:val>
                                            <p:strVal val="#ppt_y"/>
                                          </p:val>
                                        </p:tav>
                                      </p:tavLst>
                                    </p:anim>
                                  </p:childTnLst>
                                </p:cTn>
                              </p:par>
                            </p:childTnLst>
                          </p:cTn>
                        </p:par>
                        <p:par>
                          <p:cTn id="45" fill="hold">
                            <p:stCondLst>
                              <p:cond delay="2000"/>
                            </p:stCondLst>
                            <p:childTnLst>
                              <p:par>
                                <p:cTn id="46" presetID="4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Effect transition="in" filter="fade">
                                      <p:cBhvr>
                                        <p:cTn id="48" dur="250"/>
                                        <p:tgtEl>
                                          <p:spTgt spid="10"/>
                                        </p:tgtEl>
                                      </p:cBhvr>
                                    </p:animEffect>
                                    <p:anim calcmode="lin" valueType="num">
                                      <p:cBhvr>
                                        <p:cTn id="49" dur="250" fill="hold"/>
                                        <p:tgtEl>
                                          <p:spTgt spid="10"/>
                                        </p:tgtEl>
                                        <p:attrNameLst>
                                          <p:attrName>ppt_x</p:attrName>
                                        </p:attrNameLst>
                                      </p:cBhvr>
                                      <p:tavLst>
                                        <p:tav tm="0">
                                          <p:val>
                                            <p:strVal val="#ppt_x"/>
                                          </p:val>
                                        </p:tav>
                                        <p:tav tm="100000">
                                          <p:val>
                                            <p:strVal val="#ppt_x"/>
                                          </p:val>
                                        </p:tav>
                                      </p:tavLst>
                                    </p:anim>
                                    <p:anim calcmode="lin" valueType="num">
                                      <p:cBhvr>
                                        <p:cTn id="50" dur="250" fill="hold"/>
                                        <p:tgtEl>
                                          <p:spTgt spid="10"/>
                                        </p:tgtEl>
                                        <p:attrNameLst>
                                          <p:attrName>ppt_y</p:attrName>
                                        </p:attrNameLst>
                                      </p:cBhvr>
                                      <p:tavLst>
                                        <p:tav tm="0">
                                          <p:val>
                                            <p:strVal val="#ppt_y+.1"/>
                                          </p:val>
                                        </p:tav>
                                        <p:tav tm="100000">
                                          <p:val>
                                            <p:strVal val="#ppt_y"/>
                                          </p:val>
                                        </p:tav>
                                      </p:tavLst>
                                    </p:anim>
                                  </p:childTnLst>
                                </p:cTn>
                              </p:par>
                            </p:childTnLst>
                          </p:cTn>
                        </p:par>
                        <p:par>
                          <p:cTn id="51" fill="hold">
                            <p:stCondLst>
                              <p:cond delay="2250"/>
                            </p:stCondLst>
                            <p:childTnLst>
                              <p:par>
                                <p:cTn id="52" presetID="42" presetClass="entr" presetSubtype="0" fill="hold" grpId="0" nodeType="after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fade">
                                      <p:cBhvr>
                                        <p:cTn id="54" dur="250"/>
                                        <p:tgtEl>
                                          <p:spTgt spid="11"/>
                                        </p:tgtEl>
                                      </p:cBhvr>
                                    </p:animEffect>
                                    <p:anim calcmode="lin" valueType="num">
                                      <p:cBhvr>
                                        <p:cTn id="55" dur="250" fill="hold"/>
                                        <p:tgtEl>
                                          <p:spTgt spid="11"/>
                                        </p:tgtEl>
                                        <p:attrNameLst>
                                          <p:attrName>ppt_x</p:attrName>
                                        </p:attrNameLst>
                                      </p:cBhvr>
                                      <p:tavLst>
                                        <p:tav tm="0">
                                          <p:val>
                                            <p:strVal val="#ppt_x"/>
                                          </p:val>
                                        </p:tav>
                                        <p:tav tm="100000">
                                          <p:val>
                                            <p:strVal val="#ppt_x"/>
                                          </p:val>
                                        </p:tav>
                                      </p:tavLst>
                                    </p:anim>
                                    <p:anim calcmode="lin" valueType="num">
                                      <p:cBhvr>
                                        <p:cTn id="56" dur="250" fill="hold"/>
                                        <p:tgtEl>
                                          <p:spTgt spid="11"/>
                                        </p:tgtEl>
                                        <p:attrNameLst>
                                          <p:attrName>ppt_y</p:attrName>
                                        </p:attrNameLst>
                                      </p:cBhvr>
                                      <p:tavLst>
                                        <p:tav tm="0">
                                          <p:val>
                                            <p:strVal val="#ppt_y+.1"/>
                                          </p:val>
                                        </p:tav>
                                        <p:tav tm="100000">
                                          <p:val>
                                            <p:strVal val="#ppt_y"/>
                                          </p:val>
                                        </p:tav>
                                      </p:tavLst>
                                    </p:anim>
                                  </p:childTnLst>
                                </p:cTn>
                              </p:par>
                            </p:childTnLst>
                          </p:cTn>
                        </p:par>
                        <p:par>
                          <p:cTn id="57" fill="hold">
                            <p:stCondLst>
                              <p:cond delay="2500"/>
                            </p:stCondLst>
                            <p:childTnLst>
                              <p:par>
                                <p:cTn id="58" presetID="42" presetClass="entr" presetSubtype="0"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250"/>
                                        <p:tgtEl>
                                          <p:spTgt spid="12"/>
                                        </p:tgtEl>
                                      </p:cBhvr>
                                    </p:animEffect>
                                    <p:anim calcmode="lin" valueType="num">
                                      <p:cBhvr>
                                        <p:cTn id="61" dur="250" fill="hold"/>
                                        <p:tgtEl>
                                          <p:spTgt spid="12"/>
                                        </p:tgtEl>
                                        <p:attrNameLst>
                                          <p:attrName>ppt_x</p:attrName>
                                        </p:attrNameLst>
                                      </p:cBhvr>
                                      <p:tavLst>
                                        <p:tav tm="0">
                                          <p:val>
                                            <p:strVal val="#ppt_x"/>
                                          </p:val>
                                        </p:tav>
                                        <p:tav tm="100000">
                                          <p:val>
                                            <p:strVal val="#ppt_x"/>
                                          </p:val>
                                        </p:tav>
                                      </p:tavLst>
                                    </p:anim>
                                    <p:anim calcmode="lin" valueType="num">
                                      <p:cBhvr>
                                        <p:cTn id="62" dur="250" fill="hold"/>
                                        <p:tgtEl>
                                          <p:spTgt spid="12"/>
                                        </p:tgtEl>
                                        <p:attrNameLst>
                                          <p:attrName>ppt_y</p:attrName>
                                        </p:attrNameLst>
                                      </p:cBhvr>
                                      <p:tavLst>
                                        <p:tav tm="0">
                                          <p:val>
                                            <p:strVal val="#ppt_y+.1"/>
                                          </p:val>
                                        </p:tav>
                                        <p:tav tm="100000">
                                          <p:val>
                                            <p:strVal val="#ppt_y"/>
                                          </p:val>
                                        </p:tav>
                                      </p:tavLst>
                                    </p:anim>
                                  </p:childTnLst>
                                </p:cTn>
                              </p:par>
                            </p:childTnLst>
                          </p:cTn>
                        </p:par>
                        <p:par>
                          <p:cTn id="63" fill="hold">
                            <p:stCondLst>
                              <p:cond delay="2750"/>
                            </p:stCondLst>
                            <p:childTnLst>
                              <p:par>
                                <p:cTn id="64" presetID="42" presetClass="entr" presetSubtype="0" fill="hold" nodeType="after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250"/>
                                        <p:tgtEl>
                                          <p:spTgt spid="13"/>
                                        </p:tgtEl>
                                      </p:cBhvr>
                                    </p:animEffect>
                                    <p:anim calcmode="lin" valueType="num">
                                      <p:cBhvr>
                                        <p:cTn id="67" dur="250" fill="hold"/>
                                        <p:tgtEl>
                                          <p:spTgt spid="13"/>
                                        </p:tgtEl>
                                        <p:attrNameLst>
                                          <p:attrName>ppt_x</p:attrName>
                                        </p:attrNameLst>
                                      </p:cBhvr>
                                      <p:tavLst>
                                        <p:tav tm="0">
                                          <p:val>
                                            <p:strVal val="#ppt_x"/>
                                          </p:val>
                                        </p:tav>
                                        <p:tav tm="100000">
                                          <p:val>
                                            <p:strVal val="#ppt_x"/>
                                          </p:val>
                                        </p:tav>
                                      </p:tavLst>
                                    </p:anim>
                                    <p:anim calcmode="lin" valueType="num">
                                      <p:cBhvr>
                                        <p:cTn id="68" dur="250" fill="hold"/>
                                        <p:tgtEl>
                                          <p:spTgt spid="13"/>
                                        </p:tgtEl>
                                        <p:attrNameLst>
                                          <p:attrName>ppt_y</p:attrName>
                                        </p:attrNameLst>
                                      </p:cBhvr>
                                      <p:tavLst>
                                        <p:tav tm="0">
                                          <p:val>
                                            <p:strVal val="#ppt_y+.1"/>
                                          </p:val>
                                        </p:tav>
                                        <p:tav tm="100000">
                                          <p:val>
                                            <p:strVal val="#ppt_y"/>
                                          </p:val>
                                        </p:tav>
                                      </p:tavLst>
                                    </p:anim>
                                  </p:childTnLst>
                                </p:cTn>
                              </p:par>
                            </p:childTnLst>
                          </p:cTn>
                        </p:par>
                        <p:par>
                          <p:cTn id="69" fill="hold">
                            <p:stCondLst>
                              <p:cond delay="3000"/>
                            </p:stCondLst>
                            <p:childTnLst>
                              <p:par>
                                <p:cTn id="70" presetID="42" presetClass="entr" presetSubtype="0" fill="hold" nodeType="afterEffect">
                                  <p:stCondLst>
                                    <p:cond delay="0"/>
                                  </p:stCondLst>
                                  <p:childTnLst>
                                    <p:set>
                                      <p:cBhvr>
                                        <p:cTn id="71" dur="1" fill="hold">
                                          <p:stCondLst>
                                            <p:cond delay="0"/>
                                          </p:stCondLst>
                                        </p:cTn>
                                        <p:tgtEl>
                                          <p:spTgt spid="14"/>
                                        </p:tgtEl>
                                        <p:attrNameLst>
                                          <p:attrName>style.visibility</p:attrName>
                                        </p:attrNameLst>
                                      </p:cBhvr>
                                      <p:to>
                                        <p:strVal val="visible"/>
                                      </p:to>
                                    </p:set>
                                    <p:animEffect transition="in" filter="fade">
                                      <p:cBhvr>
                                        <p:cTn id="72" dur="250"/>
                                        <p:tgtEl>
                                          <p:spTgt spid="14"/>
                                        </p:tgtEl>
                                      </p:cBhvr>
                                    </p:animEffect>
                                    <p:anim calcmode="lin" valueType="num">
                                      <p:cBhvr>
                                        <p:cTn id="73" dur="250" fill="hold"/>
                                        <p:tgtEl>
                                          <p:spTgt spid="14"/>
                                        </p:tgtEl>
                                        <p:attrNameLst>
                                          <p:attrName>ppt_x</p:attrName>
                                        </p:attrNameLst>
                                      </p:cBhvr>
                                      <p:tavLst>
                                        <p:tav tm="0">
                                          <p:val>
                                            <p:strVal val="#ppt_x"/>
                                          </p:val>
                                        </p:tav>
                                        <p:tav tm="100000">
                                          <p:val>
                                            <p:strVal val="#ppt_x"/>
                                          </p:val>
                                        </p:tav>
                                      </p:tavLst>
                                    </p:anim>
                                    <p:anim calcmode="lin" valueType="num">
                                      <p:cBhvr>
                                        <p:cTn id="74" dur="250" fill="hold"/>
                                        <p:tgtEl>
                                          <p:spTgt spid="14"/>
                                        </p:tgtEl>
                                        <p:attrNameLst>
                                          <p:attrName>ppt_y</p:attrName>
                                        </p:attrNameLst>
                                      </p:cBhvr>
                                      <p:tavLst>
                                        <p:tav tm="0">
                                          <p:val>
                                            <p:strVal val="#ppt_y+.1"/>
                                          </p:val>
                                        </p:tav>
                                        <p:tav tm="100000">
                                          <p:val>
                                            <p:strVal val="#ppt_y"/>
                                          </p:val>
                                        </p:tav>
                                      </p:tavLst>
                                    </p:anim>
                                  </p:childTnLst>
                                </p:cTn>
                              </p:par>
                            </p:childTnLst>
                          </p:cTn>
                        </p:par>
                        <p:par>
                          <p:cTn id="75" fill="hold">
                            <p:stCondLst>
                              <p:cond delay="3250"/>
                            </p:stCondLst>
                            <p:childTnLst>
                              <p:par>
                                <p:cTn id="76" presetID="42" presetClass="entr" presetSubtype="0" fill="hold" nodeType="after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fade">
                                      <p:cBhvr>
                                        <p:cTn id="78" dur="250"/>
                                        <p:tgtEl>
                                          <p:spTgt spid="15"/>
                                        </p:tgtEl>
                                      </p:cBhvr>
                                    </p:animEffect>
                                    <p:anim calcmode="lin" valueType="num">
                                      <p:cBhvr>
                                        <p:cTn id="79" dur="250" fill="hold"/>
                                        <p:tgtEl>
                                          <p:spTgt spid="15"/>
                                        </p:tgtEl>
                                        <p:attrNameLst>
                                          <p:attrName>ppt_x</p:attrName>
                                        </p:attrNameLst>
                                      </p:cBhvr>
                                      <p:tavLst>
                                        <p:tav tm="0">
                                          <p:val>
                                            <p:strVal val="#ppt_x"/>
                                          </p:val>
                                        </p:tav>
                                        <p:tav tm="100000">
                                          <p:val>
                                            <p:strVal val="#ppt_x"/>
                                          </p:val>
                                        </p:tav>
                                      </p:tavLst>
                                    </p:anim>
                                    <p:anim calcmode="lin" valueType="num">
                                      <p:cBhvr>
                                        <p:cTn id="80" dur="250" fill="hold"/>
                                        <p:tgtEl>
                                          <p:spTgt spid="15"/>
                                        </p:tgtEl>
                                        <p:attrNameLst>
                                          <p:attrName>ppt_y</p:attrName>
                                        </p:attrNameLst>
                                      </p:cBhvr>
                                      <p:tavLst>
                                        <p:tav tm="0">
                                          <p:val>
                                            <p:strVal val="#ppt_y+.1"/>
                                          </p:val>
                                        </p:tav>
                                        <p:tav tm="100000">
                                          <p:val>
                                            <p:strVal val="#ppt_y"/>
                                          </p:val>
                                        </p:tav>
                                      </p:tavLst>
                                    </p:anim>
                                  </p:childTnLst>
                                </p:cTn>
                              </p:par>
                            </p:childTnLst>
                          </p:cTn>
                        </p:par>
                        <p:par>
                          <p:cTn id="81" fill="hold">
                            <p:stCondLst>
                              <p:cond delay="3500"/>
                            </p:stCondLst>
                            <p:childTnLst>
                              <p:par>
                                <p:cTn id="82" presetID="42" presetClass="entr" presetSubtype="0" fill="hold"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250"/>
                                        <p:tgtEl>
                                          <p:spTgt spid="16"/>
                                        </p:tgtEl>
                                      </p:cBhvr>
                                    </p:animEffect>
                                    <p:anim calcmode="lin" valueType="num">
                                      <p:cBhvr>
                                        <p:cTn id="85" dur="250" fill="hold"/>
                                        <p:tgtEl>
                                          <p:spTgt spid="16"/>
                                        </p:tgtEl>
                                        <p:attrNameLst>
                                          <p:attrName>ppt_x</p:attrName>
                                        </p:attrNameLst>
                                      </p:cBhvr>
                                      <p:tavLst>
                                        <p:tav tm="0">
                                          <p:val>
                                            <p:strVal val="#ppt_x"/>
                                          </p:val>
                                        </p:tav>
                                        <p:tav tm="100000">
                                          <p:val>
                                            <p:strVal val="#ppt_x"/>
                                          </p:val>
                                        </p:tav>
                                      </p:tavLst>
                                    </p:anim>
                                    <p:anim calcmode="lin" valueType="num">
                                      <p:cBhvr>
                                        <p:cTn id="86" dur="250" fill="hold"/>
                                        <p:tgtEl>
                                          <p:spTgt spid="16"/>
                                        </p:tgtEl>
                                        <p:attrNameLst>
                                          <p:attrName>ppt_y</p:attrName>
                                        </p:attrNameLst>
                                      </p:cBhvr>
                                      <p:tavLst>
                                        <p:tav tm="0">
                                          <p:val>
                                            <p:strVal val="#ppt_y+.1"/>
                                          </p:val>
                                        </p:tav>
                                        <p:tav tm="100000">
                                          <p:val>
                                            <p:strVal val="#ppt_y"/>
                                          </p:val>
                                        </p:tav>
                                      </p:tavLst>
                                    </p:anim>
                                  </p:childTnLst>
                                </p:cTn>
                              </p:par>
                            </p:childTnLst>
                          </p:cTn>
                        </p:par>
                        <p:par>
                          <p:cTn id="87" fill="hold">
                            <p:stCondLst>
                              <p:cond delay="3750"/>
                            </p:stCondLst>
                            <p:childTnLst>
                              <p:par>
                                <p:cTn id="88" presetID="42" presetClass="entr" presetSubtype="0" fill="hold" nodeType="afterEffect">
                                  <p:stCondLst>
                                    <p:cond delay="0"/>
                                  </p:stCondLst>
                                  <p:childTnLst>
                                    <p:set>
                                      <p:cBhvr>
                                        <p:cTn id="89" dur="1" fill="hold">
                                          <p:stCondLst>
                                            <p:cond delay="0"/>
                                          </p:stCondLst>
                                        </p:cTn>
                                        <p:tgtEl>
                                          <p:spTgt spid="17"/>
                                        </p:tgtEl>
                                        <p:attrNameLst>
                                          <p:attrName>style.visibility</p:attrName>
                                        </p:attrNameLst>
                                      </p:cBhvr>
                                      <p:to>
                                        <p:strVal val="visible"/>
                                      </p:to>
                                    </p:set>
                                    <p:animEffect transition="in" filter="fade">
                                      <p:cBhvr>
                                        <p:cTn id="90" dur="250"/>
                                        <p:tgtEl>
                                          <p:spTgt spid="17"/>
                                        </p:tgtEl>
                                      </p:cBhvr>
                                    </p:animEffect>
                                    <p:anim calcmode="lin" valueType="num">
                                      <p:cBhvr>
                                        <p:cTn id="91" dur="250" fill="hold"/>
                                        <p:tgtEl>
                                          <p:spTgt spid="17"/>
                                        </p:tgtEl>
                                        <p:attrNameLst>
                                          <p:attrName>ppt_x</p:attrName>
                                        </p:attrNameLst>
                                      </p:cBhvr>
                                      <p:tavLst>
                                        <p:tav tm="0">
                                          <p:val>
                                            <p:strVal val="#ppt_x"/>
                                          </p:val>
                                        </p:tav>
                                        <p:tav tm="100000">
                                          <p:val>
                                            <p:strVal val="#ppt_x"/>
                                          </p:val>
                                        </p:tav>
                                      </p:tavLst>
                                    </p:anim>
                                    <p:anim calcmode="lin" valueType="num">
                                      <p:cBhvr>
                                        <p:cTn id="92" dur="250" fill="hold"/>
                                        <p:tgtEl>
                                          <p:spTgt spid="17"/>
                                        </p:tgtEl>
                                        <p:attrNameLst>
                                          <p:attrName>ppt_y</p:attrName>
                                        </p:attrNameLst>
                                      </p:cBhvr>
                                      <p:tavLst>
                                        <p:tav tm="0">
                                          <p:val>
                                            <p:strVal val="#ppt_y+.1"/>
                                          </p:val>
                                        </p:tav>
                                        <p:tav tm="100000">
                                          <p:val>
                                            <p:strVal val="#ppt_y"/>
                                          </p:val>
                                        </p:tav>
                                      </p:tavLst>
                                    </p:anim>
                                  </p:childTnLst>
                                </p:cTn>
                              </p:par>
                            </p:childTnLst>
                          </p:cTn>
                        </p:par>
                        <p:par>
                          <p:cTn id="93" fill="hold">
                            <p:stCondLst>
                              <p:cond delay="4000"/>
                            </p:stCondLst>
                            <p:childTnLst>
                              <p:par>
                                <p:cTn id="94" presetID="42" presetClass="entr" presetSubtype="0" fill="hold" nodeType="afterEffect">
                                  <p:stCondLst>
                                    <p:cond delay="0"/>
                                  </p:stCondLst>
                                  <p:childTnLst>
                                    <p:set>
                                      <p:cBhvr>
                                        <p:cTn id="95" dur="1" fill="hold">
                                          <p:stCondLst>
                                            <p:cond delay="0"/>
                                          </p:stCondLst>
                                        </p:cTn>
                                        <p:tgtEl>
                                          <p:spTgt spid="18"/>
                                        </p:tgtEl>
                                        <p:attrNameLst>
                                          <p:attrName>style.visibility</p:attrName>
                                        </p:attrNameLst>
                                      </p:cBhvr>
                                      <p:to>
                                        <p:strVal val="visible"/>
                                      </p:to>
                                    </p:set>
                                    <p:animEffect transition="in" filter="fade">
                                      <p:cBhvr>
                                        <p:cTn id="96" dur="250"/>
                                        <p:tgtEl>
                                          <p:spTgt spid="18"/>
                                        </p:tgtEl>
                                      </p:cBhvr>
                                    </p:animEffect>
                                    <p:anim calcmode="lin" valueType="num">
                                      <p:cBhvr>
                                        <p:cTn id="97" dur="250" fill="hold"/>
                                        <p:tgtEl>
                                          <p:spTgt spid="18"/>
                                        </p:tgtEl>
                                        <p:attrNameLst>
                                          <p:attrName>ppt_x</p:attrName>
                                        </p:attrNameLst>
                                      </p:cBhvr>
                                      <p:tavLst>
                                        <p:tav tm="0">
                                          <p:val>
                                            <p:strVal val="#ppt_x"/>
                                          </p:val>
                                        </p:tav>
                                        <p:tav tm="100000">
                                          <p:val>
                                            <p:strVal val="#ppt_x"/>
                                          </p:val>
                                        </p:tav>
                                      </p:tavLst>
                                    </p:anim>
                                    <p:anim calcmode="lin" valueType="num">
                                      <p:cBhvr>
                                        <p:cTn id="98" dur="250" fill="hold"/>
                                        <p:tgtEl>
                                          <p:spTgt spid="18"/>
                                        </p:tgtEl>
                                        <p:attrNameLst>
                                          <p:attrName>ppt_y</p:attrName>
                                        </p:attrNameLst>
                                      </p:cBhvr>
                                      <p:tavLst>
                                        <p:tav tm="0">
                                          <p:val>
                                            <p:strVal val="#ppt_y+.1"/>
                                          </p:val>
                                        </p:tav>
                                        <p:tav tm="100000">
                                          <p:val>
                                            <p:strVal val="#ppt_y"/>
                                          </p:val>
                                        </p:tav>
                                      </p:tavLst>
                                    </p:anim>
                                  </p:childTnLst>
                                </p:cTn>
                              </p:par>
                            </p:childTnLst>
                          </p:cTn>
                        </p:par>
                        <p:par>
                          <p:cTn id="99" fill="hold">
                            <p:stCondLst>
                              <p:cond delay="4250"/>
                            </p:stCondLst>
                            <p:childTnLst>
                              <p:par>
                                <p:cTn id="100" presetID="42" presetClass="entr" presetSubtype="0" fill="hold" grpId="0" nodeType="afterEffect">
                                  <p:stCondLst>
                                    <p:cond delay="0"/>
                                  </p:stCondLst>
                                  <p:childTnLst>
                                    <p:set>
                                      <p:cBhvr>
                                        <p:cTn id="101" dur="1" fill="hold">
                                          <p:stCondLst>
                                            <p:cond delay="0"/>
                                          </p:stCondLst>
                                        </p:cTn>
                                        <p:tgtEl>
                                          <p:spTgt spid="19"/>
                                        </p:tgtEl>
                                        <p:attrNameLst>
                                          <p:attrName>style.visibility</p:attrName>
                                        </p:attrNameLst>
                                      </p:cBhvr>
                                      <p:to>
                                        <p:strVal val="visible"/>
                                      </p:to>
                                    </p:set>
                                    <p:animEffect transition="in" filter="fade">
                                      <p:cBhvr>
                                        <p:cTn id="102" dur="250"/>
                                        <p:tgtEl>
                                          <p:spTgt spid="19"/>
                                        </p:tgtEl>
                                      </p:cBhvr>
                                    </p:animEffect>
                                    <p:anim calcmode="lin" valueType="num">
                                      <p:cBhvr>
                                        <p:cTn id="103" dur="250" fill="hold"/>
                                        <p:tgtEl>
                                          <p:spTgt spid="19"/>
                                        </p:tgtEl>
                                        <p:attrNameLst>
                                          <p:attrName>ppt_x</p:attrName>
                                        </p:attrNameLst>
                                      </p:cBhvr>
                                      <p:tavLst>
                                        <p:tav tm="0">
                                          <p:val>
                                            <p:strVal val="#ppt_x"/>
                                          </p:val>
                                        </p:tav>
                                        <p:tav tm="100000">
                                          <p:val>
                                            <p:strVal val="#ppt_x"/>
                                          </p:val>
                                        </p:tav>
                                      </p:tavLst>
                                    </p:anim>
                                    <p:anim calcmode="lin" valueType="num">
                                      <p:cBhvr>
                                        <p:cTn id="104" dur="250" fill="hold"/>
                                        <p:tgtEl>
                                          <p:spTgt spid="19"/>
                                        </p:tgtEl>
                                        <p:attrNameLst>
                                          <p:attrName>ppt_y</p:attrName>
                                        </p:attrNameLst>
                                      </p:cBhvr>
                                      <p:tavLst>
                                        <p:tav tm="0">
                                          <p:val>
                                            <p:strVal val="#ppt_y+.1"/>
                                          </p:val>
                                        </p:tav>
                                        <p:tav tm="100000">
                                          <p:val>
                                            <p:strVal val="#ppt_y"/>
                                          </p:val>
                                        </p:tav>
                                      </p:tavLst>
                                    </p:anim>
                                  </p:childTnLst>
                                </p:cTn>
                              </p:par>
                            </p:childTnLst>
                          </p:cTn>
                        </p:par>
                        <p:par>
                          <p:cTn id="105" fill="hold">
                            <p:stCondLst>
                              <p:cond delay="4500"/>
                            </p:stCondLst>
                            <p:childTnLst>
                              <p:par>
                                <p:cTn id="106" presetID="42" presetClass="entr" presetSubtype="0" fill="hold" grpId="0" nodeType="afterEffect">
                                  <p:stCondLst>
                                    <p:cond delay="0"/>
                                  </p:stCondLst>
                                  <p:childTnLst>
                                    <p:set>
                                      <p:cBhvr>
                                        <p:cTn id="107" dur="1" fill="hold">
                                          <p:stCondLst>
                                            <p:cond delay="0"/>
                                          </p:stCondLst>
                                        </p:cTn>
                                        <p:tgtEl>
                                          <p:spTgt spid="20"/>
                                        </p:tgtEl>
                                        <p:attrNameLst>
                                          <p:attrName>style.visibility</p:attrName>
                                        </p:attrNameLst>
                                      </p:cBhvr>
                                      <p:to>
                                        <p:strVal val="visible"/>
                                      </p:to>
                                    </p:set>
                                    <p:animEffect transition="in" filter="fade">
                                      <p:cBhvr>
                                        <p:cTn id="108" dur="250"/>
                                        <p:tgtEl>
                                          <p:spTgt spid="20"/>
                                        </p:tgtEl>
                                      </p:cBhvr>
                                    </p:animEffect>
                                    <p:anim calcmode="lin" valueType="num">
                                      <p:cBhvr>
                                        <p:cTn id="109" dur="250" fill="hold"/>
                                        <p:tgtEl>
                                          <p:spTgt spid="20"/>
                                        </p:tgtEl>
                                        <p:attrNameLst>
                                          <p:attrName>ppt_x</p:attrName>
                                        </p:attrNameLst>
                                      </p:cBhvr>
                                      <p:tavLst>
                                        <p:tav tm="0">
                                          <p:val>
                                            <p:strVal val="#ppt_x"/>
                                          </p:val>
                                        </p:tav>
                                        <p:tav tm="100000">
                                          <p:val>
                                            <p:strVal val="#ppt_x"/>
                                          </p:val>
                                        </p:tav>
                                      </p:tavLst>
                                    </p:anim>
                                    <p:anim calcmode="lin" valueType="num">
                                      <p:cBhvr>
                                        <p:cTn id="110" dur="250" fill="hold"/>
                                        <p:tgtEl>
                                          <p:spTgt spid="20"/>
                                        </p:tgtEl>
                                        <p:attrNameLst>
                                          <p:attrName>ppt_y</p:attrName>
                                        </p:attrNameLst>
                                      </p:cBhvr>
                                      <p:tavLst>
                                        <p:tav tm="0">
                                          <p:val>
                                            <p:strVal val="#ppt_y+.1"/>
                                          </p:val>
                                        </p:tav>
                                        <p:tav tm="100000">
                                          <p:val>
                                            <p:strVal val="#ppt_y"/>
                                          </p:val>
                                        </p:tav>
                                      </p:tavLst>
                                    </p:anim>
                                  </p:childTnLst>
                                </p:cTn>
                              </p:par>
                            </p:childTnLst>
                          </p:cTn>
                        </p:par>
                        <p:par>
                          <p:cTn id="111" fill="hold">
                            <p:stCondLst>
                              <p:cond delay="4750"/>
                            </p:stCondLst>
                            <p:childTnLst>
                              <p:par>
                                <p:cTn id="112" presetID="42" presetClass="entr" presetSubtype="0" fill="hold" grpId="0" nodeType="afterEffect">
                                  <p:stCondLst>
                                    <p:cond delay="0"/>
                                  </p:stCondLst>
                                  <p:childTnLst>
                                    <p:set>
                                      <p:cBhvr>
                                        <p:cTn id="113" dur="1" fill="hold">
                                          <p:stCondLst>
                                            <p:cond delay="0"/>
                                          </p:stCondLst>
                                        </p:cTn>
                                        <p:tgtEl>
                                          <p:spTgt spid="21"/>
                                        </p:tgtEl>
                                        <p:attrNameLst>
                                          <p:attrName>style.visibility</p:attrName>
                                        </p:attrNameLst>
                                      </p:cBhvr>
                                      <p:to>
                                        <p:strVal val="visible"/>
                                      </p:to>
                                    </p:set>
                                    <p:animEffect transition="in" filter="fade">
                                      <p:cBhvr>
                                        <p:cTn id="114" dur="250"/>
                                        <p:tgtEl>
                                          <p:spTgt spid="21"/>
                                        </p:tgtEl>
                                      </p:cBhvr>
                                    </p:animEffect>
                                    <p:anim calcmode="lin" valueType="num">
                                      <p:cBhvr>
                                        <p:cTn id="115" dur="250" fill="hold"/>
                                        <p:tgtEl>
                                          <p:spTgt spid="21"/>
                                        </p:tgtEl>
                                        <p:attrNameLst>
                                          <p:attrName>ppt_x</p:attrName>
                                        </p:attrNameLst>
                                      </p:cBhvr>
                                      <p:tavLst>
                                        <p:tav tm="0">
                                          <p:val>
                                            <p:strVal val="#ppt_x"/>
                                          </p:val>
                                        </p:tav>
                                        <p:tav tm="100000">
                                          <p:val>
                                            <p:strVal val="#ppt_x"/>
                                          </p:val>
                                        </p:tav>
                                      </p:tavLst>
                                    </p:anim>
                                    <p:anim calcmode="lin" valueType="num">
                                      <p:cBhvr>
                                        <p:cTn id="116" dur="250" fill="hold"/>
                                        <p:tgtEl>
                                          <p:spTgt spid="21"/>
                                        </p:tgtEl>
                                        <p:attrNameLst>
                                          <p:attrName>ppt_y</p:attrName>
                                        </p:attrNameLst>
                                      </p:cBhvr>
                                      <p:tavLst>
                                        <p:tav tm="0">
                                          <p:val>
                                            <p:strVal val="#ppt_y+.1"/>
                                          </p:val>
                                        </p:tav>
                                        <p:tav tm="100000">
                                          <p:val>
                                            <p:strVal val="#ppt_y"/>
                                          </p:val>
                                        </p:tav>
                                      </p:tavLst>
                                    </p:anim>
                                  </p:childTnLst>
                                </p:cTn>
                              </p:par>
                            </p:childTnLst>
                          </p:cTn>
                        </p:par>
                        <p:par>
                          <p:cTn id="117" fill="hold">
                            <p:stCondLst>
                              <p:cond delay="5000"/>
                            </p:stCondLst>
                            <p:childTnLst>
                              <p:par>
                                <p:cTn id="118" presetID="42" presetClass="entr" presetSubtype="0" fill="hold" grpId="0" nodeType="afterEffect">
                                  <p:stCondLst>
                                    <p:cond delay="0"/>
                                  </p:stCondLst>
                                  <p:childTnLst>
                                    <p:set>
                                      <p:cBhvr>
                                        <p:cTn id="119" dur="1" fill="hold">
                                          <p:stCondLst>
                                            <p:cond delay="0"/>
                                          </p:stCondLst>
                                        </p:cTn>
                                        <p:tgtEl>
                                          <p:spTgt spid="22"/>
                                        </p:tgtEl>
                                        <p:attrNameLst>
                                          <p:attrName>style.visibility</p:attrName>
                                        </p:attrNameLst>
                                      </p:cBhvr>
                                      <p:to>
                                        <p:strVal val="visible"/>
                                      </p:to>
                                    </p:set>
                                    <p:animEffect transition="in" filter="fade">
                                      <p:cBhvr>
                                        <p:cTn id="120" dur="250"/>
                                        <p:tgtEl>
                                          <p:spTgt spid="22"/>
                                        </p:tgtEl>
                                      </p:cBhvr>
                                    </p:animEffect>
                                    <p:anim calcmode="lin" valueType="num">
                                      <p:cBhvr>
                                        <p:cTn id="121" dur="250" fill="hold"/>
                                        <p:tgtEl>
                                          <p:spTgt spid="22"/>
                                        </p:tgtEl>
                                        <p:attrNameLst>
                                          <p:attrName>ppt_x</p:attrName>
                                        </p:attrNameLst>
                                      </p:cBhvr>
                                      <p:tavLst>
                                        <p:tav tm="0">
                                          <p:val>
                                            <p:strVal val="#ppt_x"/>
                                          </p:val>
                                        </p:tav>
                                        <p:tav tm="100000">
                                          <p:val>
                                            <p:strVal val="#ppt_x"/>
                                          </p:val>
                                        </p:tav>
                                      </p:tavLst>
                                    </p:anim>
                                    <p:anim calcmode="lin" valueType="num">
                                      <p:cBhvr>
                                        <p:cTn id="122" dur="250" fill="hold"/>
                                        <p:tgtEl>
                                          <p:spTgt spid="22"/>
                                        </p:tgtEl>
                                        <p:attrNameLst>
                                          <p:attrName>ppt_y</p:attrName>
                                        </p:attrNameLst>
                                      </p:cBhvr>
                                      <p:tavLst>
                                        <p:tav tm="0">
                                          <p:val>
                                            <p:strVal val="#ppt_y+.1"/>
                                          </p:val>
                                        </p:tav>
                                        <p:tav tm="100000">
                                          <p:val>
                                            <p:strVal val="#ppt_y"/>
                                          </p:val>
                                        </p:tav>
                                      </p:tavLst>
                                    </p:anim>
                                  </p:childTnLst>
                                </p:cTn>
                              </p:par>
                            </p:childTnLst>
                          </p:cTn>
                        </p:par>
                        <p:par>
                          <p:cTn id="123" fill="hold">
                            <p:stCondLst>
                              <p:cond delay="5250"/>
                            </p:stCondLst>
                            <p:childTnLst>
                              <p:par>
                                <p:cTn id="124" presetID="42" presetClass="entr" presetSubtype="0" fill="hold" grpId="0" nodeType="afterEffect">
                                  <p:stCondLst>
                                    <p:cond delay="0"/>
                                  </p:stCondLst>
                                  <p:childTnLst>
                                    <p:set>
                                      <p:cBhvr>
                                        <p:cTn id="125" dur="1" fill="hold">
                                          <p:stCondLst>
                                            <p:cond delay="0"/>
                                          </p:stCondLst>
                                        </p:cTn>
                                        <p:tgtEl>
                                          <p:spTgt spid="23"/>
                                        </p:tgtEl>
                                        <p:attrNameLst>
                                          <p:attrName>style.visibility</p:attrName>
                                        </p:attrNameLst>
                                      </p:cBhvr>
                                      <p:to>
                                        <p:strVal val="visible"/>
                                      </p:to>
                                    </p:set>
                                    <p:animEffect transition="in" filter="fade">
                                      <p:cBhvr>
                                        <p:cTn id="126" dur="250"/>
                                        <p:tgtEl>
                                          <p:spTgt spid="23"/>
                                        </p:tgtEl>
                                      </p:cBhvr>
                                    </p:animEffect>
                                    <p:anim calcmode="lin" valueType="num">
                                      <p:cBhvr>
                                        <p:cTn id="127" dur="250" fill="hold"/>
                                        <p:tgtEl>
                                          <p:spTgt spid="23"/>
                                        </p:tgtEl>
                                        <p:attrNameLst>
                                          <p:attrName>ppt_x</p:attrName>
                                        </p:attrNameLst>
                                      </p:cBhvr>
                                      <p:tavLst>
                                        <p:tav tm="0">
                                          <p:val>
                                            <p:strVal val="#ppt_x"/>
                                          </p:val>
                                        </p:tav>
                                        <p:tav tm="100000">
                                          <p:val>
                                            <p:strVal val="#ppt_x"/>
                                          </p:val>
                                        </p:tav>
                                      </p:tavLst>
                                    </p:anim>
                                    <p:anim calcmode="lin" valueType="num">
                                      <p:cBhvr>
                                        <p:cTn id="128" dur="250" fill="hold"/>
                                        <p:tgtEl>
                                          <p:spTgt spid="23"/>
                                        </p:tgtEl>
                                        <p:attrNameLst>
                                          <p:attrName>ppt_y</p:attrName>
                                        </p:attrNameLst>
                                      </p:cBhvr>
                                      <p:tavLst>
                                        <p:tav tm="0">
                                          <p:val>
                                            <p:strVal val="#ppt_y+.1"/>
                                          </p:val>
                                        </p:tav>
                                        <p:tav tm="100000">
                                          <p:val>
                                            <p:strVal val="#ppt_y"/>
                                          </p:val>
                                        </p:tav>
                                      </p:tavLst>
                                    </p:anim>
                                  </p:childTnLst>
                                </p:cTn>
                              </p:par>
                            </p:childTnLst>
                          </p:cTn>
                        </p:par>
                        <p:par>
                          <p:cTn id="129" fill="hold">
                            <p:stCondLst>
                              <p:cond delay="5500"/>
                            </p:stCondLst>
                            <p:childTnLst>
                              <p:par>
                                <p:cTn id="130" presetID="42" presetClass="entr" presetSubtype="0"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Effect transition="in" filter="fade">
                                      <p:cBhvr>
                                        <p:cTn id="132" dur="250"/>
                                        <p:tgtEl>
                                          <p:spTgt spid="24"/>
                                        </p:tgtEl>
                                      </p:cBhvr>
                                    </p:animEffect>
                                    <p:anim calcmode="lin" valueType="num">
                                      <p:cBhvr>
                                        <p:cTn id="133" dur="250" fill="hold"/>
                                        <p:tgtEl>
                                          <p:spTgt spid="24"/>
                                        </p:tgtEl>
                                        <p:attrNameLst>
                                          <p:attrName>ppt_x</p:attrName>
                                        </p:attrNameLst>
                                      </p:cBhvr>
                                      <p:tavLst>
                                        <p:tav tm="0">
                                          <p:val>
                                            <p:strVal val="#ppt_x"/>
                                          </p:val>
                                        </p:tav>
                                        <p:tav tm="100000">
                                          <p:val>
                                            <p:strVal val="#ppt_x"/>
                                          </p:val>
                                        </p:tav>
                                      </p:tavLst>
                                    </p:anim>
                                    <p:anim calcmode="lin" valueType="num">
                                      <p:cBhvr>
                                        <p:cTn id="134" dur="250" fill="hold"/>
                                        <p:tgtEl>
                                          <p:spTgt spid="24"/>
                                        </p:tgtEl>
                                        <p:attrNameLst>
                                          <p:attrName>ppt_y</p:attrName>
                                        </p:attrNameLst>
                                      </p:cBhvr>
                                      <p:tavLst>
                                        <p:tav tm="0">
                                          <p:val>
                                            <p:strVal val="#ppt_y+.1"/>
                                          </p:val>
                                        </p:tav>
                                        <p:tav tm="100000">
                                          <p:val>
                                            <p:strVal val="#ppt_y"/>
                                          </p:val>
                                        </p:tav>
                                      </p:tavLst>
                                    </p:anim>
                                  </p:childTnLst>
                                </p:cTn>
                              </p:par>
                            </p:childTnLst>
                          </p:cTn>
                        </p:par>
                        <p:par>
                          <p:cTn id="135" fill="hold">
                            <p:stCondLst>
                              <p:cond delay="5750"/>
                            </p:stCondLst>
                            <p:childTnLst>
                              <p:par>
                                <p:cTn id="136" presetID="42" presetClass="entr" presetSubtype="0" fill="hold" grpId="0" nodeType="afterEffect">
                                  <p:stCondLst>
                                    <p:cond delay="0"/>
                                  </p:stCondLst>
                                  <p:childTnLst>
                                    <p:set>
                                      <p:cBhvr>
                                        <p:cTn id="137" dur="1" fill="hold">
                                          <p:stCondLst>
                                            <p:cond delay="0"/>
                                          </p:stCondLst>
                                        </p:cTn>
                                        <p:tgtEl>
                                          <p:spTgt spid="25"/>
                                        </p:tgtEl>
                                        <p:attrNameLst>
                                          <p:attrName>style.visibility</p:attrName>
                                        </p:attrNameLst>
                                      </p:cBhvr>
                                      <p:to>
                                        <p:strVal val="visible"/>
                                      </p:to>
                                    </p:set>
                                    <p:animEffect transition="in" filter="fade">
                                      <p:cBhvr>
                                        <p:cTn id="138" dur="250"/>
                                        <p:tgtEl>
                                          <p:spTgt spid="25"/>
                                        </p:tgtEl>
                                      </p:cBhvr>
                                    </p:animEffect>
                                    <p:anim calcmode="lin" valueType="num">
                                      <p:cBhvr>
                                        <p:cTn id="139" dur="250" fill="hold"/>
                                        <p:tgtEl>
                                          <p:spTgt spid="25"/>
                                        </p:tgtEl>
                                        <p:attrNameLst>
                                          <p:attrName>ppt_x</p:attrName>
                                        </p:attrNameLst>
                                      </p:cBhvr>
                                      <p:tavLst>
                                        <p:tav tm="0">
                                          <p:val>
                                            <p:strVal val="#ppt_x"/>
                                          </p:val>
                                        </p:tav>
                                        <p:tav tm="100000">
                                          <p:val>
                                            <p:strVal val="#ppt_x"/>
                                          </p:val>
                                        </p:tav>
                                      </p:tavLst>
                                    </p:anim>
                                    <p:anim calcmode="lin" valueType="num">
                                      <p:cBhvr>
                                        <p:cTn id="140" dur="250" fill="hold"/>
                                        <p:tgtEl>
                                          <p:spTgt spid="25"/>
                                        </p:tgtEl>
                                        <p:attrNameLst>
                                          <p:attrName>ppt_y</p:attrName>
                                        </p:attrNameLst>
                                      </p:cBhvr>
                                      <p:tavLst>
                                        <p:tav tm="0">
                                          <p:val>
                                            <p:strVal val="#ppt_y+.1"/>
                                          </p:val>
                                        </p:tav>
                                        <p:tav tm="100000">
                                          <p:val>
                                            <p:strVal val="#ppt_y"/>
                                          </p:val>
                                        </p:tav>
                                      </p:tavLst>
                                    </p:anim>
                                  </p:childTnLst>
                                </p:cTn>
                              </p:par>
                            </p:childTnLst>
                          </p:cTn>
                        </p:par>
                        <p:par>
                          <p:cTn id="141" fill="hold">
                            <p:stCondLst>
                              <p:cond delay="6000"/>
                            </p:stCondLst>
                            <p:childTnLst>
                              <p:par>
                                <p:cTn id="142" presetID="42" presetClass="entr" presetSubtype="0" fill="hold" grpId="0" nodeType="afterEffect">
                                  <p:stCondLst>
                                    <p:cond delay="0"/>
                                  </p:stCondLst>
                                  <p:childTnLst>
                                    <p:set>
                                      <p:cBhvr>
                                        <p:cTn id="143" dur="1" fill="hold">
                                          <p:stCondLst>
                                            <p:cond delay="0"/>
                                          </p:stCondLst>
                                        </p:cTn>
                                        <p:tgtEl>
                                          <p:spTgt spid="26"/>
                                        </p:tgtEl>
                                        <p:attrNameLst>
                                          <p:attrName>style.visibility</p:attrName>
                                        </p:attrNameLst>
                                      </p:cBhvr>
                                      <p:to>
                                        <p:strVal val="visible"/>
                                      </p:to>
                                    </p:set>
                                    <p:animEffect transition="in" filter="fade">
                                      <p:cBhvr>
                                        <p:cTn id="144" dur="250"/>
                                        <p:tgtEl>
                                          <p:spTgt spid="26"/>
                                        </p:tgtEl>
                                      </p:cBhvr>
                                    </p:animEffect>
                                    <p:anim calcmode="lin" valueType="num">
                                      <p:cBhvr>
                                        <p:cTn id="145" dur="250" fill="hold"/>
                                        <p:tgtEl>
                                          <p:spTgt spid="26"/>
                                        </p:tgtEl>
                                        <p:attrNameLst>
                                          <p:attrName>ppt_x</p:attrName>
                                        </p:attrNameLst>
                                      </p:cBhvr>
                                      <p:tavLst>
                                        <p:tav tm="0">
                                          <p:val>
                                            <p:strVal val="#ppt_x"/>
                                          </p:val>
                                        </p:tav>
                                        <p:tav tm="100000">
                                          <p:val>
                                            <p:strVal val="#ppt_x"/>
                                          </p:val>
                                        </p:tav>
                                      </p:tavLst>
                                    </p:anim>
                                    <p:anim calcmode="lin" valueType="num">
                                      <p:cBhvr>
                                        <p:cTn id="146" dur="250" fill="hold"/>
                                        <p:tgtEl>
                                          <p:spTgt spid="26"/>
                                        </p:tgtEl>
                                        <p:attrNameLst>
                                          <p:attrName>ppt_y</p:attrName>
                                        </p:attrNameLst>
                                      </p:cBhvr>
                                      <p:tavLst>
                                        <p:tav tm="0">
                                          <p:val>
                                            <p:strVal val="#ppt_y+.1"/>
                                          </p:val>
                                        </p:tav>
                                        <p:tav tm="100000">
                                          <p:val>
                                            <p:strVal val="#ppt_y"/>
                                          </p:val>
                                        </p:tav>
                                      </p:tavLst>
                                    </p:anim>
                                  </p:childTnLst>
                                </p:cTn>
                              </p:par>
                            </p:childTnLst>
                          </p:cTn>
                        </p:par>
                        <p:par>
                          <p:cTn id="147" fill="hold">
                            <p:stCondLst>
                              <p:cond delay="6250"/>
                            </p:stCondLst>
                            <p:childTnLst>
                              <p:par>
                                <p:cTn id="148" presetID="42" presetClass="entr" presetSubtype="0" fill="hold" grpId="0" nodeType="afterEffect">
                                  <p:stCondLst>
                                    <p:cond delay="0"/>
                                  </p:stCondLst>
                                  <p:childTnLst>
                                    <p:set>
                                      <p:cBhvr>
                                        <p:cTn id="149" dur="1" fill="hold">
                                          <p:stCondLst>
                                            <p:cond delay="0"/>
                                          </p:stCondLst>
                                        </p:cTn>
                                        <p:tgtEl>
                                          <p:spTgt spid="27"/>
                                        </p:tgtEl>
                                        <p:attrNameLst>
                                          <p:attrName>style.visibility</p:attrName>
                                        </p:attrNameLst>
                                      </p:cBhvr>
                                      <p:to>
                                        <p:strVal val="visible"/>
                                      </p:to>
                                    </p:set>
                                    <p:animEffect transition="in" filter="fade">
                                      <p:cBhvr>
                                        <p:cTn id="150" dur="250"/>
                                        <p:tgtEl>
                                          <p:spTgt spid="27"/>
                                        </p:tgtEl>
                                      </p:cBhvr>
                                    </p:animEffect>
                                    <p:anim calcmode="lin" valueType="num">
                                      <p:cBhvr>
                                        <p:cTn id="151" dur="250" fill="hold"/>
                                        <p:tgtEl>
                                          <p:spTgt spid="27"/>
                                        </p:tgtEl>
                                        <p:attrNameLst>
                                          <p:attrName>ppt_x</p:attrName>
                                        </p:attrNameLst>
                                      </p:cBhvr>
                                      <p:tavLst>
                                        <p:tav tm="0">
                                          <p:val>
                                            <p:strVal val="#ppt_x"/>
                                          </p:val>
                                        </p:tav>
                                        <p:tav tm="100000">
                                          <p:val>
                                            <p:strVal val="#ppt_x"/>
                                          </p:val>
                                        </p:tav>
                                      </p:tavLst>
                                    </p:anim>
                                    <p:anim calcmode="lin" valueType="num">
                                      <p:cBhvr>
                                        <p:cTn id="152" dur="250" fill="hold"/>
                                        <p:tgtEl>
                                          <p:spTgt spid="27"/>
                                        </p:tgtEl>
                                        <p:attrNameLst>
                                          <p:attrName>ppt_y</p:attrName>
                                        </p:attrNameLst>
                                      </p:cBhvr>
                                      <p:tavLst>
                                        <p:tav tm="0">
                                          <p:val>
                                            <p:strVal val="#ppt_y+.1"/>
                                          </p:val>
                                        </p:tav>
                                        <p:tav tm="100000">
                                          <p:val>
                                            <p:strVal val="#ppt_y"/>
                                          </p:val>
                                        </p:tav>
                                      </p:tavLst>
                                    </p:anim>
                                  </p:childTnLst>
                                </p:cTn>
                              </p:par>
                            </p:childTnLst>
                          </p:cTn>
                        </p:par>
                        <p:par>
                          <p:cTn id="153" fill="hold">
                            <p:stCondLst>
                              <p:cond delay="6500"/>
                            </p:stCondLst>
                            <p:childTnLst>
                              <p:par>
                                <p:cTn id="154" presetID="42" presetClass="entr" presetSubtype="0" fill="hold" grpId="0" nodeType="afterEffect">
                                  <p:stCondLst>
                                    <p:cond delay="0"/>
                                  </p:stCondLst>
                                  <p:childTnLst>
                                    <p:set>
                                      <p:cBhvr>
                                        <p:cTn id="155" dur="1" fill="hold">
                                          <p:stCondLst>
                                            <p:cond delay="0"/>
                                          </p:stCondLst>
                                        </p:cTn>
                                        <p:tgtEl>
                                          <p:spTgt spid="28"/>
                                        </p:tgtEl>
                                        <p:attrNameLst>
                                          <p:attrName>style.visibility</p:attrName>
                                        </p:attrNameLst>
                                      </p:cBhvr>
                                      <p:to>
                                        <p:strVal val="visible"/>
                                      </p:to>
                                    </p:set>
                                    <p:animEffect transition="in" filter="fade">
                                      <p:cBhvr>
                                        <p:cTn id="156" dur="250"/>
                                        <p:tgtEl>
                                          <p:spTgt spid="28"/>
                                        </p:tgtEl>
                                      </p:cBhvr>
                                    </p:animEffect>
                                    <p:anim calcmode="lin" valueType="num">
                                      <p:cBhvr>
                                        <p:cTn id="157" dur="250" fill="hold"/>
                                        <p:tgtEl>
                                          <p:spTgt spid="28"/>
                                        </p:tgtEl>
                                        <p:attrNameLst>
                                          <p:attrName>ppt_x</p:attrName>
                                        </p:attrNameLst>
                                      </p:cBhvr>
                                      <p:tavLst>
                                        <p:tav tm="0">
                                          <p:val>
                                            <p:strVal val="#ppt_x"/>
                                          </p:val>
                                        </p:tav>
                                        <p:tav tm="100000">
                                          <p:val>
                                            <p:strVal val="#ppt_x"/>
                                          </p:val>
                                        </p:tav>
                                      </p:tavLst>
                                    </p:anim>
                                    <p:anim calcmode="lin" valueType="num">
                                      <p:cBhvr>
                                        <p:cTn id="158" dur="250" fill="hold"/>
                                        <p:tgtEl>
                                          <p:spTgt spid="28"/>
                                        </p:tgtEl>
                                        <p:attrNameLst>
                                          <p:attrName>ppt_y</p:attrName>
                                        </p:attrNameLst>
                                      </p:cBhvr>
                                      <p:tavLst>
                                        <p:tav tm="0">
                                          <p:val>
                                            <p:strVal val="#ppt_y+.1"/>
                                          </p:val>
                                        </p:tav>
                                        <p:tav tm="100000">
                                          <p:val>
                                            <p:strVal val="#ppt_y"/>
                                          </p:val>
                                        </p:tav>
                                      </p:tavLst>
                                    </p:anim>
                                  </p:childTnLst>
                                </p:cTn>
                              </p:par>
                            </p:childTnLst>
                          </p:cTn>
                        </p:par>
                        <p:par>
                          <p:cTn id="159" fill="hold">
                            <p:stCondLst>
                              <p:cond delay="6750"/>
                            </p:stCondLst>
                            <p:childTnLst>
                              <p:par>
                                <p:cTn id="160" presetID="42" presetClass="entr" presetSubtype="0" fill="hold" grpId="0" nodeType="afterEffect">
                                  <p:stCondLst>
                                    <p:cond delay="0"/>
                                  </p:stCondLst>
                                  <p:childTnLst>
                                    <p:set>
                                      <p:cBhvr>
                                        <p:cTn id="161" dur="1" fill="hold">
                                          <p:stCondLst>
                                            <p:cond delay="0"/>
                                          </p:stCondLst>
                                        </p:cTn>
                                        <p:tgtEl>
                                          <p:spTgt spid="29"/>
                                        </p:tgtEl>
                                        <p:attrNameLst>
                                          <p:attrName>style.visibility</p:attrName>
                                        </p:attrNameLst>
                                      </p:cBhvr>
                                      <p:to>
                                        <p:strVal val="visible"/>
                                      </p:to>
                                    </p:set>
                                    <p:animEffect transition="in" filter="fade">
                                      <p:cBhvr>
                                        <p:cTn id="162" dur="250"/>
                                        <p:tgtEl>
                                          <p:spTgt spid="29"/>
                                        </p:tgtEl>
                                      </p:cBhvr>
                                    </p:animEffect>
                                    <p:anim calcmode="lin" valueType="num">
                                      <p:cBhvr>
                                        <p:cTn id="163" dur="250" fill="hold"/>
                                        <p:tgtEl>
                                          <p:spTgt spid="29"/>
                                        </p:tgtEl>
                                        <p:attrNameLst>
                                          <p:attrName>ppt_x</p:attrName>
                                        </p:attrNameLst>
                                      </p:cBhvr>
                                      <p:tavLst>
                                        <p:tav tm="0">
                                          <p:val>
                                            <p:strVal val="#ppt_x"/>
                                          </p:val>
                                        </p:tav>
                                        <p:tav tm="100000">
                                          <p:val>
                                            <p:strVal val="#ppt_x"/>
                                          </p:val>
                                        </p:tav>
                                      </p:tavLst>
                                    </p:anim>
                                    <p:anim calcmode="lin" valueType="num">
                                      <p:cBhvr>
                                        <p:cTn id="164" dur="250" fill="hold"/>
                                        <p:tgtEl>
                                          <p:spTgt spid="29"/>
                                        </p:tgtEl>
                                        <p:attrNameLst>
                                          <p:attrName>ppt_y</p:attrName>
                                        </p:attrNameLst>
                                      </p:cBhvr>
                                      <p:tavLst>
                                        <p:tav tm="0">
                                          <p:val>
                                            <p:strVal val="#ppt_y+.1"/>
                                          </p:val>
                                        </p:tav>
                                        <p:tav tm="100000">
                                          <p:val>
                                            <p:strVal val="#ppt_y"/>
                                          </p:val>
                                        </p:tav>
                                      </p:tavLst>
                                    </p:anim>
                                  </p:childTnLst>
                                </p:cTn>
                              </p:par>
                            </p:childTnLst>
                          </p:cTn>
                        </p:par>
                        <p:par>
                          <p:cTn id="165" fill="hold">
                            <p:stCondLst>
                              <p:cond delay="7000"/>
                            </p:stCondLst>
                            <p:childTnLst>
                              <p:par>
                                <p:cTn id="166" presetID="42" presetClass="entr" presetSubtype="0" fill="hold" grpId="0" nodeType="afterEffect">
                                  <p:stCondLst>
                                    <p:cond delay="0"/>
                                  </p:stCondLst>
                                  <p:childTnLst>
                                    <p:set>
                                      <p:cBhvr>
                                        <p:cTn id="167" dur="1" fill="hold">
                                          <p:stCondLst>
                                            <p:cond delay="0"/>
                                          </p:stCondLst>
                                        </p:cTn>
                                        <p:tgtEl>
                                          <p:spTgt spid="30"/>
                                        </p:tgtEl>
                                        <p:attrNameLst>
                                          <p:attrName>style.visibility</p:attrName>
                                        </p:attrNameLst>
                                      </p:cBhvr>
                                      <p:to>
                                        <p:strVal val="visible"/>
                                      </p:to>
                                    </p:set>
                                    <p:animEffect transition="in" filter="fade">
                                      <p:cBhvr>
                                        <p:cTn id="168" dur="250"/>
                                        <p:tgtEl>
                                          <p:spTgt spid="30"/>
                                        </p:tgtEl>
                                      </p:cBhvr>
                                    </p:animEffect>
                                    <p:anim calcmode="lin" valueType="num">
                                      <p:cBhvr>
                                        <p:cTn id="169" dur="250" fill="hold"/>
                                        <p:tgtEl>
                                          <p:spTgt spid="30"/>
                                        </p:tgtEl>
                                        <p:attrNameLst>
                                          <p:attrName>ppt_x</p:attrName>
                                        </p:attrNameLst>
                                      </p:cBhvr>
                                      <p:tavLst>
                                        <p:tav tm="0">
                                          <p:val>
                                            <p:strVal val="#ppt_x"/>
                                          </p:val>
                                        </p:tav>
                                        <p:tav tm="100000">
                                          <p:val>
                                            <p:strVal val="#ppt_x"/>
                                          </p:val>
                                        </p:tav>
                                      </p:tavLst>
                                    </p:anim>
                                    <p:anim calcmode="lin" valueType="num">
                                      <p:cBhvr>
                                        <p:cTn id="170" dur="25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P spid="5" grpId="0" animBg="1"/>
      <p:bldP spid="6" grpId="0" animBg="1"/>
      <p:bldP spid="8" grpId="0" animBg="1"/>
      <p:bldP spid="9" grpId="0" animBg="1"/>
      <p:bldP spid="10" grpId="0" animBg="1"/>
      <p:bldP spid="11" grpId="0" animBg="1"/>
      <p:bldP spid="12" grpId="0" animBg="1"/>
      <p:bldP spid="19" grpId="0"/>
      <p:bldP spid="20" grpId="0"/>
      <p:bldP spid="21" grpId="0"/>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C4C4968-C019-4E03-B16B-036BECA04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xmlns="" id="{D03435B1-8A8B-4942-8C66-9B365B9A85D5}"/>
              </a:ext>
            </a:extLst>
          </p:cNvPr>
          <p:cNvSpPr/>
          <p:nvPr/>
        </p:nvSpPr>
        <p:spPr>
          <a:xfrm flipH="1">
            <a:off x="354012" y="342900"/>
            <a:ext cx="11482388" cy="6173786"/>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5">
            <a:extLst>
              <a:ext uri="{FF2B5EF4-FFF2-40B4-BE49-F238E27FC236}">
                <a16:creationId xmlns:a16="http://schemas.microsoft.com/office/drawing/2014/main" xmlns="" id="{4125FE54-A43A-455E-BA52-914879165729}"/>
              </a:ext>
            </a:extLst>
          </p:cNvPr>
          <p:cNvSpPr txBox="1"/>
          <p:nvPr/>
        </p:nvSpPr>
        <p:spPr>
          <a:xfrm>
            <a:off x="6475559" y="2812101"/>
            <a:ext cx="4334739" cy="923330"/>
          </a:xfrm>
          <a:prstGeom prst="rect">
            <a:avLst/>
          </a:prstGeom>
          <a:gradFill>
            <a:gsLst>
              <a:gs pos="0">
                <a:srgbClr val="1A88D3"/>
              </a:gs>
              <a:gs pos="100000">
                <a:srgbClr val="21B2AD"/>
              </a:gs>
            </a:gsLst>
            <a:lin ang="2700000" scaled="0"/>
          </a:gradFill>
          <a:ln>
            <a:noFill/>
          </a:ln>
        </p:spPr>
        <p:txBody>
          <a:bodyPr wrap="square" rtlCol="0">
            <a:spAutoFit/>
          </a:bodyPr>
          <a:lstStyle/>
          <a:p>
            <a:pPr algn="ctr"/>
            <a:r>
              <a:rPr lang="zh-CN" alt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rPr>
              <a:t>第四部分</a:t>
            </a:r>
            <a:endParaRPr 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endParaRPr>
          </a:p>
        </p:txBody>
      </p:sp>
      <p:sp>
        <p:nvSpPr>
          <p:cNvPr id="13" name="矩形 12">
            <a:extLst>
              <a:ext uri="{FF2B5EF4-FFF2-40B4-BE49-F238E27FC236}">
                <a16:creationId xmlns:a16="http://schemas.microsoft.com/office/drawing/2014/main" xmlns="" id="{FFE38375-20E2-48D6-8E36-6DC929BFCF87}"/>
              </a:ext>
            </a:extLst>
          </p:cNvPr>
          <p:cNvSpPr/>
          <p:nvPr/>
        </p:nvSpPr>
        <p:spPr>
          <a:xfrm>
            <a:off x="6522608" y="3929872"/>
            <a:ext cx="4401991" cy="769441"/>
          </a:xfrm>
          <a:prstGeom prst="rect">
            <a:avLst/>
          </a:prstGeom>
        </p:spPr>
        <p:txBody>
          <a:bodyPr wrap="square" lIns="0" tIns="0" rIns="0" bIns="0">
            <a:spAutoFit/>
          </a:bodyPr>
          <a:lstStyle/>
          <a:p>
            <a:pPr eaLnBrk="1" hangingPunct="1">
              <a:defRPr/>
            </a:pPr>
            <a:r>
              <a:rPr lang="zh-CN" altLang="en-US" sz="5000" b="1" spc="6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企业未来规划</a:t>
            </a:r>
          </a:p>
        </p:txBody>
      </p:sp>
      <p:sp>
        <p:nvSpPr>
          <p:cNvPr id="14" name="TextBox 11">
            <a:extLst>
              <a:ext uri="{FF2B5EF4-FFF2-40B4-BE49-F238E27FC236}">
                <a16:creationId xmlns:a16="http://schemas.microsoft.com/office/drawing/2014/main" xmlns="" id="{25BD87A3-E602-4568-AF6E-0E4E360A2C05}"/>
              </a:ext>
            </a:extLst>
          </p:cNvPr>
          <p:cNvSpPr txBox="1"/>
          <p:nvPr/>
        </p:nvSpPr>
        <p:spPr>
          <a:xfrm>
            <a:off x="6433707" y="4724370"/>
            <a:ext cx="4376591" cy="323165"/>
          </a:xfrm>
          <a:prstGeom prst="rect">
            <a:avLst/>
          </a:prstGeom>
          <a:noFill/>
        </p:spPr>
        <p:txBody>
          <a:bodyPr wrap="square">
            <a:spAutoFit/>
          </a:bodyPr>
          <a:lstStyle/>
          <a:p>
            <a:pPr marL="0" lvl="1">
              <a:defRPr/>
            </a:pPr>
            <a:r>
              <a:rPr lang="zh-CN" altLang="en-US" sz="15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1">
            <a:extLst>
              <a:ext uri="{FF2B5EF4-FFF2-40B4-BE49-F238E27FC236}">
                <a16:creationId xmlns:a16="http://schemas.microsoft.com/office/drawing/2014/main" xmlns="" id="{FF227407-D594-42F5-953B-9FD24031B959}"/>
              </a:ext>
            </a:extLst>
          </p:cNvPr>
          <p:cNvSpPr txBox="1"/>
          <p:nvPr/>
        </p:nvSpPr>
        <p:spPr>
          <a:xfrm>
            <a:off x="6433707" y="4989256"/>
            <a:ext cx="4376591" cy="323165"/>
          </a:xfrm>
          <a:prstGeom prst="rect">
            <a:avLst/>
          </a:prstGeom>
          <a:noFill/>
        </p:spPr>
        <p:txBody>
          <a:bodyPr wrap="square">
            <a:spAutoFit/>
          </a:bodyPr>
          <a:lstStyle/>
          <a:p>
            <a:pPr marL="0" lvl="1">
              <a:defRPr/>
            </a:pPr>
            <a:r>
              <a:rPr lang="zh-CN" altLang="en-US" sz="15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9257923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3" presetClass="entr" presetSubtype="3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4*#ppt_w"/>
                                          </p:val>
                                        </p:tav>
                                        <p:tav tm="100000">
                                          <p:val>
                                            <p:strVal val="#ppt_w"/>
                                          </p:val>
                                        </p:tav>
                                      </p:tavLst>
                                    </p:anim>
                                    <p:anim calcmode="lin" valueType="num">
                                      <p:cBhvr>
                                        <p:cTn id="24" dur="500" fill="hold"/>
                                        <p:tgtEl>
                                          <p:spTgt spid="13"/>
                                        </p:tgtEl>
                                        <p:attrNameLst>
                                          <p:attrName>ppt_h</p:attrName>
                                        </p:attrNameLst>
                                      </p:cBhvr>
                                      <p:tavLst>
                                        <p:tav tm="0">
                                          <p:val>
                                            <p:strVal val="4*#ppt_h"/>
                                          </p:val>
                                        </p:tav>
                                        <p:tav tm="100000">
                                          <p:val>
                                            <p:strVal val="#ppt_h"/>
                                          </p:val>
                                        </p:tav>
                                      </p:tavLst>
                                    </p:anim>
                                  </p:childTnLst>
                                </p:cTn>
                              </p:par>
                            </p:childTnLst>
                          </p:cTn>
                        </p:par>
                        <p:par>
                          <p:cTn id="25" fill="hold">
                            <p:stCondLst>
                              <p:cond delay="275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250"/>
                            </p:stCondLst>
                            <p:childTnLst>
                              <p:par>
                                <p:cTn id="31" presetID="1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p:bldP spid="14" grpId="0"/>
      <p:bldP spid="1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xmlns="" id="{3B06562A-A36F-4D8B-A738-25F3D6251D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1" name="矩形 20">
            <a:extLst>
              <a:ext uri="{FF2B5EF4-FFF2-40B4-BE49-F238E27FC236}">
                <a16:creationId xmlns:a16="http://schemas.microsoft.com/office/drawing/2014/main" xmlns="" id="{118D88E4-387A-4B31-B5CE-1C033D6B7A57}"/>
              </a:ext>
            </a:extLst>
          </p:cNvPr>
          <p:cNvSpPr/>
          <p:nvPr/>
        </p:nvSpPr>
        <p:spPr>
          <a:xfrm flipH="1">
            <a:off x="354012" y="342900"/>
            <a:ext cx="11482388" cy="6173786"/>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3" name="组合 22">
            <a:extLst>
              <a:ext uri="{FF2B5EF4-FFF2-40B4-BE49-F238E27FC236}">
                <a16:creationId xmlns:a16="http://schemas.microsoft.com/office/drawing/2014/main" xmlns="" id="{0E806989-CA72-448C-AD3D-A03645645C30}"/>
              </a:ext>
            </a:extLst>
          </p:cNvPr>
          <p:cNvGrpSpPr/>
          <p:nvPr/>
        </p:nvGrpSpPr>
        <p:grpSpPr>
          <a:xfrm rot="16200000" flipH="1">
            <a:off x="6852452" y="1881809"/>
            <a:ext cx="3859194" cy="4495804"/>
            <a:chOff x="5321879" y="1786760"/>
            <a:chExt cx="2905249" cy="3384495"/>
          </a:xfrm>
        </p:grpSpPr>
        <p:sp>
          <p:nvSpPr>
            <p:cNvPr id="24" name="圆角矩形 52">
              <a:extLst>
                <a:ext uri="{FF2B5EF4-FFF2-40B4-BE49-F238E27FC236}">
                  <a16:creationId xmlns:a16="http://schemas.microsoft.com/office/drawing/2014/main" xmlns="" id="{24B791EF-4ADC-4159-88C3-62745ADFEECF}"/>
                </a:ext>
              </a:extLst>
            </p:cNvPr>
            <p:cNvSpPr/>
            <p:nvPr/>
          </p:nvSpPr>
          <p:spPr>
            <a:xfrm>
              <a:off x="5661930" y="1840449"/>
              <a:ext cx="2550684" cy="442091"/>
            </a:xfrm>
            <a:prstGeom prst="roundRect">
              <a:avLst>
                <a:gd name="adj" fmla="val 0"/>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微软雅黑" panose="020B0503020204020204" pitchFamily="34" charset="-122"/>
                <a:ea typeface="微软雅黑" panose="020B0503020204020204" pitchFamily="34" charset="-122"/>
              </a:endParaRPr>
            </a:p>
          </p:txBody>
        </p:sp>
        <p:sp>
          <p:nvSpPr>
            <p:cNvPr id="25" name="椭圆 24">
              <a:extLst>
                <a:ext uri="{FF2B5EF4-FFF2-40B4-BE49-F238E27FC236}">
                  <a16:creationId xmlns:a16="http://schemas.microsoft.com/office/drawing/2014/main" xmlns="" id="{FE3CEBE9-66D2-485B-B2D2-C413BE9F8ADC}"/>
                </a:ext>
              </a:extLst>
            </p:cNvPr>
            <p:cNvSpPr/>
            <p:nvPr/>
          </p:nvSpPr>
          <p:spPr>
            <a:xfrm rot="16200000">
              <a:off x="5321885" y="1786760"/>
              <a:ext cx="549482" cy="549482"/>
            </a:xfrm>
            <a:prstGeom prst="ellipse">
              <a:avLst/>
            </a:prstGeom>
            <a:gradFill>
              <a:gsLst>
                <a:gs pos="0">
                  <a:srgbClr val="1A88D3"/>
                </a:gs>
                <a:gs pos="100000">
                  <a:srgbClr val="21B2AD"/>
                </a:gs>
              </a:gsLst>
              <a:lin ang="2700000" scaled="0"/>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微软雅黑" panose="020B0503020204020204" pitchFamily="34" charset="-122"/>
                  <a:ea typeface="微软雅黑" panose="020B0503020204020204" pitchFamily="34" charset="-122"/>
                </a:rPr>
                <a:t>1</a:t>
              </a:r>
            </a:p>
          </p:txBody>
        </p:sp>
        <p:sp>
          <p:nvSpPr>
            <p:cNvPr id="26" name="文本框 25">
              <a:extLst>
                <a:ext uri="{FF2B5EF4-FFF2-40B4-BE49-F238E27FC236}">
                  <a16:creationId xmlns:a16="http://schemas.microsoft.com/office/drawing/2014/main" xmlns="" id="{2BAFECEB-3F6F-4626-8E52-266BF711EEF9}"/>
                </a:ext>
              </a:extLst>
            </p:cNvPr>
            <p:cNvSpPr txBox="1"/>
            <p:nvPr/>
          </p:nvSpPr>
          <p:spPr>
            <a:xfrm rot="16200000">
              <a:off x="6821192" y="1039502"/>
              <a:ext cx="463396" cy="2038943"/>
            </a:xfrm>
            <a:prstGeom prst="rect">
              <a:avLst/>
            </a:prstGeom>
            <a:noFill/>
          </p:spPr>
          <p:txBody>
            <a:bodyPr vert="eaVert" wrap="none" rtlCol="0">
              <a:spAutoFit/>
            </a:bodyPr>
            <a:lstStyle/>
            <a:p>
              <a:r>
                <a:rPr lang="zh-CN" altLang="en-US" sz="2800" b="1" spc="600" dirty="0">
                  <a:solidFill>
                    <a:schemeClr val="bg1">
                      <a:lumMod val="95000"/>
                    </a:schemeClr>
                  </a:solidFill>
                  <a:latin typeface="微软雅黑" panose="020B0503020204020204" pitchFamily="34" charset="-122"/>
                  <a:ea typeface="微软雅黑" panose="020B0503020204020204" pitchFamily="34" charset="-122"/>
                </a:rPr>
                <a:t>企业文化简介</a:t>
              </a:r>
            </a:p>
          </p:txBody>
        </p:sp>
        <p:sp>
          <p:nvSpPr>
            <p:cNvPr id="27" name="圆角矩形 52">
              <a:extLst>
                <a:ext uri="{FF2B5EF4-FFF2-40B4-BE49-F238E27FC236}">
                  <a16:creationId xmlns:a16="http://schemas.microsoft.com/office/drawing/2014/main" xmlns="" id="{BC24C97F-1A54-4D32-8CE3-D375780E1BB7}"/>
                </a:ext>
              </a:extLst>
            </p:cNvPr>
            <p:cNvSpPr/>
            <p:nvPr/>
          </p:nvSpPr>
          <p:spPr>
            <a:xfrm>
              <a:off x="5676444" y="2785455"/>
              <a:ext cx="2550684" cy="442091"/>
            </a:xfrm>
            <a:prstGeom prst="roundRect">
              <a:avLst>
                <a:gd name="adj" fmla="val 0"/>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28" name="椭圆 27">
              <a:extLst>
                <a:ext uri="{FF2B5EF4-FFF2-40B4-BE49-F238E27FC236}">
                  <a16:creationId xmlns:a16="http://schemas.microsoft.com/office/drawing/2014/main" xmlns="" id="{8DA062EC-D508-49A8-8742-3096779EB1D1}"/>
                </a:ext>
              </a:extLst>
            </p:cNvPr>
            <p:cNvSpPr/>
            <p:nvPr/>
          </p:nvSpPr>
          <p:spPr>
            <a:xfrm rot="16200000">
              <a:off x="5336393" y="2731760"/>
              <a:ext cx="549482" cy="549482"/>
            </a:xfrm>
            <a:prstGeom prst="ellipse">
              <a:avLst/>
            </a:prstGeom>
            <a:gradFill>
              <a:gsLst>
                <a:gs pos="0">
                  <a:srgbClr val="1A88D3"/>
                </a:gs>
                <a:gs pos="100000">
                  <a:srgbClr val="21B2AD"/>
                </a:gs>
              </a:gsLst>
              <a:lin ang="2700000" scaled="0"/>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微软雅黑" panose="020B0503020204020204" pitchFamily="34" charset="-122"/>
                  <a:ea typeface="微软雅黑" panose="020B0503020204020204" pitchFamily="34" charset="-122"/>
                </a:rPr>
                <a:t>2</a:t>
              </a:r>
            </a:p>
          </p:txBody>
        </p:sp>
        <p:sp>
          <p:nvSpPr>
            <p:cNvPr id="29" name="文本框 28">
              <a:extLst>
                <a:ext uri="{FF2B5EF4-FFF2-40B4-BE49-F238E27FC236}">
                  <a16:creationId xmlns:a16="http://schemas.microsoft.com/office/drawing/2014/main" xmlns="" id="{821CF78A-7521-40FE-8B3A-125C3162C659}"/>
                </a:ext>
              </a:extLst>
            </p:cNvPr>
            <p:cNvSpPr txBox="1"/>
            <p:nvPr/>
          </p:nvSpPr>
          <p:spPr>
            <a:xfrm rot="16200000">
              <a:off x="6835705" y="1984502"/>
              <a:ext cx="463396" cy="2038943"/>
            </a:xfrm>
            <a:prstGeom prst="rect">
              <a:avLst/>
            </a:prstGeom>
            <a:noFill/>
          </p:spPr>
          <p:txBody>
            <a:bodyPr vert="eaVert" wrap="none" rtlCol="0">
              <a:spAutoFit/>
            </a:bodyPr>
            <a:lstStyle/>
            <a:p>
              <a:r>
                <a:rPr lang="zh-CN" altLang="en-US" sz="2800" b="1" spc="600" dirty="0">
                  <a:solidFill>
                    <a:schemeClr val="bg1">
                      <a:lumMod val="95000"/>
                    </a:schemeClr>
                  </a:solidFill>
                  <a:latin typeface="微软雅黑" panose="020B0503020204020204" pitchFamily="34" charset="-122"/>
                  <a:ea typeface="微软雅黑" panose="020B0503020204020204" pitchFamily="34" charset="-122"/>
                </a:rPr>
                <a:t>企业项目介绍</a:t>
              </a:r>
            </a:p>
          </p:txBody>
        </p:sp>
        <p:sp>
          <p:nvSpPr>
            <p:cNvPr id="30" name="圆角矩形 52">
              <a:extLst>
                <a:ext uri="{FF2B5EF4-FFF2-40B4-BE49-F238E27FC236}">
                  <a16:creationId xmlns:a16="http://schemas.microsoft.com/office/drawing/2014/main" xmlns="" id="{1E598B2A-4A3E-44FC-8B35-1A8D7D8FD5A5}"/>
                </a:ext>
              </a:extLst>
            </p:cNvPr>
            <p:cNvSpPr/>
            <p:nvPr/>
          </p:nvSpPr>
          <p:spPr>
            <a:xfrm>
              <a:off x="5661930" y="3730461"/>
              <a:ext cx="2550684" cy="442091"/>
            </a:xfrm>
            <a:prstGeom prst="roundRect">
              <a:avLst>
                <a:gd name="adj" fmla="val 0"/>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31" name="椭圆 30">
              <a:extLst>
                <a:ext uri="{FF2B5EF4-FFF2-40B4-BE49-F238E27FC236}">
                  <a16:creationId xmlns:a16="http://schemas.microsoft.com/office/drawing/2014/main" xmlns="" id="{1D81FEDB-BEA7-4FB3-AAF6-1A1BBF829658}"/>
                </a:ext>
              </a:extLst>
            </p:cNvPr>
            <p:cNvSpPr/>
            <p:nvPr/>
          </p:nvSpPr>
          <p:spPr>
            <a:xfrm rot="16200000">
              <a:off x="5321879" y="3676766"/>
              <a:ext cx="549482" cy="549482"/>
            </a:xfrm>
            <a:prstGeom prst="ellipse">
              <a:avLst/>
            </a:prstGeom>
            <a:gradFill>
              <a:gsLst>
                <a:gs pos="0">
                  <a:srgbClr val="1A88D3"/>
                </a:gs>
                <a:gs pos="100000">
                  <a:srgbClr val="21B2AD"/>
                </a:gs>
              </a:gsLst>
              <a:lin ang="2700000" scaled="0"/>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微软雅黑" panose="020B0503020204020204" pitchFamily="34" charset="-122"/>
                  <a:ea typeface="微软雅黑" panose="020B0503020204020204" pitchFamily="34" charset="-122"/>
                </a:rPr>
                <a:t>3</a:t>
              </a:r>
            </a:p>
          </p:txBody>
        </p:sp>
        <p:sp>
          <p:nvSpPr>
            <p:cNvPr id="32" name="文本框 31">
              <a:extLst>
                <a:ext uri="{FF2B5EF4-FFF2-40B4-BE49-F238E27FC236}">
                  <a16:creationId xmlns:a16="http://schemas.microsoft.com/office/drawing/2014/main" xmlns="" id="{A6CF178E-67FA-49E5-8259-98BE937CFC32}"/>
                </a:ext>
              </a:extLst>
            </p:cNvPr>
            <p:cNvSpPr txBox="1"/>
            <p:nvPr/>
          </p:nvSpPr>
          <p:spPr>
            <a:xfrm rot="16200000">
              <a:off x="6821191" y="2929507"/>
              <a:ext cx="463396" cy="2038943"/>
            </a:xfrm>
            <a:prstGeom prst="rect">
              <a:avLst/>
            </a:prstGeom>
            <a:noFill/>
          </p:spPr>
          <p:txBody>
            <a:bodyPr vert="eaVert" wrap="none" rtlCol="0">
              <a:spAutoFit/>
            </a:bodyPr>
            <a:lstStyle/>
            <a:p>
              <a:r>
                <a:rPr lang="zh-CN" altLang="en-US" sz="2800" b="1" spc="600" dirty="0">
                  <a:solidFill>
                    <a:schemeClr val="bg1">
                      <a:lumMod val="95000"/>
                    </a:schemeClr>
                  </a:solidFill>
                  <a:latin typeface="微软雅黑" panose="020B0503020204020204" pitchFamily="34" charset="-122"/>
                  <a:ea typeface="微软雅黑" panose="020B0503020204020204" pitchFamily="34" charset="-122"/>
                </a:rPr>
                <a:t>企业产品运营</a:t>
              </a:r>
            </a:p>
          </p:txBody>
        </p:sp>
        <p:sp>
          <p:nvSpPr>
            <p:cNvPr id="33" name="圆角矩形 52">
              <a:extLst>
                <a:ext uri="{FF2B5EF4-FFF2-40B4-BE49-F238E27FC236}">
                  <a16:creationId xmlns:a16="http://schemas.microsoft.com/office/drawing/2014/main" xmlns="" id="{210C0623-03D4-48D3-A99D-8E93A88631CB}"/>
                </a:ext>
              </a:extLst>
            </p:cNvPr>
            <p:cNvSpPr/>
            <p:nvPr/>
          </p:nvSpPr>
          <p:spPr>
            <a:xfrm>
              <a:off x="5676444" y="4675468"/>
              <a:ext cx="2550684" cy="442091"/>
            </a:xfrm>
            <a:prstGeom prst="roundRect">
              <a:avLst>
                <a:gd name="adj" fmla="val 0"/>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dirty="0">
                <a:latin typeface="微软雅黑" panose="020B0503020204020204" pitchFamily="34" charset="-122"/>
                <a:ea typeface="微软雅黑" panose="020B0503020204020204" pitchFamily="34" charset="-122"/>
              </a:endParaRPr>
            </a:p>
          </p:txBody>
        </p:sp>
        <p:sp>
          <p:nvSpPr>
            <p:cNvPr id="34" name="椭圆 33">
              <a:extLst>
                <a:ext uri="{FF2B5EF4-FFF2-40B4-BE49-F238E27FC236}">
                  <a16:creationId xmlns:a16="http://schemas.microsoft.com/office/drawing/2014/main" xmlns="" id="{8409F5CC-695C-44D0-B818-2F3ACFE876FF}"/>
                </a:ext>
              </a:extLst>
            </p:cNvPr>
            <p:cNvSpPr/>
            <p:nvPr/>
          </p:nvSpPr>
          <p:spPr>
            <a:xfrm rot="16200000">
              <a:off x="5336393" y="4621773"/>
              <a:ext cx="549482" cy="549482"/>
            </a:xfrm>
            <a:prstGeom prst="ellipse">
              <a:avLst/>
            </a:prstGeom>
            <a:gradFill>
              <a:gsLst>
                <a:gs pos="0">
                  <a:srgbClr val="1A88D3"/>
                </a:gs>
                <a:gs pos="100000">
                  <a:srgbClr val="21B2AD"/>
                </a:gs>
              </a:gsLst>
              <a:lin ang="2700000" scaled="0"/>
            </a:gradFill>
            <a:ln w="1206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a:solidFill>
                    <a:schemeClr val="bg1"/>
                  </a:solidFill>
                  <a:latin typeface="微软雅黑" panose="020B0503020204020204" pitchFamily="34" charset="-122"/>
                  <a:ea typeface="微软雅黑" panose="020B0503020204020204" pitchFamily="34" charset="-122"/>
                </a:rPr>
                <a:t>4</a:t>
              </a:r>
            </a:p>
          </p:txBody>
        </p:sp>
        <p:sp>
          <p:nvSpPr>
            <p:cNvPr id="35" name="文本框 34">
              <a:extLst>
                <a:ext uri="{FF2B5EF4-FFF2-40B4-BE49-F238E27FC236}">
                  <a16:creationId xmlns:a16="http://schemas.microsoft.com/office/drawing/2014/main" xmlns="" id="{3CF4A462-6C17-44D6-AF6B-EF5425E28CE1}"/>
                </a:ext>
              </a:extLst>
            </p:cNvPr>
            <p:cNvSpPr txBox="1"/>
            <p:nvPr/>
          </p:nvSpPr>
          <p:spPr>
            <a:xfrm rot="16200000">
              <a:off x="6835703" y="3874521"/>
              <a:ext cx="463396" cy="2038943"/>
            </a:xfrm>
            <a:prstGeom prst="rect">
              <a:avLst/>
            </a:prstGeom>
            <a:noFill/>
          </p:spPr>
          <p:txBody>
            <a:bodyPr vert="eaVert" wrap="none" rtlCol="0">
              <a:spAutoFit/>
            </a:bodyPr>
            <a:lstStyle/>
            <a:p>
              <a:r>
                <a:rPr lang="zh-CN" altLang="en-US" sz="2800" b="1" spc="600" dirty="0">
                  <a:solidFill>
                    <a:schemeClr val="bg1">
                      <a:lumMod val="95000"/>
                    </a:schemeClr>
                  </a:solidFill>
                  <a:latin typeface="微软雅黑" panose="020B0503020204020204" pitchFamily="34" charset="-122"/>
                  <a:ea typeface="微软雅黑" panose="020B0503020204020204" pitchFamily="34" charset="-122"/>
                </a:rPr>
                <a:t>企业未来规划</a:t>
              </a:r>
            </a:p>
          </p:txBody>
        </p:sp>
      </p:grpSp>
      <p:sp>
        <p:nvSpPr>
          <p:cNvPr id="36" name="TextBox 15">
            <a:extLst>
              <a:ext uri="{FF2B5EF4-FFF2-40B4-BE49-F238E27FC236}">
                <a16:creationId xmlns:a16="http://schemas.microsoft.com/office/drawing/2014/main" xmlns="" id="{EE5324E2-E8CB-4E6E-A0AB-453FA05BB15E}"/>
              </a:ext>
            </a:extLst>
          </p:cNvPr>
          <p:cNvSpPr txBox="1"/>
          <p:nvPr/>
        </p:nvSpPr>
        <p:spPr>
          <a:xfrm>
            <a:off x="6572247" y="896245"/>
            <a:ext cx="4495804" cy="923330"/>
          </a:xfrm>
          <a:prstGeom prst="rect">
            <a:avLst/>
          </a:prstGeom>
          <a:noFill/>
          <a:ln>
            <a:noFill/>
          </a:ln>
        </p:spPr>
        <p:txBody>
          <a:bodyPr wrap="square" rtlCol="0">
            <a:spAutoFit/>
          </a:bodyPr>
          <a:lstStyle/>
          <a:p>
            <a:pPr algn="ctr"/>
            <a:r>
              <a:rPr lang="zh-CN" alt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rPr>
              <a:t>主目录</a:t>
            </a:r>
            <a:endParaRPr 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endParaRPr>
          </a:p>
        </p:txBody>
      </p:sp>
    </p:spTree>
    <p:extLst>
      <p:ext uri="{BB962C8B-B14F-4D97-AF65-F5344CB8AC3E}">
        <p14:creationId xmlns:p14="http://schemas.microsoft.com/office/powerpoint/2010/main" val="4952269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750"/>
                                        <p:tgtEl>
                                          <p:spTgt spid="3"/>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p:cTn id="11" dur="750" fill="hold"/>
                                        <p:tgtEl>
                                          <p:spTgt spid="21"/>
                                        </p:tgtEl>
                                        <p:attrNameLst>
                                          <p:attrName>ppt_w</p:attrName>
                                        </p:attrNameLst>
                                      </p:cBhvr>
                                      <p:tavLst>
                                        <p:tav tm="0">
                                          <p:val>
                                            <p:fltVal val="0"/>
                                          </p:val>
                                        </p:tav>
                                        <p:tav tm="100000">
                                          <p:val>
                                            <p:strVal val="#ppt_w"/>
                                          </p:val>
                                        </p:tav>
                                      </p:tavLst>
                                    </p:anim>
                                    <p:anim calcmode="lin" valueType="num">
                                      <p:cBhvr>
                                        <p:cTn id="12" dur="750" fill="hold"/>
                                        <p:tgtEl>
                                          <p:spTgt spid="21"/>
                                        </p:tgtEl>
                                        <p:attrNameLst>
                                          <p:attrName>ppt_h</p:attrName>
                                        </p:attrNameLst>
                                      </p:cBhvr>
                                      <p:tavLst>
                                        <p:tav tm="0">
                                          <p:val>
                                            <p:fltVal val="0"/>
                                          </p:val>
                                        </p:tav>
                                        <p:tav tm="100000">
                                          <p:val>
                                            <p:strVal val="#ppt_h"/>
                                          </p:val>
                                        </p:tav>
                                      </p:tavLst>
                                    </p:anim>
                                    <p:animEffect transition="in" filter="fade">
                                      <p:cBhvr>
                                        <p:cTn id="13" dur="750"/>
                                        <p:tgtEl>
                                          <p:spTgt spid="21"/>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fade">
                                      <p:cBhvr>
                                        <p:cTn id="17" dur="750"/>
                                        <p:tgtEl>
                                          <p:spTgt spid="36"/>
                                        </p:tgtEl>
                                      </p:cBhvr>
                                    </p:animEffect>
                                    <p:anim calcmode="lin" valueType="num">
                                      <p:cBhvr>
                                        <p:cTn id="18" dur="750" fill="hold"/>
                                        <p:tgtEl>
                                          <p:spTgt spid="36"/>
                                        </p:tgtEl>
                                        <p:attrNameLst>
                                          <p:attrName>ppt_x</p:attrName>
                                        </p:attrNameLst>
                                      </p:cBhvr>
                                      <p:tavLst>
                                        <p:tav tm="0">
                                          <p:val>
                                            <p:strVal val="#ppt_x"/>
                                          </p:val>
                                        </p:tav>
                                        <p:tav tm="100000">
                                          <p:val>
                                            <p:strVal val="#ppt_x"/>
                                          </p:val>
                                        </p:tav>
                                      </p:tavLst>
                                    </p:anim>
                                    <p:anim calcmode="lin" valueType="num">
                                      <p:cBhvr>
                                        <p:cTn id="19" dur="750" fill="hold"/>
                                        <p:tgtEl>
                                          <p:spTgt spid="36"/>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 presetClass="entr" presetSubtype="2"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 calcmode="lin" valueType="num">
                                      <p:cBhvr additive="base">
                                        <p:cTn id="23" dur="1000" fill="hold"/>
                                        <p:tgtEl>
                                          <p:spTgt spid="23"/>
                                        </p:tgtEl>
                                        <p:attrNameLst>
                                          <p:attrName>ppt_x</p:attrName>
                                        </p:attrNameLst>
                                      </p:cBhvr>
                                      <p:tavLst>
                                        <p:tav tm="0">
                                          <p:val>
                                            <p:strVal val="1+#ppt_w/2"/>
                                          </p:val>
                                        </p:tav>
                                        <p:tav tm="100000">
                                          <p:val>
                                            <p:strVal val="#ppt_x"/>
                                          </p:val>
                                        </p:tav>
                                      </p:tavLst>
                                    </p:anim>
                                    <p:anim calcmode="lin" valueType="num">
                                      <p:cBhvr additive="base">
                                        <p:cTn id="24" dur="1000" fill="hold"/>
                                        <p:tgtEl>
                                          <p:spTgt spid="2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3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企业未来规划</a:t>
            </a:r>
          </a:p>
        </p:txBody>
      </p:sp>
      <p:grpSp>
        <p:nvGrpSpPr>
          <p:cNvPr id="3" name="组合 2">
            <a:extLst>
              <a:ext uri="{FF2B5EF4-FFF2-40B4-BE49-F238E27FC236}">
                <a16:creationId xmlns:a16="http://schemas.microsoft.com/office/drawing/2014/main" xmlns="" id="{553846CD-9296-40F8-A692-AA9C0AED8603}"/>
              </a:ext>
            </a:extLst>
          </p:cNvPr>
          <p:cNvGrpSpPr/>
          <p:nvPr/>
        </p:nvGrpSpPr>
        <p:grpSpPr>
          <a:xfrm>
            <a:off x="6649680" y="2179850"/>
            <a:ext cx="4772726" cy="3864009"/>
            <a:chOff x="3519540" y="693396"/>
            <a:chExt cx="4181853" cy="3843359"/>
          </a:xfrm>
        </p:grpSpPr>
        <p:sp>
          <p:nvSpPr>
            <p:cNvPr id="4" name="矩形 3">
              <a:extLst>
                <a:ext uri="{FF2B5EF4-FFF2-40B4-BE49-F238E27FC236}">
                  <a16:creationId xmlns:a16="http://schemas.microsoft.com/office/drawing/2014/main" xmlns="" id="{0CDE8595-E1F8-4D08-BEDE-4A396546D1F9}"/>
                </a:ext>
              </a:extLst>
            </p:cNvPr>
            <p:cNvSpPr/>
            <p:nvPr/>
          </p:nvSpPr>
          <p:spPr>
            <a:xfrm>
              <a:off x="3519540" y="693396"/>
              <a:ext cx="4181853" cy="2674441"/>
            </a:xfrm>
            <a:prstGeom prst="rect">
              <a:avLst/>
            </a:prstGeom>
            <a:blipFill dpi="0" rotWithShape="1">
              <a:blip r:embed="rId3">
                <a:extLst>
                  <a:ext uri="{BEBA8EAE-BF5A-486C-A8C5-ECC9F3942E4B}">
                    <a14:imgProps xmlns:a14="http://schemas.microsoft.com/office/drawing/2010/main">
                      <a14:imgLayer>
                        <a14:imgEffect>
                          <a14:saturation sat="0"/>
                        </a14:imgEffect>
                      </a14:imgLayer>
                    </a14:imgProps>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endParaRPr>
            </a:p>
          </p:txBody>
        </p:sp>
        <p:sp>
          <p:nvSpPr>
            <p:cNvPr id="5" name="矩形 4">
              <a:extLst>
                <a:ext uri="{FF2B5EF4-FFF2-40B4-BE49-F238E27FC236}">
                  <a16:creationId xmlns:a16="http://schemas.microsoft.com/office/drawing/2014/main" xmlns="" id="{FD7E5CA8-AE4C-4988-A2F5-636DFCEDAE3C}"/>
                </a:ext>
              </a:extLst>
            </p:cNvPr>
            <p:cNvSpPr/>
            <p:nvPr/>
          </p:nvSpPr>
          <p:spPr>
            <a:xfrm>
              <a:off x="3519540" y="3414352"/>
              <a:ext cx="4181853" cy="1104308"/>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dirty="0">
                <a:solidFill>
                  <a:schemeClr val="bg1"/>
                </a:solidFill>
              </a:endParaRPr>
            </a:p>
          </p:txBody>
        </p:sp>
        <p:sp>
          <p:nvSpPr>
            <p:cNvPr id="6" name="TextBox 14">
              <a:extLst>
                <a:ext uri="{FF2B5EF4-FFF2-40B4-BE49-F238E27FC236}">
                  <a16:creationId xmlns:a16="http://schemas.microsoft.com/office/drawing/2014/main" xmlns="" id="{E5420F83-6B58-4430-994A-A4643A7F72A2}"/>
                </a:ext>
              </a:extLst>
            </p:cNvPr>
            <p:cNvSpPr txBox="1"/>
            <p:nvPr/>
          </p:nvSpPr>
          <p:spPr>
            <a:xfrm>
              <a:off x="3556744" y="3524974"/>
              <a:ext cx="4089378" cy="551037"/>
            </a:xfrm>
            <a:prstGeom prst="rect">
              <a:avLst/>
            </a:prstGeom>
            <a:noFill/>
          </p:spPr>
          <p:txBody>
            <a:bodyPr wrap="square" rtlCol="0">
              <a:spAutoFit/>
            </a:bodyPr>
            <a:lstStyle/>
            <a:p>
              <a:r>
                <a:rPr lang="zh-CN" altLang="en-US" sz="10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a:p>
              <a:r>
                <a:rPr lang="zh-CN" altLang="en-US" sz="10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r>
                <a:rPr lang="zh-CN" altLang="en-US" sz="1000" dirty="0">
                  <a:solidFill>
                    <a:schemeClr val="bg1"/>
                  </a:solidFill>
                  <a:latin typeface="微软雅黑" panose="020B0503020204020204" pitchFamily="34" charset="-122"/>
                  <a:ea typeface="微软雅黑" panose="020B0503020204020204" pitchFamily="34" charset="-122"/>
                </a:rPr>
                <a:t>表达图表的含义</a:t>
              </a:r>
              <a:r>
                <a:rPr lang="en-US" altLang="zh-CN" sz="1000" dirty="0">
                  <a:solidFill>
                    <a:schemeClr val="bg1"/>
                  </a:solidFill>
                  <a:latin typeface="微软雅黑" panose="020B0503020204020204" pitchFamily="34" charset="-122"/>
                  <a:ea typeface="微软雅黑" panose="020B0503020204020204" pitchFamily="34" charset="-122"/>
                </a:rPr>
                <a:t>.</a:t>
              </a:r>
              <a:endParaRPr lang="zh-CN" altLang="en-US" sz="1000" dirty="0">
                <a:solidFill>
                  <a:schemeClr val="bg1"/>
                </a:solidFill>
                <a:latin typeface="微软雅黑" panose="020B0503020204020204" pitchFamily="34" charset="-122"/>
                <a:ea typeface="微软雅黑" panose="020B0503020204020204" pitchFamily="34" charset="-122"/>
              </a:endParaRPr>
            </a:p>
            <a:p>
              <a:endParaRPr lang="zh-CN" altLang="en-US" sz="1000" dirty="0">
                <a:solidFill>
                  <a:schemeClr val="bg1"/>
                </a:solidFill>
                <a:latin typeface="微软雅黑" panose="020B0503020204020204" pitchFamily="34" charset="-122"/>
                <a:ea typeface="微软雅黑" panose="020B0503020204020204" pitchFamily="34" charset="-122"/>
              </a:endParaRPr>
            </a:p>
          </p:txBody>
        </p:sp>
        <p:sp>
          <p:nvSpPr>
            <p:cNvPr id="8" name="TextBox 16">
              <a:extLst>
                <a:ext uri="{FF2B5EF4-FFF2-40B4-BE49-F238E27FC236}">
                  <a16:creationId xmlns:a16="http://schemas.microsoft.com/office/drawing/2014/main" xmlns="" id="{94B15EDF-599A-4906-999D-3A9D42818A9F}"/>
                </a:ext>
              </a:extLst>
            </p:cNvPr>
            <p:cNvSpPr txBox="1"/>
            <p:nvPr/>
          </p:nvSpPr>
          <p:spPr>
            <a:xfrm>
              <a:off x="3702517" y="4169397"/>
              <a:ext cx="3797832" cy="367358"/>
            </a:xfrm>
            <a:prstGeom prst="rect">
              <a:avLst/>
            </a:prstGeom>
            <a:noFill/>
          </p:spPr>
          <p:txBody>
            <a:bodyPr wrap="square" rtlCol="0">
              <a:spAutoFit/>
            </a:bodyPr>
            <a:lstStyle/>
            <a:p>
              <a:r>
                <a:rPr lang="zh-CN" altLang="en-US" sz="900" dirty="0">
                  <a:solidFill>
                    <a:schemeClr val="bg1"/>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900" dirty="0">
                  <a:solidFill>
                    <a:schemeClr val="bg1"/>
                  </a:solidFill>
                  <a:latin typeface="微软雅黑" panose="020B0503020204020204" pitchFamily="34" charset="-122"/>
                  <a:ea typeface="微软雅黑" panose="020B0503020204020204" pitchFamily="34" charset="-122"/>
                </a:rPr>
                <a:t>.</a:t>
              </a:r>
              <a:r>
                <a:rPr lang="zh-CN" altLang="en-US" sz="900" dirty="0">
                  <a:solidFill>
                    <a:schemeClr val="bg1"/>
                  </a:solidFill>
                  <a:latin typeface="微软雅黑" panose="020B0503020204020204" pitchFamily="34" charset="-122"/>
                  <a:ea typeface="微软雅黑" panose="020B0503020204020204" pitchFamily="34" charset="-122"/>
                </a:rPr>
                <a:t>表达图表的含义</a:t>
              </a:r>
              <a:r>
                <a:rPr lang="en-US" altLang="zh-CN" sz="900" dirty="0">
                  <a:solidFill>
                    <a:schemeClr val="bg1"/>
                  </a:solidFill>
                  <a:latin typeface="微软雅黑" panose="020B0503020204020204" pitchFamily="34" charset="-122"/>
                  <a:ea typeface="微软雅黑" panose="020B0503020204020204" pitchFamily="34" charset="-122"/>
                </a:rPr>
                <a:t>.</a:t>
              </a:r>
              <a:endParaRPr lang="zh-CN" altLang="en-US" sz="900" dirty="0">
                <a:solidFill>
                  <a:schemeClr val="bg1"/>
                </a:solidFill>
                <a:latin typeface="微软雅黑" panose="020B0503020204020204" pitchFamily="34" charset="-122"/>
                <a:ea typeface="微软雅黑" panose="020B0503020204020204" pitchFamily="34" charset="-122"/>
              </a:endParaRPr>
            </a:p>
            <a:p>
              <a:endParaRPr lang="zh-CN" altLang="en-US" sz="900" dirty="0">
                <a:solidFill>
                  <a:schemeClr val="bg1"/>
                </a:solidFill>
                <a:latin typeface="微软雅黑" panose="020B0503020204020204" pitchFamily="34" charset="-122"/>
                <a:ea typeface="微软雅黑" panose="020B0503020204020204" pitchFamily="34" charset="-122"/>
              </a:endParaRPr>
            </a:p>
          </p:txBody>
        </p:sp>
        <p:cxnSp>
          <p:nvCxnSpPr>
            <p:cNvPr id="9" name="直接连接符 8">
              <a:extLst>
                <a:ext uri="{FF2B5EF4-FFF2-40B4-BE49-F238E27FC236}">
                  <a16:creationId xmlns:a16="http://schemas.microsoft.com/office/drawing/2014/main" xmlns="" id="{088BA772-DFC1-444B-B9FF-E6EDAFA71694}"/>
                </a:ext>
              </a:extLst>
            </p:cNvPr>
            <p:cNvCxnSpPr>
              <a:cxnSpLocks/>
            </p:cNvCxnSpPr>
            <p:nvPr/>
          </p:nvCxnSpPr>
          <p:spPr>
            <a:xfrm>
              <a:off x="3766135" y="4051013"/>
              <a:ext cx="3627013" cy="0"/>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grpSp>
      <p:grpSp>
        <p:nvGrpSpPr>
          <p:cNvPr id="10" name="组合 9">
            <a:extLst>
              <a:ext uri="{FF2B5EF4-FFF2-40B4-BE49-F238E27FC236}">
                <a16:creationId xmlns:a16="http://schemas.microsoft.com/office/drawing/2014/main" xmlns="" id="{3E24C255-1E45-4569-B1D6-6742FFBC5321}"/>
              </a:ext>
            </a:extLst>
          </p:cNvPr>
          <p:cNvGrpSpPr/>
          <p:nvPr/>
        </p:nvGrpSpPr>
        <p:grpSpPr>
          <a:xfrm>
            <a:off x="557257" y="2513537"/>
            <a:ext cx="5702756" cy="3307556"/>
            <a:chOff x="5295045" y="2241495"/>
            <a:chExt cx="6370437" cy="3694808"/>
          </a:xfrm>
        </p:grpSpPr>
        <p:cxnSp>
          <p:nvCxnSpPr>
            <p:cNvPr id="11" name="直接连接符 84">
              <a:extLst>
                <a:ext uri="{FF2B5EF4-FFF2-40B4-BE49-F238E27FC236}">
                  <a16:creationId xmlns:a16="http://schemas.microsoft.com/office/drawing/2014/main" xmlns="" id="{9F0C4144-8ED4-4DBD-9205-D92EC28F3FFF}"/>
                </a:ext>
              </a:extLst>
            </p:cNvPr>
            <p:cNvCxnSpPr/>
            <p:nvPr/>
          </p:nvCxnSpPr>
          <p:spPr>
            <a:xfrm flipH="1">
              <a:off x="5295045" y="3591013"/>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cxnSp>
          <p:nvCxnSpPr>
            <p:cNvPr id="12" name="直接连接符 85">
              <a:extLst>
                <a:ext uri="{FF2B5EF4-FFF2-40B4-BE49-F238E27FC236}">
                  <a16:creationId xmlns:a16="http://schemas.microsoft.com/office/drawing/2014/main" xmlns="" id="{853B73FA-BD2B-463F-B1D3-9BB103708A33}"/>
                </a:ext>
              </a:extLst>
            </p:cNvPr>
            <p:cNvCxnSpPr/>
            <p:nvPr/>
          </p:nvCxnSpPr>
          <p:spPr>
            <a:xfrm flipH="1">
              <a:off x="5295045" y="4937896"/>
              <a:ext cx="6370437" cy="1"/>
            </a:xfrm>
            <a:prstGeom prst="line">
              <a:avLst/>
            </a:prstGeom>
            <a:ln w="25400">
              <a:solidFill>
                <a:schemeClr val="bg1">
                  <a:lumMod val="50000"/>
                </a:schemeClr>
              </a:solidFill>
              <a:prstDash val="sysDot"/>
              <a:headEnd type="oval"/>
            </a:ln>
          </p:spPr>
          <p:style>
            <a:lnRef idx="1">
              <a:schemeClr val="accent1"/>
            </a:lnRef>
            <a:fillRef idx="0">
              <a:schemeClr val="accent1"/>
            </a:fillRef>
            <a:effectRef idx="0">
              <a:schemeClr val="accent1"/>
            </a:effectRef>
            <a:fontRef idx="minor">
              <a:schemeClr val="tx1"/>
            </a:fontRef>
          </p:style>
        </p:cxnSp>
        <p:sp>
          <p:nvSpPr>
            <p:cNvPr id="13" name="文本框 5">
              <a:extLst>
                <a:ext uri="{FF2B5EF4-FFF2-40B4-BE49-F238E27FC236}">
                  <a16:creationId xmlns:a16="http://schemas.microsoft.com/office/drawing/2014/main" xmlns="" id="{67E2FD16-E7D7-4F27-A875-F35FABDE8030}"/>
                </a:ext>
              </a:extLst>
            </p:cNvPr>
            <p:cNvSpPr txBox="1"/>
            <p:nvPr/>
          </p:nvSpPr>
          <p:spPr>
            <a:xfrm>
              <a:off x="5554712" y="2241495"/>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46%</a:t>
              </a:r>
              <a:endParaRPr lang="zh-CN" altLang="en-US" sz="5400" b="1" dirty="0">
                <a:solidFill>
                  <a:schemeClr val="bg1">
                    <a:lumMod val="50000"/>
                  </a:schemeClr>
                </a:solidFill>
                <a:latin typeface="Calibri"/>
                <a:ea typeface="宋体"/>
              </a:endParaRPr>
            </a:p>
          </p:txBody>
        </p:sp>
        <p:sp>
          <p:nvSpPr>
            <p:cNvPr id="14" name="矩形 13">
              <a:extLst>
                <a:ext uri="{FF2B5EF4-FFF2-40B4-BE49-F238E27FC236}">
                  <a16:creationId xmlns:a16="http://schemas.microsoft.com/office/drawing/2014/main" xmlns="" id="{0E4F4F62-69C8-41F7-8E01-1FC35A7EA62C}"/>
                </a:ext>
              </a:extLst>
            </p:cNvPr>
            <p:cNvSpPr/>
            <p:nvPr/>
          </p:nvSpPr>
          <p:spPr>
            <a:xfrm>
              <a:off x="6980101" y="2386752"/>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mj-ea"/>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mj-ea"/>
                </a:rPr>
                <a:t>10</a:t>
              </a:r>
              <a:r>
                <a:rPr lang="zh-CN" altLang="en-US" sz="1200" dirty="0">
                  <a:solidFill>
                    <a:schemeClr val="bg1">
                      <a:lumMod val="50000"/>
                    </a:schemeClr>
                  </a:solidFill>
                  <a:latin typeface="+mj-ea"/>
                </a:rPr>
                <a:t>，</a:t>
              </a:r>
              <a:r>
                <a:rPr lang="en-US" altLang="zh-CN" sz="1200" dirty="0">
                  <a:solidFill>
                    <a:schemeClr val="bg1">
                      <a:lumMod val="50000"/>
                    </a:schemeClr>
                  </a:solidFill>
                  <a:latin typeface="+mj-ea"/>
                </a:rPr>
                <a:t>1.3</a:t>
              </a:r>
              <a:r>
                <a:rPr lang="zh-CN" altLang="en-US" sz="1200" dirty="0">
                  <a:solidFill>
                    <a:schemeClr val="bg1">
                      <a:lumMod val="50000"/>
                    </a:schemeClr>
                  </a:solidFill>
                  <a:latin typeface="+mj-ea"/>
                </a:rPr>
                <a:t>倍行距。</a:t>
              </a:r>
              <a:endParaRPr lang="en-US" altLang="zh-CN" sz="1200" dirty="0">
                <a:solidFill>
                  <a:schemeClr val="bg1">
                    <a:lumMod val="50000"/>
                  </a:schemeClr>
                </a:solidFill>
              </a:endParaRPr>
            </a:p>
          </p:txBody>
        </p:sp>
        <p:sp>
          <p:nvSpPr>
            <p:cNvPr id="15" name="文本框 6">
              <a:extLst>
                <a:ext uri="{FF2B5EF4-FFF2-40B4-BE49-F238E27FC236}">
                  <a16:creationId xmlns:a16="http://schemas.microsoft.com/office/drawing/2014/main" xmlns="" id="{F7C5CA43-31F1-453F-9BAA-346E6F53EE07}"/>
                </a:ext>
              </a:extLst>
            </p:cNvPr>
            <p:cNvSpPr txBox="1"/>
            <p:nvPr/>
          </p:nvSpPr>
          <p:spPr>
            <a:xfrm>
              <a:off x="5554712" y="3690299"/>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56%</a:t>
              </a:r>
              <a:endParaRPr lang="zh-CN" altLang="en-US" sz="5400" b="1" dirty="0">
                <a:solidFill>
                  <a:schemeClr val="bg1">
                    <a:lumMod val="50000"/>
                  </a:schemeClr>
                </a:solidFill>
                <a:latin typeface="Calibri"/>
                <a:ea typeface="宋体"/>
              </a:endParaRPr>
            </a:p>
          </p:txBody>
        </p:sp>
        <p:sp>
          <p:nvSpPr>
            <p:cNvPr id="16" name="矩形 15">
              <a:extLst>
                <a:ext uri="{FF2B5EF4-FFF2-40B4-BE49-F238E27FC236}">
                  <a16:creationId xmlns:a16="http://schemas.microsoft.com/office/drawing/2014/main" xmlns="" id="{355BA31E-EA7D-43AC-82CA-34218B5665BC}"/>
                </a:ext>
              </a:extLst>
            </p:cNvPr>
            <p:cNvSpPr/>
            <p:nvPr/>
          </p:nvSpPr>
          <p:spPr>
            <a:xfrm>
              <a:off x="6980101" y="3824939"/>
              <a:ext cx="4453572" cy="907660"/>
            </a:xfrm>
            <a:prstGeom prst="rect">
              <a:avLst/>
            </a:prstGeom>
          </p:spPr>
          <p:txBody>
            <a:bodyPr wrap="square" lIns="91439" tIns="45719" rIns="91439" bIns="45719">
              <a:spAutoFit/>
            </a:bodyPr>
            <a:lstStyle/>
            <a:p>
              <a:pPr defTabSz="914354">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zh-CN" altLang="en-US" dirty="0">
                <a:solidFill>
                  <a:schemeClr val="bg1">
                    <a:lumMod val="50000"/>
                  </a:schemeClr>
                </a:solidFill>
                <a:latin typeface="Calibri"/>
                <a:ea typeface="宋体"/>
              </a:endParaRPr>
            </a:p>
          </p:txBody>
        </p:sp>
        <p:sp>
          <p:nvSpPr>
            <p:cNvPr id="17" name="文本框 7">
              <a:extLst>
                <a:ext uri="{FF2B5EF4-FFF2-40B4-BE49-F238E27FC236}">
                  <a16:creationId xmlns:a16="http://schemas.microsoft.com/office/drawing/2014/main" xmlns="" id="{FD0D034C-B703-4557-8091-630AC754CCDF}"/>
                </a:ext>
              </a:extLst>
            </p:cNvPr>
            <p:cNvSpPr txBox="1"/>
            <p:nvPr/>
          </p:nvSpPr>
          <p:spPr>
            <a:xfrm>
              <a:off x="5554712" y="4904871"/>
              <a:ext cx="1554670" cy="1031432"/>
            </a:xfrm>
            <a:prstGeom prst="rect">
              <a:avLst/>
            </a:prstGeom>
            <a:noFill/>
          </p:spPr>
          <p:txBody>
            <a:bodyPr wrap="none" lIns="91439" tIns="45719" rIns="91439" bIns="45719" rtlCol="0">
              <a:spAutoFit/>
            </a:bodyPr>
            <a:lstStyle/>
            <a:p>
              <a:pPr defTabSz="914354"/>
              <a:r>
                <a:rPr lang="en-US" altLang="zh-CN" sz="5400" b="1" dirty="0">
                  <a:solidFill>
                    <a:schemeClr val="bg1">
                      <a:lumMod val="50000"/>
                    </a:schemeClr>
                  </a:solidFill>
                  <a:latin typeface="Calibri"/>
                  <a:ea typeface="宋体"/>
                </a:rPr>
                <a:t>66%</a:t>
              </a:r>
              <a:endParaRPr lang="zh-CN" altLang="en-US" sz="5400" b="1" dirty="0">
                <a:solidFill>
                  <a:schemeClr val="bg1">
                    <a:lumMod val="50000"/>
                  </a:schemeClr>
                </a:solidFill>
                <a:latin typeface="Calibri"/>
                <a:ea typeface="宋体"/>
              </a:endParaRPr>
            </a:p>
          </p:txBody>
        </p:sp>
        <p:sp>
          <p:nvSpPr>
            <p:cNvPr id="18" name="矩形 17">
              <a:extLst>
                <a:ext uri="{FF2B5EF4-FFF2-40B4-BE49-F238E27FC236}">
                  <a16:creationId xmlns:a16="http://schemas.microsoft.com/office/drawing/2014/main" xmlns="" id="{1455B2CE-267A-4F10-AAB9-CAFDDD0EE41F}"/>
                </a:ext>
              </a:extLst>
            </p:cNvPr>
            <p:cNvSpPr/>
            <p:nvPr/>
          </p:nvSpPr>
          <p:spPr>
            <a:xfrm>
              <a:off x="6980101" y="5017324"/>
              <a:ext cx="4453572" cy="907660"/>
            </a:xfrm>
            <a:prstGeom prst="rect">
              <a:avLst/>
            </a:prstGeom>
          </p:spPr>
          <p:txBody>
            <a:bodyPr wrap="square" lIns="91439" tIns="45719" rIns="91439" bIns="45719">
              <a:spAutoFit/>
            </a:bodyPr>
            <a:lstStyle/>
            <a:p>
              <a:pPr lvl="0">
                <a:lnSpc>
                  <a:spcPct val="130000"/>
                </a:lnSpc>
              </a:pPr>
              <a:r>
                <a:rPr lang="zh-CN" altLang="en-US" sz="1200" dirty="0">
                  <a:solidFill>
                    <a:schemeClr val="bg1">
                      <a:lumMod val="50000"/>
                    </a:schemeClr>
                  </a:solidFill>
                  <a:latin typeface="微软雅黑"/>
                </a:rPr>
                <a:t>标题数字等都可以通过点击和重新输入进行更改，顶部“开始”面板中可以对字体、字号、颜色、行距等进行修改。建议正文字号</a:t>
              </a:r>
              <a:r>
                <a:rPr lang="en-US" altLang="zh-CN" sz="1200" dirty="0">
                  <a:solidFill>
                    <a:schemeClr val="bg1">
                      <a:lumMod val="50000"/>
                    </a:schemeClr>
                  </a:solidFill>
                  <a:latin typeface="微软雅黑"/>
                </a:rPr>
                <a:t>10</a:t>
              </a:r>
              <a:r>
                <a:rPr lang="zh-CN" altLang="en-US" sz="1200" dirty="0">
                  <a:solidFill>
                    <a:schemeClr val="bg1">
                      <a:lumMod val="50000"/>
                    </a:schemeClr>
                  </a:solidFill>
                  <a:latin typeface="微软雅黑"/>
                </a:rPr>
                <a:t>，</a:t>
              </a:r>
              <a:r>
                <a:rPr lang="en-US" altLang="zh-CN" sz="1200" dirty="0">
                  <a:solidFill>
                    <a:schemeClr val="bg1">
                      <a:lumMod val="50000"/>
                    </a:schemeClr>
                  </a:solidFill>
                  <a:latin typeface="微软雅黑"/>
                </a:rPr>
                <a:t>1.3</a:t>
              </a:r>
              <a:r>
                <a:rPr lang="zh-CN" altLang="en-US" sz="1200" dirty="0">
                  <a:solidFill>
                    <a:schemeClr val="bg1">
                      <a:lumMod val="50000"/>
                    </a:schemeClr>
                  </a:solidFill>
                  <a:latin typeface="微软雅黑"/>
                </a:rPr>
                <a:t>倍行距。</a:t>
              </a:r>
              <a:endParaRPr lang="en-US" altLang="zh-CN" sz="1200" dirty="0">
                <a:solidFill>
                  <a:schemeClr val="bg1">
                    <a:lumMod val="50000"/>
                  </a:schemeClr>
                </a:solidFill>
              </a:endParaRPr>
            </a:p>
          </p:txBody>
        </p:sp>
      </p:grpSp>
    </p:spTree>
    <p:extLst>
      <p:ext uri="{BB962C8B-B14F-4D97-AF65-F5344CB8AC3E}">
        <p14:creationId xmlns:p14="http://schemas.microsoft.com/office/powerpoint/2010/main" val="1141744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42"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1000"/>
                                        <p:tgtEl>
                                          <p:spTgt spid="10"/>
                                        </p:tgtEl>
                                      </p:cBhvr>
                                    </p:animEffect>
                                    <p:anim calcmode="lin" valueType="num">
                                      <p:cBhvr>
                                        <p:cTn id="19" dur="1000" fill="hold"/>
                                        <p:tgtEl>
                                          <p:spTgt spid="10"/>
                                        </p:tgtEl>
                                        <p:attrNameLst>
                                          <p:attrName>ppt_x</p:attrName>
                                        </p:attrNameLst>
                                      </p:cBhvr>
                                      <p:tavLst>
                                        <p:tav tm="0">
                                          <p:val>
                                            <p:strVal val="#ppt_x"/>
                                          </p:val>
                                        </p:tav>
                                        <p:tav tm="100000">
                                          <p:val>
                                            <p:strVal val="#ppt_x"/>
                                          </p:val>
                                        </p:tav>
                                      </p:tavLst>
                                    </p:anim>
                                    <p:anim calcmode="lin" valueType="num">
                                      <p:cBhvr>
                                        <p:cTn id="20"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企业未来规划</a:t>
            </a:r>
          </a:p>
        </p:txBody>
      </p:sp>
      <p:grpSp>
        <p:nvGrpSpPr>
          <p:cNvPr id="3" name="组合 2">
            <a:extLst>
              <a:ext uri="{FF2B5EF4-FFF2-40B4-BE49-F238E27FC236}">
                <a16:creationId xmlns:a16="http://schemas.microsoft.com/office/drawing/2014/main" xmlns="" id="{68D2BBD0-66B2-46DA-9D37-54260EC453A0}"/>
              </a:ext>
            </a:extLst>
          </p:cNvPr>
          <p:cNvGrpSpPr/>
          <p:nvPr/>
        </p:nvGrpSpPr>
        <p:grpSpPr>
          <a:xfrm>
            <a:off x="734707" y="2399460"/>
            <a:ext cx="5129064" cy="3463385"/>
            <a:chOff x="5216599" y="2152377"/>
            <a:chExt cx="4249738" cy="2869624"/>
          </a:xfrm>
        </p:grpSpPr>
        <p:sp>
          <p:nvSpPr>
            <p:cNvPr id="4" name="Freeform 5">
              <a:extLst>
                <a:ext uri="{FF2B5EF4-FFF2-40B4-BE49-F238E27FC236}">
                  <a16:creationId xmlns:a16="http://schemas.microsoft.com/office/drawing/2014/main" xmlns="" id="{9336A355-039B-4152-AE77-BFDA90D18B37}"/>
                </a:ext>
              </a:extLst>
            </p:cNvPr>
            <p:cNvSpPr>
              <a:spLocks noChangeArrowheads="1"/>
            </p:cNvSpPr>
            <p:nvPr/>
          </p:nvSpPr>
          <p:spPr bwMode="auto">
            <a:xfrm>
              <a:off x="6837437" y="3277914"/>
              <a:ext cx="976312" cy="1370013"/>
            </a:xfrm>
            <a:custGeom>
              <a:avLst/>
              <a:gdLst>
                <a:gd name="T0" fmla="*/ 487362 w 615"/>
                <a:gd name="T1" fmla="*/ 0 h 863"/>
                <a:gd name="T2" fmla="*/ 731837 w 615"/>
                <a:gd name="T3" fmla="*/ 690563 h 863"/>
                <a:gd name="T4" fmla="*/ 976312 w 615"/>
                <a:gd name="T5" fmla="*/ 1370013 h 863"/>
                <a:gd name="T6" fmla="*/ 487362 w 615"/>
                <a:gd name="T7" fmla="*/ 1370013 h 863"/>
                <a:gd name="T8" fmla="*/ 0 w 615"/>
                <a:gd name="T9" fmla="*/ 1370013 h 863"/>
                <a:gd name="T10" fmla="*/ 244475 w 615"/>
                <a:gd name="T11" fmla="*/ 690563 h 863"/>
                <a:gd name="T12" fmla="*/ 487362 w 615"/>
                <a:gd name="T13" fmla="*/ 0 h 863"/>
                <a:gd name="T14" fmla="*/ 0 60000 65536"/>
                <a:gd name="T15" fmla="*/ 0 60000 65536"/>
                <a:gd name="T16" fmla="*/ 0 60000 65536"/>
                <a:gd name="T17" fmla="*/ 0 60000 65536"/>
                <a:gd name="T18" fmla="*/ 0 60000 65536"/>
                <a:gd name="T19" fmla="*/ 0 60000 65536"/>
                <a:gd name="T20" fmla="*/ 0 60000 65536"/>
                <a:gd name="T21" fmla="*/ 0 w 615"/>
                <a:gd name="T22" fmla="*/ 0 h 863"/>
                <a:gd name="T23" fmla="*/ 615 w 615"/>
                <a:gd name="T24" fmla="*/ 863 h 86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863">
                  <a:moveTo>
                    <a:pt x="307" y="0"/>
                  </a:moveTo>
                  <a:lnTo>
                    <a:pt x="461" y="435"/>
                  </a:lnTo>
                  <a:lnTo>
                    <a:pt x="615" y="863"/>
                  </a:lnTo>
                  <a:lnTo>
                    <a:pt x="307" y="863"/>
                  </a:lnTo>
                  <a:lnTo>
                    <a:pt x="0" y="863"/>
                  </a:lnTo>
                  <a:lnTo>
                    <a:pt x="154" y="435"/>
                  </a:lnTo>
                  <a:lnTo>
                    <a:pt x="307" y="0"/>
                  </a:lnTo>
                  <a:close/>
                </a:path>
              </a:pathLst>
            </a:custGeom>
            <a:gradFill>
              <a:gsLst>
                <a:gs pos="0">
                  <a:srgbClr val="1A88D3"/>
                </a:gs>
                <a:gs pos="100000">
                  <a:srgbClr val="21B2AD"/>
                </a:gs>
              </a:gsLst>
              <a:lin ang="2700000" scaled="0"/>
            </a:gradFill>
            <a:ln>
              <a:noFill/>
            </a:ln>
          </p:spPr>
          <p:txBody>
            <a:bodyPr/>
            <a:lstStyle/>
            <a:p>
              <a:endParaRPr lang="zh-CN" altLang="en-US">
                <a:solidFill>
                  <a:schemeClr val="bg1">
                    <a:lumMod val="50000"/>
                  </a:schemeClr>
                </a:solidFill>
              </a:endParaRPr>
            </a:p>
          </p:txBody>
        </p:sp>
        <p:sp>
          <p:nvSpPr>
            <p:cNvPr id="5" name="Freeform 6">
              <a:extLst>
                <a:ext uri="{FF2B5EF4-FFF2-40B4-BE49-F238E27FC236}">
                  <a16:creationId xmlns:a16="http://schemas.microsoft.com/office/drawing/2014/main" xmlns="" id="{A87F1997-E669-4704-9CFA-68C2D6AA7BD5}"/>
                </a:ext>
              </a:extLst>
            </p:cNvPr>
            <p:cNvSpPr>
              <a:spLocks noChangeArrowheads="1"/>
            </p:cNvSpPr>
            <p:nvPr/>
          </p:nvSpPr>
          <p:spPr bwMode="auto">
            <a:xfrm>
              <a:off x="6010349" y="4000227"/>
              <a:ext cx="976313" cy="647700"/>
            </a:xfrm>
            <a:custGeom>
              <a:avLst/>
              <a:gdLst>
                <a:gd name="T0" fmla="*/ 488950 w 615"/>
                <a:gd name="T1" fmla="*/ 0 h 408"/>
                <a:gd name="T2" fmla="*/ 731838 w 615"/>
                <a:gd name="T3" fmla="*/ 319088 h 408"/>
                <a:gd name="T4" fmla="*/ 976313 w 615"/>
                <a:gd name="T5" fmla="*/ 647700 h 408"/>
                <a:gd name="T6" fmla="*/ 488950 w 615"/>
                <a:gd name="T7" fmla="*/ 647700 h 408"/>
                <a:gd name="T8" fmla="*/ 0 w 615"/>
                <a:gd name="T9" fmla="*/ 647700 h 408"/>
                <a:gd name="T10" fmla="*/ 244475 w 615"/>
                <a:gd name="T11" fmla="*/ 319088 h 408"/>
                <a:gd name="T12" fmla="*/ 488950 w 615"/>
                <a:gd name="T13" fmla="*/ 0 h 408"/>
                <a:gd name="T14" fmla="*/ 0 60000 65536"/>
                <a:gd name="T15" fmla="*/ 0 60000 65536"/>
                <a:gd name="T16" fmla="*/ 0 60000 65536"/>
                <a:gd name="T17" fmla="*/ 0 60000 65536"/>
                <a:gd name="T18" fmla="*/ 0 60000 65536"/>
                <a:gd name="T19" fmla="*/ 0 60000 65536"/>
                <a:gd name="T20" fmla="*/ 0 60000 65536"/>
                <a:gd name="T21" fmla="*/ 0 w 615"/>
                <a:gd name="T22" fmla="*/ 0 h 408"/>
                <a:gd name="T23" fmla="*/ 615 w 615"/>
                <a:gd name="T24" fmla="*/ 408 h 40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5" h="408">
                  <a:moveTo>
                    <a:pt x="308" y="0"/>
                  </a:moveTo>
                  <a:lnTo>
                    <a:pt x="461" y="201"/>
                  </a:lnTo>
                  <a:lnTo>
                    <a:pt x="615" y="408"/>
                  </a:lnTo>
                  <a:lnTo>
                    <a:pt x="308" y="408"/>
                  </a:lnTo>
                  <a:lnTo>
                    <a:pt x="0" y="408"/>
                  </a:lnTo>
                  <a:lnTo>
                    <a:pt x="154" y="201"/>
                  </a:lnTo>
                  <a:lnTo>
                    <a:pt x="308" y="0"/>
                  </a:lnTo>
                  <a:close/>
                </a:path>
              </a:pathLst>
            </a:custGeom>
            <a:gradFill>
              <a:gsLst>
                <a:gs pos="0">
                  <a:srgbClr val="1A88D3"/>
                </a:gs>
                <a:gs pos="100000">
                  <a:srgbClr val="21B2AD"/>
                </a:gs>
              </a:gsLst>
              <a:lin ang="2700000" scaled="0"/>
            </a:gradFill>
            <a:ln>
              <a:noFill/>
            </a:ln>
          </p:spPr>
          <p:txBody>
            <a:bodyPr/>
            <a:lstStyle/>
            <a:p>
              <a:endParaRPr lang="zh-CN" altLang="en-US" dirty="0">
                <a:solidFill>
                  <a:schemeClr val="bg1">
                    <a:lumMod val="50000"/>
                  </a:schemeClr>
                </a:solidFill>
              </a:endParaRPr>
            </a:p>
          </p:txBody>
        </p:sp>
        <p:sp>
          <p:nvSpPr>
            <p:cNvPr id="6" name="Freeform 7">
              <a:extLst>
                <a:ext uri="{FF2B5EF4-FFF2-40B4-BE49-F238E27FC236}">
                  <a16:creationId xmlns:a16="http://schemas.microsoft.com/office/drawing/2014/main" xmlns="" id="{F98F5F34-C8AF-43A0-9245-1C6A2F3A83C2}"/>
                </a:ext>
              </a:extLst>
            </p:cNvPr>
            <p:cNvSpPr>
              <a:spLocks noChangeArrowheads="1"/>
            </p:cNvSpPr>
            <p:nvPr/>
          </p:nvSpPr>
          <p:spPr bwMode="auto">
            <a:xfrm>
              <a:off x="5216599" y="4478064"/>
              <a:ext cx="974725" cy="169863"/>
            </a:xfrm>
            <a:custGeom>
              <a:avLst/>
              <a:gdLst>
                <a:gd name="T0" fmla="*/ 487363 w 614"/>
                <a:gd name="T1" fmla="*/ 0 h 107"/>
                <a:gd name="T2" fmla="*/ 730250 w 614"/>
                <a:gd name="T3" fmla="*/ 84138 h 107"/>
                <a:gd name="T4" fmla="*/ 974725 w 614"/>
                <a:gd name="T5" fmla="*/ 169863 h 107"/>
                <a:gd name="T6" fmla="*/ 487363 w 614"/>
                <a:gd name="T7" fmla="*/ 169863 h 107"/>
                <a:gd name="T8" fmla="*/ 0 w 614"/>
                <a:gd name="T9" fmla="*/ 169863 h 107"/>
                <a:gd name="T10" fmla="*/ 242888 w 614"/>
                <a:gd name="T11" fmla="*/ 84138 h 107"/>
                <a:gd name="T12" fmla="*/ 487363 w 614"/>
                <a:gd name="T13" fmla="*/ 0 h 107"/>
                <a:gd name="T14" fmla="*/ 0 60000 65536"/>
                <a:gd name="T15" fmla="*/ 0 60000 65536"/>
                <a:gd name="T16" fmla="*/ 0 60000 65536"/>
                <a:gd name="T17" fmla="*/ 0 60000 65536"/>
                <a:gd name="T18" fmla="*/ 0 60000 65536"/>
                <a:gd name="T19" fmla="*/ 0 60000 65536"/>
                <a:gd name="T20" fmla="*/ 0 60000 65536"/>
                <a:gd name="T21" fmla="*/ 0 w 614"/>
                <a:gd name="T22" fmla="*/ 0 h 107"/>
                <a:gd name="T23" fmla="*/ 614 w 614"/>
                <a:gd name="T24" fmla="*/ 107 h 10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07">
                  <a:moveTo>
                    <a:pt x="307" y="0"/>
                  </a:moveTo>
                  <a:lnTo>
                    <a:pt x="460" y="53"/>
                  </a:lnTo>
                  <a:lnTo>
                    <a:pt x="614" y="107"/>
                  </a:lnTo>
                  <a:lnTo>
                    <a:pt x="307" y="107"/>
                  </a:lnTo>
                  <a:lnTo>
                    <a:pt x="0" y="107"/>
                  </a:lnTo>
                  <a:lnTo>
                    <a:pt x="153" y="53"/>
                  </a:lnTo>
                  <a:lnTo>
                    <a:pt x="307" y="0"/>
                  </a:lnTo>
                  <a:close/>
                </a:path>
              </a:pathLst>
            </a:custGeom>
            <a:gradFill>
              <a:gsLst>
                <a:gs pos="0">
                  <a:srgbClr val="1A88D3"/>
                </a:gs>
                <a:gs pos="100000">
                  <a:srgbClr val="21B2AD"/>
                </a:gs>
              </a:gsLst>
              <a:lin ang="2700000" scaled="0"/>
            </a:gradFill>
            <a:ln>
              <a:noFill/>
            </a:ln>
            <a:extLst/>
          </p:spPr>
          <p:txBody>
            <a:bodyPr/>
            <a:lstStyle/>
            <a:p>
              <a:endParaRPr lang="zh-CN" altLang="en-US" dirty="0">
                <a:solidFill>
                  <a:schemeClr val="bg1">
                    <a:lumMod val="50000"/>
                  </a:schemeClr>
                </a:solidFill>
              </a:endParaRPr>
            </a:p>
          </p:txBody>
        </p:sp>
        <p:sp>
          <p:nvSpPr>
            <p:cNvPr id="8" name="Freeform 8">
              <a:extLst>
                <a:ext uri="{FF2B5EF4-FFF2-40B4-BE49-F238E27FC236}">
                  <a16:creationId xmlns:a16="http://schemas.microsoft.com/office/drawing/2014/main" xmlns="" id="{86D7D6AD-72F4-4282-AD70-9A88CC25816B}"/>
                </a:ext>
              </a:extLst>
            </p:cNvPr>
            <p:cNvSpPr>
              <a:spLocks noChangeArrowheads="1"/>
            </p:cNvSpPr>
            <p:nvPr/>
          </p:nvSpPr>
          <p:spPr bwMode="auto">
            <a:xfrm>
              <a:off x="7664524" y="2480989"/>
              <a:ext cx="974725" cy="2166938"/>
            </a:xfrm>
            <a:custGeom>
              <a:avLst/>
              <a:gdLst>
                <a:gd name="T0" fmla="*/ 487363 w 614"/>
                <a:gd name="T1" fmla="*/ 0 h 1365"/>
                <a:gd name="T2" fmla="*/ 731838 w 614"/>
                <a:gd name="T3" fmla="*/ 1082675 h 1365"/>
                <a:gd name="T4" fmla="*/ 974725 w 614"/>
                <a:gd name="T5" fmla="*/ 2166938 h 1365"/>
                <a:gd name="T6" fmla="*/ 487363 w 614"/>
                <a:gd name="T7" fmla="*/ 2166938 h 1365"/>
                <a:gd name="T8" fmla="*/ 0 w 614"/>
                <a:gd name="T9" fmla="*/ 2166938 h 1365"/>
                <a:gd name="T10" fmla="*/ 244475 w 614"/>
                <a:gd name="T11" fmla="*/ 1082675 h 1365"/>
                <a:gd name="T12" fmla="*/ 487363 w 614"/>
                <a:gd name="T13" fmla="*/ 0 h 1365"/>
                <a:gd name="T14" fmla="*/ 0 60000 65536"/>
                <a:gd name="T15" fmla="*/ 0 60000 65536"/>
                <a:gd name="T16" fmla="*/ 0 60000 65536"/>
                <a:gd name="T17" fmla="*/ 0 60000 65536"/>
                <a:gd name="T18" fmla="*/ 0 60000 65536"/>
                <a:gd name="T19" fmla="*/ 0 60000 65536"/>
                <a:gd name="T20" fmla="*/ 0 60000 65536"/>
                <a:gd name="T21" fmla="*/ 0 w 614"/>
                <a:gd name="T22" fmla="*/ 0 h 1365"/>
                <a:gd name="T23" fmla="*/ 614 w 614"/>
                <a:gd name="T24" fmla="*/ 1365 h 13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1365">
                  <a:moveTo>
                    <a:pt x="307" y="0"/>
                  </a:moveTo>
                  <a:lnTo>
                    <a:pt x="461" y="682"/>
                  </a:lnTo>
                  <a:lnTo>
                    <a:pt x="614" y="1365"/>
                  </a:lnTo>
                  <a:lnTo>
                    <a:pt x="307" y="1365"/>
                  </a:lnTo>
                  <a:lnTo>
                    <a:pt x="0" y="1365"/>
                  </a:lnTo>
                  <a:lnTo>
                    <a:pt x="154" y="682"/>
                  </a:lnTo>
                  <a:lnTo>
                    <a:pt x="307" y="0"/>
                  </a:lnTo>
                  <a:close/>
                </a:path>
              </a:pathLst>
            </a:custGeom>
            <a:gradFill>
              <a:gsLst>
                <a:gs pos="0">
                  <a:srgbClr val="1A88D3"/>
                </a:gs>
                <a:gs pos="100000">
                  <a:srgbClr val="21B2AD"/>
                </a:gs>
              </a:gsLst>
              <a:lin ang="2700000" scaled="0"/>
            </a:gradFill>
            <a:ln>
              <a:noFill/>
            </a:ln>
          </p:spPr>
          <p:txBody>
            <a:bodyPr/>
            <a:lstStyle/>
            <a:p>
              <a:endParaRPr lang="zh-CN" altLang="en-US" dirty="0">
                <a:solidFill>
                  <a:schemeClr val="bg1">
                    <a:lumMod val="50000"/>
                  </a:schemeClr>
                </a:solidFill>
              </a:endParaRPr>
            </a:p>
          </p:txBody>
        </p:sp>
        <p:sp>
          <p:nvSpPr>
            <p:cNvPr id="9" name="Freeform 9">
              <a:extLst>
                <a:ext uri="{FF2B5EF4-FFF2-40B4-BE49-F238E27FC236}">
                  <a16:creationId xmlns:a16="http://schemas.microsoft.com/office/drawing/2014/main" xmlns="" id="{225CD8F2-E5AD-4A26-8786-7B7473B0DE73}"/>
                </a:ext>
              </a:extLst>
            </p:cNvPr>
            <p:cNvSpPr>
              <a:spLocks noChangeArrowheads="1"/>
            </p:cNvSpPr>
            <p:nvPr/>
          </p:nvSpPr>
          <p:spPr bwMode="auto">
            <a:xfrm>
              <a:off x="8491612" y="3638277"/>
              <a:ext cx="974725" cy="1009650"/>
            </a:xfrm>
            <a:custGeom>
              <a:avLst/>
              <a:gdLst>
                <a:gd name="T0" fmla="*/ 487363 w 614"/>
                <a:gd name="T1" fmla="*/ 0 h 636"/>
                <a:gd name="T2" fmla="*/ 731838 w 614"/>
                <a:gd name="T3" fmla="*/ 509588 h 636"/>
                <a:gd name="T4" fmla="*/ 974725 w 614"/>
                <a:gd name="T5" fmla="*/ 1009650 h 636"/>
                <a:gd name="T6" fmla="*/ 487363 w 614"/>
                <a:gd name="T7" fmla="*/ 1009650 h 636"/>
                <a:gd name="T8" fmla="*/ 0 w 614"/>
                <a:gd name="T9" fmla="*/ 1009650 h 636"/>
                <a:gd name="T10" fmla="*/ 244475 w 614"/>
                <a:gd name="T11" fmla="*/ 509588 h 636"/>
                <a:gd name="T12" fmla="*/ 487363 w 614"/>
                <a:gd name="T13" fmla="*/ 0 h 636"/>
                <a:gd name="T14" fmla="*/ 0 60000 65536"/>
                <a:gd name="T15" fmla="*/ 0 60000 65536"/>
                <a:gd name="T16" fmla="*/ 0 60000 65536"/>
                <a:gd name="T17" fmla="*/ 0 60000 65536"/>
                <a:gd name="T18" fmla="*/ 0 60000 65536"/>
                <a:gd name="T19" fmla="*/ 0 60000 65536"/>
                <a:gd name="T20" fmla="*/ 0 60000 65536"/>
                <a:gd name="T21" fmla="*/ 0 w 614"/>
                <a:gd name="T22" fmla="*/ 0 h 636"/>
                <a:gd name="T23" fmla="*/ 614 w 614"/>
                <a:gd name="T24" fmla="*/ 636 h 6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14" h="636">
                  <a:moveTo>
                    <a:pt x="307" y="0"/>
                  </a:moveTo>
                  <a:lnTo>
                    <a:pt x="461" y="321"/>
                  </a:lnTo>
                  <a:lnTo>
                    <a:pt x="614" y="636"/>
                  </a:lnTo>
                  <a:lnTo>
                    <a:pt x="307" y="636"/>
                  </a:lnTo>
                  <a:lnTo>
                    <a:pt x="0" y="636"/>
                  </a:lnTo>
                  <a:lnTo>
                    <a:pt x="154" y="321"/>
                  </a:lnTo>
                  <a:lnTo>
                    <a:pt x="307" y="0"/>
                  </a:lnTo>
                  <a:close/>
                </a:path>
              </a:pathLst>
            </a:custGeom>
            <a:gradFill>
              <a:gsLst>
                <a:gs pos="0">
                  <a:srgbClr val="1A88D3"/>
                </a:gs>
                <a:gs pos="100000">
                  <a:srgbClr val="21B2AD"/>
                </a:gs>
              </a:gsLst>
              <a:lin ang="2700000" scaled="0"/>
            </a:gradFill>
            <a:ln>
              <a:noFill/>
            </a:ln>
          </p:spPr>
          <p:txBody>
            <a:bodyPr/>
            <a:lstStyle/>
            <a:p>
              <a:endParaRPr lang="zh-CN" altLang="en-US" dirty="0">
                <a:solidFill>
                  <a:schemeClr val="bg1">
                    <a:lumMod val="50000"/>
                  </a:schemeClr>
                </a:solidFill>
              </a:endParaRPr>
            </a:p>
          </p:txBody>
        </p:sp>
        <p:sp>
          <p:nvSpPr>
            <p:cNvPr id="10" name="TextBox 282">
              <a:extLst>
                <a:ext uri="{FF2B5EF4-FFF2-40B4-BE49-F238E27FC236}">
                  <a16:creationId xmlns:a16="http://schemas.microsoft.com/office/drawing/2014/main" xmlns="" id="{C0F63D23-1879-4C66-99FD-7E199BB113C0}"/>
                </a:ext>
              </a:extLst>
            </p:cNvPr>
            <p:cNvSpPr>
              <a:spLocks noChangeArrowheads="1"/>
            </p:cNvSpPr>
            <p:nvPr/>
          </p:nvSpPr>
          <p:spPr bwMode="auto">
            <a:xfrm>
              <a:off x="5476949" y="40970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1" name="TextBox 283">
              <a:extLst>
                <a:ext uri="{FF2B5EF4-FFF2-40B4-BE49-F238E27FC236}">
                  <a16:creationId xmlns:a16="http://schemas.microsoft.com/office/drawing/2014/main" xmlns="" id="{59D43B06-4EF5-4429-A9B6-C9B463043918}"/>
                </a:ext>
              </a:extLst>
            </p:cNvPr>
            <p:cNvSpPr>
              <a:spLocks noChangeArrowheads="1"/>
            </p:cNvSpPr>
            <p:nvPr/>
          </p:nvSpPr>
          <p:spPr bwMode="auto">
            <a:xfrm>
              <a:off x="5462032"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2" name="TextBox 285">
              <a:extLst>
                <a:ext uri="{FF2B5EF4-FFF2-40B4-BE49-F238E27FC236}">
                  <a16:creationId xmlns:a16="http://schemas.microsoft.com/office/drawing/2014/main" xmlns="" id="{D651B246-E969-40F6-A98A-0AB39726487A}"/>
                </a:ext>
              </a:extLst>
            </p:cNvPr>
            <p:cNvSpPr>
              <a:spLocks noChangeArrowheads="1"/>
            </p:cNvSpPr>
            <p:nvPr/>
          </p:nvSpPr>
          <p:spPr bwMode="auto">
            <a:xfrm>
              <a:off x="6231176"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3" name="TextBox 286">
              <a:extLst>
                <a:ext uri="{FF2B5EF4-FFF2-40B4-BE49-F238E27FC236}">
                  <a16:creationId xmlns:a16="http://schemas.microsoft.com/office/drawing/2014/main" xmlns="" id="{41745E5E-9ACC-470B-9FB7-D68F3386B6E2}"/>
                </a:ext>
              </a:extLst>
            </p:cNvPr>
            <p:cNvSpPr>
              <a:spLocks noChangeArrowheads="1"/>
            </p:cNvSpPr>
            <p:nvPr/>
          </p:nvSpPr>
          <p:spPr bwMode="auto">
            <a:xfrm>
              <a:off x="6959674"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zh-CN" altLang="en-US" sz="1400">
                  <a:solidFill>
                    <a:schemeClr val="bg1">
                      <a:lumMod val="50000"/>
                    </a:schemeClr>
                  </a:solidFill>
                  <a:latin typeface="微软雅黑" pitchFamily="34" charset="-122"/>
                  <a:ea typeface="微软雅黑" pitchFamily="34" charset="-122"/>
                  <a:sym typeface="Arial" pitchFamily="34" charset="0"/>
                </a:rPr>
                <a:t>标题</a:t>
              </a:r>
            </a:p>
          </p:txBody>
        </p:sp>
        <p:sp>
          <p:nvSpPr>
            <p:cNvPr id="14" name="TextBox 287">
              <a:extLst>
                <a:ext uri="{FF2B5EF4-FFF2-40B4-BE49-F238E27FC236}">
                  <a16:creationId xmlns:a16="http://schemas.microsoft.com/office/drawing/2014/main" xmlns="" id="{51A74A7E-CCB1-4AA1-AE8B-A245ED8E4A4D}"/>
                </a:ext>
              </a:extLst>
            </p:cNvPr>
            <p:cNvSpPr>
              <a:spLocks noChangeArrowheads="1"/>
            </p:cNvSpPr>
            <p:nvPr/>
          </p:nvSpPr>
          <p:spPr bwMode="auto">
            <a:xfrm>
              <a:off x="7886145"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5" name="TextBox 288">
              <a:extLst>
                <a:ext uri="{FF2B5EF4-FFF2-40B4-BE49-F238E27FC236}">
                  <a16:creationId xmlns:a16="http://schemas.microsoft.com/office/drawing/2014/main" xmlns="" id="{1244F10F-FA78-4494-9739-73423D7EE921}"/>
                </a:ext>
              </a:extLst>
            </p:cNvPr>
            <p:cNvSpPr>
              <a:spLocks noChangeArrowheads="1"/>
            </p:cNvSpPr>
            <p:nvPr/>
          </p:nvSpPr>
          <p:spPr bwMode="auto">
            <a:xfrm>
              <a:off x="8742601" y="4766989"/>
              <a:ext cx="450520" cy="25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a:r>
                <a:rPr lang="zh-CN" altLang="en-US" sz="1400">
                  <a:solidFill>
                    <a:schemeClr val="bg1">
                      <a:lumMod val="50000"/>
                    </a:schemeClr>
                  </a:solidFill>
                  <a:latin typeface="微软雅黑" pitchFamily="34" charset="-122"/>
                  <a:ea typeface="微软雅黑" pitchFamily="34" charset="-122"/>
                  <a:sym typeface="Arial" pitchFamily="34" charset="0"/>
                </a:rPr>
                <a:t>标题</a:t>
              </a:r>
              <a:endParaRPr lang="zh-CN" altLang="en-US">
                <a:solidFill>
                  <a:schemeClr val="bg1">
                    <a:lumMod val="50000"/>
                  </a:schemeClr>
                </a:solidFill>
              </a:endParaRPr>
            </a:p>
          </p:txBody>
        </p:sp>
        <p:sp>
          <p:nvSpPr>
            <p:cNvPr id="16" name="TextBox 289">
              <a:extLst>
                <a:ext uri="{FF2B5EF4-FFF2-40B4-BE49-F238E27FC236}">
                  <a16:creationId xmlns:a16="http://schemas.microsoft.com/office/drawing/2014/main" xmlns="" id="{003660E8-036D-4594-B697-AD68005B9EED}"/>
                </a:ext>
              </a:extLst>
            </p:cNvPr>
            <p:cNvSpPr>
              <a:spLocks noChangeArrowheads="1"/>
            </p:cNvSpPr>
            <p:nvPr/>
          </p:nvSpPr>
          <p:spPr bwMode="auto">
            <a:xfrm>
              <a:off x="6261174" y="3665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38</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7" name="TextBox 290">
              <a:extLst>
                <a:ext uri="{FF2B5EF4-FFF2-40B4-BE49-F238E27FC236}">
                  <a16:creationId xmlns:a16="http://schemas.microsoft.com/office/drawing/2014/main" xmlns="" id="{F7504BF2-0FCB-42C7-A978-59E55BAC7F40}"/>
                </a:ext>
              </a:extLst>
            </p:cNvPr>
            <p:cNvSpPr>
              <a:spLocks noChangeArrowheads="1"/>
            </p:cNvSpPr>
            <p:nvPr/>
          </p:nvSpPr>
          <p:spPr bwMode="auto">
            <a:xfrm>
              <a:off x="7073974" y="287151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97</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8" name="TextBox 291">
              <a:extLst>
                <a:ext uri="{FF2B5EF4-FFF2-40B4-BE49-F238E27FC236}">
                  <a16:creationId xmlns:a16="http://schemas.microsoft.com/office/drawing/2014/main" xmlns="" id="{9E0FDACA-141B-43D8-9050-A042A3823283}"/>
                </a:ext>
              </a:extLst>
            </p:cNvPr>
            <p:cNvSpPr>
              <a:spLocks noChangeArrowheads="1"/>
            </p:cNvSpPr>
            <p:nvPr/>
          </p:nvSpPr>
          <p:spPr bwMode="auto">
            <a:xfrm>
              <a:off x="7915349" y="2152377"/>
              <a:ext cx="451849"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125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sp>
          <p:nvSpPr>
            <p:cNvPr id="19" name="TextBox 292">
              <a:extLst>
                <a:ext uri="{FF2B5EF4-FFF2-40B4-BE49-F238E27FC236}">
                  <a16:creationId xmlns:a16="http://schemas.microsoft.com/office/drawing/2014/main" xmlns="" id="{CA755A01-4723-4B4A-8846-B47736A007B3}"/>
                </a:ext>
              </a:extLst>
            </p:cNvPr>
            <p:cNvSpPr>
              <a:spLocks noChangeArrowheads="1"/>
            </p:cNvSpPr>
            <p:nvPr/>
          </p:nvSpPr>
          <p:spPr bwMode="auto">
            <a:xfrm>
              <a:off x="8756724" y="3284264"/>
              <a:ext cx="352234" cy="280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r>
                <a:rPr lang="en-US" altLang="zh-CN" sz="1600">
                  <a:solidFill>
                    <a:schemeClr val="bg1">
                      <a:lumMod val="50000"/>
                    </a:schemeClr>
                  </a:solidFill>
                  <a:latin typeface="方正中等线简体" pitchFamily="2" charset="-122"/>
                  <a:ea typeface="方正中等线简体" pitchFamily="2" charset="-122"/>
                  <a:sym typeface="Arial" pitchFamily="34" charset="0"/>
                </a:rPr>
                <a:t>55</a:t>
              </a:r>
              <a:endParaRPr lang="zh-CN" altLang="en-US" sz="1600">
                <a:solidFill>
                  <a:schemeClr val="bg1">
                    <a:lumMod val="50000"/>
                  </a:schemeClr>
                </a:solidFill>
                <a:latin typeface="方正中等线简体" pitchFamily="2" charset="-122"/>
                <a:ea typeface="方正中等线简体" pitchFamily="2" charset="-122"/>
                <a:sym typeface="Arial" pitchFamily="34" charset="0"/>
              </a:endParaRPr>
            </a:p>
          </p:txBody>
        </p:sp>
      </p:grpSp>
      <p:grpSp>
        <p:nvGrpSpPr>
          <p:cNvPr id="20" name="组合 19">
            <a:extLst>
              <a:ext uri="{FF2B5EF4-FFF2-40B4-BE49-F238E27FC236}">
                <a16:creationId xmlns:a16="http://schemas.microsoft.com/office/drawing/2014/main" xmlns="" id="{26DFCF7B-BDC3-4300-8FD1-EF0A7656D6F3}"/>
              </a:ext>
            </a:extLst>
          </p:cNvPr>
          <p:cNvGrpSpPr/>
          <p:nvPr/>
        </p:nvGrpSpPr>
        <p:grpSpPr>
          <a:xfrm>
            <a:off x="6353701" y="2083074"/>
            <a:ext cx="5025600" cy="3703501"/>
            <a:chOff x="774603" y="1316761"/>
            <a:chExt cx="3521075" cy="2594776"/>
          </a:xfrm>
        </p:grpSpPr>
        <p:sp>
          <p:nvSpPr>
            <p:cNvPr id="21" name="Oval 43">
              <a:extLst>
                <a:ext uri="{FF2B5EF4-FFF2-40B4-BE49-F238E27FC236}">
                  <a16:creationId xmlns:a16="http://schemas.microsoft.com/office/drawing/2014/main" xmlns="" id="{C35C4137-1620-4041-980C-14B58E4B1EAF}"/>
                </a:ext>
              </a:extLst>
            </p:cNvPr>
            <p:cNvSpPr>
              <a:spLocks noChangeArrowheads="1"/>
            </p:cNvSpPr>
            <p:nvPr/>
          </p:nvSpPr>
          <p:spPr bwMode="auto">
            <a:xfrm>
              <a:off x="812703" y="2828528"/>
              <a:ext cx="1079500" cy="1083009"/>
            </a:xfrm>
            <a:prstGeom prst="ellipse">
              <a:avLst/>
            </a:prstGeom>
            <a:gradFill>
              <a:gsLst>
                <a:gs pos="0">
                  <a:srgbClr val="1A88D3"/>
                </a:gs>
                <a:gs pos="100000">
                  <a:srgbClr val="21B2AD"/>
                </a:gs>
              </a:gsLst>
              <a:lin ang="2700000" scaled="0"/>
            </a:gradFill>
            <a:ln>
              <a:noFill/>
            </a:ln>
          </p:spPr>
          <p:txBody>
            <a:bodyPr/>
            <a:lstStyle/>
            <a:p>
              <a:endParaRPr lang="zh-CN" altLang="en-US" sz="3200" dirty="0">
                <a:solidFill>
                  <a:prstClr val="black"/>
                </a:solidFill>
              </a:endParaRPr>
            </a:p>
          </p:txBody>
        </p:sp>
        <p:sp>
          <p:nvSpPr>
            <p:cNvPr id="22" name="Oval 44">
              <a:extLst>
                <a:ext uri="{FF2B5EF4-FFF2-40B4-BE49-F238E27FC236}">
                  <a16:creationId xmlns:a16="http://schemas.microsoft.com/office/drawing/2014/main" xmlns="" id="{131471F3-87BD-4373-8CC4-EBBAEC85A1E2}"/>
                </a:ext>
              </a:extLst>
            </p:cNvPr>
            <p:cNvSpPr>
              <a:spLocks noChangeArrowheads="1"/>
            </p:cNvSpPr>
            <p:nvPr/>
          </p:nvSpPr>
          <p:spPr bwMode="auto">
            <a:xfrm>
              <a:off x="2014440" y="2828528"/>
              <a:ext cx="1079500" cy="1083009"/>
            </a:xfrm>
            <a:prstGeom prst="ellipse">
              <a:avLst/>
            </a:prstGeom>
            <a:gradFill>
              <a:gsLst>
                <a:gs pos="0">
                  <a:srgbClr val="1A88D3"/>
                </a:gs>
                <a:gs pos="100000">
                  <a:srgbClr val="21B2AD"/>
                </a:gs>
              </a:gsLst>
              <a:lin ang="2700000" scaled="0"/>
            </a:gradFill>
            <a:ln>
              <a:noFill/>
            </a:ln>
          </p:spPr>
          <p:txBody>
            <a:bodyPr/>
            <a:lstStyle/>
            <a:p>
              <a:endParaRPr lang="zh-CN" altLang="en-US" sz="4400" dirty="0">
                <a:solidFill>
                  <a:prstClr val="black"/>
                </a:solidFill>
              </a:endParaRPr>
            </a:p>
          </p:txBody>
        </p:sp>
        <p:sp>
          <p:nvSpPr>
            <p:cNvPr id="23" name="Oval 45">
              <a:extLst>
                <a:ext uri="{FF2B5EF4-FFF2-40B4-BE49-F238E27FC236}">
                  <a16:creationId xmlns:a16="http://schemas.microsoft.com/office/drawing/2014/main" xmlns="" id="{76F05FCB-62E5-42A7-91D9-30FB1804D27B}"/>
                </a:ext>
              </a:extLst>
            </p:cNvPr>
            <p:cNvSpPr>
              <a:spLocks noChangeArrowheads="1"/>
            </p:cNvSpPr>
            <p:nvPr/>
          </p:nvSpPr>
          <p:spPr bwMode="auto">
            <a:xfrm>
              <a:off x="3216178" y="2828528"/>
              <a:ext cx="1079500" cy="1083009"/>
            </a:xfrm>
            <a:prstGeom prst="ellipse">
              <a:avLst/>
            </a:prstGeom>
            <a:gradFill>
              <a:gsLst>
                <a:gs pos="0">
                  <a:srgbClr val="1A88D3"/>
                </a:gs>
                <a:gs pos="100000">
                  <a:srgbClr val="21B2AD"/>
                </a:gs>
              </a:gsLst>
              <a:lin ang="2700000" scaled="0"/>
            </a:gradFill>
            <a:ln>
              <a:noFill/>
            </a:ln>
          </p:spPr>
          <p:txBody>
            <a:bodyPr/>
            <a:lstStyle/>
            <a:p>
              <a:endParaRPr lang="zh-CN" altLang="en-US" sz="3200" dirty="0">
                <a:solidFill>
                  <a:prstClr val="black"/>
                </a:solidFill>
              </a:endParaRPr>
            </a:p>
          </p:txBody>
        </p:sp>
        <p:grpSp>
          <p:nvGrpSpPr>
            <p:cNvPr id="24" name="Group 58">
              <a:extLst>
                <a:ext uri="{FF2B5EF4-FFF2-40B4-BE49-F238E27FC236}">
                  <a16:creationId xmlns:a16="http://schemas.microsoft.com/office/drawing/2014/main" xmlns="" id="{CCF52B72-4A79-43A4-A089-FAE36D6D2B36}"/>
                </a:ext>
              </a:extLst>
            </p:cNvPr>
            <p:cNvGrpSpPr/>
            <p:nvPr/>
          </p:nvGrpSpPr>
          <p:grpSpPr bwMode="auto">
            <a:xfrm>
              <a:off x="3624166" y="3095311"/>
              <a:ext cx="263525" cy="276310"/>
              <a:chOff x="2352" y="1832"/>
              <a:chExt cx="166" cy="174"/>
            </a:xfrm>
          </p:grpSpPr>
          <p:sp>
            <p:nvSpPr>
              <p:cNvPr id="33" name="Freeform 48">
                <a:extLst>
                  <a:ext uri="{FF2B5EF4-FFF2-40B4-BE49-F238E27FC236}">
                    <a16:creationId xmlns:a16="http://schemas.microsoft.com/office/drawing/2014/main" xmlns="" id="{98CC3200-B775-481C-B358-89AD5D237A65}"/>
                  </a:ext>
                </a:extLst>
              </p:cNvPr>
              <p:cNvSpPr/>
              <p:nvPr/>
            </p:nvSpPr>
            <p:spPr bwMode="auto">
              <a:xfrm>
                <a:off x="2352" y="1832"/>
                <a:ext cx="166" cy="14"/>
              </a:xfrm>
              <a:custGeom>
                <a:avLst/>
                <a:gdLst>
                  <a:gd name="T0" fmla="*/ 79 w 82"/>
                  <a:gd name="T1" fmla="*/ 0 h 7"/>
                  <a:gd name="T2" fmla="*/ 3 w 82"/>
                  <a:gd name="T3" fmla="*/ 0 h 7"/>
                  <a:gd name="T4" fmla="*/ 0 w 82"/>
                  <a:gd name="T5" fmla="*/ 4 h 7"/>
                  <a:gd name="T6" fmla="*/ 3 w 82"/>
                  <a:gd name="T7" fmla="*/ 7 h 7"/>
                  <a:gd name="T8" fmla="*/ 79 w 82"/>
                  <a:gd name="T9" fmla="*/ 7 h 7"/>
                  <a:gd name="T10" fmla="*/ 82 w 82"/>
                  <a:gd name="T11" fmla="*/ 4 h 7"/>
                  <a:gd name="T12" fmla="*/ 79 w 82"/>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82" h="7">
                    <a:moveTo>
                      <a:pt x="79" y="0"/>
                    </a:moveTo>
                    <a:cubicBezTo>
                      <a:pt x="3" y="0"/>
                      <a:pt x="3" y="0"/>
                      <a:pt x="3" y="0"/>
                    </a:cubicBezTo>
                    <a:cubicBezTo>
                      <a:pt x="1" y="0"/>
                      <a:pt x="0" y="2"/>
                      <a:pt x="0" y="4"/>
                    </a:cubicBezTo>
                    <a:cubicBezTo>
                      <a:pt x="0" y="6"/>
                      <a:pt x="1" y="7"/>
                      <a:pt x="3" y="7"/>
                    </a:cubicBezTo>
                    <a:cubicBezTo>
                      <a:pt x="79" y="7"/>
                      <a:pt x="79" y="7"/>
                      <a:pt x="79" y="7"/>
                    </a:cubicBezTo>
                    <a:cubicBezTo>
                      <a:pt x="81" y="7"/>
                      <a:pt x="82" y="6"/>
                      <a:pt x="82" y="4"/>
                    </a:cubicBezTo>
                    <a:cubicBezTo>
                      <a:pt x="82" y="2"/>
                      <a:pt x="81" y="0"/>
                      <a:pt x="79"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4" name="Freeform 49">
                <a:extLst>
                  <a:ext uri="{FF2B5EF4-FFF2-40B4-BE49-F238E27FC236}">
                    <a16:creationId xmlns:a16="http://schemas.microsoft.com/office/drawing/2014/main" xmlns="" id="{D051FD3B-1670-439E-A7E7-01063B0D0D52}"/>
                  </a:ext>
                </a:extLst>
              </p:cNvPr>
              <p:cNvSpPr/>
              <p:nvPr/>
            </p:nvSpPr>
            <p:spPr bwMode="auto">
              <a:xfrm>
                <a:off x="2368" y="1866"/>
                <a:ext cx="134" cy="87"/>
              </a:xfrm>
              <a:custGeom>
                <a:avLst/>
                <a:gdLst>
                  <a:gd name="T0" fmla="*/ 63 w 66"/>
                  <a:gd name="T1" fmla="*/ 0 h 43"/>
                  <a:gd name="T2" fmla="*/ 59 w 66"/>
                  <a:gd name="T3" fmla="*/ 3 h 43"/>
                  <a:gd name="T4" fmla="*/ 59 w 66"/>
                  <a:gd name="T5" fmla="*/ 32 h 43"/>
                  <a:gd name="T6" fmla="*/ 55 w 66"/>
                  <a:gd name="T7" fmla="*/ 36 h 43"/>
                  <a:gd name="T8" fmla="*/ 11 w 66"/>
                  <a:gd name="T9" fmla="*/ 36 h 43"/>
                  <a:gd name="T10" fmla="*/ 7 w 66"/>
                  <a:gd name="T11" fmla="*/ 32 h 43"/>
                  <a:gd name="T12" fmla="*/ 7 w 66"/>
                  <a:gd name="T13" fmla="*/ 3 h 43"/>
                  <a:gd name="T14" fmla="*/ 3 w 66"/>
                  <a:gd name="T15" fmla="*/ 0 h 43"/>
                  <a:gd name="T16" fmla="*/ 0 w 66"/>
                  <a:gd name="T17" fmla="*/ 3 h 43"/>
                  <a:gd name="T18" fmla="*/ 0 w 66"/>
                  <a:gd name="T19" fmla="*/ 32 h 43"/>
                  <a:gd name="T20" fmla="*/ 11 w 66"/>
                  <a:gd name="T21" fmla="*/ 43 h 43"/>
                  <a:gd name="T22" fmla="*/ 55 w 66"/>
                  <a:gd name="T23" fmla="*/ 43 h 43"/>
                  <a:gd name="T24" fmla="*/ 66 w 66"/>
                  <a:gd name="T25" fmla="*/ 32 h 43"/>
                  <a:gd name="T26" fmla="*/ 66 w 66"/>
                  <a:gd name="T27" fmla="*/ 3 h 43"/>
                  <a:gd name="T28" fmla="*/ 63 w 66"/>
                  <a:gd name="T29"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6" h="43">
                    <a:moveTo>
                      <a:pt x="63" y="0"/>
                    </a:moveTo>
                    <a:cubicBezTo>
                      <a:pt x="61" y="0"/>
                      <a:pt x="59" y="1"/>
                      <a:pt x="59" y="3"/>
                    </a:cubicBezTo>
                    <a:cubicBezTo>
                      <a:pt x="59" y="32"/>
                      <a:pt x="59" y="32"/>
                      <a:pt x="59" y="32"/>
                    </a:cubicBezTo>
                    <a:cubicBezTo>
                      <a:pt x="59" y="34"/>
                      <a:pt x="57" y="36"/>
                      <a:pt x="55" y="36"/>
                    </a:cubicBezTo>
                    <a:cubicBezTo>
                      <a:pt x="11" y="36"/>
                      <a:pt x="11" y="36"/>
                      <a:pt x="11" y="36"/>
                    </a:cubicBezTo>
                    <a:cubicBezTo>
                      <a:pt x="9" y="36"/>
                      <a:pt x="7" y="34"/>
                      <a:pt x="7" y="32"/>
                    </a:cubicBezTo>
                    <a:cubicBezTo>
                      <a:pt x="7" y="3"/>
                      <a:pt x="7" y="3"/>
                      <a:pt x="7" y="3"/>
                    </a:cubicBezTo>
                    <a:cubicBezTo>
                      <a:pt x="7" y="1"/>
                      <a:pt x="5" y="0"/>
                      <a:pt x="3" y="0"/>
                    </a:cubicBezTo>
                    <a:cubicBezTo>
                      <a:pt x="1" y="0"/>
                      <a:pt x="0" y="1"/>
                      <a:pt x="0" y="3"/>
                    </a:cubicBezTo>
                    <a:cubicBezTo>
                      <a:pt x="0" y="32"/>
                      <a:pt x="0" y="32"/>
                      <a:pt x="0" y="32"/>
                    </a:cubicBezTo>
                    <a:cubicBezTo>
                      <a:pt x="0" y="38"/>
                      <a:pt x="5" y="43"/>
                      <a:pt x="11" y="43"/>
                    </a:cubicBezTo>
                    <a:cubicBezTo>
                      <a:pt x="55" y="43"/>
                      <a:pt x="55" y="43"/>
                      <a:pt x="55" y="43"/>
                    </a:cubicBezTo>
                    <a:cubicBezTo>
                      <a:pt x="61" y="43"/>
                      <a:pt x="66" y="38"/>
                      <a:pt x="66" y="32"/>
                    </a:cubicBezTo>
                    <a:cubicBezTo>
                      <a:pt x="66" y="3"/>
                      <a:pt x="66" y="3"/>
                      <a:pt x="66" y="3"/>
                    </a:cubicBezTo>
                    <a:cubicBezTo>
                      <a:pt x="66" y="1"/>
                      <a:pt x="65" y="0"/>
                      <a:pt x="63" y="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5" name="Freeform 50">
                <a:extLst>
                  <a:ext uri="{FF2B5EF4-FFF2-40B4-BE49-F238E27FC236}">
                    <a16:creationId xmlns:a16="http://schemas.microsoft.com/office/drawing/2014/main" xmlns="" id="{A9FAE2A8-DF07-457C-BECD-481D3D32AF19}"/>
                  </a:ext>
                </a:extLst>
              </p:cNvPr>
              <p:cNvSpPr/>
              <p:nvPr/>
            </p:nvSpPr>
            <p:spPr bwMode="auto">
              <a:xfrm>
                <a:off x="2402" y="1895"/>
                <a:ext cx="15" cy="28"/>
              </a:xfrm>
              <a:custGeom>
                <a:avLst/>
                <a:gdLst>
                  <a:gd name="T0" fmla="*/ 7 w 7"/>
                  <a:gd name="T1" fmla="*/ 10 h 14"/>
                  <a:gd name="T2" fmla="*/ 7 w 7"/>
                  <a:gd name="T3" fmla="*/ 4 h 14"/>
                  <a:gd name="T4" fmla="*/ 3 w 7"/>
                  <a:gd name="T5" fmla="*/ 0 h 14"/>
                  <a:gd name="T6" fmla="*/ 0 w 7"/>
                  <a:gd name="T7" fmla="*/ 4 h 14"/>
                  <a:gd name="T8" fmla="*/ 0 w 7"/>
                  <a:gd name="T9" fmla="*/ 10 h 14"/>
                  <a:gd name="T10" fmla="*/ 3 w 7"/>
                  <a:gd name="T11" fmla="*/ 14 h 14"/>
                  <a:gd name="T12" fmla="*/ 7 w 7"/>
                  <a:gd name="T13" fmla="*/ 10 h 14"/>
                </a:gdLst>
                <a:ahLst/>
                <a:cxnLst>
                  <a:cxn ang="0">
                    <a:pos x="T0" y="T1"/>
                  </a:cxn>
                  <a:cxn ang="0">
                    <a:pos x="T2" y="T3"/>
                  </a:cxn>
                  <a:cxn ang="0">
                    <a:pos x="T4" y="T5"/>
                  </a:cxn>
                  <a:cxn ang="0">
                    <a:pos x="T6" y="T7"/>
                  </a:cxn>
                  <a:cxn ang="0">
                    <a:pos x="T8" y="T9"/>
                  </a:cxn>
                  <a:cxn ang="0">
                    <a:pos x="T10" y="T11"/>
                  </a:cxn>
                  <a:cxn ang="0">
                    <a:pos x="T12" y="T13"/>
                  </a:cxn>
                </a:cxnLst>
                <a:rect l="0" t="0" r="r" b="b"/>
                <a:pathLst>
                  <a:path w="7" h="14">
                    <a:moveTo>
                      <a:pt x="7" y="10"/>
                    </a:moveTo>
                    <a:cubicBezTo>
                      <a:pt x="7" y="4"/>
                      <a:pt x="7" y="4"/>
                      <a:pt x="7" y="4"/>
                    </a:cubicBezTo>
                    <a:cubicBezTo>
                      <a:pt x="7" y="2"/>
                      <a:pt x="5" y="0"/>
                      <a:pt x="3" y="0"/>
                    </a:cubicBezTo>
                    <a:cubicBezTo>
                      <a:pt x="1" y="0"/>
                      <a:pt x="0" y="2"/>
                      <a:pt x="0" y="4"/>
                    </a:cubicBezTo>
                    <a:cubicBezTo>
                      <a:pt x="0" y="10"/>
                      <a:pt x="0" y="10"/>
                      <a:pt x="0" y="10"/>
                    </a:cubicBezTo>
                    <a:cubicBezTo>
                      <a:pt x="0" y="12"/>
                      <a:pt x="1" y="14"/>
                      <a:pt x="3" y="14"/>
                    </a:cubicBezTo>
                    <a:cubicBezTo>
                      <a:pt x="5" y="14"/>
                      <a:pt x="7" y="12"/>
                      <a:pt x="7" y="10"/>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6" name="Freeform 51">
                <a:extLst>
                  <a:ext uri="{FF2B5EF4-FFF2-40B4-BE49-F238E27FC236}">
                    <a16:creationId xmlns:a16="http://schemas.microsoft.com/office/drawing/2014/main" xmlns="" id="{A42EE1ED-A241-4343-9C5F-0EDA2DFF6C6E}"/>
                  </a:ext>
                </a:extLst>
              </p:cNvPr>
              <p:cNvSpPr/>
              <p:nvPr/>
            </p:nvSpPr>
            <p:spPr bwMode="auto">
              <a:xfrm>
                <a:off x="2427" y="1868"/>
                <a:ext cx="16" cy="55"/>
              </a:xfrm>
              <a:custGeom>
                <a:avLst/>
                <a:gdLst>
                  <a:gd name="T0" fmla="*/ 8 w 8"/>
                  <a:gd name="T1" fmla="*/ 23 h 27"/>
                  <a:gd name="T2" fmla="*/ 8 w 8"/>
                  <a:gd name="T3" fmla="*/ 3 h 27"/>
                  <a:gd name="T4" fmla="*/ 4 w 8"/>
                  <a:gd name="T5" fmla="*/ 0 h 27"/>
                  <a:gd name="T6" fmla="*/ 0 w 8"/>
                  <a:gd name="T7" fmla="*/ 3 h 27"/>
                  <a:gd name="T8" fmla="*/ 0 w 8"/>
                  <a:gd name="T9" fmla="*/ 23 h 27"/>
                  <a:gd name="T10" fmla="*/ 4 w 8"/>
                  <a:gd name="T11" fmla="*/ 27 h 27"/>
                  <a:gd name="T12" fmla="*/ 8 w 8"/>
                  <a:gd name="T13" fmla="*/ 23 h 27"/>
                </a:gdLst>
                <a:ahLst/>
                <a:cxnLst>
                  <a:cxn ang="0">
                    <a:pos x="T0" y="T1"/>
                  </a:cxn>
                  <a:cxn ang="0">
                    <a:pos x="T2" y="T3"/>
                  </a:cxn>
                  <a:cxn ang="0">
                    <a:pos x="T4" y="T5"/>
                  </a:cxn>
                  <a:cxn ang="0">
                    <a:pos x="T6" y="T7"/>
                  </a:cxn>
                  <a:cxn ang="0">
                    <a:pos x="T8" y="T9"/>
                  </a:cxn>
                  <a:cxn ang="0">
                    <a:pos x="T10" y="T11"/>
                  </a:cxn>
                  <a:cxn ang="0">
                    <a:pos x="T12" y="T13"/>
                  </a:cxn>
                </a:cxnLst>
                <a:rect l="0" t="0" r="r" b="b"/>
                <a:pathLst>
                  <a:path w="8" h="27">
                    <a:moveTo>
                      <a:pt x="8" y="23"/>
                    </a:moveTo>
                    <a:cubicBezTo>
                      <a:pt x="8" y="3"/>
                      <a:pt x="8" y="3"/>
                      <a:pt x="8" y="3"/>
                    </a:cubicBezTo>
                    <a:cubicBezTo>
                      <a:pt x="8" y="1"/>
                      <a:pt x="6" y="0"/>
                      <a:pt x="4" y="0"/>
                    </a:cubicBezTo>
                    <a:cubicBezTo>
                      <a:pt x="2" y="0"/>
                      <a:pt x="0" y="1"/>
                      <a:pt x="0" y="3"/>
                    </a:cubicBezTo>
                    <a:cubicBezTo>
                      <a:pt x="0" y="23"/>
                      <a:pt x="0" y="23"/>
                      <a:pt x="0" y="23"/>
                    </a:cubicBezTo>
                    <a:cubicBezTo>
                      <a:pt x="0" y="25"/>
                      <a:pt x="2" y="27"/>
                      <a:pt x="4" y="27"/>
                    </a:cubicBezTo>
                    <a:cubicBezTo>
                      <a:pt x="6" y="27"/>
                      <a:pt x="8" y="25"/>
                      <a:pt x="8" y="23"/>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7" name="Freeform 52">
                <a:extLst>
                  <a:ext uri="{FF2B5EF4-FFF2-40B4-BE49-F238E27FC236}">
                    <a16:creationId xmlns:a16="http://schemas.microsoft.com/office/drawing/2014/main" xmlns="" id="{10AA3B25-58A6-4AA4-867E-10A78868388E}"/>
                  </a:ext>
                </a:extLst>
              </p:cNvPr>
              <p:cNvSpPr/>
              <p:nvPr/>
            </p:nvSpPr>
            <p:spPr bwMode="auto">
              <a:xfrm>
                <a:off x="2453" y="1881"/>
                <a:ext cx="14" cy="42"/>
              </a:xfrm>
              <a:custGeom>
                <a:avLst/>
                <a:gdLst>
                  <a:gd name="T0" fmla="*/ 7 w 7"/>
                  <a:gd name="T1" fmla="*/ 17 h 21"/>
                  <a:gd name="T2" fmla="*/ 7 w 7"/>
                  <a:gd name="T3" fmla="*/ 4 h 21"/>
                  <a:gd name="T4" fmla="*/ 4 w 7"/>
                  <a:gd name="T5" fmla="*/ 0 h 21"/>
                  <a:gd name="T6" fmla="*/ 0 w 7"/>
                  <a:gd name="T7" fmla="*/ 4 h 21"/>
                  <a:gd name="T8" fmla="*/ 0 w 7"/>
                  <a:gd name="T9" fmla="*/ 17 h 21"/>
                  <a:gd name="T10" fmla="*/ 4 w 7"/>
                  <a:gd name="T11" fmla="*/ 21 h 21"/>
                  <a:gd name="T12" fmla="*/ 7 w 7"/>
                  <a:gd name="T13" fmla="*/ 17 h 21"/>
                </a:gdLst>
                <a:ahLst/>
                <a:cxnLst>
                  <a:cxn ang="0">
                    <a:pos x="T0" y="T1"/>
                  </a:cxn>
                  <a:cxn ang="0">
                    <a:pos x="T2" y="T3"/>
                  </a:cxn>
                  <a:cxn ang="0">
                    <a:pos x="T4" y="T5"/>
                  </a:cxn>
                  <a:cxn ang="0">
                    <a:pos x="T6" y="T7"/>
                  </a:cxn>
                  <a:cxn ang="0">
                    <a:pos x="T8" y="T9"/>
                  </a:cxn>
                  <a:cxn ang="0">
                    <a:pos x="T10" y="T11"/>
                  </a:cxn>
                  <a:cxn ang="0">
                    <a:pos x="T12" y="T13"/>
                  </a:cxn>
                </a:cxnLst>
                <a:rect l="0" t="0" r="r" b="b"/>
                <a:pathLst>
                  <a:path w="7" h="21">
                    <a:moveTo>
                      <a:pt x="7" y="17"/>
                    </a:moveTo>
                    <a:cubicBezTo>
                      <a:pt x="7" y="4"/>
                      <a:pt x="7" y="4"/>
                      <a:pt x="7" y="4"/>
                    </a:cubicBezTo>
                    <a:cubicBezTo>
                      <a:pt x="7" y="2"/>
                      <a:pt x="6" y="0"/>
                      <a:pt x="4" y="0"/>
                    </a:cubicBezTo>
                    <a:cubicBezTo>
                      <a:pt x="2" y="0"/>
                      <a:pt x="0" y="2"/>
                      <a:pt x="0" y="4"/>
                    </a:cubicBezTo>
                    <a:cubicBezTo>
                      <a:pt x="0" y="17"/>
                      <a:pt x="0" y="17"/>
                      <a:pt x="0" y="17"/>
                    </a:cubicBezTo>
                    <a:cubicBezTo>
                      <a:pt x="0" y="19"/>
                      <a:pt x="2" y="21"/>
                      <a:pt x="4" y="21"/>
                    </a:cubicBezTo>
                    <a:cubicBezTo>
                      <a:pt x="6" y="21"/>
                      <a:pt x="7" y="19"/>
                      <a:pt x="7" y="17"/>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8" name="Freeform 53">
                <a:extLst>
                  <a:ext uri="{FF2B5EF4-FFF2-40B4-BE49-F238E27FC236}">
                    <a16:creationId xmlns:a16="http://schemas.microsoft.com/office/drawing/2014/main" xmlns="" id="{F4D9F6B5-4D20-4B01-814B-5279979AD8A0}"/>
                  </a:ext>
                </a:extLst>
              </p:cNvPr>
              <p:cNvSpPr/>
              <p:nvPr/>
            </p:nvSpPr>
            <p:spPr bwMode="auto">
              <a:xfrm>
                <a:off x="2396" y="1965"/>
                <a:ext cx="77" cy="41"/>
              </a:xfrm>
              <a:custGeom>
                <a:avLst/>
                <a:gdLst>
                  <a:gd name="T0" fmla="*/ 30 w 38"/>
                  <a:gd name="T1" fmla="*/ 2 h 20"/>
                  <a:gd name="T2" fmla="*/ 26 w 38"/>
                  <a:gd name="T3" fmla="*/ 0 h 20"/>
                  <a:gd name="T4" fmla="*/ 12 w 38"/>
                  <a:gd name="T5" fmla="*/ 0 h 20"/>
                  <a:gd name="T6" fmla="*/ 8 w 38"/>
                  <a:gd name="T7" fmla="*/ 2 h 20"/>
                  <a:gd name="T8" fmla="*/ 1 w 38"/>
                  <a:gd name="T9" fmla="*/ 14 h 20"/>
                  <a:gd name="T10" fmla="*/ 2 w 38"/>
                  <a:gd name="T11" fmla="*/ 19 h 20"/>
                  <a:gd name="T12" fmla="*/ 7 w 38"/>
                  <a:gd name="T13" fmla="*/ 18 h 20"/>
                  <a:gd name="T14" fmla="*/ 14 w 38"/>
                  <a:gd name="T15" fmla="*/ 7 h 20"/>
                  <a:gd name="T16" fmla="*/ 24 w 38"/>
                  <a:gd name="T17" fmla="*/ 7 h 20"/>
                  <a:gd name="T18" fmla="*/ 31 w 38"/>
                  <a:gd name="T19" fmla="*/ 18 h 20"/>
                  <a:gd name="T20" fmla="*/ 34 w 38"/>
                  <a:gd name="T21" fmla="*/ 19 h 20"/>
                  <a:gd name="T22" fmla="*/ 36 w 38"/>
                  <a:gd name="T23" fmla="*/ 19 h 20"/>
                  <a:gd name="T24" fmla="*/ 37 w 38"/>
                  <a:gd name="T25" fmla="*/ 14 h 20"/>
                  <a:gd name="T26" fmla="*/ 30 w 38"/>
                  <a:gd name="T2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8" h="20">
                    <a:moveTo>
                      <a:pt x="30" y="2"/>
                    </a:moveTo>
                    <a:cubicBezTo>
                      <a:pt x="29" y="1"/>
                      <a:pt x="28" y="0"/>
                      <a:pt x="26" y="0"/>
                    </a:cubicBezTo>
                    <a:cubicBezTo>
                      <a:pt x="12" y="0"/>
                      <a:pt x="12" y="0"/>
                      <a:pt x="12" y="0"/>
                    </a:cubicBezTo>
                    <a:cubicBezTo>
                      <a:pt x="10" y="0"/>
                      <a:pt x="9" y="1"/>
                      <a:pt x="8" y="2"/>
                    </a:cubicBezTo>
                    <a:cubicBezTo>
                      <a:pt x="1" y="14"/>
                      <a:pt x="1" y="14"/>
                      <a:pt x="1" y="14"/>
                    </a:cubicBezTo>
                    <a:cubicBezTo>
                      <a:pt x="0" y="16"/>
                      <a:pt x="1" y="18"/>
                      <a:pt x="2" y="19"/>
                    </a:cubicBezTo>
                    <a:cubicBezTo>
                      <a:pt x="4" y="20"/>
                      <a:pt x="6" y="19"/>
                      <a:pt x="7" y="18"/>
                    </a:cubicBezTo>
                    <a:cubicBezTo>
                      <a:pt x="14" y="7"/>
                      <a:pt x="14" y="7"/>
                      <a:pt x="14" y="7"/>
                    </a:cubicBezTo>
                    <a:cubicBezTo>
                      <a:pt x="24" y="7"/>
                      <a:pt x="24" y="7"/>
                      <a:pt x="24" y="7"/>
                    </a:cubicBezTo>
                    <a:cubicBezTo>
                      <a:pt x="31" y="18"/>
                      <a:pt x="31" y="18"/>
                      <a:pt x="31" y="18"/>
                    </a:cubicBezTo>
                    <a:cubicBezTo>
                      <a:pt x="31" y="19"/>
                      <a:pt x="32" y="19"/>
                      <a:pt x="34" y="19"/>
                    </a:cubicBezTo>
                    <a:cubicBezTo>
                      <a:pt x="34" y="19"/>
                      <a:pt x="35" y="19"/>
                      <a:pt x="36" y="19"/>
                    </a:cubicBezTo>
                    <a:cubicBezTo>
                      <a:pt x="37" y="18"/>
                      <a:pt x="38" y="16"/>
                      <a:pt x="37" y="14"/>
                    </a:cubicBezTo>
                    <a:lnTo>
                      <a:pt x="30" y="2"/>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grpSp>
        <p:grpSp>
          <p:nvGrpSpPr>
            <p:cNvPr id="25" name="Group 57">
              <a:extLst>
                <a:ext uri="{FF2B5EF4-FFF2-40B4-BE49-F238E27FC236}">
                  <a16:creationId xmlns:a16="http://schemas.microsoft.com/office/drawing/2014/main" xmlns="" id="{AF07909C-7838-4DFC-8EB1-F630DBDA96D3}"/>
                </a:ext>
              </a:extLst>
            </p:cNvPr>
            <p:cNvGrpSpPr/>
            <p:nvPr/>
          </p:nvGrpSpPr>
          <p:grpSpPr bwMode="auto">
            <a:xfrm>
              <a:off x="1214341" y="3095310"/>
              <a:ext cx="276225" cy="273134"/>
              <a:chOff x="834" y="1832"/>
              <a:chExt cx="174" cy="172"/>
            </a:xfrm>
          </p:grpSpPr>
          <p:sp>
            <p:nvSpPr>
              <p:cNvPr id="31" name="Freeform 54">
                <a:extLst>
                  <a:ext uri="{FF2B5EF4-FFF2-40B4-BE49-F238E27FC236}">
                    <a16:creationId xmlns:a16="http://schemas.microsoft.com/office/drawing/2014/main" xmlns="" id="{842BFAED-635D-4F1A-BBBC-3E45C8978726}"/>
                  </a:ext>
                </a:extLst>
              </p:cNvPr>
              <p:cNvSpPr>
                <a:spLocks noEditPoints="1"/>
              </p:cNvSpPr>
              <p:nvPr/>
            </p:nvSpPr>
            <p:spPr bwMode="auto">
              <a:xfrm>
                <a:off x="834" y="1832"/>
                <a:ext cx="174" cy="172"/>
              </a:xfrm>
              <a:custGeom>
                <a:avLst/>
                <a:gdLst>
                  <a:gd name="T0" fmla="*/ 83 w 86"/>
                  <a:gd name="T1" fmla="*/ 33 h 85"/>
                  <a:gd name="T2" fmla="*/ 75 w 86"/>
                  <a:gd name="T3" fmla="*/ 28 h 85"/>
                  <a:gd name="T4" fmla="*/ 77 w 86"/>
                  <a:gd name="T5" fmla="*/ 17 h 85"/>
                  <a:gd name="T6" fmla="*/ 65 w 86"/>
                  <a:gd name="T7" fmla="*/ 8 h 85"/>
                  <a:gd name="T8" fmla="*/ 55 w 86"/>
                  <a:gd name="T9" fmla="*/ 10 h 85"/>
                  <a:gd name="T10" fmla="*/ 49 w 86"/>
                  <a:gd name="T11" fmla="*/ 0 h 85"/>
                  <a:gd name="T12" fmla="*/ 34 w 86"/>
                  <a:gd name="T13" fmla="*/ 3 h 85"/>
                  <a:gd name="T14" fmla="*/ 28 w 86"/>
                  <a:gd name="T15" fmla="*/ 11 h 85"/>
                  <a:gd name="T16" fmla="*/ 18 w 86"/>
                  <a:gd name="T17" fmla="*/ 8 h 85"/>
                  <a:gd name="T18" fmla="*/ 8 w 86"/>
                  <a:gd name="T19" fmla="*/ 21 h 85"/>
                  <a:gd name="T20" fmla="*/ 10 w 86"/>
                  <a:gd name="T21" fmla="*/ 31 h 85"/>
                  <a:gd name="T22" fmla="*/ 1 w 86"/>
                  <a:gd name="T23" fmla="*/ 36 h 85"/>
                  <a:gd name="T24" fmla="*/ 1 w 86"/>
                  <a:gd name="T25" fmla="*/ 49 h 85"/>
                  <a:gd name="T26" fmla="*/ 10 w 86"/>
                  <a:gd name="T27" fmla="*/ 54 h 85"/>
                  <a:gd name="T28" fmla="*/ 8 w 86"/>
                  <a:gd name="T29" fmla="*/ 64 h 85"/>
                  <a:gd name="T30" fmla="*/ 18 w 86"/>
                  <a:gd name="T31" fmla="*/ 77 h 85"/>
                  <a:gd name="T32" fmla="*/ 28 w 86"/>
                  <a:gd name="T33" fmla="*/ 74 h 85"/>
                  <a:gd name="T34" fmla="*/ 34 w 86"/>
                  <a:gd name="T35" fmla="*/ 82 h 85"/>
                  <a:gd name="T36" fmla="*/ 43 w 86"/>
                  <a:gd name="T37" fmla="*/ 85 h 85"/>
                  <a:gd name="T38" fmla="*/ 52 w 86"/>
                  <a:gd name="T39" fmla="*/ 82 h 85"/>
                  <a:gd name="T40" fmla="*/ 58 w 86"/>
                  <a:gd name="T41" fmla="*/ 74 h 85"/>
                  <a:gd name="T42" fmla="*/ 68 w 86"/>
                  <a:gd name="T43" fmla="*/ 77 h 85"/>
                  <a:gd name="T44" fmla="*/ 78 w 86"/>
                  <a:gd name="T45" fmla="*/ 64 h 85"/>
                  <a:gd name="T46" fmla="*/ 76 w 86"/>
                  <a:gd name="T47" fmla="*/ 54 h 85"/>
                  <a:gd name="T48" fmla="*/ 85 w 86"/>
                  <a:gd name="T49" fmla="*/ 49 h 85"/>
                  <a:gd name="T50" fmla="*/ 85 w 86"/>
                  <a:gd name="T51" fmla="*/ 36 h 85"/>
                  <a:gd name="T52" fmla="*/ 72 w 86"/>
                  <a:gd name="T53" fmla="*/ 48 h 85"/>
                  <a:gd name="T54" fmla="*/ 67 w 86"/>
                  <a:gd name="T55" fmla="*/ 56 h 85"/>
                  <a:gd name="T56" fmla="*/ 70 w 86"/>
                  <a:gd name="T57" fmla="*/ 65 h 85"/>
                  <a:gd name="T58" fmla="*/ 60 w 86"/>
                  <a:gd name="T59" fmla="*/ 67 h 85"/>
                  <a:gd name="T60" fmla="*/ 51 w 86"/>
                  <a:gd name="T61" fmla="*/ 69 h 85"/>
                  <a:gd name="T62" fmla="*/ 46 w 86"/>
                  <a:gd name="T63" fmla="*/ 78 h 85"/>
                  <a:gd name="T64" fmla="*/ 38 w 86"/>
                  <a:gd name="T65" fmla="*/ 72 h 85"/>
                  <a:gd name="T66" fmla="*/ 30 w 86"/>
                  <a:gd name="T67" fmla="*/ 67 h 85"/>
                  <a:gd name="T68" fmla="*/ 20 w 86"/>
                  <a:gd name="T69" fmla="*/ 70 h 85"/>
                  <a:gd name="T70" fmla="*/ 19 w 86"/>
                  <a:gd name="T71" fmla="*/ 59 h 85"/>
                  <a:gd name="T72" fmla="*/ 16 w 86"/>
                  <a:gd name="T73" fmla="*/ 51 h 85"/>
                  <a:gd name="T74" fmla="*/ 8 w 86"/>
                  <a:gd name="T75" fmla="*/ 46 h 85"/>
                  <a:gd name="T76" fmla="*/ 8 w 86"/>
                  <a:gd name="T77" fmla="*/ 39 h 85"/>
                  <a:gd name="T78" fmla="*/ 16 w 86"/>
                  <a:gd name="T79" fmla="*/ 35 h 85"/>
                  <a:gd name="T80" fmla="*/ 19 w 86"/>
                  <a:gd name="T81" fmla="*/ 26 h 85"/>
                  <a:gd name="T82" fmla="*/ 20 w 86"/>
                  <a:gd name="T83" fmla="*/ 15 h 85"/>
                  <a:gd name="T84" fmla="*/ 30 w 86"/>
                  <a:gd name="T85" fmla="*/ 18 h 85"/>
                  <a:gd name="T86" fmla="*/ 38 w 86"/>
                  <a:gd name="T87" fmla="*/ 14 h 85"/>
                  <a:gd name="T88" fmla="*/ 46 w 86"/>
                  <a:gd name="T89" fmla="*/ 7 h 85"/>
                  <a:gd name="T90" fmla="*/ 51 w 86"/>
                  <a:gd name="T91" fmla="*/ 16 h 85"/>
                  <a:gd name="T92" fmla="*/ 60 w 86"/>
                  <a:gd name="T93" fmla="*/ 18 h 85"/>
                  <a:gd name="T94" fmla="*/ 70 w 86"/>
                  <a:gd name="T95" fmla="*/ 20 h 85"/>
                  <a:gd name="T96" fmla="*/ 67 w 86"/>
                  <a:gd name="T97" fmla="*/ 29 h 85"/>
                  <a:gd name="T98" fmla="*/ 72 w 86"/>
                  <a:gd name="T99" fmla="*/ 37 h 85"/>
                  <a:gd name="T100" fmla="*/ 78 w 86"/>
                  <a:gd name="T101" fmla="*/ 43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 h="85">
                    <a:moveTo>
                      <a:pt x="85" y="36"/>
                    </a:moveTo>
                    <a:cubicBezTo>
                      <a:pt x="85" y="35"/>
                      <a:pt x="84" y="34"/>
                      <a:pt x="83" y="33"/>
                    </a:cubicBezTo>
                    <a:cubicBezTo>
                      <a:pt x="76" y="31"/>
                      <a:pt x="76" y="31"/>
                      <a:pt x="76" y="31"/>
                    </a:cubicBezTo>
                    <a:cubicBezTo>
                      <a:pt x="76" y="30"/>
                      <a:pt x="75" y="29"/>
                      <a:pt x="75" y="28"/>
                    </a:cubicBezTo>
                    <a:cubicBezTo>
                      <a:pt x="78" y="21"/>
                      <a:pt x="78" y="21"/>
                      <a:pt x="78" y="21"/>
                    </a:cubicBezTo>
                    <a:cubicBezTo>
                      <a:pt x="78" y="20"/>
                      <a:pt x="78" y="18"/>
                      <a:pt x="77" y="17"/>
                    </a:cubicBezTo>
                    <a:cubicBezTo>
                      <a:pt x="75" y="14"/>
                      <a:pt x="72" y="11"/>
                      <a:pt x="68" y="8"/>
                    </a:cubicBezTo>
                    <a:cubicBezTo>
                      <a:pt x="67" y="7"/>
                      <a:pt x="66" y="7"/>
                      <a:pt x="65" y="8"/>
                    </a:cubicBezTo>
                    <a:cubicBezTo>
                      <a:pt x="58" y="11"/>
                      <a:pt x="58" y="11"/>
                      <a:pt x="58" y="11"/>
                    </a:cubicBezTo>
                    <a:cubicBezTo>
                      <a:pt x="57" y="10"/>
                      <a:pt x="56" y="10"/>
                      <a:pt x="55" y="10"/>
                    </a:cubicBezTo>
                    <a:cubicBezTo>
                      <a:pt x="52" y="3"/>
                      <a:pt x="52" y="3"/>
                      <a:pt x="52" y="3"/>
                    </a:cubicBezTo>
                    <a:cubicBezTo>
                      <a:pt x="52" y="2"/>
                      <a:pt x="51" y="1"/>
                      <a:pt x="49" y="0"/>
                    </a:cubicBezTo>
                    <a:cubicBezTo>
                      <a:pt x="45" y="0"/>
                      <a:pt x="41" y="0"/>
                      <a:pt x="37" y="0"/>
                    </a:cubicBezTo>
                    <a:cubicBezTo>
                      <a:pt x="35" y="1"/>
                      <a:pt x="34" y="2"/>
                      <a:pt x="34" y="3"/>
                    </a:cubicBezTo>
                    <a:cubicBezTo>
                      <a:pt x="31" y="10"/>
                      <a:pt x="31" y="10"/>
                      <a:pt x="31" y="10"/>
                    </a:cubicBezTo>
                    <a:cubicBezTo>
                      <a:pt x="30" y="10"/>
                      <a:pt x="29" y="10"/>
                      <a:pt x="28" y="11"/>
                    </a:cubicBezTo>
                    <a:cubicBezTo>
                      <a:pt x="22" y="8"/>
                      <a:pt x="22" y="8"/>
                      <a:pt x="22" y="8"/>
                    </a:cubicBezTo>
                    <a:cubicBezTo>
                      <a:pt x="20" y="7"/>
                      <a:pt x="19" y="7"/>
                      <a:pt x="18" y="8"/>
                    </a:cubicBezTo>
                    <a:cubicBezTo>
                      <a:pt x="14" y="11"/>
                      <a:pt x="11" y="14"/>
                      <a:pt x="9" y="17"/>
                    </a:cubicBezTo>
                    <a:cubicBezTo>
                      <a:pt x="8" y="18"/>
                      <a:pt x="8" y="20"/>
                      <a:pt x="8" y="21"/>
                    </a:cubicBezTo>
                    <a:cubicBezTo>
                      <a:pt x="11" y="28"/>
                      <a:pt x="11" y="28"/>
                      <a:pt x="11" y="28"/>
                    </a:cubicBezTo>
                    <a:cubicBezTo>
                      <a:pt x="11" y="29"/>
                      <a:pt x="10" y="30"/>
                      <a:pt x="10" y="31"/>
                    </a:cubicBezTo>
                    <a:cubicBezTo>
                      <a:pt x="3" y="33"/>
                      <a:pt x="3" y="33"/>
                      <a:pt x="3" y="33"/>
                    </a:cubicBezTo>
                    <a:cubicBezTo>
                      <a:pt x="2" y="34"/>
                      <a:pt x="1" y="35"/>
                      <a:pt x="1" y="36"/>
                    </a:cubicBezTo>
                    <a:cubicBezTo>
                      <a:pt x="0" y="39"/>
                      <a:pt x="0" y="41"/>
                      <a:pt x="0" y="43"/>
                    </a:cubicBezTo>
                    <a:cubicBezTo>
                      <a:pt x="0" y="45"/>
                      <a:pt x="0" y="47"/>
                      <a:pt x="1" y="49"/>
                    </a:cubicBezTo>
                    <a:cubicBezTo>
                      <a:pt x="1" y="50"/>
                      <a:pt x="2" y="52"/>
                      <a:pt x="3" y="52"/>
                    </a:cubicBezTo>
                    <a:cubicBezTo>
                      <a:pt x="10" y="54"/>
                      <a:pt x="10" y="54"/>
                      <a:pt x="10" y="54"/>
                    </a:cubicBezTo>
                    <a:cubicBezTo>
                      <a:pt x="10" y="56"/>
                      <a:pt x="11" y="57"/>
                      <a:pt x="11" y="58"/>
                    </a:cubicBezTo>
                    <a:cubicBezTo>
                      <a:pt x="8" y="64"/>
                      <a:pt x="8" y="64"/>
                      <a:pt x="8" y="64"/>
                    </a:cubicBezTo>
                    <a:cubicBezTo>
                      <a:pt x="8" y="65"/>
                      <a:pt x="8" y="67"/>
                      <a:pt x="9" y="68"/>
                    </a:cubicBezTo>
                    <a:cubicBezTo>
                      <a:pt x="11" y="71"/>
                      <a:pt x="14" y="74"/>
                      <a:pt x="18" y="77"/>
                    </a:cubicBezTo>
                    <a:cubicBezTo>
                      <a:pt x="19" y="78"/>
                      <a:pt x="20" y="78"/>
                      <a:pt x="22" y="77"/>
                    </a:cubicBezTo>
                    <a:cubicBezTo>
                      <a:pt x="28" y="74"/>
                      <a:pt x="28" y="74"/>
                      <a:pt x="28" y="74"/>
                    </a:cubicBezTo>
                    <a:cubicBezTo>
                      <a:pt x="29" y="75"/>
                      <a:pt x="30" y="75"/>
                      <a:pt x="31" y="76"/>
                    </a:cubicBezTo>
                    <a:cubicBezTo>
                      <a:pt x="34" y="82"/>
                      <a:pt x="34" y="82"/>
                      <a:pt x="34" y="82"/>
                    </a:cubicBezTo>
                    <a:cubicBezTo>
                      <a:pt x="34" y="84"/>
                      <a:pt x="35" y="85"/>
                      <a:pt x="37" y="85"/>
                    </a:cubicBezTo>
                    <a:cubicBezTo>
                      <a:pt x="39" y="85"/>
                      <a:pt x="41" y="85"/>
                      <a:pt x="43" y="85"/>
                    </a:cubicBezTo>
                    <a:cubicBezTo>
                      <a:pt x="45" y="85"/>
                      <a:pt x="47" y="85"/>
                      <a:pt x="49" y="85"/>
                    </a:cubicBezTo>
                    <a:cubicBezTo>
                      <a:pt x="51" y="85"/>
                      <a:pt x="52" y="84"/>
                      <a:pt x="52" y="82"/>
                    </a:cubicBezTo>
                    <a:cubicBezTo>
                      <a:pt x="55" y="76"/>
                      <a:pt x="55" y="76"/>
                      <a:pt x="55" y="76"/>
                    </a:cubicBezTo>
                    <a:cubicBezTo>
                      <a:pt x="56" y="75"/>
                      <a:pt x="57" y="75"/>
                      <a:pt x="58" y="74"/>
                    </a:cubicBezTo>
                    <a:cubicBezTo>
                      <a:pt x="65" y="77"/>
                      <a:pt x="65" y="77"/>
                      <a:pt x="65" y="77"/>
                    </a:cubicBezTo>
                    <a:cubicBezTo>
                      <a:pt x="66" y="78"/>
                      <a:pt x="67" y="78"/>
                      <a:pt x="68" y="77"/>
                    </a:cubicBezTo>
                    <a:cubicBezTo>
                      <a:pt x="72" y="74"/>
                      <a:pt x="75" y="71"/>
                      <a:pt x="77" y="68"/>
                    </a:cubicBezTo>
                    <a:cubicBezTo>
                      <a:pt x="78" y="67"/>
                      <a:pt x="78" y="65"/>
                      <a:pt x="78" y="64"/>
                    </a:cubicBezTo>
                    <a:cubicBezTo>
                      <a:pt x="75" y="58"/>
                      <a:pt x="75" y="58"/>
                      <a:pt x="75" y="58"/>
                    </a:cubicBezTo>
                    <a:cubicBezTo>
                      <a:pt x="75" y="57"/>
                      <a:pt x="76" y="56"/>
                      <a:pt x="76" y="54"/>
                    </a:cubicBezTo>
                    <a:cubicBezTo>
                      <a:pt x="83" y="52"/>
                      <a:pt x="83" y="52"/>
                      <a:pt x="83" y="52"/>
                    </a:cubicBezTo>
                    <a:cubicBezTo>
                      <a:pt x="84" y="52"/>
                      <a:pt x="85" y="50"/>
                      <a:pt x="85" y="49"/>
                    </a:cubicBezTo>
                    <a:cubicBezTo>
                      <a:pt x="86" y="47"/>
                      <a:pt x="86" y="45"/>
                      <a:pt x="86" y="43"/>
                    </a:cubicBezTo>
                    <a:cubicBezTo>
                      <a:pt x="86" y="41"/>
                      <a:pt x="86" y="39"/>
                      <a:pt x="85" y="36"/>
                    </a:cubicBezTo>
                    <a:moveTo>
                      <a:pt x="78" y="46"/>
                    </a:moveTo>
                    <a:cubicBezTo>
                      <a:pt x="72" y="48"/>
                      <a:pt x="72" y="48"/>
                      <a:pt x="72" y="48"/>
                    </a:cubicBezTo>
                    <a:cubicBezTo>
                      <a:pt x="71" y="48"/>
                      <a:pt x="70" y="49"/>
                      <a:pt x="70" y="51"/>
                    </a:cubicBezTo>
                    <a:cubicBezTo>
                      <a:pt x="69" y="52"/>
                      <a:pt x="68" y="54"/>
                      <a:pt x="67" y="56"/>
                    </a:cubicBezTo>
                    <a:cubicBezTo>
                      <a:pt x="67" y="57"/>
                      <a:pt x="67" y="58"/>
                      <a:pt x="67" y="59"/>
                    </a:cubicBezTo>
                    <a:cubicBezTo>
                      <a:pt x="70" y="65"/>
                      <a:pt x="70" y="65"/>
                      <a:pt x="70" y="65"/>
                    </a:cubicBezTo>
                    <a:cubicBezTo>
                      <a:pt x="69" y="67"/>
                      <a:pt x="67" y="68"/>
                      <a:pt x="66" y="70"/>
                    </a:cubicBezTo>
                    <a:cubicBezTo>
                      <a:pt x="60" y="67"/>
                      <a:pt x="60" y="67"/>
                      <a:pt x="60" y="67"/>
                    </a:cubicBezTo>
                    <a:cubicBezTo>
                      <a:pt x="59" y="66"/>
                      <a:pt x="57" y="66"/>
                      <a:pt x="56" y="67"/>
                    </a:cubicBezTo>
                    <a:cubicBezTo>
                      <a:pt x="55" y="68"/>
                      <a:pt x="53" y="69"/>
                      <a:pt x="51" y="69"/>
                    </a:cubicBezTo>
                    <a:cubicBezTo>
                      <a:pt x="50" y="70"/>
                      <a:pt x="49" y="70"/>
                      <a:pt x="48" y="72"/>
                    </a:cubicBezTo>
                    <a:cubicBezTo>
                      <a:pt x="46" y="78"/>
                      <a:pt x="46" y="78"/>
                      <a:pt x="46" y="78"/>
                    </a:cubicBezTo>
                    <a:cubicBezTo>
                      <a:pt x="44" y="78"/>
                      <a:pt x="42" y="78"/>
                      <a:pt x="40" y="78"/>
                    </a:cubicBezTo>
                    <a:cubicBezTo>
                      <a:pt x="38" y="72"/>
                      <a:pt x="38" y="72"/>
                      <a:pt x="38" y="72"/>
                    </a:cubicBezTo>
                    <a:cubicBezTo>
                      <a:pt x="37" y="70"/>
                      <a:pt x="36" y="70"/>
                      <a:pt x="35" y="69"/>
                    </a:cubicBezTo>
                    <a:cubicBezTo>
                      <a:pt x="33" y="69"/>
                      <a:pt x="31" y="68"/>
                      <a:pt x="30" y="67"/>
                    </a:cubicBezTo>
                    <a:cubicBezTo>
                      <a:pt x="29" y="66"/>
                      <a:pt x="27" y="66"/>
                      <a:pt x="26" y="67"/>
                    </a:cubicBezTo>
                    <a:cubicBezTo>
                      <a:pt x="20" y="70"/>
                      <a:pt x="20" y="70"/>
                      <a:pt x="20" y="70"/>
                    </a:cubicBezTo>
                    <a:cubicBezTo>
                      <a:pt x="19" y="68"/>
                      <a:pt x="17" y="67"/>
                      <a:pt x="16" y="65"/>
                    </a:cubicBezTo>
                    <a:cubicBezTo>
                      <a:pt x="19" y="59"/>
                      <a:pt x="19" y="59"/>
                      <a:pt x="19" y="59"/>
                    </a:cubicBezTo>
                    <a:cubicBezTo>
                      <a:pt x="19" y="58"/>
                      <a:pt x="19" y="57"/>
                      <a:pt x="19" y="56"/>
                    </a:cubicBezTo>
                    <a:cubicBezTo>
                      <a:pt x="18" y="54"/>
                      <a:pt x="17" y="52"/>
                      <a:pt x="16" y="51"/>
                    </a:cubicBezTo>
                    <a:cubicBezTo>
                      <a:pt x="16" y="49"/>
                      <a:pt x="15" y="48"/>
                      <a:pt x="14" y="48"/>
                    </a:cubicBezTo>
                    <a:cubicBezTo>
                      <a:pt x="8" y="46"/>
                      <a:pt x="8" y="46"/>
                      <a:pt x="8" y="46"/>
                    </a:cubicBezTo>
                    <a:cubicBezTo>
                      <a:pt x="8" y="45"/>
                      <a:pt x="8" y="44"/>
                      <a:pt x="8" y="43"/>
                    </a:cubicBezTo>
                    <a:cubicBezTo>
                      <a:pt x="8" y="42"/>
                      <a:pt x="8" y="41"/>
                      <a:pt x="8" y="39"/>
                    </a:cubicBezTo>
                    <a:cubicBezTo>
                      <a:pt x="14" y="37"/>
                      <a:pt x="14" y="37"/>
                      <a:pt x="14" y="37"/>
                    </a:cubicBezTo>
                    <a:cubicBezTo>
                      <a:pt x="15" y="37"/>
                      <a:pt x="16" y="36"/>
                      <a:pt x="16" y="35"/>
                    </a:cubicBezTo>
                    <a:cubicBezTo>
                      <a:pt x="17" y="33"/>
                      <a:pt x="18" y="31"/>
                      <a:pt x="19" y="29"/>
                    </a:cubicBezTo>
                    <a:cubicBezTo>
                      <a:pt x="19" y="28"/>
                      <a:pt x="19" y="27"/>
                      <a:pt x="19" y="26"/>
                    </a:cubicBezTo>
                    <a:cubicBezTo>
                      <a:pt x="16" y="20"/>
                      <a:pt x="16" y="20"/>
                      <a:pt x="16" y="20"/>
                    </a:cubicBezTo>
                    <a:cubicBezTo>
                      <a:pt x="17" y="18"/>
                      <a:pt x="19" y="17"/>
                      <a:pt x="20" y="15"/>
                    </a:cubicBezTo>
                    <a:cubicBezTo>
                      <a:pt x="26" y="18"/>
                      <a:pt x="26" y="18"/>
                      <a:pt x="26" y="18"/>
                    </a:cubicBezTo>
                    <a:cubicBezTo>
                      <a:pt x="27" y="19"/>
                      <a:pt x="29" y="19"/>
                      <a:pt x="30" y="18"/>
                    </a:cubicBezTo>
                    <a:cubicBezTo>
                      <a:pt x="31" y="17"/>
                      <a:pt x="33" y="17"/>
                      <a:pt x="35" y="16"/>
                    </a:cubicBezTo>
                    <a:cubicBezTo>
                      <a:pt x="36" y="16"/>
                      <a:pt x="37" y="15"/>
                      <a:pt x="38" y="14"/>
                    </a:cubicBezTo>
                    <a:cubicBezTo>
                      <a:pt x="40" y="7"/>
                      <a:pt x="40" y="7"/>
                      <a:pt x="40" y="7"/>
                    </a:cubicBezTo>
                    <a:cubicBezTo>
                      <a:pt x="42" y="7"/>
                      <a:pt x="44" y="7"/>
                      <a:pt x="46" y="7"/>
                    </a:cubicBezTo>
                    <a:cubicBezTo>
                      <a:pt x="48" y="14"/>
                      <a:pt x="48" y="14"/>
                      <a:pt x="48" y="14"/>
                    </a:cubicBezTo>
                    <a:cubicBezTo>
                      <a:pt x="49" y="15"/>
                      <a:pt x="50" y="16"/>
                      <a:pt x="51" y="16"/>
                    </a:cubicBezTo>
                    <a:cubicBezTo>
                      <a:pt x="53" y="17"/>
                      <a:pt x="55" y="17"/>
                      <a:pt x="56" y="18"/>
                    </a:cubicBezTo>
                    <a:cubicBezTo>
                      <a:pt x="57" y="19"/>
                      <a:pt x="59" y="19"/>
                      <a:pt x="60" y="18"/>
                    </a:cubicBezTo>
                    <a:cubicBezTo>
                      <a:pt x="66" y="15"/>
                      <a:pt x="66" y="15"/>
                      <a:pt x="66" y="15"/>
                    </a:cubicBezTo>
                    <a:cubicBezTo>
                      <a:pt x="67" y="17"/>
                      <a:pt x="69" y="18"/>
                      <a:pt x="70" y="20"/>
                    </a:cubicBezTo>
                    <a:cubicBezTo>
                      <a:pt x="67" y="26"/>
                      <a:pt x="67" y="26"/>
                      <a:pt x="67" y="26"/>
                    </a:cubicBezTo>
                    <a:cubicBezTo>
                      <a:pt x="67" y="27"/>
                      <a:pt x="67" y="28"/>
                      <a:pt x="67" y="29"/>
                    </a:cubicBezTo>
                    <a:cubicBezTo>
                      <a:pt x="68" y="31"/>
                      <a:pt x="69" y="33"/>
                      <a:pt x="70" y="35"/>
                    </a:cubicBezTo>
                    <a:cubicBezTo>
                      <a:pt x="70" y="36"/>
                      <a:pt x="71" y="37"/>
                      <a:pt x="72" y="37"/>
                    </a:cubicBezTo>
                    <a:cubicBezTo>
                      <a:pt x="78" y="39"/>
                      <a:pt x="78" y="39"/>
                      <a:pt x="78" y="39"/>
                    </a:cubicBezTo>
                    <a:cubicBezTo>
                      <a:pt x="78" y="41"/>
                      <a:pt x="78" y="42"/>
                      <a:pt x="78" y="43"/>
                    </a:cubicBezTo>
                    <a:cubicBezTo>
                      <a:pt x="78" y="44"/>
                      <a:pt x="78" y="45"/>
                      <a:pt x="78" y="4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32" name="Freeform 55">
                <a:extLst>
                  <a:ext uri="{FF2B5EF4-FFF2-40B4-BE49-F238E27FC236}">
                    <a16:creationId xmlns:a16="http://schemas.microsoft.com/office/drawing/2014/main" xmlns="" id="{85E43995-EB8B-4689-8C14-EEA8C08BB4B4}"/>
                  </a:ext>
                </a:extLst>
              </p:cNvPr>
              <p:cNvSpPr>
                <a:spLocks noEditPoints="1"/>
              </p:cNvSpPr>
              <p:nvPr/>
            </p:nvSpPr>
            <p:spPr bwMode="auto">
              <a:xfrm>
                <a:off x="887" y="1883"/>
                <a:ext cx="69" cy="68"/>
              </a:xfrm>
              <a:custGeom>
                <a:avLst/>
                <a:gdLst>
                  <a:gd name="T0" fmla="*/ 17 w 34"/>
                  <a:gd name="T1" fmla="*/ 0 h 34"/>
                  <a:gd name="T2" fmla="*/ 0 w 34"/>
                  <a:gd name="T3" fmla="*/ 17 h 34"/>
                  <a:gd name="T4" fmla="*/ 17 w 34"/>
                  <a:gd name="T5" fmla="*/ 34 h 34"/>
                  <a:gd name="T6" fmla="*/ 34 w 34"/>
                  <a:gd name="T7" fmla="*/ 17 h 34"/>
                  <a:gd name="T8" fmla="*/ 17 w 34"/>
                  <a:gd name="T9" fmla="*/ 0 h 34"/>
                  <a:gd name="T10" fmla="*/ 17 w 34"/>
                  <a:gd name="T11" fmla="*/ 26 h 34"/>
                  <a:gd name="T12" fmla="*/ 7 w 34"/>
                  <a:gd name="T13" fmla="*/ 17 h 34"/>
                  <a:gd name="T14" fmla="*/ 17 w 34"/>
                  <a:gd name="T15" fmla="*/ 7 h 34"/>
                  <a:gd name="T16" fmla="*/ 27 w 34"/>
                  <a:gd name="T17" fmla="*/ 17 h 34"/>
                  <a:gd name="T18" fmla="*/ 17 w 34"/>
                  <a:gd name="T19" fmla="*/ 26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4" h="34">
                    <a:moveTo>
                      <a:pt x="17" y="0"/>
                    </a:moveTo>
                    <a:cubicBezTo>
                      <a:pt x="8" y="0"/>
                      <a:pt x="0" y="7"/>
                      <a:pt x="0" y="17"/>
                    </a:cubicBezTo>
                    <a:cubicBezTo>
                      <a:pt x="0" y="26"/>
                      <a:pt x="8" y="34"/>
                      <a:pt x="17" y="34"/>
                    </a:cubicBezTo>
                    <a:cubicBezTo>
                      <a:pt x="26" y="34"/>
                      <a:pt x="34" y="26"/>
                      <a:pt x="34" y="17"/>
                    </a:cubicBezTo>
                    <a:cubicBezTo>
                      <a:pt x="34" y="7"/>
                      <a:pt x="26" y="0"/>
                      <a:pt x="17" y="0"/>
                    </a:cubicBezTo>
                    <a:moveTo>
                      <a:pt x="17" y="26"/>
                    </a:moveTo>
                    <a:cubicBezTo>
                      <a:pt x="12" y="26"/>
                      <a:pt x="7" y="22"/>
                      <a:pt x="7" y="17"/>
                    </a:cubicBezTo>
                    <a:cubicBezTo>
                      <a:pt x="7" y="11"/>
                      <a:pt x="12" y="7"/>
                      <a:pt x="17" y="7"/>
                    </a:cubicBezTo>
                    <a:cubicBezTo>
                      <a:pt x="22" y="7"/>
                      <a:pt x="27" y="11"/>
                      <a:pt x="27" y="17"/>
                    </a:cubicBezTo>
                    <a:cubicBezTo>
                      <a:pt x="27" y="22"/>
                      <a:pt x="22" y="26"/>
                      <a:pt x="17" y="26"/>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grpSp>
        <p:sp>
          <p:nvSpPr>
            <p:cNvPr id="26" name="Freeform 56">
              <a:extLst>
                <a:ext uri="{FF2B5EF4-FFF2-40B4-BE49-F238E27FC236}">
                  <a16:creationId xmlns:a16="http://schemas.microsoft.com/office/drawing/2014/main" xmlns="" id="{62F68B08-887B-4A85-AD9F-7A79A98A58C6}"/>
                </a:ext>
              </a:extLst>
            </p:cNvPr>
            <p:cNvSpPr>
              <a:spLocks noEditPoints="1"/>
            </p:cNvSpPr>
            <p:nvPr/>
          </p:nvSpPr>
          <p:spPr bwMode="auto">
            <a:xfrm>
              <a:off x="2412904" y="3136598"/>
              <a:ext cx="276225" cy="190559"/>
            </a:xfrm>
            <a:custGeom>
              <a:avLst/>
              <a:gdLst>
                <a:gd name="T0" fmla="*/ 82 w 86"/>
                <a:gd name="T1" fmla="*/ 7 h 59"/>
                <a:gd name="T2" fmla="*/ 74 w 86"/>
                <a:gd name="T3" fmla="*/ 4 h 59"/>
                <a:gd name="T4" fmla="*/ 66 w 86"/>
                <a:gd name="T5" fmla="*/ 7 h 59"/>
                <a:gd name="T6" fmla="*/ 63 w 86"/>
                <a:gd name="T7" fmla="*/ 15 h 59"/>
                <a:gd name="T8" fmla="*/ 64 w 86"/>
                <a:gd name="T9" fmla="*/ 20 h 59"/>
                <a:gd name="T10" fmla="*/ 50 w 86"/>
                <a:gd name="T11" fmla="*/ 32 h 59"/>
                <a:gd name="T12" fmla="*/ 42 w 86"/>
                <a:gd name="T13" fmla="*/ 30 h 59"/>
                <a:gd name="T14" fmla="*/ 35 w 86"/>
                <a:gd name="T15" fmla="*/ 32 h 59"/>
                <a:gd name="T16" fmla="*/ 25 w 86"/>
                <a:gd name="T17" fmla="*/ 20 h 59"/>
                <a:gd name="T18" fmla="*/ 23 w 86"/>
                <a:gd name="T19" fmla="*/ 4 h 59"/>
                <a:gd name="T20" fmla="*/ 14 w 86"/>
                <a:gd name="T21" fmla="*/ 0 h 59"/>
                <a:gd name="T22" fmla="*/ 4 w 86"/>
                <a:gd name="T23" fmla="*/ 4 h 59"/>
                <a:gd name="T24" fmla="*/ 0 w 86"/>
                <a:gd name="T25" fmla="*/ 14 h 59"/>
                <a:gd name="T26" fmla="*/ 4 w 86"/>
                <a:gd name="T27" fmla="*/ 23 h 59"/>
                <a:gd name="T28" fmla="*/ 14 w 86"/>
                <a:gd name="T29" fmla="*/ 27 h 59"/>
                <a:gd name="T30" fmla="*/ 20 w 86"/>
                <a:gd name="T31" fmla="*/ 25 h 59"/>
                <a:gd name="T32" fmla="*/ 30 w 86"/>
                <a:gd name="T33" fmla="*/ 37 h 59"/>
                <a:gd name="T34" fmla="*/ 32 w 86"/>
                <a:gd name="T35" fmla="*/ 55 h 59"/>
                <a:gd name="T36" fmla="*/ 42 w 86"/>
                <a:gd name="T37" fmla="*/ 59 h 59"/>
                <a:gd name="T38" fmla="*/ 52 w 86"/>
                <a:gd name="T39" fmla="*/ 55 h 59"/>
                <a:gd name="T40" fmla="*/ 55 w 86"/>
                <a:gd name="T41" fmla="*/ 38 h 59"/>
                <a:gd name="T42" fmla="*/ 69 w 86"/>
                <a:gd name="T43" fmla="*/ 25 h 59"/>
                <a:gd name="T44" fmla="*/ 74 w 86"/>
                <a:gd name="T45" fmla="*/ 27 h 59"/>
                <a:gd name="T46" fmla="*/ 82 w 86"/>
                <a:gd name="T47" fmla="*/ 23 h 59"/>
                <a:gd name="T48" fmla="*/ 86 w 86"/>
                <a:gd name="T49" fmla="*/ 15 h 59"/>
                <a:gd name="T50" fmla="*/ 82 w 86"/>
                <a:gd name="T51" fmla="*/ 7 h 59"/>
                <a:gd name="T52" fmla="*/ 9 w 86"/>
                <a:gd name="T53" fmla="*/ 18 h 59"/>
                <a:gd name="T54" fmla="*/ 8 w 86"/>
                <a:gd name="T55" fmla="*/ 14 h 59"/>
                <a:gd name="T56" fmla="*/ 9 w 86"/>
                <a:gd name="T57" fmla="*/ 9 h 59"/>
                <a:gd name="T58" fmla="*/ 14 w 86"/>
                <a:gd name="T59" fmla="*/ 8 h 59"/>
                <a:gd name="T60" fmla="*/ 18 w 86"/>
                <a:gd name="T61" fmla="*/ 9 h 59"/>
                <a:gd name="T62" fmla="*/ 18 w 86"/>
                <a:gd name="T63" fmla="*/ 18 h 59"/>
                <a:gd name="T64" fmla="*/ 9 w 86"/>
                <a:gd name="T65" fmla="*/ 18 h 59"/>
                <a:gd name="T66" fmla="*/ 77 w 86"/>
                <a:gd name="T67" fmla="*/ 18 h 59"/>
                <a:gd name="T68" fmla="*/ 71 w 86"/>
                <a:gd name="T69" fmla="*/ 18 h 59"/>
                <a:gd name="T70" fmla="*/ 70 w 86"/>
                <a:gd name="T71" fmla="*/ 15 h 59"/>
                <a:gd name="T72" fmla="*/ 71 w 86"/>
                <a:gd name="T73" fmla="*/ 12 h 59"/>
                <a:gd name="T74" fmla="*/ 74 w 86"/>
                <a:gd name="T75" fmla="*/ 11 h 59"/>
                <a:gd name="T76" fmla="*/ 77 w 86"/>
                <a:gd name="T77" fmla="*/ 12 h 59"/>
                <a:gd name="T78" fmla="*/ 78 w 86"/>
                <a:gd name="T79" fmla="*/ 15 h 59"/>
                <a:gd name="T80" fmla="*/ 77 w 86"/>
                <a:gd name="T81" fmla="*/ 18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6" h="59">
                  <a:moveTo>
                    <a:pt x="82" y="7"/>
                  </a:moveTo>
                  <a:cubicBezTo>
                    <a:pt x="80" y="5"/>
                    <a:pt x="77" y="4"/>
                    <a:pt x="74" y="4"/>
                  </a:cubicBezTo>
                  <a:cubicBezTo>
                    <a:pt x="71" y="4"/>
                    <a:pt x="68" y="5"/>
                    <a:pt x="66" y="7"/>
                  </a:cubicBezTo>
                  <a:cubicBezTo>
                    <a:pt x="64" y="9"/>
                    <a:pt x="63" y="12"/>
                    <a:pt x="63" y="15"/>
                  </a:cubicBezTo>
                  <a:cubicBezTo>
                    <a:pt x="63" y="17"/>
                    <a:pt x="63" y="18"/>
                    <a:pt x="64" y="20"/>
                  </a:cubicBezTo>
                  <a:cubicBezTo>
                    <a:pt x="50" y="32"/>
                    <a:pt x="50" y="32"/>
                    <a:pt x="50" y="32"/>
                  </a:cubicBezTo>
                  <a:cubicBezTo>
                    <a:pt x="47" y="31"/>
                    <a:pt x="45" y="30"/>
                    <a:pt x="42" y="30"/>
                  </a:cubicBezTo>
                  <a:cubicBezTo>
                    <a:pt x="40" y="30"/>
                    <a:pt x="37" y="31"/>
                    <a:pt x="35" y="32"/>
                  </a:cubicBezTo>
                  <a:cubicBezTo>
                    <a:pt x="25" y="20"/>
                    <a:pt x="25" y="20"/>
                    <a:pt x="25" y="20"/>
                  </a:cubicBezTo>
                  <a:cubicBezTo>
                    <a:pt x="28" y="15"/>
                    <a:pt x="27" y="8"/>
                    <a:pt x="23" y="4"/>
                  </a:cubicBezTo>
                  <a:cubicBezTo>
                    <a:pt x="21" y="2"/>
                    <a:pt x="17" y="0"/>
                    <a:pt x="14" y="0"/>
                  </a:cubicBezTo>
                  <a:cubicBezTo>
                    <a:pt x="10" y="0"/>
                    <a:pt x="7" y="2"/>
                    <a:pt x="4" y="4"/>
                  </a:cubicBezTo>
                  <a:cubicBezTo>
                    <a:pt x="2" y="7"/>
                    <a:pt x="0" y="10"/>
                    <a:pt x="0" y="14"/>
                  </a:cubicBezTo>
                  <a:cubicBezTo>
                    <a:pt x="0" y="17"/>
                    <a:pt x="2" y="20"/>
                    <a:pt x="4" y="23"/>
                  </a:cubicBezTo>
                  <a:cubicBezTo>
                    <a:pt x="7" y="25"/>
                    <a:pt x="10" y="27"/>
                    <a:pt x="14" y="27"/>
                  </a:cubicBezTo>
                  <a:cubicBezTo>
                    <a:pt x="16" y="27"/>
                    <a:pt x="18" y="26"/>
                    <a:pt x="20" y="25"/>
                  </a:cubicBezTo>
                  <a:cubicBezTo>
                    <a:pt x="30" y="37"/>
                    <a:pt x="30" y="37"/>
                    <a:pt x="30" y="37"/>
                  </a:cubicBezTo>
                  <a:cubicBezTo>
                    <a:pt x="27" y="43"/>
                    <a:pt x="27" y="50"/>
                    <a:pt x="32" y="55"/>
                  </a:cubicBezTo>
                  <a:cubicBezTo>
                    <a:pt x="35" y="58"/>
                    <a:pt x="38" y="59"/>
                    <a:pt x="42" y="59"/>
                  </a:cubicBezTo>
                  <a:cubicBezTo>
                    <a:pt x="46" y="59"/>
                    <a:pt x="50" y="58"/>
                    <a:pt x="52" y="55"/>
                  </a:cubicBezTo>
                  <a:cubicBezTo>
                    <a:pt x="57" y="50"/>
                    <a:pt x="58" y="43"/>
                    <a:pt x="55" y="38"/>
                  </a:cubicBezTo>
                  <a:cubicBezTo>
                    <a:pt x="69" y="25"/>
                    <a:pt x="69" y="25"/>
                    <a:pt x="69" y="25"/>
                  </a:cubicBezTo>
                  <a:cubicBezTo>
                    <a:pt x="71" y="26"/>
                    <a:pt x="72" y="27"/>
                    <a:pt x="74" y="27"/>
                  </a:cubicBezTo>
                  <a:cubicBezTo>
                    <a:pt x="77" y="27"/>
                    <a:pt x="80" y="25"/>
                    <a:pt x="82" y="23"/>
                  </a:cubicBezTo>
                  <a:cubicBezTo>
                    <a:pt x="85" y="21"/>
                    <a:pt x="86" y="18"/>
                    <a:pt x="86" y="15"/>
                  </a:cubicBezTo>
                  <a:cubicBezTo>
                    <a:pt x="86" y="12"/>
                    <a:pt x="85" y="9"/>
                    <a:pt x="82" y="7"/>
                  </a:cubicBezTo>
                  <a:moveTo>
                    <a:pt x="9" y="18"/>
                  </a:moveTo>
                  <a:cubicBezTo>
                    <a:pt x="8" y="17"/>
                    <a:pt x="8" y="15"/>
                    <a:pt x="8" y="14"/>
                  </a:cubicBezTo>
                  <a:cubicBezTo>
                    <a:pt x="8" y="12"/>
                    <a:pt x="8" y="10"/>
                    <a:pt x="9" y="9"/>
                  </a:cubicBezTo>
                  <a:cubicBezTo>
                    <a:pt x="11" y="8"/>
                    <a:pt x="12" y="8"/>
                    <a:pt x="14" y="8"/>
                  </a:cubicBezTo>
                  <a:cubicBezTo>
                    <a:pt x="15" y="8"/>
                    <a:pt x="17" y="8"/>
                    <a:pt x="18" y="9"/>
                  </a:cubicBezTo>
                  <a:cubicBezTo>
                    <a:pt x="20" y="12"/>
                    <a:pt x="20" y="15"/>
                    <a:pt x="18" y="18"/>
                  </a:cubicBezTo>
                  <a:cubicBezTo>
                    <a:pt x="16" y="20"/>
                    <a:pt x="12" y="20"/>
                    <a:pt x="9" y="18"/>
                  </a:cubicBezTo>
                  <a:moveTo>
                    <a:pt x="77" y="18"/>
                  </a:moveTo>
                  <a:cubicBezTo>
                    <a:pt x="76" y="20"/>
                    <a:pt x="73" y="20"/>
                    <a:pt x="71" y="18"/>
                  </a:cubicBezTo>
                  <a:cubicBezTo>
                    <a:pt x="71" y="17"/>
                    <a:pt x="70" y="16"/>
                    <a:pt x="70" y="15"/>
                  </a:cubicBezTo>
                  <a:cubicBezTo>
                    <a:pt x="70" y="14"/>
                    <a:pt x="71" y="13"/>
                    <a:pt x="71" y="12"/>
                  </a:cubicBezTo>
                  <a:cubicBezTo>
                    <a:pt x="72" y="11"/>
                    <a:pt x="73" y="11"/>
                    <a:pt x="74" y="11"/>
                  </a:cubicBezTo>
                  <a:cubicBezTo>
                    <a:pt x="75" y="11"/>
                    <a:pt x="76" y="11"/>
                    <a:pt x="77" y="12"/>
                  </a:cubicBezTo>
                  <a:cubicBezTo>
                    <a:pt x="78" y="13"/>
                    <a:pt x="78" y="14"/>
                    <a:pt x="78" y="15"/>
                  </a:cubicBezTo>
                  <a:cubicBezTo>
                    <a:pt x="78" y="16"/>
                    <a:pt x="78" y="17"/>
                    <a:pt x="77" y="18"/>
                  </a:cubicBezTo>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3200">
                <a:solidFill>
                  <a:prstClr val="black"/>
                </a:solidFill>
              </a:endParaRPr>
            </a:p>
          </p:txBody>
        </p:sp>
        <p:sp>
          <p:nvSpPr>
            <p:cNvPr id="27" name="Rectangle 59">
              <a:extLst>
                <a:ext uri="{FF2B5EF4-FFF2-40B4-BE49-F238E27FC236}">
                  <a16:creationId xmlns:a16="http://schemas.microsoft.com/office/drawing/2014/main" xmlns="" id="{2B14BEE6-7772-4FE5-B49E-853B9D31D717}"/>
                </a:ext>
              </a:extLst>
            </p:cNvPr>
            <p:cNvSpPr>
              <a:spLocks noChangeArrowheads="1"/>
            </p:cNvSpPr>
            <p:nvPr/>
          </p:nvSpPr>
          <p:spPr bwMode="auto">
            <a:xfrm>
              <a:off x="774603" y="1316761"/>
              <a:ext cx="3513137" cy="116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nSpc>
                  <a:spcPct val="120000"/>
                </a:lnSpc>
                <a:buFont typeface="Arial" pitchFamily="34" charset="0"/>
                <a:buNone/>
              </a:pPr>
              <a:r>
                <a:rPr lang="zh-CN" altLang="en-US" sz="2000" b="1" dirty="0">
                  <a:solidFill>
                    <a:schemeClr val="bg1">
                      <a:lumMod val="50000"/>
                    </a:schemeClr>
                  </a:solidFill>
                  <a:latin typeface="微软雅黑 Light" panose="020B0502040204020203" pitchFamily="34" charset="-122"/>
                  <a:ea typeface="微软雅黑 Light" panose="020B0502040204020203" pitchFamily="34" charset="-122"/>
                </a:rPr>
                <a:t>加入标题描述</a:t>
              </a: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8" name="Rectangle 60">
              <a:extLst>
                <a:ext uri="{FF2B5EF4-FFF2-40B4-BE49-F238E27FC236}">
                  <a16:creationId xmlns:a16="http://schemas.microsoft.com/office/drawing/2014/main" xmlns="" id="{BABC36F1-ABED-4C4B-B214-9DF7F606145B}"/>
                </a:ext>
              </a:extLst>
            </p:cNvPr>
            <p:cNvSpPr>
              <a:spLocks noChangeArrowheads="1"/>
            </p:cNvSpPr>
            <p:nvPr/>
          </p:nvSpPr>
          <p:spPr bwMode="auto">
            <a:xfrm>
              <a:off x="933353" y="3478016"/>
              <a:ext cx="863600" cy="20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微软雅黑 Light" panose="020B0502040204020203" pitchFamily="34" charset="-122"/>
                  <a:ea typeface="微软雅黑 Light" panose="020B0502040204020203" pitchFamily="34" charset="-122"/>
                </a:rPr>
                <a:t>加入标题</a:t>
              </a:r>
              <a:endParaRPr lang="zh-CN" altLang="zh-CN" sz="1600" dirty="0">
                <a:solidFill>
                  <a:prstClr val="white"/>
                </a:solidFill>
                <a:latin typeface="微软雅黑 Light" panose="020B0502040204020203" pitchFamily="34" charset="-122"/>
                <a:ea typeface="微软雅黑 Light" panose="020B0502040204020203" pitchFamily="34" charset="-122"/>
              </a:endParaRPr>
            </a:p>
          </p:txBody>
        </p:sp>
        <p:sp>
          <p:nvSpPr>
            <p:cNvPr id="29" name="Rectangle 61">
              <a:extLst>
                <a:ext uri="{FF2B5EF4-FFF2-40B4-BE49-F238E27FC236}">
                  <a16:creationId xmlns:a16="http://schemas.microsoft.com/office/drawing/2014/main" xmlns="" id="{521DD182-7515-4D1A-81DC-E2E46A52D7EF}"/>
                </a:ext>
              </a:extLst>
            </p:cNvPr>
            <p:cNvSpPr>
              <a:spLocks noChangeArrowheads="1"/>
            </p:cNvSpPr>
            <p:nvPr/>
          </p:nvSpPr>
          <p:spPr bwMode="auto">
            <a:xfrm>
              <a:off x="2130328" y="3478016"/>
              <a:ext cx="863600" cy="18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微软雅黑 Light" panose="020B0502040204020203" pitchFamily="34" charset="-122"/>
                  <a:ea typeface="微软雅黑 Light" panose="020B0502040204020203" pitchFamily="34" charset="-122"/>
                </a:rPr>
                <a:t>加入标题</a:t>
              </a:r>
              <a:endParaRPr lang="zh-CN" altLang="zh-CN" sz="1600" dirty="0">
                <a:solidFill>
                  <a:prstClr val="white"/>
                </a:solidFill>
                <a:latin typeface="微软雅黑 Light" panose="020B0502040204020203" pitchFamily="34" charset="-122"/>
                <a:ea typeface="微软雅黑 Light" panose="020B0502040204020203" pitchFamily="34" charset="-122"/>
              </a:endParaRPr>
            </a:p>
          </p:txBody>
        </p:sp>
        <p:sp>
          <p:nvSpPr>
            <p:cNvPr id="30" name="Rectangle 62">
              <a:extLst>
                <a:ext uri="{FF2B5EF4-FFF2-40B4-BE49-F238E27FC236}">
                  <a16:creationId xmlns:a16="http://schemas.microsoft.com/office/drawing/2014/main" xmlns="" id="{E331D18E-B8DA-475B-BBC0-2B41E7C145CD}"/>
                </a:ext>
              </a:extLst>
            </p:cNvPr>
            <p:cNvSpPr>
              <a:spLocks noChangeArrowheads="1"/>
            </p:cNvSpPr>
            <p:nvPr/>
          </p:nvSpPr>
          <p:spPr bwMode="auto">
            <a:xfrm>
              <a:off x="3335240" y="3478016"/>
              <a:ext cx="863600" cy="189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lnSpc>
                  <a:spcPct val="120000"/>
                </a:lnSpc>
                <a:buFont typeface="Arial" pitchFamily="34" charset="0"/>
                <a:buNone/>
              </a:pPr>
              <a:r>
                <a:rPr lang="zh-CN" altLang="en-US" sz="1600" dirty="0">
                  <a:solidFill>
                    <a:prstClr val="white"/>
                  </a:solidFill>
                  <a:latin typeface="微软雅黑 Light" panose="020B0502040204020203" pitchFamily="34" charset="-122"/>
                  <a:ea typeface="微软雅黑 Light" panose="020B0502040204020203" pitchFamily="34" charset="-122"/>
                </a:rPr>
                <a:t>加入标题</a:t>
              </a:r>
              <a:endParaRPr lang="zh-CN" altLang="zh-CN" sz="1600" dirty="0">
                <a:solidFill>
                  <a:prstClr val="white"/>
                </a:solidFill>
                <a:latin typeface="微软雅黑 Light" panose="020B0502040204020203" pitchFamily="34" charset="-122"/>
                <a:ea typeface="微软雅黑 Light" panose="020B0502040204020203" pitchFamily="34" charset="-122"/>
              </a:endParaRPr>
            </a:p>
          </p:txBody>
        </p:sp>
      </p:grpSp>
    </p:spTree>
    <p:extLst>
      <p:ext uri="{BB962C8B-B14F-4D97-AF65-F5344CB8AC3E}">
        <p14:creationId xmlns:p14="http://schemas.microsoft.com/office/powerpoint/2010/main" val="40109015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1000"/>
                                        <p:tgtEl>
                                          <p:spTgt spid="20"/>
                                        </p:tgtEl>
                                      </p:cBhvr>
                                    </p:animEffect>
                                    <p:anim calcmode="lin" valueType="num">
                                      <p:cBhvr>
                                        <p:cTn id="18" dur="1000" fill="hold"/>
                                        <p:tgtEl>
                                          <p:spTgt spid="20"/>
                                        </p:tgtEl>
                                        <p:attrNameLst>
                                          <p:attrName>ppt_x</p:attrName>
                                        </p:attrNameLst>
                                      </p:cBhvr>
                                      <p:tavLst>
                                        <p:tav tm="0">
                                          <p:val>
                                            <p:strVal val="#ppt_x"/>
                                          </p:val>
                                        </p:tav>
                                        <p:tav tm="100000">
                                          <p:val>
                                            <p:strVal val="#ppt_x"/>
                                          </p:val>
                                        </p:tav>
                                      </p:tavLst>
                                    </p:anim>
                                    <p:anim calcmode="lin" valueType="num">
                                      <p:cBhvr>
                                        <p:cTn id="1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企业未来规划</a:t>
            </a:r>
          </a:p>
        </p:txBody>
      </p:sp>
      <p:sp>
        <p:nvSpPr>
          <p:cNvPr id="3" name="AutoShape 36">
            <a:extLst>
              <a:ext uri="{FF2B5EF4-FFF2-40B4-BE49-F238E27FC236}">
                <a16:creationId xmlns:a16="http://schemas.microsoft.com/office/drawing/2014/main" xmlns="" id="{7279AF1A-160D-40D6-B9AA-279183B1AA6F}"/>
              </a:ext>
            </a:extLst>
          </p:cNvPr>
          <p:cNvSpPr>
            <a:spLocks noChangeArrowheads="1"/>
          </p:cNvSpPr>
          <p:nvPr/>
        </p:nvSpPr>
        <p:spPr bwMode="auto">
          <a:xfrm>
            <a:off x="1628510" y="3142838"/>
            <a:ext cx="1839913"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 name="AutoShape 37">
            <a:extLst>
              <a:ext uri="{FF2B5EF4-FFF2-40B4-BE49-F238E27FC236}">
                <a16:creationId xmlns:a16="http://schemas.microsoft.com/office/drawing/2014/main" xmlns="" id="{B994CB73-FA79-42A3-90F9-97F88532ADFD}"/>
              </a:ext>
            </a:extLst>
          </p:cNvPr>
          <p:cNvSpPr>
            <a:spLocks noChangeArrowheads="1"/>
          </p:cNvSpPr>
          <p:nvPr/>
        </p:nvSpPr>
        <p:spPr bwMode="auto">
          <a:xfrm>
            <a:off x="2077773" y="2844388"/>
            <a:ext cx="1392237" cy="239713"/>
          </a:xfrm>
          <a:custGeom>
            <a:avLst/>
            <a:gdLst>
              <a:gd name="T0" fmla="*/ 2147483646 w 21600"/>
              <a:gd name="T1" fmla="*/ 14846403 h 21600"/>
              <a:gd name="T2" fmla="*/ 2147483646 w 21600"/>
              <a:gd name="T3" fmla="*/ 14846403 h 21600"/>
              <a:gd name="T4" fmla="*/ 2147483646 w 21600"/>
              <a:gd name="T5" fmla="*/ 14846403 h 21600"/>
              <a:gd name="T6" fmla="*/ 2147483646 w 21600"/>
              <a:gd name="T7" fmla="*/ 14846403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AutoShape 38">
            <a:extLst>
              <a:ext uri="{FF2B5EF4-FFF2-40B4-BE49-F238E27FC236}">
                <a16:creationId xmlns:a16="http://schemas.microsoft.com/office/drawing/2014/main" xmlns="" id="{22B63160-8986-470D-B4B2-C3DEC6E0A511}"/>
              </a:ext>
            </a:extLst>
          </p:cNvPr>
          <p:cNvSpPr/>
          <p:nvPr/>
        </p:nvSpPr>
        <p:spPr bwMode="auto">
          <a:xfrm>
            <a:off x="3579548" y="2885663"/>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gradFill>
            <a:gsLst>
              <a:gs pos="0">
                <a:srgbClr val="1A88D3"/>
              </a:gs>
              <a:gs pos="100000">
                <a:srgbClr val="21B2AD"/>
              </a:gs>
            </a:gsLst>
            <a:lin ang="2700000" scaled="0"/>
          </a:gra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6" name="AutoShape 39">
            <a:extLst>
              <a:ext uri="{FF2B5EF4-FFF2-40B4-BE49-F238E27FC236}">
                <a16:creationId xmlns:a16="http://schemas.microsoft.com/office/drawing/2014/main" xmlns="" id="{E2A1CA93-03BD-45A7-8630-EEC805464EE5}"/>
              </a:ext>
            </a:extLst>
          </p:cNvPr>
          <p:cNvSpPr>
            <a:spLocks noChangeArrowheads="1"/>
          </p:cNvSpPr>
          <p:nvPr/>
        </p:nvSpPr>
        <p:spPr bwMode="auto">
          <a:xfrm>
            <a:off x="8733581" y="3142838"/>
            <a:ext cx="17891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8" name="AutoShape 40">
            <a:extLst>
              <a:ext uri="{FF2B5EF4-FFF2-40B4-BE49-F238E27FC236}">
                <a16:creationId xmlns:a16="http://schemas.microsoft.com/office/drawing/2014/main" xmlns="" id="{13E1A841-7EBD-4BCE-B261-C77EE51ADCE2}"/>
              </a:ext>
            </a:extLst>
          </p:cNvPr>
          <p:cNvSpPr>
            <a:spLocks noChangeArrowheads="1"/>
          </p:cNvSpPr>
          <p:nvPr/>
        </p:nvSpPr>
        <p:spPr bwMode="auto">
          <a:xfrm>
            <a:off x="8725643" y="2844388"/>
            <a:ext cx="1430338" cy="268288"/>
          </a:xfrm>
          <a:custGeom>
            <a:avLst/>
            <a:gdLst>
              <a:gd name="T0" fmla="*/ 2147483646 w 21600"/>
              <a:gd name="T1" fmla="*/ 20792382 h 21600"/>
              <a:gd name="T2" fmla="*/ 2147483646 w 21600"/>
              <a:gd name="T3" fmla="*/ 20792382 h 21600"/>
              <a:gd name="T4" fmla="*/ 2147483646 w 21600"/>
              <a:gd name="T5" fmla="*/ 20792382 h 21600"/>
              <a:gd name="T6" fmla="*/ 2147483646 w 21600"/>
              <a:gd name="T7" fmla="*/ 20792382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AutoShape 41">
            <a:extLst>
              <a:ext uri="{FF2B5EF4-FFF2-40B4-BE49-F238E27FC236}">
                <a16:creationId xmlns:a16="http://schemas.microsoft.com/office/drawing/2014/main" xmlns="" id="{3F4CF360-8868-40DC-951D-3DA23976F96B}"/>
              </a:ext>
            </a:extLst>
          </p:cNvPr>
          <p:cNvSpPr/>
          <p:nvPr/>
        </p:nvSpPr>
        <p:spPr bwMode="auto">
          <a:xfrm>
            <a:off x="8439893" y="2885663"/>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gradFill>
            <a:gsLst>
              <a:gs pos="0">
                <a:srgbClr val="1A88D3"/>
              </a:gs>
              <a:gs pos="100000">
                <a:srgbClr val="21B2AD"/>
              </a:gs>
            </a:gsLst>
            <a:lin ang="2700000" scaled="0"/>
          </a:gra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0" name="AutoShape 48">
            <a:extLst>
              <a:ext uri="{FF2B5EF4-FFF2-40B4-BE49-F238E27FC236}">
                <a16:creationId xmlns:a16="http://schemas.microsoft.com/office/drawing/2014/main" xmlns="" id="{7DA0A084-40BB-4650-8EE1-26DF9EC2D81F}"/>
              </a:ext>
            </a:extLst>
          </p:cNvPr>
          <p:cNvSpPr>
            <a:spLocks noChangeArrowheads="1"/>
          </p:cNvSpPr>
          <p:nvPr/>
        </p:nvSpPr>
        <p:spPr bwMode="auto">
          <a:xfrm>
            <a:off x="1630098" y="4930363"/>
            <a:ext cx="1839912"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1" name="AutoShape 49">
            <a:extLst>
              <a:ext uri="{FF2B5EF4-FFF2-40B4-BE49-F238E27FC236}">
                <a16:creationId xmlns:a16="http://schemas.microsoft.com/office/drawing/2014/main" xmlns="" id="{B8B2A7D6-64E8-454C-BB79-9181EEA82DAC}"/>
              </a:ext>
            </a:extLst>
          </p:cNvPr>
          <p:cNvSpPr>
            <a:spLocks noChangeArrowheads="1"/>
          </p:cNvSpPr>
          <p:nvPr/>
        </p:nvSpPr>
        <p:spPr bwMode="auto">
          <a:xfrm>
            <a:off x="2079360" y="4631913"/>
            <a:ext cx="1390650" cy="241300"/>
          </a:xfrm>
          <a:custGeom>
            <a:avLst/>
            <a:gdLst>
              <a:gd name="T0" fmla="*/ 2147483646 w 21600"/>
              <a:gd name="T1" fmla="*/ 15043636 h 21600"/>
              <a:gd name="T2" fmla="*/ 2147483646 w 21600"/>
              <a:gd name="T3" fmla="*/ 15043636 h 21600"/>
              <a:gd name="T4" fmla="*/ 2147483646 w 21600"/>
              <a:gd name="T5" fmla="*/ 15043636 h 21600"/>
              <a:gd name="T6" fmla="*/ 2147483646 w 21600"/>
              <a:gd name="T7" fmla="*/ 15043636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algn="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AutoShape 50">
            <a:extLst>
              <a:ext uri="{FF2B5EF4-FFF2-40B4-BE49-F238E27FC236}">
                <a16:creationId xmlns:a16="http://schemas.microsoft.com/office/drawing/2014/main" xmlns="" id="{9227E5DA-92A6-4EA9-8600-272D0BDB56C2}"/>
              </a:ext>
            </a:extLst>
          </p:cNvPr>
          <p:cNvSpPr/>
          <p:nvPr/>
        </p:nvSpPr>
        <p:spPr bwMode="auto">
          <a:xfrm>
            <a:off x="3581135" y="4673188"/>
            <a:ext cx="228600"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gradFill>
            <a:gsLst>
              <a:gs pos="0">
                <a:srgbClr val="1A88D3"/>
              </a:gs>
              <a:gs pos="100000">
                <a:srgbClr val="21B2AD"/>
              </a:gs>
            </a:gsLst>
            <a:lin ang="2700000" scaled="0"/>
          </a:gradFill>
          <a:ln w="25400" cap="flat" cmpd="sng">
            <a:solidFill>
              <a:srgbClr val="000000">
                <a:alpha val="0"/>
              </a:srgbClr>
            </a:solidFill>
            <a:prstDash val="solid"/>
            <a:miter lim="0"/>
          </a:ln>
          <a:effectLst/>
        </p:spPr>
        <p:txBody>
          <a:bodyPr lIns="0" tIns="0" rIns="0" bIns="0" anchor="ctr"/>
          <a:lstStyle/>
          <a:p>
            <a:pPr algn="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sp>
        <p:nvSpPr>
          <p:cNvPr id="13" name="AutoShape 51">
            <a:extLst>
              <a:ext uri="{FF2B5EF4-FFF2-40B4-BE49-F238E27FC236}">
                <a16:creationId xmlns:a16="http://schemas.microsoft.com/office/drawing/2014/main" xmlns="" id="{1533ADE3-7EA8-425F-B3B3-EC11BB354C69}"/>
              </a:ext>
            </a:extLst>
          </p:cNvPr>
          <p:cNvSpPr>
            <a:spLocks noChangeArrowheads="1"/>
          </p:cNvSpPr>
          <p:nvPr/>
        </p:nvSpPr>
        <p:spPr bwMode="auto">
          <a:xfrm>
            <a:off x="8705006" y="4930363"/>
            <a:ext cx="1787525" cy="549275"/>
          </a:xfrm>
          <a:custGeom>
            <a:avLst/>
            <a:gdLst>
              <a:gd name="T0" fmla="*/ 2147483646 w 21600"/>
              <a:gd name="T1" fmla="*/ 177553805 h 21600"/>
              <a:gd name="T2" fmla="*/ 2147483646 w 21600"/>
              <a:gd name="T3" fmla="*/ 177553805 h 21600"/>
              <a:gd name="T4" fmla="*/ 2147483646 w 21600"/>
              <a:gd name="T5" fmla="*/ 177553805 h 21600"/>
              <a:gd name="T6" fmla="*/ 2147483646 w 21600"/>
              <a:gd name="T7" fmla="*/ 1775538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a:p>
            <a:pPr lvl="0" algn="ctr">
              <a:lnSpc>
                <a:spcPct val="150000"/>
              </a:lnSpc>
            </a:pPr>
            <a:r>
              <a:rPr lang="zh-CN" altLang="en-US" sz="105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5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5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4" name="AutoShape 52">
            <a:extLst>
              <a:ext uri="{FF2B5EF4-FFF2-40B4-BE49-F238E27FC236}">
                <a16:creationId xmlns:a16="http://schemas.microsoft.com/office/drawing/2014/main" xmlns="" id="{1E15F77D-5F7D-4CA1-A448-07A7DE0C3825}"/>
              </a:ext>
            </a:extLst>
          </p:cNvPr>
          <p:cNvSpPr>
            <a:spLocks noChangeArrowheads="1"/>
          </p:cNvSpPr>
          <p:nvPr/>
        </p:nvSpPr>
        <p:spPr bwMode="auto">
          <a:xfrm>
            <a:off x="8697068" y="4631913"/>
            <a:ext cx="1430338" cy="269875"/>
          </a:xfrm>
          <a:custGeom>
            <a:avLst/>
            <a:gdLst>
              <a:gd name="T0" fmla="*/ 2147483646 w 21600"/>
              <a:gd name="T1" fmla="*/ 21039105 h 21600"/>
              <a:gd name="T2" fmla="*/ 2147483646 w 21600"/>
              <a:gd name="T3" fmla="*/ 21039105 h 21600"/>
              <a:gd name="T4" fmla="*/ 2147483646 w 21600"/>
              <a:gd name="T5" fmla="*/ 21039105 h 21600"/>
              <a:gd name="T6" fmla="*/ 2147483646 w 21600"/>
              <a:gd name="T7" fmla="*/ 21039105 h 21600"/>
              <a:gd name="T8" fmla="*/ 0 60000 65536"/>
              <a:gd name="T9" fmla="*/ 0 60000 65536"/>
              <a:gd name="T10" fmla="*/ 0 60000 65536"/>
              <a:gd name="T11" fmla="*/ 0 60000 65536"/>
              <a:gd name="T12" fmla="*/ 0 w 21600"/>
              <a:gd name="T13" fmla="*/ 0 h 21600"/>
              <a:gd name="T14" fmla="*/ 21600 w 21600"/>
              <a:gd name="T15" fmla="*/ 21600 h 21600"/>
            </a:gdLst>
            <a:ahLst/>
            <a:cxnLst>
              <a:cxn ang="T8">
                <a:pos x="T0" y="T1"/>
              </a:cxn>
              <a:cxn ang="T9">
                <a:pos x="T2" y="T3"/>
              </a:cxn>
              <a:cxn ang="T10">
                <a:pos x="T4" y="T5"/>
              </a:cxn>
              <a:cxn ang="T11">
                <a:pos x="T6" y="T7"/>
              </a:cxn>
            </a:cxnLst>
            <a:rect l="T12" t="T13" r="T14" b="T15"/>
            <a:pathLst>
              <a:path w="21600" h="21600">
                <a:moveTo>
                  <a:pt x="0" y="0"/>
                </a:moveTo>
                <a:lnTo>
                  <a:pt x="21600" y="0"/>
                </a:lnTo>
                <a:lnTo>
                  <a:pt x="21600" y="21600"/>
                </a:lnTo>
                <a:lnTo>
                  <a:pt x="0" y="21600"/>
                </a:lnTo>
                <a:lnTo>
                  <a:pt x="0" y="0"/>
                </a:lnTo>
                <a:close/>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0091" tIns="20091" rIns="20091" bIns="20091" anchor="ctr"/>
          <a:lstStyle/>
          <a:p>
            <a:pPr eaLnBrk="1" hangingPunct="1">
              <a:lnSpc>
                <a:spcPct val="120000"/>
              </a:lnSpc>
            </a:pPr>
            <a:r>
              <a:rPr lang="zh-CN" altLang="en-US"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s-ES" altLang="zh-CN" sz="140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AutoShape 53">
            <a:extLst>
              <a:ext uri="{FF2B5EF4-FFF2-40B4-BE49-F238E27FC236}">
                <a16:creationId xmlns:a16="http://schemas.microsoft.com/office/drawing/2014/main" xmlns="" id="{BB66E000-212D-4602-80D0-804762065269}"/>
              </a:ext>
            </a:extLst>
          </p:cNvPr>
          <p:cNvSpPr/>
          <p:nvPr/>
        </p:nvSpPr>
        <p:spPr bwMode="auto">
          <a:xfrm>
            <a:off x="8411318" y="4673188"/>
            <a:ext cx="227013" cy="228600"/>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9"/>
                  <a:pt x="6723" y="20639"/>
                  <a:pt x="2881" y="16796"/>
                </a:cubicBezTo>
                <a:cubicBezTo>
                  <a:pt x="-961" y="12953"/>
                  <a:pt x="-961" y="6724"/>
                  <a:pt x="2881" y="2881"/>
                </a:cubicBezTo>
                <a:cubicBezTo>
                  <a:pt x="6723" y="-961"/>
                  <a:pt x="12953" y="-961"/>
                  <a:pt x="16796" y="2881"/>
                </a:cubicBezTo>
              </a:path>
            </a:pathLst>
          </a:custGeom>
          <a:gradFill>
            <a:gsLst>
              <a:gs pos="0">
                <a:srgbClr val="1A88D3"/>
              </a:gs>
              <a:gs pos="100000">
                <a:srgbClr val="21B2AD"/>
              </a:gs>
            </a:gsLst>
            <a:lin ang="2700000" scaled="0"/>
          </a:gradFill>
          <a:ln w="25400" cap="flat" cmpd="sng">
            <a:solidFill>
              <a:srgbClr val="000000">
                <a:alpha val="0"/>
              </a:srgbClr>
            </a:solidFill>
            <a:prstDash val="solid"/>
            <a:miter lim="0"/>
          </a:ln>
          <a:effectLst/>
        </p:spPr>
        <p:txBody>
          <a:bodyPr lIns="0" tIns="0" rIns="0" bIns="0" anchor="ctr"/>
          <a:lstStyle/>
          <a:p>
            <a:pPr defTabSz="307975" eaLnBrk="1" hangingPunct="1">
              <a:lnSpc>
                <a:spcPct val="120000"/>
              </a:lnSpc>
              <a:defRPr/>
            </a:pPr>
            <a:endParaRPr lang="es-ES" sz="2110" noProof="1">
              <a:solidFill>
                <a:schemeClr val="bg1">
                  <a:lumMod val="50000"/>
                </a:schemeClr>
              </a:solidFill>
              <a:effectLst>
                <a:outerShdw blurRad="38100" dist="38100" dir="2700000" algn="tl">
                  <a:srgbClr val="000000"/>
                </a:outerShdw>
              </a:effectLst>
              <a:latin typeface="Arial" panose="020B0604020202020204" pitchFamily="34" charset="0"/>
              <a:ea typeface="微软雅黑" panose="020B0503020204020204" pitchFamily="34" charset="-122"/>
              <a:cs typeface="Gill Sans" charset="0"/>
              <a:sym typeface="Arial" panose="020B0604020202020204" pitchFamily="34" charset="0"/>
            </a:endParaRPr>
          </a:p>
        </p:txBody>
      </p:sp>
      <p:grpSp>
        <p:nvGrpSpPr>
          <p:cNvPr id="16" name="组合 15">
            <a:extLst>
              <a:ext uri="{FF2B5EF4-FFF2-40B4-BE49-F238E27FC236}">
                <a16:creationId xmlns:a16="http://schemas.microsoft.com/office/drawing/2014/main" xmlns="" id="{A68395EC-4A44-4EC6-86ED-F6DF2FAA6689}"/>
              </a:ext>
            </a:extLst>
          </p:cNvPr>
          <p:cNvGrpSpPr/>
          <p:nvPr/>
        </p:nvGrpSpPr>
        <p:grpSpPr>
          <a:xfrm>
            <a:off x="4743277" y="1788514"/>
            <a:ext cx="2715450" cy="4313304"/>
            <a:chOff x="7364924" y="1650976"/>
            <a:chExt cx="2479406" cy="3938366"/>
          </a:xfrm>
          <a:gradFill>
            <a:gsLst>
              <a:gs pos="0">
                <a:srgbClr val="1A88D3"/>
              </a:gs>
              <a:gs pos="100000">
                <a:srgbClr val="21B2AD"/>
              </a:gs>
            </a:gsLst>
            <a:lin ang="2700000" scaled="0"/>
          </a:gradFill>
        </p:grpSpPr>
        <p:sp>
          <p:nvSpPr>
            <p:cNvPr id="17" name="Freeform 1">
              <a:extLst>
                <a:ext uri="{FF2B5EF4-FFF2-40B4-BE49-F238E27FC236}">
                  <a16:creationId xmlns:a16="http://schemas.microsoft.com/office/drawing/2014/main" xmlns="" id="{E50A718D-985D-4B6D-B000-56F885268FC8}"/>
                </a:ext>
              </a:extLst>
            </p:cNvPr>
            <p:cNvSpPr>
              <a:spLocks noChangeArrowheads="1"/>
            </p:cNvSpPr>
            <p:nvPr/>
          </p:nvSpPr>
          <p:spPr bwMode="auto">
            <a:xfrm>
              <a:off x="8690287" y="3187950"/>
              <a:ext cx="707351" cy="1034381"/>
            </a:xfrm>
            <a:custGeom>
              <a:avLst/>
              <a:gdLst>
                <a:gd name="T0" fmla="*/ 2000 w 2969"/>
                <a:gd name="T1" fmla="*/ 656 h 4375"/>
                <a:gd name="T2" fmla="*/ 2000 w 2969"/>
                <a:gd name="T3" fmla="*/ 656 h 4375"/>
                <a:gd name="T4" fmla="*/ 2281 w 2969"/>
                <a:gd name="T5" fmla="*/ 562 h 4375"/>
                <a:gd name="T6" fmla="*/ 2750 w 2969"/>
                <a:gd name="T7" fmla="*/ 812 h 4375"/>
                <a:gd name="T8" fmla="*/ 2968 w 2969"/>
                <a:gd name="T9" fmla="*/ 812 h 4375"/>
                <a:gd name="T10" fmla="*/ 2968 w 2969"/>
                <a:gd name="T11" fmla="*/ 0 h 4375"/>
                <a:gd name="T12" fmla="*/ 0 w 2969"/>
                <a:gd name="T13" fmla="*/ 0 h 4375"/>
                <a:gd name="T14" fmla="*/ 0 w 2969"/>
                <a:gd name="T15" fmla="*/ 3186 h 4375"/>
                <a:gd name="T16" fmla="*/ 1062 w 2969"/>
                <a:gd name="T17" fmla="*/ 3186 h 4375"/>
                <a:gd name="T18" fmla="*/ 1156 w 2969"/>
                <a:gd name="T19" fmla="*/ 3249 h 4375"/>
                <a:gd name="T20" fmla="*/ 1156 w 2969"/>
                <a:gd name="T21" fmla="*/ 3624 h 4375"/>
                <a:gd name="T22" fmla="*/ 1125 w 2969"/>
                <a:gd name="T23" fmla="*/ 3686 h 4375"/>
                <a:gd name="T24" fmla="*/ 875 w 2969"/>
                <a:gd name="T25" fmla="*/ 4030 h 4375"/>
                <a:gd name="T26" fmla="*/ 968 w 2969"/>
                <a:gd name="T27" fmla="*/ 4249 h 4375"/>
                <a:gd name="T28" fmla="*/ 1250 w 2969"/>
                <a:gd name="T29" fmla="*/ 4374 h 4375"/>
                <a:gd name="T30" fmla="*/ 1718 w 2969"/>
                <a:gd name="T31" fmla="*/ 4093 h 4375"/>
                <a:gd name="T32" fmla="*/ 1437 w 2969"/>
                <a:gd name="T33" fmla="*/ 3655 h 4375"/>
                <a:gd name="T34" fmla="*/ 1406 w 2969"/>
                <a:gd name="T35" fmla="*/ 3593 h 4375"/>
                <a:gd name="T36" fmla="*/ 1406 w 2969"/>
                <a:gd name="T37" fmla="*/ 3249 h 4375"/>
                <a:gd name="T38" fmla="*/ 1468 w 2969"/>
                <a:gd name="T39" fmla="*/ 3155 h 4375"/>
                <a:gd name="T40" fmla="*/ 2968 w 2969"/>
                <a:gd name="T41" fmla="*/ 3155 h 4375"/>
                <a:gd name="T42" fmla="*/ 2968 w 2969"/>
                <a:gd name="T43" fmla="*/ 1375 h 4375"/>
                <a:gd name="T44" fmla="*/ 2812 w 2969"/>
                <a:gd name="T45" fmla="*/ 1375 h 4375"/>
                <a:gd name="T46" fmla="*/ 2312 w 2969"/>
                <a:gd name="T47" fmla="*/ 1687 h 4375"/>
                <a:gd name="T48" fmla="*/ 1843 w 2969"/>
                <a:gd name="T49" fmla="*/ 1125 h 4375"/>
                <a:gd name="T50" fmla="*/ 2000 w 2969"/>
                <a:gd name="T51" fmla="*/ 656 h 4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969" h="4375">
                  <a:moveTo>
                    <a:pt x="2000" y="656"/>
                  </a:moveTo>
                  <a:lnTo>
                    <a:pt x="2000" y="656"/>
                  </a:lnTo>
                  <a:cubicBezTo>
                    <a:pt x="2062" y="594"/>
                    <a:pt x="2156" y="562"/>
                    <a:pt x="2281" y="562"/>
                  </a:cubicBezTo>
                  <a:cubicBezTo>
                    <a:pt x="2468" y="562"/>
                    <a:pt x="2656" y="750"/>
                    <a:pt x="2750" y="812"/>
                  </a:cubicBezTo>
                  <a:cubicBezTo>
                    <a:pt x="2968" y="812"/>
                    <a:pt x="2968" y="812"/>
                    <a:pt x="2968" y="812"/>
                  </a:cubicBezTo>
                  <a:cubicBezTo>
                    <a:pt x="2968" y="0"/>
                    <a:pt x="2968" y="0"/>
                    <a:pt x="2968" y="0"/>
                  </a:cubicBezTo>
                  <a:cubicBezTo>
                    <a:pt x="0" y="0"/>
                    <a:pt x="0" y="0"/>
                    <a:pt x="0" y="0"/>
                  </a:cubicBezTo>
                  <a:cubicBezTo>
                    <a:pt x="0" y="3186"/>
                    <a:pt x="0" y="3186"/>
                    <a:pt x="0" y="3186"/>
                  </a:cubicBezTo>
                  <a:cubicBezTo>
                    <a:pt x="1062" y="3186"/>
                    <a:pt x="1062" y="3186"/>
                    <a:pt x="1062" y="3186"/>
                  </a:cubicBezTo>
                  <a:cubicBezTo>
                    <a:pt x="1125" y="3186"/>
                    <a:pt x="1156" y="3218"/>
                    <a:pt x="1156" y="3249"/>
                  </a:cubicBezTo>
                  <a:cubicBezTo>
                    <a:pt x="1156" y="3624"/>
                    <a:pt x="1156" y="3624"/>
                    <a:pt x="1156" y="3624"/>
                  </a:cubicBezTo>
                  <a:cubicBezTo>
                    <a:pt x="1156" y="3655"/>
                    <a:pt x="1125" y="3686"/>
                    <a:pt x="1125" y="3686"/>
                  </a:cubicBezTo>
                  <a:cubicBezTo>
                    <a:pt x="1062" y="3749"/>
                    <a:pt x="875" y="3905"/>
                    <a:pt x="875" y="4030"/>
                  </a:cubicBezTo>
                  <a:cubicBezTo>
                    <a:pt x="875" y="4093"/>
                    <a:pt x="906" y="4186"/>
                    <a:pt x="968" y="4249"/>
                  </a:cubicBezTo>
                  <a:cubicBezTo>
                    <a:pt x="1031" y="4311"/>
                    <a:pt x="1125" y="4374"/>
                    <a:pt x="1250" y="4374"/>
                  </a:cubicBezTo>
                  <a:cubicBezTo>
                    <a:pt x="1406" y="4374"/>
                    <a:pt x="1687" y="4311"/>
                    <a:pt x="1718" y="4093"/>
                  </a:cubicBezTo>
                  <a:cubicBezTo>
                    <a:pt x="1718" y="3843"/>
                    <a:pt x="1437" y="3655"/>
                    <a:pt x="1437" y="3655"/>
                  </a:cubicBezTo>
                  <a:cubicBezTo>
                    <a:pt x="1406" y="3655"/>
                    <a:pt x="1406" y="3624"/>
                    <a:pt x="1406" y="3593"/>
                  </a:cubicBezTo>
                  <a:cubicBezTo>
                    <a:pt x="1406" y="3249"/>
                    <a:pt x="1406" y="3249"/>
                    <a:pt x="1406" y="3249"/>
                  </a:cubicBezTo>
                  <a:cubicBezTo>
                    <a:pt x="1406" y="3186"/>
                    <a:pt x="1437" y="3155"/>
                    <a:pt x="1468" y="3155"/>
                  </a:cubicBezTo>
                  <a:cubicBezTo>
                    <a:pt x="2968" y="3155"/>
                    <a:pt x="2968" y="3155"/>
                    <a:pt x="2968" y="3155"/>
                  </a:cubicBezTo>
                  <a:cubicBezTo>
                    <a:pt x="2968" y="1375"/>
                    <a:pt x="2968" y="1375"/>
                    <a:pt x="2968" y="1375"/>
                  </a:cubicBezTo>
                  <a:cubicBezTo>
                    <a:pt x="2812" y="1375"/>
                    <a:pt x="2812" y="1375"/>
                    <a:pt x="2812" y="1375"/>
                  </a:cubicBezTo>
                  <a:cubicBezTo>
                    <a:pt x="2718" y="1469"/>
                    <a:pt x="2500" y="1687"/>
                    <a:pt x="2312" y="1687"/>
                  </a:cubicBezTo>
                  <a:cubicBezTo>
                    <a:pt x="2093" y="1687"/>
                    <a:pt x="1843" y="1531"/>
                    <a:pt x="1843" y="1125"/>
                  </a:cubicBezTo>
                  <a:cubicBezTo>
                    <a:pt x="1843" y="875"/>
                    <a:pt x="1937" y="719"/>
                    <a:pt x="2000" y="656"/>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dirty="0">
                <a:latin typeface="+mn-ea"/>
              </a:endParaRPr>
            </a:p>
          </p:txBody>
        </p:sp>
        <p:sp>
          <p:nvSpPr>
            <p:cNvPr id="18" name="Freeform 2">
              <a:extLst>
                <a:ext uri="{FF2B5EF4-FFF2-40B4-BE49-F238E27FC236}">
                  <a16:creationId xmlns:a16="http://schemas.microsoft.com/office/drawing/2014/main" xmlns="" id="{40C93B05-499C-43A3-BC92-D63CED41CC2F}"/>
                </a:ext>
              </a:extLst>
            </p:cNvPr>
            <p:cNvSpPr>
              <a:spLocks noChangeArrowheads="1"/>
            </p:cNvSpPr>
            <p:nvPr/>
          </p:nvSpPr>
          <p:spPr bwMode="auto">
            <a:xfrm>
              <a:off x="7945099" y="3187950"/>
              <a:ext cx="708402" cy="753889"/>
            </a:xfrm>
            <a:custGeom>
              <a:avLst/>
              <a:gdLst>
                <a:gd name="T0" fmla="*/ 2969 w 2970"/>
                <a:gd name="T1" fmla="*/ 0 h 3187"/>
                <a:gd name="T2" fmla="*/ 2969 w 2970"/>
                <a:gd name="T3" fmla="*/ 0 h 3187"/>
                <a:gd name="T4" fmla="*/ 0 w 2970"/>
                <a:gd name="T5" fmla="*/ 0 h 3187"/>
                <a:gd name="T6" fmla="*/ 0 w 2970"/>
                <a:gd name="T7" fmla="*/ 781 h 3187"/>
                <a:gd name="T8" fmla="*/ 219 w 2970"/>
                <a:gd name="T9" fmla="*/ 781 h 3187"/>
                <a:gd name="T10" fmla="*/ 719 w 2970"/>
                <a:gd name="T11" fmla="*/ 500 h 3187"/>
                <a:gd name="T12" fmla="*/ 1126 w 2970"/>
                <a:gd name="T13" fmla="*/ 1062 h 3187"/>
                <a:gd name="T14" fmla="*/ 1001 w 2970"/>
                <a:gd name="T15" fmla="*/ 1500 h 3187"/>
                <a:gd name="T16" fmla="*/ 688 w 2970"/>
                <a:gd name="T17" fmla="*/ 1625 h 3187"/>
                <a:gd name="T18" fmla="*/ 219 w 2970"/>
                <a:gd name="T19" fmla="*/ 1344 h 3187"/>
                <a:gd name="T20" fmla="*/ 0 w 2970"/>
                <a:gd name="T21" fmla="*/ 1344 h 3187"/>
                <a:gd name="T22" fmla="*/ 0 w 2970"/>
                <a:gd name="T23" fmla="*/ 3030 h 3187"/>
                <a:gd name="T24" fmla="*/ 63 w 2970"/>
                <a:gd name="T25" fmla="*/ 3186 h 3187"/>
                <a:gd name="T26" fmla="*/ 2969 w 2970"/>
                <a:gd name="T27" fmla="*/ 3186 h 3187"/>
                <a:gd name="T28" fmla="*/ 2969 w 2970"/>
                <a:gd name="T29" fmla="*/ 0 h 3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970" h="3187">
                  <a:moveTo>
                    <a:pt x="2969" y="0"/>
                  </a:moveTo>
                  <a:lnTo>
                    <a:pt x="2969" y="0"/>
                  </a:lnTo>
                  <a:cubicBezTo>
                    <a:pt x="0" y="0"/>
                    <a:pt x="0" y="0"/>
                    <a:pt x="0" y="0"/>
                  </a:cubicBezTo>
                  <a:cubicBezTo>
                    <a:pt x="0" y="781"/>
                    <a:pt x="0" y="781"/>
                    <a:pt x="0" y="781"/>
                  </a:cubicBezTo>
                  <a:cubicBezTo>
                    <a:pt x="219" y="781"/>
                    <a:pt x="219" y="781"/>
                    <a:pt x="219" y="781"/>
                  </a:cubicBezTo>
                  <a:cubicBezTo>
                    <a:pt x="251" y="687"/>
                    <a:pt x="407" y="500"/>
                    <a:pt x="719" y="500"/>
                  </a:cubicBezTo>
                  <a:cubicBezTo>
                    <a:pt x="1126" y="500"/>
                    <a:pt x="1126" y="937"/>
                    <a:pt x="1126" y="1062"/>
                  </a:cubicBezTo>
                  <a:cubicBezTo>
                    <a:pt x="1126" y="1281"/>
                    <a:pt x="1094" y="1406"/>
                    <a:pt x="1001" y="1500"/>
                  </a:cubicBezTo>
                  <a:cubicBezTo>
                    <a:pt x="907" y="1594"/>
                    <a:pt x="813" y="1625"/>
                    <a:pt x="688" y="1625"/>
                  </a:cubicBezTo>
                  <a:cubicBezTo>
                    <a:pt x="438" y="1594"/>
                    <a:pt x="282" y="1437"/>
                    <a:pt x="219" y="1344"/>
                  </a:cubicBezTo>
                  <a:cubicBezTo>
                    <a:pt x="0" y="1344"/>
                    <a:pt x="0" y="1344"/>
                    <a:pt x="0" y="1344"/>
                  </a:cubicBezTo>
                  <a:cubicBezTo>
                    <a:pt x="0" y="3030"/>
                    <a:pt x="0" y="3030"/>
                    <a:pt x="0" y="3030"/>
                  </a:cubicBezTo>
                  <a:cubicBezTo>
                    <a:pt x="32" y="3093"/>
                    <a:pt x="32" y="3124"/>
                    <a:pt x="63" y="3186"/>
                  </a:cubicBezTo>
                  <a:cubicBezTo>
                    <a:pt x="2969" y="3186"/>
                    <a:pt x="2969" y="3186"/>
                    <a:pt x="2969" y="3186"/>
                  </a:cubicBezTo>
                  <a:lnTo>
                    <a:pt x="2969"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19" name="Freeform 3">
              <a:extLst>
                <a:ext uri="{FF2B5EF4-FFF2-40B4-BE49-F238E27FC236}">
                  <a16:creationId xmlns:a16="http://schemas.microsoft.com/office/drawing/2014/main" xmlns="" id="{9D1ADB9C-279D-4E29-B3B5-AF761838ED7F}"/>
                </a:ext>
              </a:extLst>
            </p:cNvPr>
            <p:cNvSpPr>
              <a:spLocks noChangeArrowheads="1"/>
            </p:cNvSpPr>
            <p:nvPr/>
          </p:nvSpPr>
          <p:spPr bwMode="auto">
            <a:xfrm>
              <a:off x="7945099" y="1650976"/>
              <a:ext cx="1817250" cy="997886"/>
            </a:xfrm>
            <a:custGeom>
              <a:avLst/>
              <a:gdLst>
                <a:gd name="T0" fmla="*/ 0 w 7626"/>
                <a:gd name="T1" fmla="*/ 3031 h 4220"/>
                <a:gd name="T2" fmla="*/ 0 w 7626"/>
                <a:gd name="T3" fmla="*/ 3031 h 4220"/>
                <a:gd name="T4" fmla="*/ 1282 w 7626"/>
                <a:gd name="T5" fmla="*/ 3031 h 4220"/>
                <a:gd name="T6" fmla="*/ 1344 w 7626"/>
                <a:gd name="T7" fmla="*/ 3094 h 4220"/>
                <a:gd name="T8" fmla="*/ 1344 w 7626"/>
                <a:gd name="T9" fmla="*/ 3500 h 4220"/>
                <a:gd name="T10" fmla="*/ 1313 w 7626"/>
                <a:gd name="T11" fmla="*/ 3562 h 4220"/>
                <a:gd name="T12" fmla="*/ 1094 w 7626"/>
                <a:gd name="T13" fmla="*/ 3875 h 4220"/>
                <a:gd name="T14" fmla="*/ 1469 w 7626"/>
                <a:gd name="T15" fmla="*/ 4219 h 4220"/>
                <a:gd name="T16" fmla="*/ 1907 w 7626"/>
                <a:gd name="T17" fmla="*/ 3906 h 4220"/>
                <a:gd name="T18" fmla="*/ 1657 w 7626"/>
                <a:gd name="T19" fmla="*/ 3531 h 4220"/>
                <a:gd name="T20" fmla="*/ 1594 w 7626"/>
                <a:gd name="T21" fmla="*/ 3469 h 4220"/>
                <a:gd name="T22" fmla="*/ 1626 w 7626"/>
                <a:gd name="T23" fmla="*/ 3125 h 4220"/>
                <a:gd name="T24" fmla="*/ 1688 w 7626"/>
                <a:gd name="T25" fmla="*/ 3062 h 4220"/>
                <a:gd name="T26" fmla="*/ 4437 w 7626"/>
                <a:gd name="T27" fmla="*/ 3062 h 4220"/>
                <a:gd name="T28" fmla="*/ 4437 w 7626"/>
                <a:gd name="T29" fmla="*/ 2812 h 4220"/>
                <a:gd name="T30" fmla="*/ 4156 w 7626"/>
                <a:gd name="T31" fmla="*/ 2312 h 4220"/>
                <a:gd name="T32" fmla="*/ 4687 w 7626"/>
                <a:gd name="T33" fmla="*/ 1906 h 4220"/>
                <a:gd name="T34" fmla="*/ 5250 w 7626"/>
                <a:gd name="T35" fmla="*/ 2312 h 4220"/>
                <a:gd name="T36" fmla="*/ 4968 w 7626"/>
                <a:gd name="T37" fmla="*/ 2812 h 4220"/>
                <a:gd name="T38" fmla="*/ 4968 w 7626"/>
                <a:gd name="T39" fmla="*/ 3031 h 4220"/>
                <a:gd name="T40" fmla="*/ 7625 w 7626"/>
                <a:gd name="T41" fmla="*/ 3031 h 4220"/>
                <a:gd name="T42" fmla="*/ 6531 w 7626"/>
                <a:gd name="T43" fmla="*/ 1375 h 4220"/>
                <a:gd name="T44" fmla="*/ 3156 w 7626"/>
                <a:gd name="T45" fmla="*/ 0 h 4220"/>
                <a:gd name="T46" fmla="*/ 0 w 7626"/>
                <a:gd name="T47" fmla="*/ 1000 h 4220"/>
                <a:gd name="T48" fmla="*/ 0 w 7626"/>
                <a:gd name="T49" fmla="*/ 3031 h 4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7626" h="4220">
                  <a:moveTo>
                    <a:pt x="0" y="3031"/>
                  </a:moveTo>
                  <a:lnTo>
                    <a:pt x="0" y="3031"/>
                  </a:lnTo>
                  <a:cubicBezTo>
                    <a:pt x="1282" y="3031"/>
                    <a:pt x="1282" y="3031"/>
                    <a:pt x="1282" y="3031"/>
                  </a:cubicBezTo>
                  <a:cubicBezTo>
                    <a:pt x="1313" y="3031"/>
                    <a:pt x="1344" y="3062"/>
                    <a:pt x="1344" y="3094"/>
                  </a:cubicBezTo>
                  <a:cubicBezTo>
                    <a:pt x="1344" y="3500"/>
                    <a:pt x="1344" y="3500"/>
                    <a:pt x="1344" y="3500"/>
                  </a:cubicBezTo>
                  <a:cubicBezTo>
                    <a:pt x="1344" y="3500"/>
                    <a:pt x="1344" y="3531"/>
                    <a:pt x="1313" y="3562"/>
                  </a:cubicBezTo>
                  <a:cubicBezTo>
                    <a:pt x="1251" y="3594"/>
                    <a:pt x="1094" y="3719"/>
                    <a:pt x="1094" y="3875"/>
                  </a:cubicBezTo>
                  <a:cubicBezTo>
                    <a:pt x="1094" y="4031"/>
                    <a:pt x="1219" y="4219"/>
                    <a:pt x="1469" y="4219"/>
                  </a:cubicBezTo>
                  <a:cubicBezTo>
                    <a:pt x="1719" y="4219"/>
                    <a:pt x="1907" y="4062"/>
                    <a:pt x="1907" y="3906"/>
                  </a:cubicBezTo>
                  <a:cubicBezTo>
                    <a:pt x="1938" y="3656"/>
                    <a:pt x="1657" y="3531"/>
                    <a:pt x="1657" y="3531"/>
                  </a:cubicBezTo>
                  <a:cubicBezTo>
                    <a:pt x="1626" y="3531"/>
                    <a:pt x="1594" y="3500"/>
                    <a:pt x="1594" y="3469"/>
                  </a:cubicBezTo>
                  <a:cubicBezTo>
                    <a:pt x="1626" y="3125"/>
                    <a:pt x="1626" y="3125"/>
                    <a:pt x="1626" y="3125"/>
                  </a:cubicBezTo>
                  <a:cubicBezTo>
                    <a:pt x="1626" y="3094"/>
                    <a:pt x="1657" y="3062"/>
                    <a:pt x="1688" y="3062"/>
                  </a:cubicBezTo>
                  <a:cubicBezTo>
                    <a:pt x="4437" y="3062"/>
                    <a:pt x="4437" y="3062"/>
                    <a:pt x="4437" y="3062"/>
                  </a:cubicBezTo>
                  <a:cubicBezTo>
                    <a:pt x="4437" y="2812"/>
                    <a:pt x="4437" y="2812"/>
                    <a:pt x="4437" y="2812"/>
                  </a:cubicBezTo>
                  <a:cubicBezTo>
                    <a:pt x="4343" y="2750"/>
                    <a:pt x="4156" y="2594"/>
                    <a:pt x="4156" y="2312"/>
                  </a:cubicBezTo>
                  <a:cubicBezTo>
                    <a:pt x="4156" y="2031"/>
                    <a:pt x="4437" y="1906"/>
                    <a:pt x="4687" y="1906"/>
                  </a:cubicBezTo>
                  <a:cubicBezTo>
                    <a:pt x="4937" y="1906"/>
                    <a:pt x="5250" y="2000"/>
                    <a:pt x="5250" y="2312"/>
                  </a:cubicBezTo>
                  <a:cubicBezTo>
                    <a:pt x="5250" y="2594"/>
                    <a:pt x="5062" y="2750"/>
                    <a:pt x="4968" y="2812"/>
                  </a:cubicBezTo>
                  <a:cubicBezTo>
                    <a:pt x="4968" y="3031"/>
                    <a:pt x="4968" y="3031"/>
                    <a:pt x="4968" y="3031"/>
                  </a:cubicBezTo>
                  <a:cubicBezTo>
                    <a:pt x="7625" y="3031"/>
                    <a:pt x="7625" y="3031"/>
                    <a:pt x="7625" y="3031"/>
                  </a:cubicBezTo>
                  <a:cubicBezTo>
                    <a:pt x="7374" y="2437"/>
                    <a:pt x="6999" y="1812"/>
                    <a:pt x="6531" y="1375"/>
                  </a:cubicBezTo>
                  <a:cubicBezTo>
                    <a:pt x="5531" y="562"/>
                    <a:pt x="4625" y="31"/>
                    <a:pt x="3156" y="0"/>
                  </a:cubicBezTo>
                  <a:cubicBezTo>
                    <a:pt x="2251" y="0"/>
                    <a:pt x="1032" y="250"/>
                    <a:pt x="0" y="1000"/>
                  </a:cubicBezTo>
                  <a:lnTo>
                    <a:pt x="0" y="3031"/>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0" name="Freeform 4">
              <a:extLst>
                <a:ext uri="{FF2B5EF4-FFF2-40B4-BE49-F238E27FC236}">
                  <a16:creationId xmlns:a16="http://schemas.microsoft.com/office/drawing/2014/main" xmlns="" id="{4FAD3E11-872B-40F2-AEDB-C44C8052BD47}"/>
                </a:ext>
              </a:extLst>
            </p:cNvPr>
            <p:cNvSpPr>
              <a:spLocks noChangeArrowheads="1"/>
            </p:cNvSpPr>
            <p:nvPr/>
          </p:nvSpPr>
          <p:spPr bwMode="auto">
            <a:xfrm>
              <a:off x="8690287" y="2138970"/>
              <a:ext cx="975366" cy="1019783"/>
            </a:xfrm>
            <a:custGeom>
              <a:avLst/>
              <a:gdLst>
                <a:gd name="T0" fmla="*/ 2968 w 4094"/>
                <a:gd name="T1" fmla="*/ 2875 h 4314"/>
                <a:gd name="T2" fmla="*/ 2968 w 4094"/>
                <a:gd name="T3" fmla="*/ 2875 h 4314"/>
                <a:gd name="T4" fmla="*/ 3031 w 4094"/>
                <a:gd name="T5" fmla="*/ 2813 h 4314"/>
                <a:gd name="T6" fmla="*/ 3375 w 4094"/>
                <a:gd name="T7" fmla="*/ 2813 h 4314"/>
                <a:gd name="T8" fmla="*/ 3406 w 4094"/>
                <a:gd name="T9" fmla="*/ 2844 h 4314"/>
                <a:gd name="T10" fmla="*/ 3812 w 4094"/>
                <a:gd name="T11" fmla="*/ 3063 h 4314"/>
                <a:gd name="T12" fmla="*/ 4093 w 4094"/>
                <a:gd name="T13" fmla="*/ 2657 h 4314"/>
                <a:gd name="T14" fmla="*/ 3812 w 4094"/>
                <a:gd name="T15" fmla="*/ 2282 h 4314"/>
                <a:gd name="T16" fmla="*/ 3406 w 4094"/>
                <a:gd name="T17" fmla="*/ 2532 h 4314"/>
                <a:gd name="T18" fmla="*/ 3343 w 4094"/>
                <a:gd name="T19" fmla="*/ 2563 h 4314"/>
                <a:gd name="T20" fmla="*/ 3000 w 4094"/>
                <a:gd name="T21" fmla="*/ 2563 h 4314"/>
                <a:gd name="T22" fmla="*/ 2937 w 4094"/>
                <a:gd name="T23" fmla="*/ 2500 h 4314"/>
                <a:gd name="T24" fmla="*/ 2937 w 4094"/>
                <a:gd name="T25" fmla="*/ 1125 h 4314"/>
                <a:gd name="T26" fmla="*/ 1781 w 4094"/>
                <a:gd name="T27" fmla="*/ 1125 h 4314"/>
                <a:gd name="T28" fmla="*/ 1718 w 4094"/>
                <a:gd name="T29" fmla="*/ 1063 h 4314"/>
                <a:gd name="T30" fmla="*/ 1718 w 4094"/>
                <a:gd name="T31" fmla="*/ 719 h 4314"/>
                <a:gd name="T32" fmla="*/ 1750 w 4094"/>
                <a:gd name="T33" fmla="*/ 657 h 4314"/>
                <a:gd name="T34" fmla="*/ 1968 w 4094"/>
                <a:gd name="T35" fmla="*/ 250 h 4314"/>
                <a:gd name="T36" fmla="*/ 1562 w 4094"/>
                <a:gd name="T37" fmla="*/ 0 h 4314"/>
                <a:gd name="T38" fmla="*/ 1187 w 4094"/>
                <a:gd name="T39" fmla="*/ 250 h 4314"/>
                <a:gd name="T40" fmla="*/ 1406 w 4094"/>
                <a:gd name="T41" fmla="*/ 657 h 4314"/>
                <a:gd name="T42" fmla="*/ 1468 w 4094"/>
                <a:gd name="T43" fmla="*/ 719 h 4314"/>
                <a:gd name="T44" fmla="*/ 1468 w 4094"/>
                <a:gd name="T45" fmla="*/ 1063 h 4314"/>
                <a:gd name="T46" fmla="*/ 1375 w 4094"/>
                <a:gd name="T47" fmla="*/ 1157 h 4314"/>
                <a:gd name="T48" fmla="*/ 0 w 4094"/>
                <a:gd name="T49" fmla="*/ 1157 h 4314"/>
                <a:gd name="T50" fmla="*/ 0 w 4094"/>
                <a:gd name="T51" fmla="*/ 4313 h 4314"/>
                <a:gd name="T52" fmla="*/ 2968 w 4094"/>
                <a:gd name="T53" fmla="*/ 4313 h 4314"/>
                <a:gd name="T54" fmla="*/ 2968 w 4094"/>
                <a:gd name="T55" fmla="*/ 2875 h 43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94" h="4314">
                  <a:moveTo>
                    <a:pt x="2968" y="2875"/>
                  </a:moveTo>
                  <a:lnTo>
                    <a:pt x="2968" y="2875"/>
                  </a:lnTo>
                  <a:cubicBezTo>
                    <a:pt x="2968" y="2844"/>
                    <a:pt x="3000" y="2813"/>
                    <a:pt x="3031" y="2813"/>
                  </a:cubicBezTo>
                  <a:cubicBezTo>
                    <a:pt x="3375" y="2813"/>
                    <a:pt x="3375" y="2813"/>
                    <a:pt x="3375" y="2813"/>
                  </a:cubicBezTo>
                  <a:cubicBezTo>
                    <a:pt x="3375" y="2813"/>
                    <a:pt x="3406" y="2813"/>
                    <a:pt x="3406" y="2844"/>
                  </a:cubicBezTo>
                  <a:cubicBezTo>
                    <a:pt x="3468" y="2907"/>
                    <a:pt x="3656" y="3063"/>
                    <a:pt x="3812" y="3063"/>
                  </a:cubicBezTo>
                  <a:cubicBezTo>
                    <a:pt x="3999" y="3063"/>
                    <a:pt x="4093" y="2844"/>
                    <a:pt x="4093" y="2657"/>
                  </a:cubicBezTo>
                  <a:cubicBezTo>
                    <a:pt x="4093" y="2407"/>
                    <a:pt x="3968" y="2282"/>
                    <a:pt x="3812" y="2282"/>
                  </a:cubicBezTo>
                  <a:cubicBezTo>
                    <a:pt x="3687" y="2282"/>
                    <a:pt x="3499" y="2438"/>
                    <a:pt x="3406" y="2532"/>
                  </a:cubicBezTo>
                  <a:cubicBezTo>
                    <a:pt x="3406" y="2563"/>
                    <a:pt x="3375" y="2563"/>
                    <a:pt x="3343" y="2563"/>
                  </a:cubicBezTo>
                  <a:cubicBezTo>
                    <a:pt x="3000" y="2563"/>
                    <a:pt x="3000" y="2563"/>
                    <a:pt x="3000" y="2563"/>
                  </a:cubicBezTo>
                  <a:cubicBezTo>
                    <a:pt x="2968" y="2563"/>
                    <a:pt x="2937" y="2532"/>
                    <a:pt x="2937" y="2500"/>
                  </a:cubicBezTo>
                  <a:cubicBezTo>
                    <a:pt x="2937" y="1125"/>
                    <a:pt x="2937" y="1125"/>
                    <a:pt x="2937" y="1125"/>
                  </a:cubicBezTo>
                  <a:cubicBezTo>
                    <a:pt x="1781" y="1125"/>
                    <a:pt x="1781" y="1125"/>
                    <a:pt x="1781" y="1125"/>
                  </a:cubicBezTo>
                  <a:cubicBezTo>
                    <a:pt x="1750" y="1125"/>
                    <a:pt x="1718" y="1094"/>
                    <a:pt x="1718" y="1063"/>
                  </a:cubicBezTo>
                  <a:cubicBezTo>
                    <a:pt x="1718" y="719"/>
                    <a:pt x="1718" y="719"/>
                    <a:pt x="1718" y="719"/>
                  </a:cubicBezTo>
                  <a:cubicBezTo>
                    <a:pt x="1718" y="688"/>
                    <a:pt x="1718" y="657"/>
                    <a:pt x="1750" y="657"/>
                  </a:cubicBezTo>
                  <a:cubicBezTo>
                    <a:pt x="1750" y="657"/>
                    <a:pt x="1968" y="500"/>
                    <a:pt x="1968" y="250"/>
                  </a:cubicBezTo>
                  <a:cubicBezTo>
                    <a:pt x="1968" y="0"/>
                    <a:pt x="1625" y="0"/>
                    <a:pt x="1562" y="0"/>
                  </a:cubicBezTo>
                  <a:cubicBezTo>
                    <a:pt x="1406" y="0"/>
                    <a:pt x="1187" y="32"/>
                    <a:pt x="1187" y="250"/>
                  </a:cubicBezTo>
                  <a:cubicBezTo>
                    <a:pt x="1187" y="500"/>
                    <a:pt x="1406" y="625"/>
                    <a:pt x="1406" y="657"/>
                  </a:cubicBezTo>
                  <a:cubicBezTo>
                    <a:pt x="1437" y="657"/>
                    <a:pt x="1468" y="688"/>
                    <a:pt x="1468" y="719"/>
                  </a:cubicBezTo>
                  <a:cubicBezTo>
                    <a:pt x="1468" y="1063"/>
                    <a:pt x="1468" y="1063"/>
                    <a:pt x="1468" y="1063"/>
                  </a:cubicBezTo>
                  <a:cubicBezTo>
                    <a:pt x="1468" y="1094"/>
                    <a:pt x="1406" y="1157"/>
                    <a:pt x="1375" y="1157"/>
                  </a:cubicBezTo>
                  <a:cubicBezTo>
                    <a:pt x="0" y="1157"/>
                    <a:pt x="0" y="1157"/>
                    <a:pt x="0" y="1157"/>
                  </a:cubicBezTo>
                  <a:cubicBezTo>
                    <a:pt x="0" y="4313"/>
                    <a:pt x="0" y="4313"/>
                    <a:pt x="0" y="4313"/>
                  </a:cubicBezTo>
                  <a:cubicBezTo>
                    <a:pt x="2968" y="4313"/>
                    <a:pt x="2968" y="4313"/>
                    <a:pt x="2968" y="4313"/>
                  </a:cubicBezTo>
                  <a:lnTo>
                    <a:pt x="2968" y="287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1" name="Freeform 5">
              <a:extLst>
                <a:ext uri="{FF2B5EF4-FFF2-40B4-BE49-F238E27FC236}">
                  <a16:creationId xmlns:a16="http://schemas.microsoft.com/office/drawing/2014/main" xmlns="" id="{86D9B89A-582F-44C8-9A60-BAE21F5B27EF}"/>
                </a:ext>
              </a:extLst>
            </p:cNvPr>
            <p:cNvSpPr>
              <a:spLocks noChangeArrowheads="1"/>
            </p:cNvSpPr>
            <p:nvPr/>
          </p:nvSpPr>
          <p:spPr bwMode="auto">
            <a:xfrm>
              <a:off x="9166409" y="2412164"/>
              <a:ext cx="677921" cy="1462941"/>
            </a:xfrm>
            <a:custGeom>
              <a:avLst/>
              <a:gdLst>
                <a:gd name="T0" fmla="*/ 1093 w 2844"/>
                <a:gd name="T1" fmla="*/ 0 h 6187"/>
                <a:gd name="T2" fmla="*/ 1093 w 2844"/>
                <a:gd name="T3" fmla="*/ 0 h 6187"/>
                <a:gd name="T4" fmla="*/ 1093 w 2844"/>
                <a:gd name="T5" fmla="*/ 1250 h 6187"/>
                <a:gd name="T6" fmla="*/ 1312 w 2844"/>
                <a:gd name="T7" fmla="*/ 1250 h 6187"/>
                <a:gd name="T8" fmla="*/ 1812 w 2844"/>
                <a:gd name="T9" fmla="*/ 968 h 6187"/>
                <a:gd name="T10" fmla="*/ 2218 w 2844"/>
                <a:gd name="T11" fmla="*/ 1500 h 6187"/>
                <a:gd name="T12" fmla="*/ 1812 w 2844"/>
                <a:gd name="T13" fmla="*/ 2062 h 6187"/>
                <a:gd name="T14" fmla="*/ 1312 w 2844"/>
                <a:gd name="T15" fmla="*/ 1781 h 6187"/>
                <a:gd name="T16" fmla="*/ 1125 w 2844"/>
                <a:gd name="T17" fmla="*/ 1781 h 6187"/>
                <a:gd name="T18" fmla="*/ 1125 w 2844"/>
                <a:gd name="T19" fmla="*/ 4187 h 6187"/>
                <a:gd name="T20" fmla="*/ 1031 w 2844"/>
                <a:gd name="T21" fmla="*/ 4250 h 6187"/>
                <a:gd name="T22" fmla="*/ 718 w 2844"/>
                <a:gd name="T23" fmla="*/ 4250 h 6187"/>
                <a:gd name="T24" fmla="*/ 656 w 2844"/>
                <a:gd name="T25" fmla="*/ 4218 h 6187"/>
                <a:gd name="T26" fmla="*/ 281 w 2844"/>
                <a:gd name="T27" fmla="*/ 4000 h 6187"/>
                <a:gd name="T28" fmla="*/ 93 w 2844"/>
                <a:gd name="T29" fmla="*/ 4062 h 6187"/>
                <a:gd name="T30" fmla="*/ 0 w 2844"/>
                <a:gd name="T31" fmla="*/ 4406 h 6187"/>
                <a:gd name="T32" fmla="*/ 312 w 2844"/>
                <a:gd name="T33" fmla="*/ 4812 h 6187"/>
                <a:gd name="T34" fmla="*/ 718 w 2844"/>
                <a:gd name="T35" fmla="*/ 4531 h 6187"/>
                <a:gd name="T36" fmla="*/ 750 w 2844"/>
                <a:gd name="T37" fmla="*/ 4500 h 6187"/>
                <a:gd name="T38" fmla="*/ 1031 w 2844"/>
                <a:gd name="T39" fmla="*/ 4500 h 6187"/>
                <a:gd name="T40" fmla="*/ 1125 w 2844"/>
                <a:gd name="T41" fmla="*/ 4593 h 6187"/>
                <a:gd name="T42" fmla="*/ 1125 w 2844"/>
                <a:gd name="T43" fmla="*/ 6186 h 6187"/>
                <a:gd name="T44" fmla="*/ 2156 w 2844"/>
                <a:gd name="T45" fmla="*/ 3906 h 6187"/>
                <a:gd name="T46" fmla="*/ 2843 w 2844"/>
                <a:gd name="T47" fmla="*/ 1437 h 6187"/>
                <a:gd name="T48" fmla="*/ 2562 w 2844"/>
                <a:gd name="T49" fmla="*/ 0 h 6187"/>
                <a:gd name="T50" fmla="*/ 1093 w 2844"/>
                <a:gd name="T51" fmla="*/ 0 h 6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44" h="6187">
                  <a:moveTo>
                    <a:pt x="1093" y="0"/>
                  </a:moveTo>
                  <a:lnTo>
                    <a:pt x="1093" y="0"/>
                  </a:lnTo>
                  <a:cubicBezTo>
                    <a:pt x="1093" y="1250"/>
                    <a:pt x="1093" y="1250"/>
                    <a:pt x="1093" y="1250"/>
                  </a:cubicBezTo>
                  <a:cubicBezTo>
                    <a:pt x="1312" y="1250"/>
                    <a:pt x="1312" y="1250"/>
                    <a:pt x="1312" y="1250"/>
                  </a:cubicBezTo>
                  <a:cubicBezTo>
                    <a:pt x="1406" y="1187"/>
                    <a:pt x="1624" y="968"/>
                    <a:pt x="1812" y="968"/>
                  </a:cubicBezTo>
                  <a:cubicBezTo>
                    <a:pt x="1999" y="968"/>
                    <a:pt x="2218" y="1125"/>
                    <a:pt x="2218" y="1500"/>
                  </a:cubicBezTo>
                  <a:cubicBezTo>
                    <a:pt x="2218" y="1843"/>
                    <a:pt x="2062" y="2062"/>
                    <a:pt x="1812" y="2062"/>
                  </a:cubicBezTo>
                  <a:cubicBezTo>
                    <a:pt x="1593" y="2062"/>
                    <a:pt x="1406" y="1875"/>
                    <a:pt x="1312" y="1781"/>
                  </a:cubicBezTo>
                  <a:cubicBezTo>
                    <a:pt x="1125" y="1781"/>
                    <a:pt x="1125" y="1781"/>
                    <a:pt x="1125" y="1781"/>
                  </a:cubicBezTo>
                  <a:cubicBezTo>
                    <a:pt x="1125" y="4187"/>
                    <a:pt x="1125" y="4187"/>
                    <a:pt x="1125" y="4187"/>
                  </a:cubicBezTo>
                  <a:cubicBezTo>
                    <a:pt x="1125" y="4218"/>
                    <a:pt x="1062" y="4250"/>
                    <a:pt x="1031" y="4250"/>
                  </a:cubicBezTo>
                  <a:cubicBezTo>
                    <a:pt x="718" y="4250"/>
                    <a:pt x="718" y="4250"/>
                    <a:pt x="718" y="4250"/>
                  </a:cubicBezTo>
                  <a:cubicBezTo>
                    <a:pt x="687" y="4250"/>
                    <a:pt x="656" y="4250"/>
                    <a:pt x="656" y="4218"/>
                  </a:cubicBezTo>
                  <a:cubicBezTo>
                    <a:pt x="593" y="4156"/>
                    <a:pt x="406" y="4000"/>
                    <a:pt x="281" y="4000"/>
                  </a:cubicBezTo>
                  <a:cubicBezTo>
                    <a:pt x="187" y="4000"/>
                    <a:pt x="156" y="4000"/>
                    <a:pt x="93" y="4062"/>
                  </a:cubicBezTo>
                  <a:cubicBezTo>
                    <a:pt x="31" y="4125"/>
                    <a:pt x="0" y="4250"/>
                    <a:pt x="0" y="4406"/>
                  </a:cubicBezTo>
                  <a:cubicBezTo>
                    <a:pt x="0" y="4656"/>
                    <a:pt x="93" y="4812"/>
                    <a:pt x="312" y="4812"/>
                  </a:cubicBezTo>
                  <a:cubicBezTo>
                    <a:pt x="437" y="4812"/>
                    <a:pt x="656" y="4593"/>
                    <a:pt x="718" y="4531"/>
                  </a:cubicBezTo>
                  <a:lnTo>
                    <a:pt x="750" y="4500"/>
                  </a:lnTo>
                  <a:cubicBezTo>
                    <a:pt x="1031" y="4500"/>
                    <a:pt x="1031" y="4500"/>
                    <a:pt x="1031" y="4500"/>
                  </a:cubicBezTo>
                  <a:cubicBezTo>
                    <a:pt x="1062" y="4500"/>
                    <a:pt x="1125" y="4531"/>
                    <a:pt x="1125" y="4593"/>
                  </a:cubicBezTo>
                  <a:cubicBezTo>
                    <a:pt x="1125" y="6186"/>
                    <a:pt x="1125" y="6186"/>
                    <a:pt x="1125" y="6186"/>
                  </a:cubicBezTo>
                  <a:cubicBezTo>
                    <a:pt x="1406" y="5530"/>
                    <a:pt x="1843" y="4562"/>
                    <a:pt x="2156" y="3906"/>
                  </a:cubicBezTo>
                  <a:cubicBezTo>
                    <a:pt x="2687" y="2875"/>
                    <a:pt x="2843" y="2250"/>
                    <a:pt x="2843" y="1437"/>
                  </a:cubicBezTo>
                  <a:cubicBezTo>
                    <a:pt x="2843" y="1062"/>
                    <a:pt x="2750" y="531"/>
                    <a:pt x="2562" y="0"/>
                  </a:cubicBezTo>
                  <a:lnTo>
                    <a:pt x="1093"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2" name="Freeform 6">
              <a:extLst>
                <a:ext uri="{FF2B5EF4-FFF2-40B4-BE49-F238E27FC236}">
                  <a16:creationId xmlns:a16="http://schemas.microsoft.com/office/drawing/2014/main" xmlns="" id="{4600E17F-8880-420B-B8D3-8DE2EE10D91B}"/>
                </a:ext>
              </a:extLst>
            </p:cNvPr>
            <p:cNvSpPr>
              <a:spLocks noChangeArrowheads="1"/>
            </p:cNvSpPr>
            <p:nvPr/>
          </p:nvSpPr>
          <p:spPr bwMode="auto">
            <a:xfrm>
              <a:off x="7975579" y="3971036"/>
              <a:ext cx="1414702" cy="576626"/>
            </a:xfrm>
            <a:custGeom>
              <a:avLst/>
              <a:gdLst>
                <a:gd name="T0" fmla="*/ 4530 w 5937"/>
                <a:gd name="T1" fmla="*/ 0 h 2439"/>
                <a:gd name="T2" fmla="*/ 4530 w 5937"/>
                <a:gd name="T3" fmla="*/ 0 h 2439"/>
                <a:gd name="T4" fmla="*/ 4530 w 5937"/>
                <a:gd name="T5" fmla="*/ 250 h 2439"/>
                <a:gd name="T6" fmla="*/ 4842 w 5937"/>
                <a:gd name="T7" fmla="*/ 782 h 2439"/>
                <a:gd name="T8" fmla="*/ 4249 w 5937"/>
                <a:gd name="T9" fmla="*/ 1188 h 2439"/>
                <a:gd name="T10" fmla="*/ 3842 w 5937"/>
                <a:gd name="T11" fmla="*/ 1032 h 2439"/>
                <a:gd name="T12" fmla="*/ 3717 w 5937"/>
                <a:gd name="T13" fmla="*/ 719 h 2439"/>
                <a:gd name="T14" fmla="*/ 3999 w 5937"/>
                <a:gd name="T15" fmla="*/ 282 h 2439"/>
                <a:gd name="T16" fmla="*/ 3999 w 5937"/>
                <a:gd name="T17" fmla="*/ 32 h 2439"/>
                <a:gd name="T18" fmla="*/ 0 w 5937"/>
                <a:gd name="T19" fmla="*/ 32 h 2439"/>
                <a:gd name="T20" fmla="*/ 156 w 5937"/>
                <a:gd name="T21" fmla="*/ 719 h 2439"/>
                <a:gd name="T22" fmla="*/ 1125 w 5937"/>
                <a:gd name="T23" fmla="*/ 2438 h 2439"/>
                <a:gd name="T24" fmla="*/ 4780 w 5937"/>
                <a:gd name="T25" fmla="*/ 2438 h 2439"/>
                <a:gd name="T26" fmla="*/ 5624 w 5937"/>
                <a:gd name="T27" fmla="*/ 1657 h 2439"/>
                <a:gd name="T28" fmla="*/ 5780 w 5937"/>
                <a:gd name="T29" fmla="*/ 344 h 2439"/>
                <a:gd name="T30" fmla="*/ 5936 w 5937"/>
                <a:gd name="T31" fmla="*/ 0 h 2439"/>
                <a:gd name="T32" fmla="*/ 4530 w 5937"/>
                <a:gd name="T33" fmla="*/ 0 h 2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937" h="2439">
                  <a:moveTo>
                    <a:pt x="4530" y="0"/>
                  </a:moveTo>
                  <a:lnTo>
                    <a:pt x="4530" y="0"/>
                  </a:lnTo>
                  <a:cubicBezTo>
                    <a:pt x="4530" y="250"/>
                    <a:pt x="4530" y="250"/>
                    <a:pt x="4530" y="250"/>
                  </a:cubicBezTo>
                  <a:cubicBezTo>
                    <a:pt x="4624" y="313"/>
                    <a:pt x="4874" y="500"/>
                    <a:pt x="4842" y="782"/>
                  </a:cubicBezTo>
                  <a:cubicBezTo>
                    <a:pt x="4842" y="1032"/>
                    <a:pt x="4624" y="1188"/>
                    <a:pt x="4249" y="1188"/>
                  </a:cubicBezTo>
                  <a:cubicBezTo>
                    <a:pt x="4030" y="1188"/>
                    <a:pt x="3905" y="1125"/>
                    <a:pt x="3842" y="1032"/>
                  </a:cubicBezTo>
                  <a:cubicBezTo>
                    <a:pt x="3749" y="969"/>
                    <a:pt x="3717" y="844"/>
                    <a:pt x="3717" y="719"/>
                  </a:cubicBezTo>
                  <a:cubicBezTo>
                    <a:pt x="3749" y="532"/>
                    <a:pt x="3936" y="344"/>
                    <a:pt x="3999" y="282"/>
                  </a:cubicBezTo>
                  <a:cubicBezTo>
                    <a:pt x="3999" y="32"/>
                    <a:pt x="3999" y="32"/>
                    <a:pt x="3999" y="32"/>
                  </a:cubicBezTo>
                  <a:cubicBezTo>
                    <a:pt x="0" y="32"/>
                    <a:pt x="0" y="32"/>
                    <a:pt x="0" y="32"/>
                  </a:cubicBezTo>
                  <a:cubicBezTo>
                    <a:pt x="93" y="313"/>
                    <a:pt x="187" y="563"/>
                    <a:pt x="156" y="719"/>
                  </a:cubicBezTo>
                  <a:cubicBezTo>
                    <a:pt x="125" y="2063"/>
                    <a:pt x="843" y="2438"/>
                    <a:pt x="1125" y="2438"/>
                  </a:cubicBezTo>
                  <a:cubicBezTo>
                    <a:pt x="2156" y="2438"/>
                    <a:pt x="4436" y="2438"/>
                    <a:pt x="4780" y="2438"/>
                  </a:cubicBezTo>
                  <a:cubicBezTo>
                    <a:pt x="5124" y="2438"/>
                    <a:pt x="5467" y="2000"/>
                    <a:pt x="5624" y="1657"/>
                  </a:cubicBezTo>
                  <a:cubicBezTo>
                    <a:pt x="5749" y="1313"/>
                    <a:pt x="5655" y="594"/>
                    <a:pt x="5780" y="344"/>
                  </a:cubicBezTo>
                  <a:cubicBezTo>
                    <a:pt x="5811" y="313"/>
                    <a:pt x="5842" y="188"/>
                    <a:pt x="5936" y="0"/>
                  </a:cubicBezTo>
                  <a:lnTo>
                    <a:pt x="4530" y="0"/>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3" name="Freeform 7">
              <a:extLst>
                <a:ext uri="{FF2B5EF4-FFF2-40B4-BE49-F238E27FC236}">
                  <a16:creationId xmlns:a16="http://schemas.microsoft.com/office/drawing/2014/main" xmlns="" id="{68938A9B-DCBE-4B76-BDAB-E6B226642CB0}"/>
                </a:ext>
              </a:extLst>
            </p:cNvPr>
            <p:cNvSpPr>
              <a:spLocks noChangeArrowheads="1"/>
            </p:cNvSpPr>
            <p:nvPr/>
          </p:nvSpPr>
          <p:spPr bwMode="auto">
            <a:xfrm>
              <a:off x="7364924" y="1916871"/>
              <a:ext cx="812455" cy="1913397"/>
            </a:xfrm>
            <a:custGeom>
              <a:avLst/>
              <a:gdLst>
                <a:gd name="T0" fmla="*/ 2281 w 3407"/>
                <a:gd name="T1" fmla="*/ 6625 h 8094"/>
                <a:gd name="T2" fmla="*/ 2281 w 3407"/>
                <a:gd name="T3" fmla="*/ 6625 h 8094"/>
                <a:gd name="T4" fmla="*/ 2344 w 3407"/>
                <a:gd name="T5" fmla="*/ 6562 h 8094"/>
                <a:gd name="T6" fmla="*/ 2719 w 3407"/>
                <a:gd name="T7" fmla="*/ 6562 h 8094"/>
                <a:gd name="T8" fmla="*/ 2781 w 3407"/>
                <a:gd name="T9" fmla="*/ 6625 h 8094"/>
                <a:gd name="T10" fmla="*/ 3125 w 3407"/>
                <a:gd name="T11" fmla="*/ 6844 h 8094"/>
                <a:gd name="T12" fmla="*/ 3313 w 3407"/>
                <a:gd name="T13" fmla="*/ 6781 h 8094"/>
                <a:gd name="T14" fmla="*/ 3406 w 3407"/>
                <a:gd name="T15" fmla="*/ 6437 h 8094"/>
                <a:gd name="T16" fmla="*/ 3125 w 3407"/>
                <a:gd name="T17" fmla="*/ 6031 h 8094"/>
                <a:gd name="T18" fmla="*/ 2781 w 3407"/>
                <a:gd name="T19" fmla="*/ 6281 h 8094"/>
                <a:gd name="T20" fmla="*/ 2688 w 3407"/>
                <a:gd name="T21" fmla="*/ 6312 h 8094"/>
                <a:gd name="T22" fmla="*/ 2375 w 3407"/>
                <a:gd name="T23" fmla="*/ 6312 h 8094"/>
                <a:gd name="T24" fmla="*/ 2281 w 3407"/>
                <a:gd name="T25" fmla="*/ 6250 h 8094"/>
                <a:gd name="T26" fmla="*/ 2281 w 3407"/>
                <a:gd name="T27" fmla="*/ 5344 h 8094"/>
                <a:gd name="T28" fmla="*/ 2281 w 3407"/>
                <a:gd name="T29" fmla="*/ 5312 h 8094"/>
                <a:gd name="T30" fmla="*/ 2281 w 3407"/>
                <a:gd name="T31" fmla="*/ 5281 h 8094"/>
                <a:gd name="T32" fmla="*/ 2281 w 3407"/>
                <a:gd name="T33" fmla="*/ 0 h 8094"/>
                <a:gd name="T34" fmla="*/ 906 w 3407"/>
                <a:gd name="T35" fmla="*/ 1906 h 8094"/>
                <a:gd name="T36" fmla="*/ 1500 w 3407"/>
                <a:gd name="T37" fmla="*/ 6562 h 8094"/>
                <a:gd name="T38" fmla="*/ 2281 w 3407"/>
                <a:gd name="T39" fmla="*/ 8093 h 8094"/>
                <a:gd name="T40" fmla="*/ 2281 w 3407"/>
                <a:gd name="T41" fmla="*/ 6625 h 80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407" h="8094">
                  <a:moveTo>
                    <a:pt x="2281" y="6625"/>
                  </a:moveTo>
                  <a:lnTo>
                    <a:pt x="2281" y="6625"/>
                  </a:lnTo>
                  <a:cubicBezTo>
                    <a:pt x="2281" y="6594"/>
                    <a:pt x="2312" y="6562"/>
                    <a:pt x="2344" y="6562"/>
                  </a:cubicBezTo>
                  <a:cubicBezTo>
                    <a:pt x="2719" y="6562"/>
                    <a:pt x="2719" y="6562"/>
                    <a:pt x="2719" y="6562"/>
                  </a:cubicBezTo>
                  <a:cubicBezTo>
                    <a:pt x="2750" y="6562"/>
                    <a:pt x="2781" y="6594"/>
                    <a:pt x="2781" y="6625"/>
                  </a:cubicBezTo>
                  <a:cubicBezTo>
                    <a:pt x="2781" y="6625"/>
                    <a:pt x="2844" y="6844"/>
                    <a:pt x="3125" y="6844"/>
                  </a:cubicBezTo>
                  <a:cubicBezTo>
                    <a:pt x="3219" y="6844"/>
                    <a:pt x="3281" y="6812"/>
                    <a:pt x="3313" y="6781"/>
                  </a:cubicBezTo>
                  <a:cubicBezTo>
                    <a:pt x="3375" y="6719"/>
                    <a:pt x="3406" y="6594"/>
                    <a:pt x="3406" y="6437"/>
                  </a:cubicBezTo>
                  <a:cubicBezTo>
                    <a:pt x="3406" y="6187"/>
                    <a:pt x="3375" y="6031"/>
                    <a:pt x="3125" y="6031"/>
                  </a:cubicBezTo>
                  <a:cubicBezTo>
                    <a:pt x="2875" y="6000"/>
                    <a:pt x="2781" y="6250"/>
                    <a:pt x="2781" y="6281"/>
                  </a:cubicBezTo>
                  <a:cubicBezTo>
                    <a:pt x="2750" y="6281"/>
                    <a:pt x="2719" y="6312"/>
                    <a:pt x="2688" y="6312"/>
                  </a:cubicBezTo>
                  <a:cubicBezTo>
                    <a:pt x="2375" y="6312"/>
                    <a:pt x="2375" y="6312"/>
                    <a:pt x="2375" y="6312"/>
                  </a:cubicBezTo>
                  <a:cubicBezTo>
                    <a:pt x="2312" y="6312"/>
                    <a:pt x="2281" y="6281"/>
                    <a:pt x="2281" y="6250"/>
                  </a:cubicBezTo>
                  <a:cubicBezTo>
                    <a:pt x="2281" y="5344"/>
                    <a:pt x="2281" y="5344"/>
                    <a:pt x="2281" y="5344"/>
                  </a:cubicBezTo>
                  <a:cubicBezTo>
                    <a:pt x="2281" y="5344"/>
                    <a:pt x="2281" y="5344"/>
                    <a:pt x="2281" y="5312"/>
                  </a:cubicBezTo>
                  <a:lnTo>
                    <a:pt x="2281" y="5281"/>
                  </a:lnTo>
                  <a:cubicBezTo>
                    <a:pt x="2281" y="0"/>
                    <a:pt x="2281" y="0"/>
                    <a:pt x="2281" y="0"/>
                  </a:cubicBezTo>
                  <a:cubicBezTo>
                    <a:pt x="1719" y="469"/>
                    <a:pt x="1250" y="1094"/>
                    <a:pt x="906" y="1906"/>
                  </a:cubicBezTo>
                  <a:cubicBezTo>
                    <a:pt x="0" y="4219"/>
                    <a:pt x="1313" y="6156"/>
                    <a:pt x="1500" y="6562"/>
                  </a:cubicBezTo>
                  <a:cubicBezTo>
                    <a:pt x="1625" y="6781"/>
                    <a:pt x="1969" y="7436"/>
                    <a:pt x="2281" y="8093"/>
                  </a:cubicBezTo>
                  <a:lnTo>
                    <a:pt x="2281" y="6625"/>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4" name="Freeform 8">
              <a:extLst>
                <a:ext uri="{FF2B5EF4-FFF2-40B4-BE49-F238E27FC236}">
                  <a16:creationId xmlns:a16="http://schemas.microsoft.com/office/drawing/2014/main" xmlns="" id="{8E6D1ACD-3139-4849-9662-DD9541A9962E}"/>
                </a:ext>
              </a:extLst>
            </p:cNvPr>
            <p:cNvSpPr>
              <a:spLocks noChangeArrowheads="1"/>
            </p:cNvSpPr>
            <p:nvPr/>
          </p:nvSpPr>
          <p:spPr bwMode="auto">
            <a:xfrm>
              <a:off x="7945099" y="2404865"/>
              <a:ext cx="708402" cy="753889"/>
            </a:xfrm>
            <a:custGeom>
              <a:avLst/>
              <a:gdLst>
                <a:gd name="T0" fmla="*/ 2969 w 2970"/>
                <a:gd name="T1" fmla="*/ 32 h 3189"/>
                <a:gd name="T2" fmla="*/ 2969 w 2970"/>
                <a:gd name="T3" fmla="*/ 32 h 3189"/>
                <a:gd name="T4" fmla="*/ 1751 w 2970"/>
                <a:gd name="T5" fmla="*/ 32 h 3189"/>
                <a:gd name="T6" fmla="*/ 1751 w 2970"/>
                <a:gd name="T7" fmla="*/ 219 h 3189"/>
                <a:gd name="T8" fmla="*/ 2063 w 2970"/>
                <a:gd name="T9" fmla="*/ 719 h 3189"/>
                <a:gd name="T10" fmla="*/ 1469 w 2970"/>
                <a:gd name="T11" fmla="*/ 1188 h 3189"/>
                <a:gd name="T12" fmla="*/ 969 w 2970"/>
                <a:gd name="T13" fmla="*/ 688 h 3189"/>
                <a:gd name="T14" fmla="*/ 1219 w 2970"/>
                <a:gd name="T15" fmla="*/ 250 h 3189"/>
                <a:gd name="T16" fmla="*/ 1219 w 2970"/>
                <a:gd name="T17" fmla="*/ 0 h 3189"/>
                <a:gd name="T18" fmla="*/ 0 w 2970"/>
                <a:gd name="T19" fmla="*/ 0 h 3189"/>
                <a:gd name="T20" fmla="*/ 0 w 2970"/>
                <a:gd name="T21" fmla="*/ 3188 h 3189"/>
                <a:gd name="T22" fmla="*/ 2969 w 2970"/>
                <a:gd name="T23" fmla="*/ 3188 h 3189"/>
                <a:gd name="T24" fmla="*/ 2969 w 2970"/>
                <a:gd name="T25" fmla="*/ 32 h 3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70" h="3189">
                  <a:moveTo>
                    <a:pt x="2969" y="32"/>
                  </a:moveTo>
                  <a:lnTo>
                    <a:pt x="2969" y="32"/>
                  </a:lnTo>
                  <a:cubicBezTo>
                    <a:pt x="1751" y="32"/>
                    <a:pt x="1751" y="32"/>
                    <a:pt x="1751" y="32"/>
                  </a:cubicBezTo>
                  <a:cubicBezTo>
                    <a:pt x="1751" y="219"/>
                    <a:pt x="1751" y="219"/>
                    <a:pt x="1751" y="219"/>
                  </a:cubicBezTo>
                  <a:cubicBezTo>
                    <a:pt x="1844" y="282"/>
                    <a:pt x="2063" y="438"/>
                    <a:pt x="2063" y="719"/>
                  </a:cubicBezTo>
                  <a:cubicBezTo>
                    <a:pt x="2063" y="969"/>
                    <a:pt x="1782" y="1188"/>
                    <a:pt x="1469" y="1188"/>
                  </a:cubicBezTo>
                  <a:cubicBezTo>
                    <a:pt x="1126" y="1188"/>
                    <a:pt x="969" y="907"/>
                    <a:pt x="969" y="688"/>
                  </a:cubicBezTo>
                  <a:cubicBezTo>
                    <a:pt x="969" y="469"/>
                    <a:pt x="1126" y="313"/>
                    <a:pt x="1219" y="250"/>
                  </a:cubicBezTo>
                  <a:cubicBezTo>
                    <a:pt x="1219" y="0"/>
                    <a:pt x="1219" y="0"/>
                    <a:pt x="1219" y="0"/>
                  </a:cubicBezTo>
                  <a:cubicBezTo>
                    <a:pt x="0" y="0"/>
                    <a:pt x="0" y="0"/>
                    <a:pt x="0" y="0"/>
                  </a:cubicBezTo>
                  <a:cubicBezTo>
                    <a:pt x="0" y="3188"/>
                    <a:pt x="0" y="3188"/>
                    <a:pt x="0" y="3188"/>
                  </a:cubicBezTo>
                  <a:cubicBezTo>
                    <a:pt x="2969" y="3188"/>
                    <a:pt x="2969" y="3188"/>
                    <a:pt x="2969" y="3188"/>
                  </a:cubicBezTo>
                  <a:lnTo>
                    <a:pt x="2969" y="32"/>
                  </a:ln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5" name="Freeform 9">
              <a:extLst>
                <a:ext uri="{FF2B5EF4-FFF2-40B4-BE49-F238E27FC236}">
                  <a16:creationId xmlns:a16="http://schemas.microsoft.com/office/drawing/2014/main" xmlns="" id="{017B0660-B84A-4FC0-BA2E-658368125FF9}"/>
                </a:ext>
              </a:extLst>
            </p:cNvPr>
            <p:cNvSpPr>
              <a:spLocks noChangeArrowheads="1"/>
            </p:cNvSpPr>
            <p:nvPr/>
          </p:nvSpPr>
          <p:spPr bwMode="auto">
            <a:xfrm>
              <a:off x="8146899" y="4547661"/>
              <a:ext cx="1049990" cy="953049"/>
            </a:xfrm>
            <a:custGeom>
              <a:avLst/>
              <a:gdLst>
                <a:gd name="T0" fmla="*/ 63 w 4407"/>
                <a:gd name="T1" fmla="*/ 0 h 4032"/>
                <a:gd name="T2" fmla="*/ 63 w 4407"/>
                <a:gd name="T3" fmla="*/ 0 h 4032"/>
                <a:gd name="T4" fmla="*/ 4312 w 4407"/>
                <a:gd name="T5" fmla="*/ 0 h 4032"/>
                <a:gd name="T6" fmla="*/ 4312 w 4407"/>
                <a:gd name="T7" fmla="*/ 375 h 4032"/>
                <a:gd name="T8" fmla="*/ 4406 w 4407"/>
                <a:gd name="T9" fmla="*/ 562 h 4032"/>
                <a:gd name="T10" fmla="*/ 4187 w 4407"/>
                <a:gd name="T11" fmla="*/ 906 h 4032"/>
                <a:gd name="T12" fmla="*/ 4374 w 4407"/>
                <a:gd name="T13" fmla="*/ 1187 h 4032"/>
                <a:gd name="T14" fmla="*/ 4187 w 4407"/>
                <a:gd name="T15" fmla="*/ 1562 h 4032"/>
                <a:gd name="T16" fmla="*/ 4343 w 4407"/>
                <a:gd name="T17" fmla="*/ 1812 h 4032"/>
                <a:gd name="T18" fmla="*/ 4187 w 4407"/>
                <a:gd name="T19" fmla="*/ 2094 h 4032"/>
                <a:gd name="T20" fmla="*/ 4343 w 4407"/>
                <a:gd name="T21" fmla="*/ 2375 h 4032"/>
                <a:gd name="T22" fmla="*/ 4187 w 4407"/>
                <a:gd name="T23" fmla="*/ 2719 h 4032"/>
                <a:gd name="T24" fmla="*/ 4281 w 4407"/>
                <a:gd name="T25" fmla="*/ 2906 h 4032"/>
                <a:gd name="T26" fmla="*/ 3937 w 4407"/>
                <a:gd name="T27" fmla="*/ 3406 h 4032"/>
                <a:gd name="T28" fmla="*/ 3218 w 4407"/>
                <a:gd name="T29" fmla="*/ 4031 h 4032"/>
                <a:gd name="T30" fmla="*/ 1188 w 4407"/>
                <a:gd name="T31" fmla="*/ 4031 h 4032"/>
                <a:gd name="T32" fmla="*/ 282 w 4407"/>
                <a:gd name="T33" fmla="*/ 3281 h 4032"/>
                <a:gd name="T34" fmla="*/ 219 w 4407"/>
                <a:gd name="T35" fmla="*/ 2937 h 4032"/>
                <a:gd name="T36" fmla="*/ 32 w 4407"/>
                <a:gd name="T37" fmla="*/ 2656 h 4032"/>
                <a:gd name="T38" fmla="*/ 188 w 4407"/>
                <a:gd name="T39" fmla="*/ 2437 h 4032"/>
                <a:gd name="T40" fmla="*/ 32 w 4407"/>
                <a:gd name="T41" fmla="*/ 2031 h 4032"/>
                <a:gd name="T42" fmla="*/ 157 w 4407"/>
                <a:gd name="T43" fmla="*/ 1781 h 4032"/>
                <a:gd name="T44" fmla="*/ 32 w 4407"/>
                <a:gd name="T45" fmla="*/ 1469 h 4032"/>
                <a:gd name="T46" fmla="*/ 188 w 4407"/>
                <a:gd name="T47" fmla="*/ 1156 h 4032"/>
                <a:gd name="T48" fmla="*/ 32 w 4407"/>
                <a:gd name="T49" fmla="*/ 844 h 4032"/>
                <a:gd name="T50" fmla="*/ 63 w 4407"/>
                <a:gd name="T51" fmla="*/ 0 h 4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407" h="4032">
                  <a:moveTo>
                    <a:pt x="63" y="0"/>
                  </a:moveTo>
                  <a:lnTo>
                    <a:pt x="63" y="0"/>
                  </a:lnTo>
                  <a:cubicBezTo>
                    <a:pt x="4312" y="0"/>
                    <a:pt x="4312" y="0"/>
                    <a:pt x="4312" y="0"/>
                  </a:cubicBezTo>
                  <a:cubicBezTo>
                    <a:pt x="4312" y="375"/>
                    <a:pt x="4312" y="375"/>
                    <a:pt x="4312" y="375"/>
                  </a:cubicBezTo>
                  <a:cubicBezTo>
                    <a:pt x="4312" y="375"/>
                    <a:pt x="4406" y="437"/>
                    <a:pt x="4406" y="562"/>
                  </a:cubicBezTo>
                  <a:cubicBezTo>
                    <a:pt x="4406" y="687"/>
                    <a:pt x="4187" y="812"/>
                    <a:pt x="4187" y="906"/>
                  </a:cubicBezTo>
                  <a:cubicBezTo>
                    <a:pt x="4187" y="1000"/>
                    <a:pt x="4374" y="1062"/>
                    <a:pt x="4374" y="1187"/>
                  </a:cubicBezTo>
                  <a:cubicBezTo>
                    <a:pt x="4374" y="1312"/>
                    <a:pt x="4187" y="1406"/>
                    <a:pt x="4187" y="1562"/>
                  </a:cubicBezTo>
                  <a:cubicBezTo>
                    <a:pt x="4218" y="1687"/>
                    <a:pt x="4374" y="1687"/>
                    <a:pt x="4343" y="1812"/>
                  </a:cubicBezTo>
                  <a:cubicBezTo>
                    <a:pt x="4343" y="1906"/>
                    <a:pt x="4187" y="2000"/>
                    <a:pt x="4187" y="2094"/>
                  </a:cubicBezTo>
                  <a:cubicBezTo>
                    <a:pt x="4187" y="2218"/>
                    <a:pt x="4343" y="2281"/>
                    <a:pt x="4343" y="2375"/>
                  </a:cubicBezTo>
                  <a:cubicBezTo>
                    <a:pt x="4343" y="2500"/>
                    <a:pt x="4187" y="2594"/>
                    <a:pt x="4187" y="2719"/>
                  </a:cubicBezTo>
                  <a:cubicBezTo>
                    <a:pt x="4187" y="2812"/>
                    <a:pt x="4281" y="2844"/>
                    <a:pt x="4281" y="2906"/>
                  </a:cubicBezTo>
                  <a:cubicBezTo>
                    <a:pt x="4281" y="3000"/>
                    <a:pt x="4249" y="3156"/>
                    <a:pt x="3937" y="3406"/>
                  </a:cubicBezTo>
                  <a:cubicBezTo>
                    <a:pt x="3656" y="3656"/>
                    <a:pt x="3218" y="4031"/>
                    <a:pt x="3218" y="4031"/>
                  </a:cubicBezTo>
                  <a:cubicBezTo>
                    <a:pt x="1188" y="4031"/>
                    <a:pt x="1188" y="4031"/>
                    <a:pt x="1188" y="4031"/>
                  </a:cubicBezTo>
                  <a:cubicBezTo>
                    <a:pt x="282" y="3281"/>
                    <a:pt x="282" y="3281"/>
                    <a:pt x="282" y="3281"/>
                  </a:cubicBezTo>
                  <a:cubicBezTo>
                    <a:pt x="250" y="3187"/>
                    <a:pt x="250" y="3000"/>
                    <a:pt x="219" y="2937"/>
                  </a:cubicBezTo>
                  <a:cubicBezTo>
                    <a:pt x="219" y="2875"/>
                    <a:pt x="32" y="2781"/>
                    <a:pt x="32" y="2656"/>
                  </a:cubicBezTo>
                  <a:cubicBezTo>
                    <a:pt x="32" y="2562"/>
                    <a:pt x="188" y="2531"/>
                    <a:pt x="188" y="2437"/>
                  </a:cubicBezTo>
                  <a:cubicBezTo>
                    <a:pt x="188" y="2375"/>
                    <a:pt x="0" y="2156"/>
                    <a:pt x="32" y="2031"/>
                  </a:cubicBezTo>
                  <a:cubicBezTo>
                    <a:pt x="32" y="1875"/>
                    <a:pt x="157" y="1844"/>
                    <a:pt x="157" y="1781"/>
                  </a:cubicBezTo>
                  <a:cubicBezTo>
                    <a:pt x="188" y="1687"/>
                    <a:pt x="32" y="1594"/>
                    <a:pt x="32" y="1469"/>
                  </a:cubicBezTo>
                  <a:cubicBezTo>
                    <a:pt x="32" y="1375"/>
                    <a:pt x="188" y="1250"/>
                    <a:pt x="188" y="1156"/>
                  </a:cubicBezTo>
                  <a:cubicBezTo>
                    <a:pt x="188" y="1062"/>
                    <a:pt x="32" y="1000"/>
                    <a:pt x="32" y="844"/>
                  </a:cubicBezTo>
                  <a:cubicBezTo>
                    <a:pt x="0" y="656"/>
                    <a:pt x="63" y="0"/>
                    <a:pt x="63"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sp>
          <p:nvSpPr>
            <p:cNvPr id="26" name="Freeform 10">
              <a:extLst>
                <a:ext uri="{FF2B5EF4-FFF2-40B4-BE49-F238E27FC236}">
                  <a16:creationId xmlns:a16="http://schemas.microsoft.com/office/drawing/2014/main" xmlns="" id="{A07484C4-30A4-47AB-8512-43100729646A}"/>
                </a:ext>
              </a:extLst>
            </p:cNvPr>
            <p:cNvSpPr>
              <a:spLocks noChangeArrowheads="1"/>
            </p:cNvSpPr>
            <p:nvPr/>
          </p:nvSpPr>
          <p:spPr bwMode="auto">
            <a:xfrm>
              <a:off x="8444343" y="5529906"/>
              <a:ext cx="431978" cy="59436"/>
            </a:xfrm>
            <a:custGeom>
              <a:avLst/>
              <a:gdLst>
                <a:gd name="T0" fmla="*/ 0 w 1813"/>
                <a:gd name="T1" fmla="*/ 0 h 251"/>
                <a:gd name="T2" fmla="*/ 0 w 1813"/>
                <a:gd name="T3" fmla="*/ 0 h 251"/>
                <a:gd name="T4" fmla="*/ 1812 w 1813"/>
                <a:gd name="T5" fmla="*/ 0 h 251"/>
                <a:gd name="T6" fmla="*/ 1531 w 1813"/>
                <a:gd name="T7" fmla="*/ 250 h 251"/>
                <a:gd name="T8" fmla="*/ 344 w 1813"/>
                <a:gd name="T9" fmla="*/ 250 h 251"/>
                <a:gd name="T10" fmla="*/ 0 w 1813"/>
                <a:gd name="T11" fmla="*/ 0 h 251"/>
              </a:gdLst>
              <a:ahLst/>
              <a:cxnLst>
                <a:cxn ang="0">
                  <a:pos x="T0" y="T1"/>
                </a:cxn>
                <a:cxn ang="0">
                  <a:pos x="T2" y="T3"/>
                </a:cxn>
                <a:cxn ang="0">
                  <a:pos x="T4" y="T5"/>
                </a:cxn>
                <a:cxn ang="0">
                  <a:pos x="T6" y="T7"/>
                </a:cxn>
                <a:cxn ang="0">
                  <a:pos x="T8" y="T9"/>
                </a:cxn>
                <a:cxn ang="0">
                  <a:pos x="T10" y="T11"/>
                </a:cxn>
              </a:cxnLst>
              <a:rect l="0" t="0" r="r" b="b"/>
              <a:pathLst>
                <a:path w="1813" h="251">
                  <a:moveTo>
                    <a:pt x="0" y="0"/>
                  </a:moveTo>
                  <a:lnTo>
                    <a:pt x="0" y="0"/>
                  </a:lnTo>
                  <a:cubicBezTo>
                    <a:pt x="1812" y="0"/>
                    <a:pt x="1812" y="0"/>
                    <a:pt x="1812" y="0"/>
                  </a:cubicBezTo>
                  <a:cubicBezTo>
                    <a:pt x="1812" y="0"/>
                    <a:pt x="1624" y="250"/>
                    <a:pt x="1531" y="250"/>
                  </a:cubicBezTo>
                  <a:cubicBezTo>
                    <a:pt x="1406" y="250"/>
                    <a:pt x="407" y="250"/>
                    <a:pt x="344" y="250"/>
                  </a:cubicBezTo>
                  <a:cubicBezTo>
                    <a:pt x="250" y="250"/>
                    <a:pt x="0" y="0"/>
                    <a:pt x="0" y="0"/>
                  </a:cubicBezTo>
                </a:path>
              </a:pathLst>
            </a:custGeom>
            <a:grp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wrap="none" anchor="ctr"/>
            <a:lstStyle/>
            <a:p>
              <a:endParaRPr lang="en-US">
                <a:latin typeface="+mn-ea"/>
              </a:endParaRPr>
            </a:p>
          </p:txBody>
        </p:sp>
      </p:grpSp>
    </p:spTree>
    <p:extLst>
      <p:ext uri="{BB962C8B-B14F-4D97-AF65-F5344CB8AC3E}">
        <p14:creationId xmlns:p14="http://schemas.microsoft.com/office/powerpoint/2010/main" val="17722034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250" fill="hold"/>
                                        <p:tgtEl>
                                          <p:spTgt spid="4"/>
                                        </p:tgtEl>
                                        <p:attrNameLst>
                                          <p:attrName>ppt_x</p:attrName>
                                        </p:attrNameLst>
                                      </p:cBhvr>
                                      <p:tavLst>
                                        <p:tav tm="0">
                                          <p:val>
                                            <p:strVal val="0-#ppt_w/2"/>
                                          </p:val>
                                        </p:tav>
                                        <p:tav tm="100000">
                                          <p:val>
                                            <p:strVal val="#ppt_x"/>
                                          </p:val>
                                        </p:tav>
                                      </p:tavLst>
                                    </p:anim>
                                    <p:anim calcmode="lin" valueType="num">
                                      <p:cBhvr>
                                        <p:cTn id="13" dur="25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75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250" fill="hold"/>
                                        <p:tgtEl>
                                          <p:spTgt spid="3"/>
                                        </p:tgtEl>
                                        <p:attrNameLst>
                                          <p:attrName>ppt_x</p:attrName>
                                        </p:attrNameLst>
                                      </p:cBhvr>
                                      <p:tavLst>
                                        <p:tav tm="0">
                                          <p:val>
                                            <p:strVal val="0-#ppt_w/2"/>
                                          </p:val>
                                        </p:tav>
                                        <p:tav tm="100000">
                                          <p:val>
                                            <p:strVal val="#ppt_x"/>
                                          </p:val>
                                        </p:tav>
                                      </p:tavLst>
                                    </p:anim>
                                    <p:anim calcmode="lin" valueType="num">
                                      <p:cBhvr>
                                        <p:cTn id="18" dur="25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000"/>
                            </p:stCondLst>
                            <p:childTnLst>
                              <p:par>
                                <p:cTn id="20" presetID="9" presetClass="entr" presetSubtype="0"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dissolve">
                                      <p:cBhvr>
                                        <p:cTn id="22" dur="250"/>
                                        <p:tgtEl>
                                          <p:spTgt spid="5"/>
                                        </p:tgtEl>
                                      </p:cBhvr>
                                    </p:animEffect>
                                  </p:childTnLst>
                                </p:cTn>
                              </p:par>
                            </p:childTnLst>
                          </p:cTn>
                        </p:par>
                        <p:par>
                          <p:cTn id="23" fill="hold">
                            <p:stCondLst>
                              <p:cond delay="1250"/>
                            </p:stCondLst>
                            <p:childTnLst>
                              <p:par>
                                <p:cTn id="24" presetID="2" presetClass="entr" presetSubtype="2"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250" fill="hold"/>
                                        <p:tgtEl>
                                          <p:spTgt spid="8"/>
                                        </p:tgtEl>
                                        <p:attrNameLst>
                                          <p:attrName>ppt_x</p:attrName>
                                        </p:attrNameLst>
                                      </p:cBhvr>
                                      <p:tavLst>
                                        <p:tav tm="0">
                                          <p:val>
                                            <p:strVal val="1+#ppt_w/2"/>
                                          </p:val>
                                        </p:tav>
                                        <p:tav tm="100000">
                                          <p:val>
                                            <p:strVal val="#ppt_x"/>
                                          </p:val>
                                        </p:tav>
                                      </p:tavLst>
                                    </p:anim>
                                    <p:anim calcmode="lin" valueType="num">
                                      <p:cBhvr>
                                        <p:cTn id="27" dur="250" fill="hold"/>
                                        <p:tgtEl>
                                          <p:spTgt spid="8"/>
                                        </p:tgtEl>
                                        <p:attrNameLst>
                                          <p:attrName>ppt_y</p:attrName>
                                        </p:attrNameLst>
                                      </p:cBhvr>
                                      <p:tavLst>
                                        <p:tav tm="0">
                                          <p:val>
                                            <p:strVal val="#ppt_y"/>
                                          </p:val>
                                        </p:tav>
                                        <p:tav tm="100000">
                                          <p:val>
                                            <p:strVal val="#ppt_y"/>
                                          </p:val>
                                        </p:tav>
                                      </p:tavLst>
                                    </p:anim>
                                  </p:childTnLst>
                                </p:cTn>
                              </p:par>
                            </p:childTnLst>
                          </p:cTn>
                        </p:par>
                        <p:par>
                          <p:cTn id="28" fill="hold">
                            <p:stCondLst>
                              <p:cond delay="1500"/>
                            </p:stCondLst>
                            <p:childTnLst>
                              <p:par>
                                <p:cTn id="29" presetID="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250" fill="hold"/>
                                        <p:tgtEl>
                                          <p:spTgt spid="6"/>
                                        </p:tgtEl>
                                        <p:attrNameLst>
                                          <p:attrName>ppt_x</p:attrName>
                                        </p:attrNameLst>
                                      </p:cBhvr>
                                      <p:tavLst>
                                        <p:tav tm="0">
                                          <p:val>
                                            <p:strVal val="1+#ppt_w/2"/>
                                          </p:val>
                                        </p:tav>
                                        <p:tav tm="100000">
                                          <p:val>
                                            <p:strVal val="#ppt_x"/>
                                          </p:val>
                                        </p:tav>
                                      </p:tavLst>
                                    </p:anim>
                                    <p:anim calcmode="lin" valueType="num">
                                      <p:cBhvr>
                                        <p:cTn id="32" dur="250" fill="hold"/>
                                        <p:tgtEl>
                                          <p:spTgt spid="6"/>
                                        </p:tgtEl>
                                        <p:attrNameLst>
                                          <p:attrName>ppt_y</p:attrName>
                                        </p:attrNameLst>
                                      </p:cBhvr>
                                      <p:tavLst>
                                        <p:tav tm="0">
                                          <p:val>
                                            <p:strVal val="#ppt_y"/>
                                          </p:val>
                                        </p:tav>
                                        <p:tav tm="100000">
                                          <p:val>
                                            <p:strVal val="#ppt_y"/>
                                          </p:val>
                                        </p:tav>
                                      </p:tavLst>
                                    </p:anim>
                                  </p:childTnLst>
                                </p:cTn>
                              </p:par>
                            </p:childTnLst>
                          </p:cTn>
                        </p:par>
                        <p:par>
                          <p:cTn id="33" fill="hold">
                            <p:stCondLst>
                              <p:cond delay="1750"/>
                            </p:stCondLst>
                            <p:childTnLst>
                              <p:par>
                                <p:cTn id="34" presetID="9" presetClass="entr" presetSubtype="0" fill="hold" nodeType="afterEffect">
                                  <p:stCondLst>
                                    <p:cond delay="0"/>
                                  </p:stCondLst>
                                  <p:childTnLst>
                                    <p:set>
                                      <p:cBhvr>
                                        <p:cTn id="35" dur="1" fill="hold">
                                          <p:stCondLst>
                                            <p:cond delay="0"/>
                                          </p:stCondLst>
                                        </p:cTn>
                                        <p:tgtEl>
                                          <p:spTgt spid="9"/>
                                        </p:tgtEl>
                                        <p:attrNameLst>
                                          <p:attrName>style.visibility</p:attrName>
                                        </p:attrNameLst>
                                      </p:cBhvr>
                                      <p:to>
                                        <p:strVal val="visible"/>
                                      </p:to>
                                    </p:set>
                                    <p:animEffect transition="in" filter="dissolve">
                                      <p:cBhvr>
                                        <p:cTn id="36" dur="250"/>
                                        <p:tgtEl>
                                          <p:spTgt spid="9"/>
                                        </p:tgtEl>
                                      </p:cBhvr>
                                    </p:animEffect>
                                  </p:childTnLst>
                                </p:cTn>
                              </p:par>
                            </p:childTnLst>
                          </p:cTn>
                        </p:par>
                        <p:par>
                          <p:cTn id="37" fill="hold">
                            <p:stCondLst>
                              <p:cond delay="2000"/>
                            </p:stCondLst>
                            <p:childTnLst>
                              <p:par>
                                <p:cTn id="38" presetID="2" presetClass="entr" presetSubtype="8" fill="hold" grpId="0" nodeType="after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250" fill="hold"/>
                                        <p:tgtEl>
                                          <p:spTgt spid="11"/>
                                        </p:tgtEl>
                                        <p:attrNameLst>
                                          <p:attrName>ppt_x</p:attrName>
                                        </p:attrNameLst>
                                      </p:cBhvr>
                                      <p:tavLst>
                                        <p:tav tm="0">
                                          <p:val>
                                            <p:strVal val="0-#ppt_w/2"/>
                                          </p:val>
                                        </p:tav>
                                        <p:tav tm="100000">
                                          <p:val>
                                            <p:strVal val="#ppt_x"/>
                                          </p:val>
                                        </p:tav>
                                      </p:tavLst>
                                    </p:anim>
                                    <p:anim calcmode="lin" valueType="num">
                                      <p:cBhvr>
                                        <p:cTn id="41" dur="250" fill="hold"/>
                                        <p:tgtEl>
                                          <p:spTgt spid="11"/>
                                        </p:tgtEl>
                                        <p:attrNameLst>
                                          <p:attrName>ppt_y</p:attrName>
                                        </p:attrNameLst>
                                      </p:cBhvr>
                                      <p:tavLst>
                                        <p:tav tm="0">
                                          <p:val>
                                            <p:strVal val="#ppt_y"/>
                                          </p:val>
                                        </p:tav>
                                        <p:tav tm="100000">
                                          <p:val>
                                            <p:strVal val="#ppt_y"/>
                                          </p:val>
                                        </p:tav>
                                      </p:tavLst>
                                    </p:anim>
                                  </p:childTnLst>
                                </p:cTn>
                              </p:par>
                            </p:childTnLst>
                          </p:cTn>
                        </p:par>
                        <p:par>
                          <p:cTn id="42" fill="hold">
                            <p:stCondLst>
                              <p:cond delay="2250"/>
                            </p:stCondLst>
                            <p:childTnLst>
                              <p:par>
                                <p:cTn id="43" presetID="2" presetClass="entr" presetSubtype="8"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250" fill="hold"/>
                                        <p:tgtEl>
                                          <p:spTgt spid="10"/>
                                        </p:tgtEl>
                                        <p:attrNameLst>
                                          <p:attrName>ppt_x</p:attrName>
                                        </p:attrNameLst>
                                      </p:cBhvr>
                                      <p:tavLst>
                                        <p:tav tm="0">
                                          <p:val>
                                            <p:strVal val="0-#ppt_w/2"/>
                                          </p:val>
                                        </p:tav>
                                        <p:tav tm="100000">
                                          <p:val>
                                            <p:strVal val="#ppt_x"/>
                                          </p:val>
                                        </p:tav>
                                      </p:tavLst>
                                    </p:anim>
                                    <p:anim calcmode="lin" valueType="num">
                                      <p:cBhvr>
                                        <p:cTn id="46" dur="250" fill="hold"/>
                                        <p:tgtEl>
                                          <p:spTgt spid="10"/>
                                        </p:tgtEl>
                                        <p:attrNameLst>
                                          <p:attrName>ppt_y</p:attrName>
                                        </p:attrNameLst>
                                      </p:cBhvr>
                                      <p:tavLst>
                                        <p:tav tm="0">
                                          <p:val>
                                            <p:strVal val="#ppt_y"/>
                                          </p:val>
                                        </p:tav>
                                        <p:tav tm="100000">
                                          <p:val>
                                            <p:strVal val="#ppt_y"/>
                                          </p:val>
                                        </p:tav>
                                      </p:tavLst>
                                    </p:anim>
                                  </p:childTnLst>
                                </p:cTn>
                              </p:par>
                            </p:childTnLst>
                          </p:cTn>
                        </p:par>
                        <p:par>
                          <p:cTn id="47" fill="hold">
                            <p:stCondLst>
                              <p:cond delay="2500"/>
                            </p:stCondLst>
                            <p:childTnLst>
                              <p:par>
                                <p:cTn id="48" presetID="9" presetClass="entr" presetSubtype="0" fill="hold"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dissolve">
                                      <p:cBhvr>
                                        <p:cTn id="50" dur="250"/>
                                        <p:tgtEl>
                                          <p:spTgt spid="12"/>
                                        </p:tgtEl>
                                      </p:cBhvr>
                                    </p:animEffect>
                                  </p:childTnLst>
                                </p:cTn>
                              </p:par>
                            </p:childTnLst>
                          </p:cTn>
                        </p:par>
                        <p:par>
                          <p:cTn id="51" fill="hold">
                            <p:stCondLst>
                              <p:cond delay="2750"/>
                            </p:stCondLst>
                            <p:childTnLst>
                              <p:par>
                                <p:cTn id="52" presetID="2" presetClass="entr" presetSubtype="2" fill="hold" grpId="0" nodeType="afterEffect">
                                  <p:stCondLst>
                                    <p:cond delay="0"/>
                                  </p:stCondLst>
                                  <p:childTnLst>
                                    <p:set>
                                      <p:cBhvr>
                                        <p:cTn id="53" dur="1" fill="hold">
                                          <p:stCondLst>
                                            <p:cond delay="0"/>
                                          </p:stCondLst>
                                        </p:cTn>
                                        <p:tgtEl>
                                          <p:spTgt spid="14"/>
                                        </p:tgtEl>
                                        <p:attrNameLst>
                                          <p:attrName>style.visibility</p:attrName>
                                        </p:attrNameLst>
                                      </p:cBhvr>
                                      <p:to>
                                        <p:strVal val="visible"/>
                                      </p:to>
                                    </p:set>
                                    <p:anim calcmode="lin" valueType="num">
                                      <p:cBhvr>
                                        <p:cTn id="54" dur="250" fill="hold"/>
                                        <p:tgtEl>
                                          <p:spTgt spid="14"/>
                                        </p:tgtEl>
                                        <p:attrNameLst>
                                          <p:attrName>ppt_x</p:attrName>
                                        </p:attrNameLst>
                                      </p:cBhvr>
                                      <p:tavLst>
                                        <p:tav tm="0">
                                          <p:val>
                                            <p:strVal val="1+#ppt_w/2"/>
                                          </p:val>
                                        </p:tav>
                                        <p:tav tm="100000">
                                          <p:val>
                                            <p:strVal val="#ppt_x"/>
                                          </p:val>
                                        </p:tav>
                                      </p:tavLst>
                                    </p:anim>
                                    <p:anim calcmode="lin" valueType="num">
                                      <p:cBhvr>
                                        <p:cTn id="55" dur="250" fill="hold"/>
                                        <p:tgtEl>
                                          <p:spTgt spid="14"/>
                                        </p:tgtEl>
                                        <p:attrNameLst>
                                          <p:attrName>ppt_y</p:attrName>
                                        </p:attrNameLst>
                                      </p:cBhvr>
                                      <p:tavLst>
                                        <p:tav tm="0">
                                          <p:val>
                                            <p:strVal val="#ppt_y"/>
                                          </p:val>
                                        </p:tav>
                                        <p:tav tm="100000">
                                          <p:val>
                                            <p:strVal val="#ppt_y"/>
                                          </p:val>
                                        </p:tav>
                                      </p:tavLst>
                                    </p:anim>
                                  </p:childTnLst>
                                </p:cTn>
                              </p:par>
                            </p:childTnLst>
                          </p:cTn>
                        </p:par>
                        <p:par>
                          <p:cTn id="56" fill="hold">
                            <p:stCondLst>
                              <p:cond delay="3000"/>
                            </p:stCondLst>
                            <p:childTnLst>
                              <p:par>
                                <p:cTn id="57" presetID="2" presetClass="entr" presetSubtype="2" fill="hold" grpId="0" nodeType="afterEffect">
                                  <p:stCondLst>
                                    <p:cond delay="0"/>
                                  </p:stCondLst>
                                  <p:childTnLst>
                                    <p:set>
                                      <p:cBhvr>
                                        <p:cTn id="58" dur="1" fill="hold">
                                          <p:stCondLst>
                                            <p:cond delay="0"/>
                                          </p:stCondLst>
                                        </p:cTn>
                                        <p:tgtEl>
                                          <p:spTgt spid="13"/>
                                        </p:tgtEl>
                                        <p:attrNameLst>
                                          <p:attrName>style.visibility</p:attrName>
                                        </p:attrNameLst>
                                      </p:cBhvr>
                                      <p:to>
                                        <p:strVal val="visible"/>
                                      </p:to>
                                    </p:set>
                                    <p:anim calcmode="lin" valueType="num">
                                      <p:cBhvr>
                                        <p:cTn id="59" dur="250" fill="hold"/>
                                        <p:tgtEl>
                                          <p:spTgt spid="13"/>
                                        </p:tgtEl>
                                        <p:attrNameLst>
                                          <p:attrName>ppt_x</p:attrName>
                                        </p:attrNameLst>
                                      </p:cBhvr>
                                      <p:tavLst>
                                        <p:tav tm="0">
                                          <p:val>
                                            <p:strVal val="1+#ppt_w/2"/>
                                          </p:val>
                                        </p:tav>
                                        <p:tav tm="100000">
                                          <p:val>
                                            <p:strVal val="#ppt_x"/>
                                          </p:val>
                                        </p:tav>
                                      </p:tavLst>
                                    </p:anim>
                                    <p:anim calcmode="lin" valueType="num">
                                      <p:cBhvr>
                                        <p:cTn id="60" dur="250" fill="hold"/>
                                        <p:tgtEl>
                                          <p:spTgt spid="13"/>
                                        </p:tgtEl>
                                        <p:attrNameLst>
                                          <p:attrName>ppt_y</p:attrName>
                                        </p:attrNameLst>
                                      </p:cBhvr>
                                      <p:tavLst>
                                        <p:tav tm="0">
                                          <p:val>
                                            <p:strVal val="#ppt_y"/>
                                          </p:val>
                                        </p:tav>
                                        <p:tav tm="100000">
                                          <p:val>
                                            <p:strVal val="#ppt_y"/>
                                          </p:val>
                                        </p:tav>
                                      </p:tavLst>
                                    </p:anim>
                                  </p:childTnLst>
                                </p:cTn>
                              </p:par>
                            </p:childTnLst>
                          </p:cTn>
                        </p:par>
                        <p:par>
                          <p:cTn id="61" fill="hold">
                            <p:stCondLst>
                              <p:cond delay="3250"/>
                            </p:stCondLst>
                            <p:childTnLst>
                              <p:par>
                                <p:cTn id="62" presetID="9" presetClass="entr" presetSubtype="0" fill="hold" nodeType="after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dissolve">
                                      <p:cBhvr>
                                        <p:cTn id="64" dur="250"/>
                                        <p:tgtEl>
                                          <p:spTgt spid="15"/>
                                        </p:tgtEl>
                                      </p:cBhvr>
                                    </p:animEffect>
                                  </p:childTnLst>
                                </p:cTn>
                              </p:par>
                            </p:childTnLst>
                          </p:cTn>
                        </p:par>
                        <p:par>
                          <p:cTn id="65" fill="hold">
                            <p:stCondLst>
                              <p:cond delay="3500"/>
                            </p:stCondLst>
                            <p:childTnLst>
                              <p:par>
                                <p:cTn id="66" presetID="42" presetClass="entr" presetSubtype="0" fill="hold" nodeType="afterEffect">
                                  <p:stCondLst>
                                    <p:cond delay="0"/>
                                  </p:stCondLst>
                                  <p:childTnLst>
                                    <p:set>
                                      <p:cBhvr>
                                        <p:cTn id="67" dur="1" fill="hold">
                                          <p:stCondLst>
                                            <p:cond delay="0"/>
                                          </p:stCondLst>
                                        </p:cTn>
                                        <p:tgtEl>
                                          <p:spTgt spid="16"/>
                                        </p:tgtEl>
                                        <p:attrNameLst>
                                          <p:attrName>style.visibility</p:attrName>
                                        </p:attrNameLst>
                                      </p:cBhvr>
                                      <p:to>
                                        <p:strVal val="visible"/>
                                      </p:to>
                                    </p:set>
                                    <p:animEffect transition="in" filter="fade">
                                      <p:cBhvr>
                                        <p:cTn id="68" dur="1000"/>
                                        <p:tgtEl>
                                          <p:spTgt spid="16"/>
                                        </p:tgtEl>
                                      </p:cBhvr>
                                    </p:animEffect>
                                    <p:anim calcmode="lin" valueType="num">
                                      <p:cBhvr>
                                        <p:cTn id="69" dur="1000" fill="hold"/>
                                        <p:tgtEl>
                                          <p:spTgt spid="16"/>
                                        </p:tgtEl>
                                        <p:attrNameLst>
                                          <p:attrName>ppt_x</p:attrName>
                                        </p:attrNameLst>
                                      </p:cBhvr>
                                      <p:tavLst>
                                        <p:tav tm="0">
                                          <p:val>
                                            <p:strVal val="#ppt_x"/>
                                          </p:val>
                                        </p:tav>
                                        <p:tav tm="100000">
                                          <p:val>
                                            <p:strVal val="#ppt_x"/>
                                          </p:val>
                                        </p:tav>
                                      </p:tavLst>
                                    </p:anim>
                                    <p:anim calcmode="lin" valueType="num">
                                      <p:cBhvr>
                                        <p:cTn id="70"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p:bldP spid="6" grpId="0"/>
      <p:bldP spid="8" grpId="0"/>
      <p:bldP spid="10" grpId="0"/>
      <p:bldP spid="11" grpId="0"/>
      <p:bldP spid="13" grpId="0"/>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企业未来规划</a:t>
            </a:r>
          </a:p>
        </p:txBody>
      </p:sp>
      <p:grpSp>
        <p:nvGrpSpPr>
          <p:cNvPr id="3" name="组合 2">
            <a:extLst>
              <a:ext uri="{FF2B5EF4-FFF2-40B4-BE49-F238E27FC236}">
                <a16:creationId xmlns:a16="http://schemas.microsoft.com/office/drawing/2014/main" xmlns="" id="{F70F8831-81D7-4BE3-8E69-5C0B5C758902}"/>
              </a:ext>
            </a:extLst>
          </p:cNvPr>
          <p:cNvGrpSpPr/>
          <p:nvPr/>
        </p:nvGrpSpPr>
        <p:grpSpPr>
          <a:xfrm>
            <a:off x="1831529" y="2133589"/>
            <a:ext cx="3634851" cy="3795369"/>
            <a:chOff x="4063354" y="1787807"/>
            <a:chExt cx="3796678" cy="3964344"/>
          </a:xfrm>
          <a:solidFill>
            <a:srgbClr val="529893"/>
          </a:solidFill>
        </p:grpSpPr>
        <p:sp>
          <p:nvSpPr>
            <p:cNvPr id="4" name="TextBox 34">
              <a:extLst>
                <a:ext uri="{FF2B5EF4-FFF2-40B4-BE49-F238E27FC236}">
                  <a16:creationId xmlns:a16="http://schemas.microsoft.com/office/drawing/2014/main" xmlns="" id="{54A8288F-FB9C-4530-BC7B-06992D180881}"/>
                </a:ext>
              </a:extLst>
            </p:cNvPr>
            <p:cNvSpPr txBox="1"/>
            <p:nvPr/>
          </p:nvSpPr>
          <p:spPr>
            <a:xfrm>
              <a:off x="6724901" y="3453623"/>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文字</a:t>
              </a:r>
              <a:endParaRPr lang="en-US" altLang="zh-CN" sz="21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内容</a:t>
              </a:r>
            </a:p>
          </p:txBody>
        </p:sp>
        <p:sp>
          <p:nvSpPr>
            <p:cNvPr id="5" name="矩形 2">
              <a:extLst>
                <a:ext uri="{FF2B5EF4-FFF2-40B4-BE49-F238E27FC236}">
                  <a16:creationId xmlns:a16="http://schemas.microsoft.com/office/drawing/2014/main" xmlns="" id="{E45F71C2-7E35-4E32-A600-570A6FBE953B}"/>
                </a:ext>
              </a:extLst>
            </p:cNvPr>
            <p:cNvSpPr/>
            <p:nvPr/>
          </p:nvSpPr>
          <p:spPr>
            <a:xfrm rot="2700000">
              <a:off x="5748200"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adFill>
              <a:gsLst>
                <a:gs pos="0">
                  <a:srgbClr val="1A88D3"/>
                </a:gs>
                <a:gs pos="100000">
                  <a:srgbClr val="21B2AD"/>
                </a:gs>
              </a:gsLst>
              <a:lin ang="2700000" scaled="0"/>
            </a:gra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6" name="矩形 2">
              <a:extLst>
                <a:ext uri="{FF2B5EF4-FFF2-40B4-BE49-F238E27FC236}">
                  <a16:creationId xmlns:a16="http://schemas.microsoft.com/office/drawing/2014/main" xmlns="" id="{57D88DBB-F86F-471F-9991-46771E260212}"/>
                </a:ext>
              </a:extLst>
            </p:cNvPr>
            <p:cNvSpPr/>
            <p:nvPr/>
          </p:nvSpPr>
          <p:spPr>
            <a:xfrm rot="2700000">
              <a:off x="4063115" y="2677058"/>
              <a:ext cx="2112072" cy="2111593"/>
            </a:xfrm>
            <a:custGeom>
              <a:avLst/>
              <a:gdLst/>
              <a:ahLst/>
              <a:cxnLst/>
              <a:rect l="l" t="t" r="r" b="b"/>
              <a:pathLst>
                <a:path w="1584176" h="1584176">
                  <a:moveTo>
                    <a:pt x="231381" y="231381"/>
                  </a:moveTo>
                  <a:lnTo>
                    <a:pt x="231381" y="1352795"/>
                  </a:lnTo>
                  <a:lnTo>
                    <a:pt x="1352795" y="1352795"/>
                  </a:lnTo>
                  <a:lnTo>
                    <a:pt x="1352795" y="231381"/>
                  </a:lnTo>
                  <a:close/>
                  <a:moveTo>
                    <a:pt x="0" y="0"/>
                  </a:moveTo>
                  <a:lnTo>
                    <a:pt x="1584176" y="0"/>
                  </a:lnTo>
                  <a:lnTo>
                    <a:pt x="1584176" y="1584176"/>
                  </a:lnTo>
                  <a:lnTo>
                    <a:pt x="0" y="1584176"/>
                  </a:lnTo>
                  <a:close/>
                </a:path>
              </a:pathLst>
            </a:custGeom>
            <a:gradFill>
              <a:gsLst>
                <a:gs pos="0">
                  <a:srgbClr val="1A88D3"/>
                </a:gs>
                <a:gs pos="100000">
                  <a:srgbClr val="21B2AD"/>
                </a:gs>
              </a:gsLst>
              <a:lin ang="2700000" scaled="0"/>
            </a:gra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8" name="TextBox 37">
              <a:extLst>
                <a:ext uri="{FF2B5EF4-FFF2-40B4-BE49-F238E27FC236}">
                  <a16:creationId xmlns:a16="http://schemas.microsoft.com/office/drawing/2014/main" xmlns="" id="{88106109-8D6D-4ED0-9A55-1B9020062D31}"/>
                </a:ext>
              </a:extLst>
            </p:cNvPr>
            <p:cNvSpPr txBox="1"/>
            <p:nvPr/>
          </p:nvSpPr>
          <p:spPr>
            <a:xfrm>
              <a:off x="4431940" y="3433557"/>
              <a:ext cx="950293" cy="656540"/>
            </a:xfrm>
            <a:prstGeom prst="rect">
              <a:avLst/>
            </a:prstGeom>
            <a:noFill/>
          </p:spPr>
          <p:txBody>
            <a:bodyPr wrap="square" lIns="0" tIns="0" rIns="0" bIns="0" rtlCol="0">
              <a:spAutoFit/>
            </a:bodyPr>
            <a:lstStyle/>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文字</a:t>
              </a:r>
              <a:endParaRPr lang="en-US" altLang="zh-CN" sz="2100" kern="0" dirty="0">
                <a:solidFill>
                  <a:schemeClr val="bg1">
                    <a:lumMod val="50000"/>
                  </a:schemeClr>
                </a:solidFill>
                <a:latin typeface="微软雅黑" pitchFamily="34" charset="-122"/>
                <a:ea typeface="微软雅黑" pitchFamily="34" charset="-122"/>
              </a:endParaRPr>
            </a:p>
            <a:p>
              <a:pPr defTabSz="1218895" fontAlgn="auto">
                <a:spcBef>
                  <a:spcPts val="0"/>
                </a:spcBef>
                <a:spcAft>
                  <a:spcPts val="0"/>
                </a:spcAft>
                <a:defRPr/>
              </a:pPr>
              <a:r>
                <a:rPr lang="zh-CN" altLang="en-US" sz="2100" kern="0" dirty="0">
                  <a:solidFill>
                    <a:schemeClr val="bg1">
                      <a:lumMod val="50000"/>
                    </a:schemeClr>
                  </a:solidFill>
                  <a:latin typeface="微软雅黑" pitchFamily="34" charset="-122"/>
                  <a:ea typeface="微软雅黑" pitchFamily="34" charset="-122"/>
                </a:rPr>
                <a:t>内容</a:t>
              </a:r>
            </a:p>
          </p:txBody>
        </p:sp>
        <p:sp>
          <p:nvSpPr>
            <p:cNvPr id="9" name="矩形 8">
              <a:extLst>
                <a:ext uri="{FF2B5EF4-FFF2-40B4-BE49-F238E27FC236}">
                  <a16:creationId xmlns:a16="http://schemas.microsoft.com/office/drawing/2014/main" xmlns="" id="{D01BAFEF-F6B0-4D91-AF3D-3FCA5E4620E9}"/>
                </a:ext>
              </a:extLst>
            </p:cNvPr>
            <p:cNvSpPr/>
            <p:nvPr/>
          </p:nvSpPr>
          <p:spPr>
            <a:xfrm rot="2700000">
              <a:off x="5681996" y="1787870"/>
              <a:ext cx="559394" cy="559267"/>
            </a:xfrm>
            <a:prstGeom prst="rect">
              <a:avLst/>
            </a:prstGeom>
            <a:gradFill>
              <a:gsLst>
                <a:gs pos="0">
                  <a:srgbClr val="1A88D3"/>
                </a:gs>
                <a:gs pos="100000">
                  <a:srgbClr val="21B2AD"/>
                </a:gs>
              </a:gsLst>
              <a:lin ang="2700000" scaled="0"/>
            </a:gra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dirty="0">
                <a:solidFill>
                  <a:sysClr val="window" lastClr="FFFFFF"/>
                </a:solidFill>
                <a:latin typeface="Calibri"/>
                <a:ea typeface="宋体"/>
              </a:endParaRPr>
            </a:p>
          </p:txBody>
        </p:sp>
        <p:sp>
          <p:nvSpPr>
            <p:cNvPr id="10" name="矩形 9">
              <a:extLst>
                <a:ext uri="{FF2B5EF4-FFF2-40B4-BE49-F238E27FC236}">
                  <a16:creationId xmlns:a16="http://schemas.microsoft.com/office/drawing/2014/main" xmlns="" id="{78DFF592-C48B-4AD9-8F48-6D9A2E25D87D}"/>
                </a:ext>
              </a:extLst>
            </p:cNvPr>
            <p:cNvSpPr/>
            <p:nvPr/>
          </p:nvSpPr>
          <p:spPr>
            <a:xfrm rot="2700000">
              <a:off x="5681996" y="5192820"/>
              <a:ext cx="559394" cy="559267"/>
            </a:xfrm>
            <a:prstGeom prst="rect">
              <a:avLst/>
            </a:prstGeom>
            <a:gradFill>
              <a:gsLst>
                <a:gs pos="0">
                  <a:srgbClr val="1A88D3"/>
                </a:gs>
                <a:gs pos="100000">
                  <a:srgbClr val="21B2AD"/>
                </a:gs>
              </a:gsLst>
              <a:lin ang="2700000" scaled="0"/>
            </a:gradFill>
            <a:ln w="25400" cap="flat" cmpd="sng" algn="ctr">
              <a:noFill/>
              <a:prstDash val="solid"/>
            </a:ln>
            <a:effectLst/>
          </p:spPr>
          <p:txBody>
            <a:bodyPr lIns="121890" tIns="60945" rIns="121890" bIns="60945" rtlCol="0" anchor="ctr"/>
            <a:lstStyle/>
            <a:p>
              <a:pPr defTabSz="1218895" fontAlgn="auto">
                <a:spcBef>
                  <a:spcPts val="0"/>
                </a:spcBef>
                <a:spcAft>
                  <a:spcPts val="0"/>
                </a:spcAft>
                <a:defRPr/>
              </a:pPr>
              <a:endParaRPr lang="zh-CN" altLang="en-US" sz="2400" b="0" kern="0">
                <a:solidFill>
                  <a:sysClr val="window" lastClr="FFFFFF"/>
                </a:solidFill>
                <a:latin typeface="Calibri"/>
                <a:ea typeface="宋体"/>
              </a:endParaRPr>
            </a:p>
          </p:txBody>
        </p:sp>
      </p:grpSp>
      <p:grpSp>
        <p:nvGrpSpPr>
          <p:cNvPr id="11" name="组合 10">
            <a:extLst>
              <a:ext uri="{FF2B5EF4-FFF2-40B4-BE49-F238E27FC236}">
                <a16:creationId xmlns:a16="http://schemas.microsoft.com/office/drawing/2014/main" xmlns="" id="{166CFE1B-F553-4DAB-8E04-6ED581418EE1}"/>
              </a:ext>
            </a:extLst>
          </p:cNvPr>
          <p:cNvGrpSpPr/>
          <p:nvPr/>
        </p:nvGrpSpPr>
        <p:grpSpPr>
          <a:xfrm>
            <a:off x="6800171" y="2272567"/>
            <a:ext cx="3979146" cy="3598727"/>
            <a:chOff x="1717805" y="2062707"/>
            <a:chExt cx="4910346" cy="4440899"/>
          </a:xfrm>
        </p:grpSpPr>
        <p:sp>
          <p:nvSpPr>
            <p:cNvPr id="12" name="椭圆 11">
              <a:extLst>
                <a:ext uri="{FF2B5EF4-FFF2-40B4-BE49-F238E27FC236}">
                  <a16:creationId xmlns:a16="http://schemas.microsoft.com/office/drawing/2014/main" xmlns="" id="{18E13F0A-1970-490C-8895-5B92B4A41E1C}"/>
                </a:ext>
              </a:extLst>
            </p:cNvPr>
            <p:cNvSpPr/>
            <p:nvPr/>
          </p:nvSpPr>
          <p:spPr>
            <a:xfrm>
              <a:off x="1740307" y="2062707"/>
              <a:ext cx="576622" cy="576786"/>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1</a:t>
              </a:r>
              <a:endParaRPr lang="zh-CN" altLang="en-US" sz="1400" dirty="0">
                <a:latin typeface="Impact MT Std" pitchFamily="34" charset="0"/>
                <a:ea typeface="微软雅黑" pitchFamily="34" charset="-122"/>
              </a:endParaRPr>
            </a:p>
          </p:txBody>
        </p:sp>
        <p:cxnSp>
          <p:nvCxnSpPr>
            <p:cNvPr id="13" name="直接连接符 12">
              <a:extLst>
                <a:ext uri="{FF2B5EF4-FFF2-40B4-BE49-F238E27FC236}">
                  <a16:creationId xmlns:a16="http://schemas.microsoft.com/office/drawing/2014/main" xmlns="" id="{9C6C0629-64E5-4E24-ADC6-EC7391FE9B2C}"/>
                </a:ext>
              </a:extLst>
            </p:cNvPr>
            <p:cNvCxnSpPr/>
            <p:nvPr/>
          </p:nvCxnSpPr>
          <p:spPr>
            <a:xfrm>
              <a:off x="2304745" y="232943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4" name="标题 11">
              <a:extLst>
                <a:ext uri="{FF2B5EF4-FFF2-40B4-BE49-F238E27FC236}">
                  <a16:creationId xmlns:a16="http://schemas.microsoft.com/office/drawing/2014/main" xmlns="" id="{70B7B06C-B2DF-44D1-9701-376FC6DEF62E}"/>
                </a:ext>
              </a:extLst>
            </p:cNvPr>
            <p:cNvSpPr txBox="1">
              <a:spLocks/>
            </p:cNvSpPr>
            <p:nvPr/>
          </p:nvSpPr>
          <p:spPr>
            <a:xfrm>
              <a:off x="3334286" y="2108851"/>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5" name="椭圆 14">
              <a:extLst>
                <a:ext uri="{FF2B5EF4-FFF2-40B4-BE49-F238E27FC236}">
                  <a16:creationId xmlns:a16="http://schemas.microsoft.com/office/drawing/2014/main" xmlns="" id="{7F82DA39-01C9-4C26-9632-33EA1F26A2AA}"/>
                </a:ext>
              </a:extLst>
            </p:cNvPr>
            <p:cNvSpPr/>
            <p:nvPr/>
          </p:nvSpPr>
          <p:spPr>
            <a:xfrm>
              <a:off x="1740309" y="2994658"/>
              <a:ext cx="576622" cy="576786"/>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2</a:t>
              </a:r>
              <a:endParaRPr lang="zh-CN" altLang="en-US" sz="1400" dirty="0">
                <a:latin typeface="Impact MT Std" pitchFamily="34" charset="0"/>
                <a:ea typeface="微软雅黑" pitchFamily="34" charset="-122"/>
              </a:endParaRPr>
            </a:p>
          </p:txBody>
        </p:sp>
        <p:cxnSp>
          <p:nvCxnSpPr>
            <p:cNvPr id="16" name="直接连接符 15">
              <a:extLst>
                <a:ext uri="{FF2B5EF4-FFF2-40B4-BE49-F238E27FC236}">
                  <a16:creationId xmlns:a16="http://schemas.microsoft.com/office/drawing/2014/main" xmlns="" id="{C3396FA4-0F7D-476B-ACEC-0910C324C77C}"/>
                </a:ext>
              </a:extLst>
            </p:cNvPr>
            <p:cNvCxnSpPr/>
            <p:nvPr/>
          </p:nvCxnSpPr>
          <p:spPr>
            <a:xfrm>
              <a:off x="2304746" y="3261391"/>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17" name="标题 11">
              <a:extLst>
                <a:ext uri="{FF2B5EF4-FFF2-40B4-BE49-F238E27FC236}">
                  <a16:creationId xmlns:a16="http://schemas.microsoft.com/office/drawing/2014/main" xmlns="" id="{5DC2E725-9DCC-4CB8-99AE-1C7C63C96114}"/>
                </a:ext>
              </a:extLst>
            </p:cNvPr>
            <p:cNvSpPr txBox="1">
              <a:spLocks/>
            </p:cNvSpPr>
            <p:nvPr/>
          </p:nvSpPr>
          <p:spPr>
            <a:xfrm>
              <a:off x="3334287" y="3040803"/>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18" name="椭圆 17">
              <a:extLst>
                <a:ext uri="{FF2B5EF4-FFF2-40B4-BE49-F238E27FC236}">
                  <a16:creationId xmlns:a16="http://schemas.microsoft.com/office/drawing/2014/main" xmlns="" id="{3687FECB-8195-40D0-921D-C9E191AE0F08}"/>
                </a:ext>
              </a:extLst>
            </p:cNvPr>
            <p:cNvSpPr/>
            <p:nvPr/>
          </p:nvSpPr>
          <p:spPr>
            <a:xfrm>
              <a:off x="1740309" y="3909957"/>
              <a:ext cx="576622" cy="576786"/>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3</a:t>
              </a:r>
              <a:endParaRPr lang="zh-CN" altLang="en-US" sz="1400" dirty="0">
                <a:latin typeface="Impact MT Std" pitchFamily="34" charset="0"/>
                <a:ea typeface="微软雅黑" pitchFamily="34" charset="-122"/>
              </a:endParaRPr>
            </a:p>
          </p:txBody>
        </p:sp>
        <p:cxnSp>
          <p:nvCxnSpPr>
            <p:cNvPr id="19" name="直接连接符 18">
              <a:extLst>
                <a:ext uri="{FF2B5EF4-FFF2-40B4-BE49-F238E27FC236}">
                  <a16:creationId xmlns:a16="http://schemas.microsoft.com/office/drawing/2014/main" xmlns="" id="{CD261D04-7D06-48C0-A87F-9DD5908080BC}"/>
                </a:ext>
              </a:extLst>
            </p:cNvPr>
            <p:cNvCxnSpPr/>
            <p:nvPr/>
          </p:nvCxnSpPr>
          <p:spPr>
            <a:xfrm>
              <a:off x="2304746" y="4176689"/>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0" name="标题 11">
              <a:extLst>
                <a:ext uri="{FF2B5EF4-FFF2-40B4-BE49-F238E27FC236}">
                  <a16:creationId xmlns:a16="http://schemas.microsoft.com/office/drawing/2014/main" xmlns="" id="{5FA47B0C-16C4-48C3-BCB2-DA925B82E910}"/>
                </a:ext>
              </a:extLst>
            </p:cNvPr>
            <p:cNvSpPr txBox="1">
              <a:spLocks/>
            </p:cNvSpPr>
            <p:nvPr/>
          </p:nvSpPr>
          <p:spPr>
            <a:xfrm>
              <a:off x="3334287" y="3956101"/>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1" name="椭圆 20">
              <a:extLst>
                <a:ext uri="{FF2B5EF4-FFF2-40B4-BE49-F238E27FC236}">
                  <a16:creationId xmlns:a16="http://schemas.microsoft.com/office/drawing/2014/main" xmlns="" id="{FC39EDA0-4122-4947-9E5B-F58E30DEA53D}"/>
                </a:ext>
              </a:extLst>
            </p:cNvPr>
            <p:cNvSpPr/>
            <p:nvPr/>
          </p:nvSpPr>
          <p:spPr>
            <a:xfrm>
              <a:off x="1740309" y="4808455"/>
              <a:ext cx="576622" cy="576786"/>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4</a:t>
              </a:r>
              <a:endParaRPr lang="zh-CN" altLang="en-US" sz="1400" dirty="0">
                <a:latin typeface="Impact MT Std" pitchFamily="34" charset="0"/>
                <a:ea typeface="微软雅黑" pitchFamily="34" charset="-122"/>
              </a:endParaRPr>
            </a:p>
          </p:txBody>
        </p:sp>
        <p:cxnSp>
          <p:nvCxnSpPr>
            <p:cNvPr id="22" name="直接连接符 21">
              <a:extLst>
                <a:ext uri="{FF2B5EF4-FFF2-40B4-BE49-F238E27FC236}">
                  <a16:creationId xmlns:a16="http://schemas.microsoft.com/office/drawing/2014/main" xmlns="" id="{E2075E57-A105-421B-A00E-E2EA3DE1BAFA}"/>
                </a:ext>
              </a:extLst>
            </p:cNvPr>
            <p:cNvCxnSpPr/>
            <p:nvPr/>
          </p:nvCxnSpPr>
          <p:spPr>
            <a:xfrm>
              <a:off x="2304747" y="5075187"/>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3" name="标题 11">
              <a:extLst>
                <a:ext uri="{FF2B5EF4-FFF2-40B4-BE49-F238E27FC236}">
                  <a16:creationId xmlns:a16="http://schemas.microsoft.com/office/drawing/2014/main" xmlns="" id="{835C01A2-837B-4DE1-83D6-993D2B96979E}"/>
                </a:ext>
              </a:extLst>
            </p:cNvPr>
            <p:cNvSpPr txBox="1">
              <a:spLocks/>
            </p:cNvSpPr>
            <p:nvPr/>
          </p:nvSpPr>
          <p:spPr>
            <a:xfrm>
              <a:off x="3334288" y="4854599"/>
              <a:ext cx="3293863"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sp>
          <p:nvSpPr>
            <p:cNvPr id="24" name="椭圆 23">
              <a:extLst>
                <a:ext uri="{FF2B5EF4-FFF2-40B4-BE49-F238E27FC236}">
                  <a16:creationId xmlns:a16="http://schemas.microsoft.com/office/drawing/2014/main" xmlns="" id="{9E2BDB2D-EBC6-4A29-A960-6BB01DEA9A2B}"/>
                </a:ext>
              </a:extLst>
            </p:cNvPr>
            <p:cNvSpPr/>
            <p:nvPr/>
          </p:nvSpPr>
          <p:spPr>
            <a:xfrm>
              <a:off x="1717805" y="5660809"/>
              <a:ext cx="576622" cy="576785"/>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400" dirty="0">
                  <a:latin typeface="Impact MT Std" pitchFamily="34" charset="0"/>
                  <a:ea typeface="微软雅黑" pitchFamily="34" charset="-122"/>
                </a:rPr>
                <a:t>5</a:t>
              </a:r>
              <a:endParaRPr lang="zh-CN" altLang="en-US" sz="1400" dirty="0">
                <a:latin typeface="Impact MT Std" pitchFamily="34" charset="0"/>
                <a:ea typeface="微软雅黑" pitchFamily="34" charset="-122"/>
              </a:endParaRPr>
            </a:p>
          </p:txBody>
        </p:sp>
        <p:cxnSp>
          <p:nvCxnSpPr>
            <p:cNvPr id="25" name="直接连接符 24">
              <a:extLst>
                <a:ext uri="{FF2B5EF4-FFF2-40B4-BE49-F238E27FC236}">
                  <a16:creationId xmlns:a16="http://schemas.microsoft.com/office/drawing/2014/main" xmlns="" id="{7083DB77-668E-44BC-B418-6CE4CB9836E8}"/>
                </a:ext>
              </a:extLst>
            </p:cNvPr>
            <p:cNvCxnSpPr/>
            <p:nvPr/>
          </p:nvCxnSpPr>
          <p:spPr>
            <a:xfrm>
              <a:off x="2282243" y="5927542"/>
              <a:ext cx="1007039" cy="0"/>
            </a:xfrm>
            <a:prstGeom prst="line">
              <a:avLst/>
            </a:prstGeom>
            <a:ln w="6350">
              <a:solidFill>
                <a:schemeClr val="bg1">
                  <a:lumMod val="65000"/>
                </a:schemeClr>
              </a:solidFill>
              <a:prstDash val="dash"/>
              <a:tailEnd type="oval" w="sm" len="sm"/>
            </a:ln>
          </p:spPr>
          <p:style>
            <a:lnRef idx="1">
              <a:schemeClr val="accent1"/>
            </a:lnRef>
            <a:fillRef idx="0">
              <a:schemeClr val="accent1"/>
            </a:fillRef>
            <a:effectRef idx="0">
              <a:schemeClr val="accent1"/>
            </a:effectRef>
            <a:fontRef idx="minor">
              <a:schemeClr val="tx1"/>
            </a:fontRef>
          </p:style>
        </p:cxnSp>
        <p:sp>
          <p:nvSpPr>
            <p:cNvPr id="26" name="标题 11">
              <a:extLst>
                <a:ext uri="{FF2B5EF4-FFF2-40B4-BE49-F238E27FC236}">
                  <a16:creationId xmlns:a16="http://schemas.microsoft.com/office/drawing/2014/main" xmlns="" id="{B6EB8E41-1CFE-469A-AD04-A76B18DC57BA}"/>
                </a:ext>
              </a:extLst>
            </p:cNvPr>
            <p:cNvSpPr txBox="1">
              <a:spLocks/>
            </p:cNvSpPr>
            <p:nvPr/>
          </p:nvSpPr>
          <p:spPr>
            <a:xfrm>
              <a:off x="3311783" y="5706954"/>
              <a:ext cx="3293864" cy="796652"/>
            </a:xfrm>
            <a:prstGeom prst="rect">
              <a:avLst/>
            </a:prstGeom>
          </p:spPr>
          <p:txBody>
            <a:bodyPr>
              <a:norm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zh-CN" altLang="en-US" sz="1100" dirty="0">
                  <a:solidFill>
                    <a:schemeClr val="bg1">
                      <a:lumMod val="50000"/>
                    </a:schemeClr>
                  </a:solidFill>
                  <a:latin typeface="微软雅黑" panose="020B0503020204020204" pitchFamily="34" charset="-122"/>
                  <a:ea typeface="微软雅黑" panose="020B0503020204020204" pitchFamily="34" charset="-122"/>
                </a:rPr>
                <a:t>请在此处输入详细的文字介绍信息和简介，表达图表的含义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r>
                <a:rPr lang="zh-CN" altLang="en-US" sz="1100" dirty="0">
                  <a:solidFill>
                    <a:schemeClr val="bg1">
                      <a:lumMod val="50000"/>
                    </a:schemeClr>
                  </a:solidFill>
                  <a:latin typeface="微软雅黑" panose="020B0503020204020204" pitchFamily="34" charset="-122"/>
                  <a:ea typeface="微软雅黑" panose="020B0503020204020204" pitchFamily="34" charset="-122"/>
                </a:rPr>
                <a:t>表达图表的含义</a:t>
              </a:r>
              <a:r>
                <a:rPr lang="en-US" altLang="zh-CN" sz="1100" dirty="0">
                  <a:solidFill>
                    <a:schemeClr val="bg1">
                      <a:lumMod val="50000"/>
                    </a:schemeClr>
                  </a:solidFill>
                  <a:latin typeface="微软雅黑" panose="020B0503020204020204" pitchFamily="34" charset="-122"/>
                  <a:ea typeface="微软雅黑" panose="020B0503020204020204" pitchFamily="34" charset="-122"/>
                </a:rPr>
                <a:t>.</a:t>
              </a:r>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a:p>
              <a:pPr algn="l"/>
              <a:endParaRPr lang="zh-CN" altLang="en-US" sz="1100" dirty="0">
                <a:solidFill>
                  <a:schemeClr val="bg1">
                    <a:lumMod val="50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30662251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ppt_x"/>
                                          </p:val>
                                        </p:tav>
                                        <p:tav tm="100000">
                                          <p:val>
                                            <p:strVal val="#ppt_x"/>
                                          </p:val>
                                        </p:tav>
                                      </p:tavLst>
                                    </p:anim>
                                    <p:anim calcmode="lin" valueType="num">
                                      <p:cBhvr additive="base">
                                        <p:cTn id="13" dur="750" fill="hold"/>
                                        <p:tgtEl>
                                          <p:spTgt spid="3"/>
                                        </p:tgtEl>
                                        <p:attrNameLst>
                                          <p:attrName>ppt_y</p:attrName>
                                        </p:attrNameLst>
                                      </p:cBhvr>
                                      <p:tavLst>
                                        <p:tav tm="0">
                                          <p:val>
                                            <p:strVal val="0-#ppt_h/2"/>
                                          </p:val>
                                        </p:tav>
                                        <p:tav tm="100000">
                                          <p:val>
                                            <p:strVal val="#ppt_y"/>
                                          </p:val>
                                        </p:tav>
                                      </p:tavLst>
                                    </p:anim>
                                  </p:childTnLst>
                                </p:cTn>
                              </p:par>
                            </p:childTnLst>
                          </p:cTn>
                        </p:par>
                        <p:par>
                          <p:cTn id="14" fill="hold">
                            <p:stCondLst>
                              <p:cond delay="1250"/>
                            </p:stCondLst>
                            <p:childTnLst>
                              <p:par>
                                <p:cTn id="15" presetID="2" presetClass="entr" presetSubtype="2" fill="hold" nodeType="after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a:extLst>
              <a:ext uri="{FF2B5EF4-FFF2-40B4-BE49-F238E27FC236}">
                <a16:creationId xmlns:a16="http://schemas.microsoft.com/office/drawing/2014/main" xmlns="" id="{3C859BA7-5BB5-429A-B634-C52CFD0E59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矩形 8">
            <a:extLst>
              <a:ext uri="{FF2B5EF4-FFF2-40B4-BE49-F238E27FC236}">
                <a16:creationId xmlns:a16="http://schemas.microsoft.com/office/drawing/2014/main" xmlns="" id="{26B3DB93-C5AF-4720-9536-F416E51C5565}"/>
              </a:ext>
            </a:extLst>
          </p:cNvPr>
          <p:cNvSpPr/>
          <p:nvPr/>
        </p:nvSpPr>
        <p:spPr>
          <a:xfrm flipH="1">
            <a:off x="2841170" y="1010556"/>
            <a:ext cx="9020627" cy="3178629"/>
          </a:xfrm>
          <a:prstGeom prst="rect">
            <a:avLst/>
          </a:prstGeom>
          <a:no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PA_文本框 8">
            <a:extLst>
              <a:ext uri="{FF2B5EF4-FFF2-40B4-BE49-F238E27FC236}">
                <a16:creationId xmlns:a16="http://schemas.microsoft.com/office/drawing/2014/main" xmlns="" id="{FA0BB967-5571-44A8-871C-9AA79BBBB6DB}"/>
              </a:ext>
            </a:extLst>
          </p:cNvPr>
          <p:cNvSpPr txBox="1"/>
          <p:nvPr>
            <p:custDataLst>
              <p:tags r:id="rId1"/>
            </p:custDataLst>
          </p:nvPr>
        </p:nvSpPr>
        <p:spPr>
          <a:xfrm>
            <a:off x="6745893" y="1664622"/>
            <a:ext cx="4488392" cy="892552"/>
          </a:xfrm>
          <a:prstGeom prst="rect">
            <a:avLst/>
          </a:prstGeom>
          <a:noFill/>
        </p:spPr>
        <p:txBody>
          <a:bodyPr wrap="square" rtlCol="0">
            <a:spAutoFit/>
            <a:scene3d>
              <a:camera prst="orthographicFront"/>
              <a:lightRig rig="sunset" dir="t"/>
            </a:scene3d>
            <a:sp3d contourW="12700" prstMaterial="softEdge">
              <a:bevelB w="0" h="0"/>
              <a:extrusionClr>
                <a:srgbClr val="FFC000"/>
              </a:extrusionClr>
              <a:contourClr>
                <a:schemeClr val="accent6">
                  <a:lumMod val="75000"/>
                </a:schemeClr>
              </a:contourClr>
            </a:sp3d>
          </a:bodyPr>
          <a:lstStyle/>
          <a:p>
            <a:pPr algn="r" defTabSz="914217">
              <a:defRPr/>
            </a:pPr>
            <a:r>
              <a:rPr lang="zh-CN" altLang="en-US" sz="5200" b="1" kern="0" dirty="0">
                <a:solidFill>
                  <a:schemeClr val="bg1">
                    <a:lumMod val="95000"/>
                  </a:schemeClr>
                </a:solidFill>
                <a:latin typeface="微软雅黑" pitchFamily="34" charset="-122"/>
                <a:ea typeface="微软雅黑" pitchFamily="34" charset="-122"/>
              </a:rPr>
              <a:t>谢谢您的观看</a:t>
            </a:r>
          </a:p>
        </p:txBody>
      </p:sp>
      <p:sp>
        <p:nvSpPr>
          <p:cNvPr id="11" name="PA_文本框 9">
            <a:extLst>
              <a:ext uri="{FF2B5EF4-FFF2-40B4-BE49-F238E27FC236}">
                <a16:creationId xmlns:a16="http://schemas.microsoft.com/office/drawing/2014/main" xmlns="" id="{473046AB-46B1-41CA-BF7D-F419FC0F723D}"/>
              </a:ext>
            </a:extLst>
          </p:cNvPr>
          <p:cNvSpPr txBox="1"/>
          <p:nvPr>
            <p:custDataLst>
              <p:tags r:id="rId2"/>
            </p:custDataLst>
          </p:nvPr>
        </p:nvSpPr>
        <p:spPr>
          <a:xfrm>
            <a:off x="7112216" y="2639893"/>
            <a:ext cx="4108817" cy="323165"/>
          </a:xfrm>
          <a:prstGeom prst="rect">
            <a:avLst/>
          </a:prstGeom>
          <a:noFill/>
        </p:spPr>
        <p:txBody>
          <a:bodyPr wrap="none" rtlCol="0">
            <a:spAutoFit/>
            <a:scene3d>
              <a:camera prst="orthographicFront"/>
              <a:lightRig rig="sunset" dir="t"/>
            </a:scene3d>
            <a:sp3d prstMaterial="matte"/>
          </a:bodyPr>
          <a:lstStyle/>
          <a:p>
            <a:pPr algn="r" defTabSz="914217">
              <a:defRPr/>
            </a:pPr>
            <a:r>
              <a:rPr lang="zh-CN" altLang="en-US" sz="1500" kern="0" spc="300" dirty="0">
                <a:solidFill>
                  <a:schemeClr val="bg1">
                    <a:lumMod val="95000"/>
                  </a:schemeClr>
                </a:solidFill>
                <a:latin typeface="微软雅黑" pitchFamily="34" charset="-122"/>
                <a:ea typeface="微软雅黑" pitchFamily="34" charset="-122"/>
              </a:rPr>
              <a:t>构思全面、框架完整，适用于各种演示</a:t>
            </a:r>
          </a:p>
        </p:txBody>
      </p:sp>
      <p:grpSp>
        <p:nvGrpSpPr>
          <p:cNvPr id="12" name="组合 11">
            <a:extLst>
              <a:ext uri="{FF2B5EF4-FFF2-40B4-BE49-F238E27FC236}">
                <a16:creationId xmlns:a16="http://schemas.microsoft.com/office/drawing/2014/main" xmlns="" id="{D1841C18-C428-4E2B-B2AC-9F726469CD51}"/>
              </a:ext>
            </a:extLst>
          </p:cNvPr>
          <p:cNvGrpSpPr/>
          <p:nvPr/>
        </p:nvGrpSpPr>
        <p:grpSpPr>
          <a:xfrm>
            <a:off x="6263938" y="1786383"/>
            <a:ext cx="650306" cy="753632"/>
            <a:chOff x="5629371" y="1375768"/>
            <a:chExt cx="831792" cy="963957"/>
          </a:xfrm>
          <a:solidFill>
            <a:schemeClr val="bg1">
              <a:lumMod val="95000"/>
            </a:schemeClr>
          </a:solidFill>
        </p:grpSpPr>
        <p:sp>
          <p:nvSpPr>
            <p:cNvPr id="13" name="等腰三角形 12">
              <a:extLst>
                <a:ext uri="{FF2B5EF4-FFF2-40B4-BE49-F238E27FC236}">
                  <a16:creationId xmlns:a16="http://schemas.microsoft.com/office/drawing/2014/main" xmlns="" id="{DDBD95C8-70FC-4D22-AD5E-08F70D9C5C50}"/>
                </a:ext>
              </a:extLst>
            </p:cNvPr>
            <p:cNvSpPr/>
            <p:nvPr/>
          </p:nvSpPr>
          <p:spPr>
            <a:xfrm rot="5400000">
              <a:off x="5563686" y="1442248"/>
              <a:ext cx="963957" cy="830997"/>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14" name="等腰三角形 13">
              <a:extLst>
                <a:ext uri="{FF2B5EF4-FFF2-40B4-BE49-F238E27FC236}">
                  <a16:creationId xmlns:a16="http://schemas.microsoft.com/office/drawing/2014/main" xmlns="" id="{DB785DBB-93AB-4BFF-8519-14E994DA801B}"/>
                </a:ext>
              </a:extLst>
            </p:cNvPr>
            <p:cNvSpPr/>
            <p:nvPr/>
          </p:nvSpPr>
          <p:spPr>
            <a:xfrm rot="5400000">
              <a:off x="5589755" y="1804905"/>
              <a:ext cx="574436" cy="49520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grpSp>
      <p:sp>
        <p:nvSpPr>
          <p:cNvPr id="15" name="TextBox 5">
            <a:extLst>
              <a:ext uri="{FF2B5EF4-FFF2-40B4-BE49-F238E27FC236}">
                <a16:creationId xmlns:a16="http://schemas.microsoft.com/office/drawing/2014/main" xmlns="" id="{6944168B-5155-4DD2-97FC-665435767256}"/>
              </a:ext>
            </a:extLst>
          </p:cNvPr>
          <p:cNvSpPr txBox="1"/>
          <p:nvPr/>
        </p:nvSpPr>
        <p:spPr>
          <a:xfrm>
            <a:off x="7144659" y="3090143"/>
            <a:ext cx="4513942" cy="507831"/>
          </a:xfrm>
          <a:prstGeom prst="rect">
            <a:avLst/>
          </a:prstGeom>
          <a:noFill/>
        </p:spPr>
        <p:txBody>
          <a:bodyPr wrap="square" rtlCol="0">
            <a:spAutoFit/>
          </a:bodyPr>
          <a:lstStyle/>
          <a:p>
            <a:r>
              <a:rPr lang="en-US" sz="900" b="1"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MARKETING &amp; MANAGEMENT FOR INFOGRAPHIC</a:t>
            </a:r>
          </a:p>
          <a:p>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Lid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est</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laborum</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dolo</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rumes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untras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Etharums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ser</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quidem</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rerum</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facilis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p>
          <a:p>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dolores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nemis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omnis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fugats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vitaes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nemo minima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rerums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unsers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sadips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r>
              <a:rPr lang="en-US" sz="900" dirty="0" err="1">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amets</a:t>
            </a:r>
            <a:r>
              <a:rPr lang="en-US" sz="900" dirty="0">
                <a:solidFill>
                  <a:schemeClr val="bg1">
                    <a:lumMod val="95000"/>
                  </a:schemeClr>
                </a:solidFill>
                <a:latin typeface="Open Sans" panose="020B0606030504020204" pitchFamily="34" charset="0"/>
                <a:ea typeface="Open Sans" panose="020B0606030504020204" pitchFamily="34" charset="0"/>
                <a:cs typeface="Open Sans" panose="020B0606030504020204" pitchFamily="34" charset="0"/>
              </a:rPr>
              <a:t>.. </a:t>
            </a:r>
          </a:p>
        </p:txBody>
      </p:sp>
      <p:grpSp>
        <p:nvGrpSpPr>
          <p:cNvPr id="16" name="组合 15">
            <a:extLst>
              <a:ext uri="{FF2B5EF4-FFF2-40B4-BE49-F238E27FC236}">
                <a16:creationId xmlns:a16="http://schemas.microsoft.com/office/drawing/2014/main" xmlns="" id="{E001603C-010E-4554-ADF2-21D345650FC4}"/>
              </a:ext>
            </a:extLst>
          </p:cNvPr>
          <p:cNvGrpSpPr/>
          <p:nvPr/>
        </p:nvGrpSpPr>
        <p:grpSpPr>
          <a:xfrm>
            <a:off x="7796950" y="4705890"/>
            <a:ext cx="3941922" cy="352420"/>
            <a:chOff x="3049705" y="5495265"/>
            <a:chExt cx="4241889" cy="402274"/>
          </a:xfrm>
          <a:gradFill>
            <a:gsLst>
              <a:gs pos="0">
                <a:srgbClr val="1A88D3"/>
              </a:gs>
              <a:gs pos="100000">
                <a:srgbClr val="21B2AD"/>
              </a:gs>
            </a:gsLst>
            <a:lin ang="2700000" scaled="0"/>
          </a:gradFill>
        </p:grpSpPr>
        <p:sp>
          <p:nvSpPr>
            <p:cNvPr id="17" name="圆角矩形 486">
              <a:extLst>
                <a:ext uri="{FF2B5EF4-FFF2-40B4-BE49-F238E27FC236}">
                  <a16:creationId xmlns:a16="http://schemas.microsoft.com/office/drawing/2014/main" xmlns="" id="{B2C9D7EC-3747-4BCD-A73E-D92E7C7E6B71}"/>
                </a:ext>
              </a:extLst>
            </p:cNvPr>
            <p:cNvSpPr/>
            <p:nvPr/>
          </p:nvSpPr>
          <p:spPr>
            <a:xfrm>
              <a:off x="3049705" y="5495522"/>
              <a:ext cx="1774135" cy="402017"/>
            </a:xfrm>
            <a:prstGeom prst="roundRect">
              <a:avLst>
                <a:gd name="adj" fmla="val 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100" b="1" spc="300">
                <a:solidFill>
                  <a:schemeClr val="bg1">
                    <a:lumMod val="95000"/>
                  </a:schemeClr>
                </a:solidFill>
                <a:latin typeface="微软雅黑" panose="020B0503020204020204" pitchFamily="34" charset="-122"/>
                <a:ea typeface="微软雅黑" panose="020B0503020204020204" pitchFamily="34" charset="-122"/>
              </a:endParaRPr>
            </a:p>
          </p:txBody>
        </p:sp>
        <p:sp>
          <p:nvSpPr>
            <p:cNvPr id="18" name="_16">
              <a:extLst>
                <a:ext uri="{FF2B5EF4-FFF2-40B4-BE49-F238E27FC236}">
                  <a16:creationId xmlns:a16="http://schemas.microsoft.com/office/drawing/2014/main" xmlns="" id="{861879DF-84B2-4BBC-8421-11E27FE7A7EC}"/>
                </a:ext>
              </a:extLst>
            </p:cNvPr>
            <p:cNvSpPr txBox="1">
              <a:spLocks noChangeArrowheads="1"/>
            </p:cNvSpPr>
            <p:nvPr/>
          </p:nvSpPr>
          <p:spPr bwMode="auto">
            <a:xfrm>
              <a:off x="3049705" y="5613684"/>
              <a:ext cx="1774135" cy="188500"/>
            </a:xfrm>
            <a:prstGeom prst="rect">
              <a:avLst/>
            </a:prstGeom>
            <a:grpFill/>
            <a:ln w="9525">
              <a:noFill/>
              <a:miter lim="800000"/>
              <a:headEnd/>
              <a:tailEnd/>
            </a:ln>
            <a:effectLs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100" spc="300" dirty="0">
                  <a:solidFill>
                    <a:schemeClr val="bg1">
                      <a:lumMod val="95000"/>
                    </a:schemeClr>
                  </a:solidFill>
                  <a:latin typeface="微软雅黑" panose="020B0503020204020204" pitchFamily="34" charset="-122"/>
                  <a:ea typeface="微软雅黑" panose="020B0503020204020204" pitchFamily="34" charset="-122"/>
                </a:rPr>
                <a:t>讲演人</a:t>
              </a:r>
              <a:r>
                <a:rPr lang="zh-CN" altLang="en-US" sz="1100" spc="300" dirty="0" smtClean="0">
                  <a:solidFill>
                    <a:schemeClr val="bg1">
                      <a:lumMod val="95000"/>
                    </a:schemeClr>
                  </a:solidFill>
                  <a:latin typeface="微软雅黑" panose="020B0503020204020204" pitchFamily="34" charset="-122"/>
                  <a:ea typeface="微软雅黑" panose="020B0503020204020204" pitchFamily="34" charset="-122"/>
                </a:rPr>
                <a:t>：</a:t>
              </a:r>
              <a:r>
                <a:rPr lang="zh-CN" altLang="en-US" sz="1100" spc="300" dirty="0">
                  <a:solidFill>
                    <a:schemeClr val="bg1">
                      <a:lumMod val="95000"/>
                    </a:schemeClr>
                  </a:solidFill>
                  <a:latin typeface="微软雅黑" panose="020B0503020204020204" pitchFamily="34" charset="-122"/>
                  <a:ea typeface="微软雅黑" panose="020B0503020204020204" pitchFamily="34" charset="-122"/>
                </a:rPr>
                <a:t>优</a:t>
              </a:r>
              <a:r>
                <a:rPr lang="zh-CN" altLang="en-US" sz="1100" spc="300" dirty="0" smtClean="0">
                  <a:solidFill>
                    <a:schemeClr val="bg1">
                      <a:lumMod val="95000"/>
                    </a:schemeClr>
                  </a:solidFill>
                  <a:latin typeface="微软雅黑" panose="020B0503020204020204" pitchFamily="34" charset="-122"/>
                  <a:ea typeface="微软雅黑" panose="020B0503020204020204" pitchFamily="34" charset="-122"/>
                </a:rPr>
                <a:t>品</a:t>
              </a:r>
              <a:r>
                <a:rPr lang="en-US" altLang="zh-CN" sz="1100" spc="300" dirty="0" smtClean="0">
                  <a:solidFill>
                    <a:schemeClr val="bg1">
                      <a:lumMod val="95000"/>
                    </a:schemeClr>
                  </a:solidFill>
                  <a:latin typeface="微软雅黑" panose="020B0503020204020204" pitchFamily="34" charset="-122"/>
                  <a:ea typeface="微软雅黑" panose="020B0503020204020204" pitchFamily="34" charset="-122"/>
                </a:rPr>
                <a:t>PPT</a:t>
              </a:r>
              <a:r>
                <a:rPr lang="en-US" altLang="zh-CN" sz="1100" spc="300" dirty="0" smtClean="0">
                  <a:solidFill>
                    <a:schemeClr val="bg1">
                      <a:lumMod val="95000"/>
                    </a:schemeClr>
                  </a:solidFill>
                  <a:latin typeface="微软雅黑" panose="020B0503020204020204" pitchFamily="34" charset="-122"/>
                  <a:ea typeface="微软雅黑" panose="020B0503020204020204" pitchFamily="34" charset="-122"/>
                </a:rPr>
                <a:t> </a:t>
              </a:r>
              <a:endParaRPr lang="zh-CN" altLang="zh-CN" sz="1100"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19" name="圆角矩形 488">
              <a:extLst>
                <a:ext uri="{FF2B5EF4-FFF2-40B4-BE49-F238E27FC236}">
                  <a16:creationId xmlns:a16="http://schemas.microsoft.com/office/drawing/2014/main" xmlns="" id="{C37E54B2-7FB1-4591-97AA-C59157A982B4}"/>
                </a:ext>
              </a:extLst>
            </p:cNvPr>
            <p:cNvSpPr/>
            <p:nvPr/>
          </p:nvSpPr>
          <p:spPr>
            <a:xfrm>
              <a:off x="5044594" y="5495265"/>
              <a:ext cx="2247000" cy="402019"/>
            </a:xfrm>
            <a:prstGeom prst="roundRect">
              <a:avLst>
                <a:gd name="adj" fmla="val 0"/>
              </a:avLst>
            </a:prstGeom>
            <a:grpFill/>
            <a:ln w="12700">
              <a:noFill/>
            </a:ln>
          </p:spPr>
          <p:style>
            <a:lnRef idx="2">
              <a:schemeClr val="accent1">
                <a:shade val="50000"/>
              </a:schemeClr>
            </a:lnRef>
            <a:fillRef idx="1">
              <a:schemeClr val="accent1"/>
            </a:fillRef>
            <a:effectRef idx="0">
              <a:schemeClr val="accent1"/>
            </a:effectRef>
            <a:fontRef idx="minor">
              <a:schemeClr val="lt1"/>
            </a:fontRef>
          </p:style>
          <p:txBody>
            <a:bodyPr lIns="91422" tIns="45711" rIns="91422" bIns="45711" rtlCol="0" anchor="ctr"/>
            <a:lstStyle/>
            <a:p>
              <a:pPr algn="ctr"/>
              <a:endParaRPr lang="zh-CN" altLang="en-US" sz="1100" b="1" spc="300" dirty="0">
                <a:solidFill>
                  <a:schemeClr val="bg1">
                    <a:lumMod val="95000"/>
                  </a:schemeClr>
                </a:solidFill>
                <a:latin typeface="微软雅黑" panose="020B0503020204020204" pitchFamily="34" charset="-122"/>
                <a:ea typeface="微软雅黑" panose="020B0503020204020204" pitchFamily="34" charset="-122"/>
              </a:endParaRPr>
            </a:p>
          </p:txBody>
        </p:sp>
        <p:sp>
          <p:nvSpPr>
            <p:cNvPr id="20" name="_16">
              <a:extLst>
                <a:ext uri="{FF2B5EF4-FFF2-40B4-BE49-F238E27FC236}">
                  <a16:creationId xmlns:a16="http://schemas.microsoft.com/office/drawing/2014/main" xmlns="" id="{19E77F08-C103-4F50-8F47-DFC91573F85C}"/>
                </a:ext>
              </a:extLst>
            </p:cNvPr>
            <p:cNvSpPr txBox="1">
              <a:spLocks noChangeArrowheads="1"/>
            </p:cNvSpPr>
            <p:nvPr/>
          </p:nvSpPr>
          <p:spPr bwMode="auto">
            <a:xfrm>
              <a:off x="5096792" y="5523629"/>
              <a:ext cx="2136409" cy="354347"/>
            </a:xfrm>
            <a:prstGeom prst="rect">
              <a:avLst/>
            </a:prstGeom>
            <a:grpFill/>
            <a:ln w="9525">
              <a:noFill/>
              <a:miter lim="800000"/>
              <a:headEnd/>
              <a:tailEnd/>
            </a:ln>
            <a:effectLst/>
            <a:extLst/>
          </p:spPr>
          <p:txBody>
            <a:bodyPr vert="horz" wrap="square" lIns="91422" tIns="45711" rIns="91422" bIns="45711"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r>
                <a:rPr lang="zh-CN" altLang="en-US" sz="1100" spc="300" dirty="0">
                  <a:solidFill>
                    <a:schemeClr val="bg1">
                      <a:lumMod val="95000"/>
                    </a:schemeClr>
                  </a:solidFill>
                  <a:latin typeface="微软雅黑" panose="020B0503020204020204" pitchFamily="34" charset="-122"/>
                  <a:ea typeface="微软雅黑" panose="020B0503020204020204" pitchFamily="34" charset="-122"/>
                </a:rPr>
                <a:t>日期：</a:t>
              </a:r>
              <a:r>
                <a:rPr lang="en-US" altLang="zh-CN" sz="1100" spc="300" dirty="0" smtClean="0">
                  <a:solidFill>
                    <a:schemeClr val="bg1">
                      <a:lumMod val="95000"/>
                    </a:schemeClr>
                  </a:solidFill>
                  <a:latin typeface="微软雅黑" panose="020B0503020204020204" pitchFamily="34" charset="-122"/>
                  <a:ea typeface="微软雅黑" panose="020B0503020204020204" pitchFamily="34" charset="-122"/>
                </a:rPr>
                <a:t>2018.05.28</a:t>
              </a:r>
              <a:endParaRPr lang="zh-CN" altLang="zh-CN" sz="1100" spc="300" dirty="0">
                <a:solidFill>
                  <a:schemeClr val="bg1">
                    <a:lumMod val="9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0720688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750"/>
                                        <p:tgtEl>
                                          <p:spTgt spid="8"/>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p:cTn id="11" dur="750" fill="hold"/>
                                        <p:tgtEl>
                                          <p:spTgt spid="9"/>
                                        </p:tgtEl>
                                        <p:attrNameLst>
                                          <p:attrName>ppt_w</p:attrName>
                                        </p:attrNameLst>
                                      </p:cBhvr>
                                      <p:tavLst>
                                        <p:tav tm="0">
                                          <p:val>
                                            <p:fltVal val="0"/>
                                          </p:val>
                                        </p:tav>
                                        <p:tav tm="100000">
                                          <p:val>
                                            <p:strVal val="#ppt_w"/>
                                          </p:val>
                                        </p:tav>
                                      </p:tavLst>
                                    </p:anim>
                                    <p:anim calcmode="lin" valueType="num">
                                      <p:cBhvr>
                                        <p:cTn id="12" dur="750" fill="hold"/>
                                        <p:tgtEl>
                                          <p:spTgt spid="9"/>
                                        </p:tgtEl>
                                        <p:attrNameLst>
                                          <p:attrName>ppt_h</p:attrName>
                                        </p:attrNameLst>
                                      </p:cBhvr>
                                      <p:tavLst>
                                        <p:tav tm="0">
                                          <p:val>
                                            <p:fltVal val="0"/>
                                          </p:val>
                                        </p:tav>
                                        <p:tav tm="100000">
                                          <p:val>
                                            <p:strVal val="#ppt_h"/>
                                          </p:val>
                                        </p:tav>
                                      </p:tavLst>
                                    </p:anim>
                                    <p:animEffect transition="in" filter="fade">
                                      <p:cBhvr>
                                        <p:cTn id="13" dur="750"/>
                                        <p:tgtEl>
                                          <p:spTgt spid="9"/>
                                        </p:tgtEl>
                                      </p:cBhvr>
                                    </p:animEffect>
                                  </p:childTnLst>
                                </p:cTn>
                              </p:par>
                            </p:childTnLst>
                          </p:cTn>
                        </p:par>
                        <p:par>
                          <p:cTn id="14" fill="hold">
                            <p:stCondLst>
                              <p:cond delay="1500"/>
                            </p:stCondLst>
                            <p:childTnLst>
                              <p:par>
                                <p:cTn id="15" presetID="2" presetClass="entr" presetSubtype="8"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0-#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47" presetClass="entr" presetSubtype="0"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childTnLst>
                          </p:cTn>
                        </p:par>
                        <p:par>
                          <p:cTn id="25" fill="hold">
                            <p:stCondLst>
                              <p:cond delay="3000"/>
                            </p:stCondLst>
                            <p:childTnLst>
                              <p:par>
                                <p:cTn id="26" presetID="42" presetClass="entr" presetSubtype="0"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250"/>
                                        <p:tgtEl>
                                          <p:spTgt spid="11"/>
                                        </p:tgtEl>
                                      </p:cBhvr>
                                    </p:animEffect>
                                    <p:anim calcmode="lin" valueType="num">
                                      <p:cBhvr>
                                        <p:cTn id="29" dur="250" fill="hold"/>
                                        <p:tgtEl>
                                          <p:spTgt spid="11"/>
                                        </p:tgtEl>
                                        <p:attrNameLst>
                                          <p:attrName>ppt_x</p:attrName>
                                        </p:attrNameLst>
                                      </p:cBhvr>
                                      <p:tavLst>
                                        <p:tav tm="0">
                                          <p:val>
                                            <p:strVal val="#ppt_x"/>
                                          </p:val>
                                        </p:tav>
                                        <p:tav tm="100000">
                                          <p:val>
                                            <p:strVal val="#ppt_x"/>
                                          </p:val>
                                        </p:tav>
                                      </p:tavLst>
                                    </p:anim>
                                    <p:anim calcmode="lin" valueType="num">
                                      <p:cBhvr>
                                        <p:cTn id="30" dur="250" fill="hold"/>
                                        <p:tgtEl>
                                          <p:spTgt spid="11"/>
                                        </p:tgtEl>
                                        <p:attrNameLst>
                                          <p:attrName>ppt_y</p:attrName>
                                        </p:attrNameLst>
                                      </p:cBhvr>
                                      <p:tavLst>
                                        <p:tav tm="0">
                                          <p:val>
                                            <p:strVal val="#ppt_y+.1"/>
                                          </p:val>
                                        </p:tav>
                                        <p:tav tm="100000">
                                          <p:val>
                                            <p:strVal val="#ppt_y"/>
                                          </p:val>
                                        </p:tav>
                                      </p:tavLst>
                                    </p:anim>
                                  </p:childTnLst>
                                </p:cTn>
                              </p:par>
                            </p:childTnLst>
                          </p:cTn>
                        </p:par>
                        <p:par>
                          <p:cTn id="31" fill="hold">
                            <p:stCondLst>
                              <p:cond delay="3250"/>
                            </p:stCondLst>
                            <p:childTnLst>
                              <p:par>
                                <p:cTn id="32" presetID="42" presetClass="entr" presetSubtype="0" fill="hold" grpId="0"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250"/>
                                        <p:tgtEl>
                                          <p:spTgt spid="15"/>
                                        </p:tgtEl>
                                      </p:cBhvr>
                                    </p:animEffect>
                                    <p:anim calcmode="lin" valueType="num">
                                      <p:cBhvr>
                                        <p:cTn id="35" dur="250" fill="hold"/>
                                        <p:tgtEl>
                                          <p:spTgt spid="15"/>
                                        </p:tgtEl>
                                        <p:attrNameLst>
                                          <p:attrName>ppt_x</p:attrName>
                                        </p:attrNameLst>
                                      </p:cBhvr>
                                      <p:tavLst>
                                        <p:tav tm="0">
                                          <p:val>
                                            <p:strVal val="#ppt_x"/>
                                          </p:val>
                                        </p:tav>
                                        <p:tav tm="100000">
                                          <p:val>
                                            <p:strVal val="#ppt_x"/>
                                          </p:val>
                                        </p:tav>
                                      </p:tavLst>
                                    </p:anim>
                                    <p:anim calcmode="lin" valueType="num">
                                      <p:cBhvr>
                                        <p:cTn id="36" dur="250" fill="hold"/>
                                        <p:tgtEl>
                                          <p:spTgt spid="15"/>
                                        </p:tgtEl>
                                        <p:attrNameLst>
                                          <p:attrName>ppt_y</p:attrName>
                                        </p:attrNameLst>
                                      </p:cBhvr>
                                      <p:tavLst>
                                        <p:tav tm="0">
                                          <p:val>
                                            <p:strVal val="#ppt_y+.1"/>
                                          </p:val>
                                        </p:tav>
                                        <p:tav tm="100000">
                                          <p:val>
                                            <p:strVal val="#ppt_y"/>
                                          </p:val>
                                        </p:tav>
                                      </p:tavLst>
                                    </p:anim>
                                  </p:childTnLst>
                                </p:cTn>
                              </p:par>
                              <p:par>
                                <p:cTn id="37" presetID="42" presetClass="entr" presetSubtype="0" fill="hold" nodeType="withEffect">
                                  <p:stCondLst>
                                    <p:cond delay="50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1000"/>
                                        <p:tgtEl>
                                          <p:spTgt spid="16"/>
                                        </p:tgtEl>
                                      </p:cBhvr>
                                    </p:animEffect>
                                    <p:anim calcmode="lin" valueType="num">
                                      <p:cBhvr>
                                        <p:cTn id="40" dur="1000" fill="hold"/>
                                        <p:tgtEl>
                                          <p:spTgt spid="16"/>
                                        </p:tgtEl>
                                        <p:attrNameLst>
                                          <p:attrName>ppt_x</p:attrName>
                                        </p:attrNameLst>
                                      </p:cBhvr>
                                      <p:tavLst>
                                        <p:tav tm="0">
                                          <p:val>
                                            <p:strVal val="#ppt_x"/>
                                          </p:val>
                                        </p:tav>
                                        <p:tav tm="100000">
                                          <p:val>
                                            <p:strVal val="#ppt_x"/>
                                          </p:val>
                                        </p:tav>
                                      </p:tavLst>
                                    </p:anim>
                                    <p:anim calcmode="lin" valueType="num">
                                      <p:cBhvr>
                                        <p:cTn id="41"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p:bldP spid="11" grpId="0"/>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965401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C4C4968-C019-4E03-B16B-036BECA04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xmlns="" id="{D03435B1-8A8B-4942-8C66-9B365B9A85D5}"/>
              </a:ext>
            </a:extLst>
          </p:cNvPr>
          <p:cNvSpPr/>
          <p:nvPr/>
        </p:nvSpPr>
        <p:spPr>
          <a:xfrm flipH="1">
            <a:off x="354012" y="342900"/>
            <a:ext cx="11482388" cy="6173786"/>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5">
            <a:extLst>
              <a:ext uri="{FF2B5EF4-FFF2-40B4-BE49-F238E27FC236}">
                <a16:creationId xmlns:a16="http://schemas.microsoft.com/office/drawing/2014/main" xmlns="" id="{4125FE54-A43A-455E-BA52-914879165729}"/>
              </a:ext>
            </a:extLst>
          </p:cNvPr>
          <p:cNvSpPr txBox="1"/>
          <p:nvPr/>
        </p:nvSpPr>
        <p:spPr>
          <a:xfrm>
            <a:off x="6475559" y="2812101"/>
            <a:ext cx="4334739" cy="923330"/>
          </a:xfrm>
          <a:prstGeom prst="rect">
            <a:avLst/>
          </a:prstGeom>
          <a:gradFill>
            <a:gsLst>
              <a:gs pos="0">
                <a:srgbClr val="1A88D3"/>
              </a:gs>
              <a:gs pos="100000">
                <a:srgbClr val="21B2AD"/>
              </a:gs>
            </a:gsLst>
            <a:lin ang="2700000" scaled="0"/>
          </a:gradFill>
          <a:ln>
            <a:noFill/>
          </a:ln>
        </p:spPr>
        <p:txBody>
          <a:bodyPr wrap="square" rtlCol="0">
            <a:spAutoFit/>
          </a:bodyPr>
          <a:lstStyle/>
          <a:p>
            <a:pPr algn="ctr"/>
            <a:r>
              <a:rPr lang="zh-CN" alt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rPr>
              <a:t>第一部分</a:t>
            </a:r>
            <a:endParaRPr 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endParaRPr>
          </a:p>
        </p:txBody>
      </p:sp>
      <p:sp>
        <p:nvSpPr>
          <p:cNvPr id="13" name="矩形 12">
            <a:extLst>
              <a:ext uri="{FF2B5EF4-FFF2-40B4-BE49-F238E27FC236}">
                <a16:creationId xmlns:a16="http://schemas.microsoft.com/office/drawing/2014/main" xmlns="" id="{FFE38375-20E2-48D6-8E36-6DC929BFCF87}"/>
              </a:ext>
            </a:extLst>
          </p:cNvPr>
          <p:cNvSpPr/>
          <p:nvPr/>
        </p:nvSpPr>
        <p:spPr>
          <a:xfrm>
            <a:off x="6522608" y="3929872"/>
            <a:ext cx="4401991" cy="769441"/>
          </a:xfrm>
          <a:prstGeom prst="rect">
            <a:avLst/>
          </a:prstGeom>
        </p:spPr>
        <p:txBody>
          <a:bodyPr wrap="square" lIns="0" tIns="0" rIns="0" bIns="0">
            <a:spAutoFit/>
          </a:bodyPr>
          <a:lstStyle/>
          <a:p>
            <a:pPr eaLnBrk="1" hangingPunct="1">
              <a:defRPr/>
            </a:pPr>
            <a:r>
              <a:rPr lang="zh-CN" altLang="en-US" sz="5000" b="1" spc="6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企业文化简介</a:t>
            </a:r>
          </a:p>
        </p:txBody>
      </p:sp>
      <p:sp>
        <p:nvSpPr>
          <p:cNvPr id="14" name="TextBox 11">
            <a:extLst>
              <a:ext uri="{FF2B5EF4-FFF2-40B4-BE49-F238E27FC236}">
                <a16:creationId xmlns:a16="http://schemas.microsoft.com/office/drawing/2014/main" xmlns="" id="{25BD87A3-E602-4568-AF6E-0E4E360A2C05}"/>
              </a:ext>
            </a:extLst>
          </p:cNvPr>
          <p:cNvSpPr txBox="1"/>
          <p:nvPr/>
        </p:nvSpPr>
        <p:spPr>
          <a:xfrm>
            <a:off x="6433707" y="4724370"/>
            <a:ext cx="4376591" cy="323165"/>
          </a:xfrm>
          <a:prstGeom prst="rect">
            <a:avLst/>
          </a:prstGeom>
          <a:noFill/>
        </p:spPr>
        <p:txBody>
          <a:bodyPr wrap="square">
            <a:spAutoFit/>
          </a:bodyPr>
          <a:lstStyle/>
          <a:p>
            <a:pPr marL="0" lvl="1">
              <a:defRPr/>
            </a:pPr>
            <a:r>
              <a:rPr lang="zh-CN" altLang="en-US" sz="15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1">
            <a:extLst>
              <a:ext uri="{FF2B5EF4-FFF2-40B4-BE49-F238E27FC236}">
                <a16:creationId xmlns:a16="http://schemas.microsoft.com/office/drawing/2014/main" xmlns="" id="{FF227407-D594-42F5-953B-9FD24031B959}"/>
              </a:ext>
            </a:extLst>
          </p:cNvPr>
          <p:cNvSpPr txBox="1"/>
          <p:nvPr/>
        </p:nvSpPr>
        <p:spPr>
          <a:xfrm>
            <a:off x="6433707" y="4989256"/>
            <a:ext cx="4376591" cy="323165"/>
          </a:xfrm>
          <a:prstGeom prst="rect">
            <a:avLst/>
          </a:prstGeom>
          <a:noFill/>
        </p:spPr>
        <p:txBody>
          <a:bodyPr wrap="square">
            <a:spAutoFit/>
          </a:bodyPr>
          <a:lstStyle/>
          <a:p>
            <a:pPr marL="0" lvl="1">
              <a:defRPr/>
            </a:pPr>
            <a:r>
              <a:rPr lang="zh-CN" altLang="en-US" sz="15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72137199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3" presetClass="entr" presetSubtype="3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4*#ppt_w"/>
                                          </p:val>
                                        </p:tav>
                                        <p:tav tm="100000">
                                          <p:val>
                                            <p:strVal val="#ppt_w"/>
                                          </p:val>
                                        </p:tav>
                                      </p:tavLst>
                                    </p:anim>
                                    <p:anim calcmode="lin" valueType="num">
                                      <p:cBhvr>
                                        <p:cTn id="24" dur="500" fill="hold"/>
                                        <p:tgtEl>
                                          <p:spTgt spid="13"/>
                                        </p:tgtEl>
                                        <p:attrNameLst>
                                          <p:attrName>ppt_h</p:attrName>
                                        </p:attrNameLst>
                                      </p:cBhvr>
                                      <p:tavLst>
                                        <p:tav tm="0">
                                          <p:val>
                                            <p:strVal val="4*#ppt_h"/>
                                          </p:val>
                                        </p:tav>
                                        <p:tav tm="100000">
                                          <p:val>
                                            <p:strVal val="#ppt_h"/>
                                          </p:val>
                                        </p:tav>
                                      </p:tavLst>
                                    </p:anim>
                                  </p:childTnLst>
                                </p:cTn>
                              </p:par>
                            </p:childTnLst>
                          </p:cTn>
                        </p:par>
                        <p:par>
                          <p:cTn id="25" fill="hold">
                            <p:stCondLst>
                              <p:cond delay="275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250"/>
                            </p:stCondLst>
                            <p:childTnLst>
                              <p:par>
                                <p:cTn id="31" presetID="1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p:bldP spid="14" grpId="0"/>
      <p:bldP spid="1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grpSp>
        <p:nvGrpSpPr>
          <p:cNvPr id="3" name="组合 2">
            <a:extLst>
              <a:ext uri="{FF2B5EF4-FFF2-40B4-BE49-F238E27FC236}">
                <a16:creationId xmlns:a16="http://schemas.microsoft.com/office/drawing/2014/main" xmlns="" id="{68658A21-405A-4A57-99D0-B945A3B38E07}"/>
              </a:ext>
            </a:extLst>
          </p:cNvPr>
          <p:cNvGrpSpPr/>
          <p:nvPr/>
        </p:nvGrpSpPr>
        <p:grpSpPr>
          <a:xfrm flipH="1">
            <a:off x="860703" y="2033645"/>
            <a:ext cx="5362658" cy="4122153"/>
            <a:chOff x="4451635" y="2076182"/>
            <a:chExt cx="3370292" cy="4032241"/>
          </a:xfrm>
        </p:grpSpPr>
        <p:sp>
          <p:nvSpPr>
            <p:cNvPr id="4" name="矩形 3">
              <a:extLst>
                <a:ext uri="{FF2B5EF4-FFF2-40B4-BE49-F238E27FC236}">
                  <a16:creationId xmlns:a16="http://schemas.microsoft.com/office/drawing/2014/main" xmlns="" id="{1E3EEC55-7320-435A-B7DD-C0C081F7DA5D}"/>
                </a:ext>
              </a:extLst>
            </p:cNvPr>
            <p:cNvSpPr/>
            <p:nvPr/>
          </p:nvSpPr>
          <p:spPr>
            <a:xfrm>
              <a:off x="4451635" y="2076182"/>
              <a:ext cx="3370291" cy="2479828"/>
            </a:xfrm>
            <a:prstGeom prst="rect">
              <a:avLst/>
            </a:prstGeom>
            <a:blipFill dpi="0" rotWithShape="1">
              <a:blip r:embed="rId3">
                <a:extLst>
                  <a:ext uri="{BEBA8EAE-BF5A-486C-A8C5-ECC9F3942E4B}">
                    <a14:imgProps xmlns:a14="http://schemas.microsoft.com/office/drawing/2010/main">
                      <a14:imgLayer>
                        <a14:imgEffect>
                          <a14:saturation sat="0"/>
                        </a14:imgEffect>
                      </a14:imgLayer>
                    </a14:imgProps>
                  </a:ext>
                </a:extLst>
              </a:blip>
              <a:srcRect/>
              <a:stretch>
                <a:fillRect/>
              </a:stretch>
            </a:blipFill>
            <a:ln>
              <a:noFill/>
            </a:ln>
            <a:effectLst/>
          </p:spPr>
          <p:style>
            <a:lnRef idx="1">
              <a:schemeClr val="accent1"/>
            </a:lnRef>
            <a:fillRef idx="3">
              <a:schemeClr val="accent1"/>
            </a:fillRef>
            <a:effectRef idx="2">
              <a:schemeClr val="accent1"/>
            </a:effectRef>
            <a:fontRef idx="minor">
              <a:schemeClr val="lt1"/>
            </a:fontRef>
          </p:style>
          <p:txBody>
            <a:bodyPr lIns="91438" tIns="45719" rIns="91438" bIns="45719" rtlCol="0" anchor="ctr"/>
            <a:lstStyle/>
            <a:p>
              <a:pPr algn="ctr"/>
              <a:endParaRPr kumimoji="1" lang="zh-CN" altLang="en-US" sz="1600" dirty="0">
                <a:solidFill>
                  <a:prstClr val="white"/>
                </a:solidFill>
                <a:latin typeface="微软雅黑" panose="020B0503020204020204" pitchFamily="34" charset="-122"/>
                <a:ea typeface="微软雅黑" panose="020B0503020204020204" pitchFamily="34" charset="-122"/>
              </a:endParaRPr>
            </a:p>
          </p:txBody>
        </p:sp>
        <p:sp>
          <p:nvSpPr>
            <p:cNvPr id="5" name="矩形 4">
              <a:extLst>
                <a:ext uri="{FF2B5EF4-FFF2-40B4-BE49-F238E27FC236}">
                  <a16:creationId xmlns:a16="http://schemas.microsoft.com/office/drawing/2014/main" xmlns="" id="{BA9A9B7E-900B-4B5F-85AC-08B78322ADB7}"/>
                </a:ext>
              </a:extLst>
            </p:cNvPr>
            <p:cNvSpPr/>
            <p:nvPr/>
          </p:nvSpPr>
          <p:spPr>
            <a:xfrm>
              <a:off x="4451636" y="4686951"/>
              <a:ext cx="3370291" cy="1421472"/>
            </a:xfrm>
            <a:prstGeom prst="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1200" dirty="0">
                  <a:latin typeface="微软雅黑" panose="020B0503020204020204" pitchFamily="34" charset="-122"/>
                  <a:ea typeface="微软雅黑" panose="020B0503020204020204" pitchFamily="34" charset="-122"/>
                </a:rPr>
                <a:t>此处添加详细文本描述，建议与标题相关并符合整体语言风格，语言描述尽量简洁生动。尽量将每页幻灯片的字数控制在  </a:t>
              </a:r>
              <a:r>
                <a:rPr lang="en-US" altLang="zh-CN" sz="1200" dirty="0">
                  <a:latin typeface="微软雅黑" panose="020B0503020204020204" pitchFamily="34" charset="-122"/>
                  <a:ea typeface="微软雅黑" panose="020B0503020204020204" pitchFamily="34" charset="-122"/>
                </a:rPr>
                <a:t>200</a:t>
              </a:r>
              <a:r>
                <a:rPr lang="zh-CN" altLang="en-US" sz="1200" dirty="0">
                  <a:latin typeface="微软雅黑" panose="020B0503020204020204" pitchFamily="34" charset="-122"/>
                  <a:ea typeface="微软雅黑" panose="020B0503020204020204" pitchFamily="34" charset="-122"/>
                </a:rPr>
                <a:t>字以内</a:t>
              </a:r>
            </a:p>
          </p:txBody>
        </p:sp>
      </p:grpSp>
      <p:sp>
        <p:nvSpPr>
          <p:cNvPr id="6" name="Text Box 10">
            <a:extLst>
              <a:ext uri="{FF2B5EF4-FFF2-40B4-BE49-F238E27FC236}">
                <a16:creationId xmlns:a16="http://schemas.microsoft.com/office/drawing/2014/main" xmlns="" id="{73F62BFF-89FC-4816-A1F7-9531A3BACBDC}"/>
              </a:ext>
            </a:extLst>
          </p:cNvPr>
          <p:cNvSpPr txBox="1">
            <a:spLocks noChangeArrowheads="1"/>
          </p:cNvSpPr>
          <p:nvPr/>
        </p:nvSpPr>
        <p:spPr bwMode="auto">
          <a:xfrm>
            <a:off x="5902616" y="2585524"/>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8" name="Text Box 10">
            <a:extLst>
              <a:ext uri="{FF2B5EF4-FFF2-40B4-BE49-F238E27FC236}">
                <a16:creationId xmlns:a16="http://schemas.microsoft.com/office/drawing/2014/main" xmlns="" id="{09765419-E009-4F13-A1F6-63D359B296E9}"/>
              </a:ext>
            </a:extLst>
          </p:cNvPr>
          <p:cNvSpPr txBox="1">
            <a:spLocks noChangeArrowheads="1"/>
          </p:cNvSpPr>
          <p:nvPr/>
        </p:nvSpPr>
        <p:spPr bwMode="auto">
          <a:xfrm>
            <a:off x="5925182" y="3751609"/>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9" name="Text Box 10">
            <a:extLst>
              <a:ext uri="{FF2B5EF4-FFF2-40B4-BE49-F238E27FC236}">
                <a16:creationId xmlns:a16="http://schemas.microsoft.com/office/drawing/2014/main" xmlns="" id="{21505843-88A6-4230-BF23-172CE3FAC2DE}"/>
              </a:ext>
            </a:extLst>
          </p:cNvPr>
          <p:cNvSpPr txBox="1">
            <a:spLocks noChangeArrowheads="1"/>
          </p:cNvSpPr>
          <p:nvPr/>
        </p:nvSpPr>
        <p:spPr bwMode="auto">
          <a:xfrm>
            <a:off x="5925182" y="5144987"/>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0" name="Text Box 10">
            <a:extLst>
              <a:ext uri="{FF2B5EF4-FFF2-40B4-BE49-F238E27FC236}">
                <a16:creationId xmlns:a16="http://schemas.microsoft.com/office/drawing/2014/main" xmlns="" id="{F9D34A3B-E708-40AD-A86C-EC868CA1F37D}"/>
              </a:ext>
            </a:extLst>
          </p:cNvPr>
          <p:cNvSpPr txBox="1">
            <a:spLocks noChangeArrowheads="1"/>
          </p:cNvSpPr>
          <p:nvPr/>
        </p:nvSpPr>
        <p:spPr bwMode="auto">
          <a:xfrm>
            <a:off x="8513832" y="2596276"/>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1" name="Text Box 10">
            <a:extLst>
              <a:ext uri="{FF2B5EF4-FFF2-40B4-BE49-F238E27FC236}">
                <a16:creationId xmlns:a16="http://schemas.microsoft.com/office/drawing/2014/main" xmlns="" id="{40C24318-DFF6-4617-9218-93D823122D93}"/>
              </a:ext>
            </a:extLst>
          </p:cNvPr>
          <p:cNvSpPr txBox="1">
            <a:spLocks noChangeArrowheads="1"/>
          </p:cNvSpPr>
          <p:nvPr/>
        </p:nvSpPr>
        <p:spPr bwMode="auto">
          <a:xfrm>
            <a:off x="8536398" y="3762361"/>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
        <p:nvSpPr>
          <p:cNvPr id="12" name="Text Box 10">
            <a:extLst>
              <a:ext uri="{FF2B5EF4-FFF2-40B4-BE49-F238E27FC236}">
                <a16:creationId xmlns:a16="http://schemas.microsoft.com/office/drawing/2014/main" xmlns="" id="{4D0F1315-DE31-4FCA-84E8-894A1A2ABF01}"/>
              </a:ext>
            </a:extLst>
          </p:cNvPr>
          <p:cNvSpPr txBox="1">
            <a:spLocks noChangeArrowheads="1"/>
          </p:cNvSpPr>
          <p:nvPr/>
        </p:nvSpPr>
        <p:spPr bwMode="auto">
          <a:xfrm>
            <a:off x="8536398" y="5155739"/>
            <a:ext cx="3065230" cy="692497"/>
          </a:xfrm>
          <a:prstGeom prst="rect">
            <a:avLst/>
          </a:prstGeom>
          <a:noFill/>
          <a:ln w="9525">
            <a:noFill/>
            <a:miter lim="800000"/>
            <a:headEnd/>
            <a:tailEnd/>
          </a:ln>
        </p:spPr>
        <p:txBody>
          <a:bodyPr wrap="square" lIns="45720" tIns="22860" rIns="45720" bIns="22860">
            <a:spAutoFit/>
          </a:bodyPr>
          <a:lstStyle/>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a:p>
            <a:pPr lvl="0" algn="r"/>
            <a:r>
              <a:rPr lang="zh-CN" altLang="en-US" sz="1400" dirty="0">
                <a:solidFill>
                  <a:srgbClr val="FFFFFF">
                    <a:lumMod val="50000"/>
                  </a:srgb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rgbClr val="FFFFFF">
                    <a:lumMod val="50000"/>
                  </a:srgb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rgbClr val="FFFFFF">
                  <a:lumMod val="50000"/>
                </a:srgbClr>
              </a:solidFill>
              <a:latin typeface="微软雅黑" panose="020B0503020204020204" pitchFamily="34" charset="-122"/>
              <a:ea typeface="微软雅黑" panose="020B0503020204020204" pitchFamily="34" charset="-122"/>
              <a:cs typeface="Lato Regular"/>
            </a:endParaRPr>
          </a:p>
        </p:txBody>
      </p:sp>
    </p:spTree>
    <p:extLst>
      <p:ext uri="{BB962C8B-B14F-4D97-AF65-F5344CB8AC3E}">
        <p14:creationId xmlns:p14="http://schemas.microsoft.com/office/powerpoint/2010/main" val="14948955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250" fill="hold"/>
                                        <p:tgtEl>
                                          <p:spTgt spid="6"/>
                                        </p:tgtEl>
                                        <p:attrNameLst>
                                          <p:attrName>ppt_x</p:attrName>
                                        </p:attrNameLst>
                                      </p:cBhvr>
                                      <p:tavLst>
                                        <p:tav tm="0">
                                          <p:val>
                                            <p:strVal val="0-#ppt_w/2"/>
                                          </p:val>
                                        </p:tav>
                                        <p:tav tm="100000">
                                          <p:val>
                                            <p:strVal val="#ppt_x"/>
                                          </p:val>
                                        </p:tav>
                                      </p:tavLst>
                                    </p:anim>
                                    <p:anim calcmode="lin" valueType="num">
                                      <p:cBhvr additive="base">
                                        <p:cTn id="19" dur="25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1750"/>
                            </p:stCondLst>
                            <p:childTnLst>
                              <p:par>
                                <p:cTn id="21" presetID="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250" fill="hold"/>
                                        <p:tgtEl>
                                          <p:spTgt spid="8"/>
                                        </p:tgtEl>
                                        <p:attrNameLst>
                                          <p:attrName>ppt_x</p:attrName>
                                        </p:attrNameLst>
                                      </p:cBhvr>
                                      <p:tavLst>
                                        <p:tav tm="0">
                                          <p:val>
                                            <p:strVal val="0-#ppt_w/2"/>
                                          </p:val>
                                        </p:tav>
                                        <p:tav tm="100000">
                                          <p:val>
                                            <p:strVal val="#ppt_x"/>
                                          </p:val>
                                        </p:tav>
                                      </p:tavLst>
                                    </p:anim>
                                    <p:anim calcmode="lin" valueType="num">
                                      <p:cBhvr additive="base">
                                        <p:cTn id="24" dur="25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250" fill="hold"/>
                                        <p:tgtEl>
                                          <p:spTgt spid="9"/>
                                        </p:tgtEl>
                                        <p:attrNameLst>
                                          <p:attrName>ppt_x</p:attrName>
                                        </p:attrNameLst>
                                      </p:cBhvr>
                                      <p:tavLst>
                                        <p:tav tm="0">
                                          <p:val>
                                            <p:strVal val="0-#ppt_w/2"/>
                                          </p:val>
                                        </p:tav>
                                        <p:tav tm="100000">
                                          <p:val>
                                            <p:strVal val="#ppt_x"/>
                                          </p:val>
                                        </p:tav>
                                      </p:tavLst>
                                    </p:anim>
                                    <p:anim calcmode="lin" valueType="num">
                                      <p:cBhvr additive="base">
                                        <p:cTn id="29" dur="250" fill="hold"/>
                                        <p:tgtEl>
                                          <p:spTgt spid="9"/>
                                        </p:tgtEl>
                                        <p:attrNameLst>
                                          <p:attrName>ppt_y</p:attrName>
                                        </p:attrNameLst>
                                      </p:cBhvr>
                                      <p:tavLst>
                                        <p:tav tm="0">
                                          <p:val>
                                            <p:strVal val="#ppt_y"/>
                                          </p:val>
                                        </p:tav>
                                        <p:tav tm="100000">
                                          <p:val>
                                            <p:strVal val="#ppt_y"/>
                                          </p:val>
                                        </p:tav>
                                      </p:tavLst>
                                    </p:anim>
                                  </p:childTnLst>
                                </p:cTn>
                              </p:par>
                            </p:childTnLst>
                          </p:cTn>
                        </p:par>
                        <p:par>
                          <p:cTn id="30" fill="hold">
                            <p:stCondLst>
                              <p:cond delay="2250"/>
                            </p:stCondLst>
                            <p:childTnLst>
                              <p:par>
                                <p:cTn id="31" presetID="2" presetClass="entr" presetSubtype="8"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250" fill="hold"/>
                                        <p:tgtEl>
                                          <p:spTgt spid="10"/>
                                        </p:tgtEl>
                                        <p:attrNameLst>
                                          <p:attrName>ppt_x</p:attrName>
                                        </p:attrNameLst>
                                      </p:cBhvr>
                                      <p:tavLst>
                                        <p:tav tm="0">
                                          <p:val>
                                            <p:strVal val="0-#ppt_w/2"/>
                                          </p:val>
                                        </p:tav>
                                        <p:tav tm="100000">
                                          <p:val>
                                            <p:strVal val="#ppt_x"/>
                                          </p:val>
                                        </p:tav>
                                      </p:tavLst>
                                    </p:anim>
                                    <p:anim calcmode="lin" valueType="num">
                                      <p:cBhvr additive="base">
                                        <p:cTn id="34" dur="250" fill="hold"/>
                                        <p:tgtEl>
                                          <p:spTgt spid="10"/>
                                        </p:tgtEl>
                                        <p:attrNameLst>
                                          <p:attrName>ppt_y</p:attrName>
                                        </p:attrNameLst>
                                      </p:cBhvr>
                                      <p:tavLst>
                                        <p:tav tm="0">
                                          <p:val>
                                            <p:strVal val="#ppt_y"/>
                                          </p:val>
                                        </p:tav>
                                        <p:tav tm="100000">
                                          <p:val>
                                            <p:strVal val="#ppt_y"/>
                                          </p:val>
                                        </p:tav>
                                      </p:tavLst>
                                    </p:anim>
                                  </p:childTnLst>
                                </p:cTn>
                              </p:par>
                            </p:childTnLst>
                          </p:cTn>
                        </p:par>
                        <p:par>
                          <p:cTn id="35" fill="hold">
                            <p:stCondLst>
                              <p:cond delay="2500"/>
                            </p:stCondLst>
                            <p:childTnLst>
                              <p:par>
                                <p:cTn id="36" presetID="2" presetClass="entr" presetSubtype="8"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250" fill="hold"/>
                                        <p:tgtEl>
                                          <p:spTgt spid="11"/>
                                        </p:tgtEl>
                                        <p:attrNameLst>
                                          <p:attrName>ppt_x</p:attrName>
                                        </p:attrNameLst>
                                      </p:cBhvr>
                                      <p:tavLst>
                                        <p:tav tm="0">
                                          <p:val>
                                            <p:strVal val="0-#ppt_w/2"/>
                                          </p:val>
                                        </p:tav>
                                        <p:tav tm="100000">
                                          <p:val>
                                            <p:strVal val="#ppt_x"/>
                                          </p:val>
                                        </p:tav>
                                      </p:tavLst>
                                    </p:anim>
                                    <p:anim calcmode="lin" valueType="num">
                                      <p:cBhvr additive="base">
                                        <p:cTn id="39" dur="250" fill="hold"/>
                                        <p:tgtEl>
                                          <p:spTgt spid="11"/>
                                        </p:tgtEl>
                                        <p:attrNameLst>
                                          <p:attrName>ppt_y</p:attrName>
                                        </p:attrNameLst>
                                      </p:cBhvr>
                                      <p:tavLst>
                                        <p:tav tm="0">
                                          <p:val>
                                            <p:strVal val="#ppt_y"/>
                                          </p:val>
                                        </p:tav>
                                        <p:tav tm="100000">
                                          <p:val>
                                            <p:strVal val="#ppt_y"/>
                                          </p:val>
                                        </p:tav>
                                      </p:tavLst>
                                    </p:anim>
                                  </p:childTnLst>
                                </p:cTn>
                              </p:par>
                            </p:childTnLst>
                          </p:cTn>
                        </p:par>
                        <p:par>
                          <p:cTn id="40" fill="hold">
                            <p:stCondLst>
                              <p:cond delay="2750"/>
                            </p:stCondLst>
                            <p:childTnLst>
                              <p:par>
                                <p:cTn id="41" presetID="2" presetClass="entr" presetSubtype="8"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additive="base">
                                        <p:cTn id="43" dur="250" fill="hold"/>
                                        <p:tgtEl>
                                          <p:spTgt spid="12"/>
                                        </p:tgtEl>
                                        <p:attrNameLst>
                                          <p:attrName>ppt_x</p:attrName>
                                        </p:attrNameLst>
                                      </p:cBhvr>
                                      <p:tavLst>
                                        <p:tav tm="0">
                                          <p:val>
                                            <p:strVal val="0-#ppt_w/2"/>
                                          </p:val>
                                        </p:tav>
                                        <p:tav tm="100000">
                                          <p:val>
                                            <p:strVal val="#ppt_x"/>
                                          </p:val>
                                        </p:tav>
                                      </p:tavLst>
                                    </p:anim>
                                    <p:anim calcmode="lin" valueType="num">
                                      <p:cBhvr additive="base">
                                        <p:cTn id="44" dur="25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 grpId="0"/>
      <p:bldP spid="8" grpId="0"/>
      <p:bldP spid="9" grpId="0"/>
      <p:bldP spid="10" grpId="0"/>
      <p:bldP spid="11" grpId="0"/>
      <p:bldP spid="1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sp>
        <p:nvSpPr>
          <p:cNvPr id="3" name="圆角矩形 5">
            <a:extLst>
              <a:ext uri="{FF2B5EF4-FFF2-40B4-BE49-F238E27FC236}">
                <a16:creationId xmlns:a16="http://schemas.microsoft.com/office/drawing/2014/main" xmlns="" id="{04B8D6FB-846A-4F6F-BC62-10188431F46C}"/>
              </a:ext>
            </a:extLst>
          </p:cNvPr>
          <p:cNvSpPr/>
          <p:nvPr/>
        </p:nvSpPr>
        <p:spPr>
          <a:xfrm rot="2700000">
            <a:off x="2043543" y="3110248"/>
            <a:ext cx="1387642" cy="1387642"/>
          </a:xfrm>
          <a:prstGeom prst="roundRect">
            <a:avLst>
              <a:gd name="adj" fmla="val 6319"/>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ndParaRPr>
          </a:p>
        </p:txBody>
      </p:sp>
      <p:sp>
        <p:nvSpPr>
          <p:cNvPr id="4" name="圆角矩形 6">
            <a:extLst>
              <a:ext uri="{FF2B5EF4-FFF2-40B4-BE49-F238E27FC236}">
                <a16:creationId xmlns:a16="http://schemas.microsoft.com/office/drawing/2014/main" xmlns="" id="{779ADC8E-E11C-4D73-BB0B-95E5E6A803DC}"/>
              </a:ext>
            </a:extLst>
          </p:cNvPr>
          <p:cNvSpPr/>
          <p:nvPr/>
        </p:nvSpPr>
        <p:spPr>
          <a:xfrm rot="2700000">
            <a:off x="4335476" y="3110247"/>
            <a:ext cx="1387642" cy="1387642"/>
          </a:xfrm>
          <a:prstGeom prst="roundRect">
            <a:avLst>
              <a:gd name="adj" fmla="val 6319"/>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65000"/>
                </a:schemeClr>
              </a:solidFill>
            </a:endParaRPr>
          </a:p>
        </p:txBody>
      </p:sp>
      <p:sp>
        <p:nvSpPr>
          <p:cNvPr id="5" name="圆角矩形 7">
            <a:extLst>
              <a:ext uri="{FF2B5EF4-FFF2-40B4-BE49-F238E27FC236}">
                <a16:creationId xmlns:a16="http://schemas.microsoft.com/office/drawing/2014/main" xmlns="" id="{DAE2B457-C9B9-4059-AFA6-D4ACB3FAB0A7}"/>
              </a:ext>
            </a:extLst>
          </p:cNvPr>
          <p:cNvSpPr/>
          <p:nvPr/>
        </p:nvSpPr>
        <p:spPr>
          <a:xfrm rot="2700000">
            <a:off x="6607536" y="3088041"/>
            <a:ext cx="1387642" cy="1387642"/>
          </a:xfrm>
          <a:prstGeom prst="roundRect">
            <a:avLst>
              <a:gd name="adj" fmla="val 6319"/>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ndParaRPr>
          </a:p>
        </p:txBody>
      </p:sp>
      <p:sp>
        <p:nvSpPr>
          <p:cNvPr id="6" name="圆角矩形 8">
            <a:extLst>
              <a:ext uri="{FF2B5EF4-FFF2-40B4-BE49-F238E27FC236}">
                <a16:creationId xmlns:a16="http://schemas.microsoft.com/office/drawing/2014/main" xmlns="" id="{69A76A25-EA60-442D-A18B-2A5C0E5DB768}"/>
              </a:ext>
            </a:extLst>
          </p:cNvPr>
          <p:cNvSpPr/>
          <p:nvPr/>
        </p:nvSpPr>
        <p:spPr>
          <a:xfrm rot="2700000">
            <a:off x="8899468" y="3088040"/>
            <a:ext cx="1387642" cy="1387642"/>
          </a:xfrm>
          <a:prstGeom prst="roundRect">
            <a:avLst>
              <a:gd name="adj" fmla="val 6319"/>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1">
                  <a:lumMod val="65000"/>
                </a:schemeClr>
              </a:solidFill>
            </a:endParaRPr>
          </a:p>
        </p:txBody>
      </p:sp>
      <p:grpSp>
        <p:nvGrpSpPr>
          <p:cNvPr id="8" name="组合 7">
            <a:extLst>
              <a:ext uri="{FF2B5EF4-FFF2-40B4-BE49-F238E27FC236}">
                <a16:creationId xmlns:a16="http://schemas.microsoft.com/office/drawing/2014/main" xmlns="" id="{0FC01D1C-7753-44E5-A127-00960750975D}"/>
              </a:ext>
            </a:extLst>
          </p:cNvPr>
          <p:cNvGrpSpPr/>
          <p:nvPr/>
        </p:nvGrpSpPr>
        <p:grpSpPr>
          <a:xfrm>
            <a:off x="1354315" y="5230500"/>
            <a:ext cx="2666093" cy="956839"/>
            <a:chOff x="1351824" y="4950667"/>
            <a:chExt cx="2666093" cy="956839"/>
          </a:xfrm>
        </p:grpSpPr>
        <p:sp>
          <p:nvSpPr>
            <p:cNvPr id="9" name="文本框 48">
              <a:extLst>
                <a:ext uri="{FF2B5EF4-FFF2-40B4-BE49-F238E27FC236}">
                  <a16:creationId xmlns:a16="http://schemas.microsoft.com/office/drawing/2014/main" xmlns="" id="{3A3098F3-8DDF-454C-94D3-EF62B36D7216}"/>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b="1" dirty="0">
                  <a:solidFill>
                    <a:schemeClr val="bg1">
                      <a:lumMod val="50000"/>
                    </a:schemeClr>
                  </a:solidFill>
                  <a:latin typeface="微软雅黑"/>
                  <a:ea typeface="微软雅黑"/>
                </a:rPr>
                <a:t>点击添加标题</a:t>
              </a:r>
            </a:p>
          </p:txBody>
        </p:sp>
        <p:sp>
          <p:nvSpPr>
            <p:cNvPr id="10" name="矩形 9">
              <a:extLst>
                <a:ext uri="{FF2B5EF4-FFF2-40B4-BE49-F238E27FC236}">
                  <a16:creationId xmlns:a16="http://schemas.microsoft.com/office/drawing/2014/main" xmlns="" id="{E4FB90BD-83E7-4029-BD83-9012A56074FF}"/>
                </a:ext>
              </a:extLst>
            </p:cNvPr>
            <p:cNvSpPr/>
            <p:nvPr/>
          </p:nvSpPr>
          <p:spPr>
            <a:xfrm>
              <a:off x="1351824" y="5199620"/>
              <a:ext cx="2666093" cy="707886"/>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1" name="组合 10">
            <a:extLst>
              <a:ext uri="{FF2B5EF4-FFF2-40B4-BE49-F238E27FC236}">
                <a16:creationId xmlns:a16="http://schemas.microsoft.com/office/drawing/2014/main" xmlns="" id="{F9A0EE6A-BF07-443A-AFAB-9B3D97AD1750}"/>
              </a:ext>
            </a:extLst>
          </p:cNvPr>
          <p:cNvGrpSpPr/>
          <p:nvPr/>
        </p:nvGrpSpPr>
        <p:grpSpPr>
          <a:xfrm>
            <a:off x="3676762" y="1689014"/>
            <a:ext cx="2666093" cy="956839"/>
            <a:chOff x="1351824" y="4950667"/>
            <a:chExt cx="2666093" cy="956839"/>
          </a:xfrm>
        </p:grpSpPr>
        <p:sp>
          <p:nvSpPr>
            <p:cNvPr id="12" name="文本框 51">
              <a:extLst>
                <a:ext uri="{FF2B5EF4-FFF2-40B4-BE49-F238E27FC236}">
                  <a16:creationId xmlns:a16="http://schemas.microsoft.com/office/drawing/2014/main" xmlns="" id="{2F940BCF-1439-49BF-8B16-4C2A16CC77E1}"/>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b="1" dirty="0">
                  <a:solidFill>
                    <a:schemeClr val="bg1">
                      <a:lumMod val="50000"/>
                    </a:schemeClr>
                  </a:solidFill>
                  <a:latin typeface="微软雅黑"/>
                  <a:ea typeface="微软雅黑"/>
                </a:rPr>
                <a:t>点击添加标题</a:t>
              </a:r>
            </a:p>
          </p:txBody>
        </p:sp>
        <p:sp>
          <p:nvSpPr>
            <p:cNvPr id="13" name="矩形 12">
              <a:extLst>
                <a:ext uri="{FF2B5EF4-FFF2-40B4-BE49-F238E27FC236}">
                  <a16:creationId xmlns:a16="http://schemas.microsoft.com/office/drawing/2014/main" xmlns="" id="{CC0D3A61-81EB-4736-8A96-2F4161802276}"/>
                </a:ext>
              </a:extLst>
            </p:cNvPr>
            <p:cNvSpPr/>
            <p:nvPr/>
          </p:nvSpPr>
          <p:spPr>
            <a:xfrm>
              <a:off x="1351824" y="5199620"/>
              <a:ext cx="2666093" cy="707886"/>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4" name="组合 13">
            <a:extLst>
              <a:ext uri="{FF2B5EF4-FFF2-40B4-BE49-F238E27FC236}">
                <a16:creationId xmlns:a16="http://schemas.microsoft.com/office/drawing/2014/main" xmlns="" id="{D58E2404-4992-422B-877E-59327622A2DA}"/>
              </a:ext>
            </a:extLst>
          </p:cNvPr>
          <p:cNvGrpSpPr/>
          <p:nvPr/>
        </p:nvGrpSpPr>
        <p:grpSpPr>
          <a:xfrm>
            <a:off x="5955504" y="5230500"/>
            <a:ext cx="2666093" cy="956839"/>
            <a:chOff x="1351824" y="4950667"/>
            <a:chExt cx="2666093" cy="956839"/>
          </a:xfrm>
        </p:grpSpPr>
        <p:sp>
          <p:nvSpPr>
            <p:cNvPr id="15" name="文本框 54">
              <a:extLst>
                <a:ext uri="{FF2B5EF4-FFF2-40B4-BE49-F238E27FC236}">
                  <a16:creationId xmlns:a16="http://schemas.microsoft.com/office/drawing/2014/main" xmlns="" id="{43C80406-4AD6-4D2E-89E6-7BB8896C3992}"/>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b="1" dirty="0">
                  <a:solidFill>
                    <a:schemeClr val="bg1">
                      <a:lumMod val="50000"/>
                    </a:schemeClr>
                  </a:solidFill>
                  <a:latin typeface="微软雅黑"/>
                  <a:ea typeface="微软雅黑"/>
                </a:rPr>
                <a:t>点击添加标题</a:t>
              </a:r>
            </a:p>
          </p:txBody>
        </p:sp>
        <p:sp>
          <p:nvSpPr>
            <p:cNvPr id="16" name="矩形 15">
              <a:extLst>
                <a:ext uri="{FF2B5EF4-FFF2-40B4-BE49-F238E27FC236}">
                  <a16:creationId xmlns:a16="http://schemas.microsoft.com/office/drawing/2014/main" xmlns="" id="{AF97660E-9C28-4D5B-9A0B-BFFC4C47E12A}"/>
                </a:ext>
              </a:extLst>
            </p:cNvPr>
            <p:cNvSpPr/>
            <p:nvPr/>
          </p:nvSpPr>
          <p:spPr>
            <a:xfrm>
              <a:off x="1351824" y="5199620"/>
              <a:ext cx="2666093" cy="707886"/>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17" name="组合 16">
            <a:extLst>
              <a:ext uri="{FF2B5EF4-FFF2-40B4-BE49-F238E27FC236}">
                <a16:creationId xmlns:a16="http://schemas.microsoft.com/office/drawing/2014/main" xmlns="" id="{237C38DF-7F6E-4F68-B61E-E815168D7074}"/>
              </a:ext>
            </a:extLst>
          </p:cNvPr>
          <p:cNvGrpSpPr/>
          <p:nvPr/>
        </p:nvGrpSpPr>
        <p:grpSpPr>
          <a:xfrm>
            <a:off x="8277629" y="1689014"/>
            <a:ext cx="2666093" cy="956839"/>
            <a:chOff x="1351824" y="4950667"/>
            <a:chExt cx="2666093" cy="956839"/>
          </a:xfrm>
        </p:grpSpPr>
        <p:sp>
          <p:nvSpPr>
            <p:cNvPr id="18" name="文本框 57">
              <a:extLst>
                <a:ext uri="{FF2B5EF4-FFF2-40B4-BE49-F238E27FC236}">
                  <a16:creationId xmlns:a16="http://schemas.microsoft.com/office/drawing/2014/main" xmlns="" id="{8EC63F01-2ABE-43F7-A3A8-F6B9BD63C42D}"/>
                </a:ext>
              </a:extLst>
            </p:cNvPr>
            <p:cNvSpPr txBox="1"/>
            <p:nvPr/>
          </p:nvSpPr>
          <p:spPr>
            <a:xfrm>
              <a:off x="1723309" y="4950667"/>
              <a:ext cx="1923123" cy="338554"/>
            </a:xfrm>
            <a:prstGeom prst="rect">
              <a:avLst/>
            </a:prstGeom>
            <a:noFill/>
          </p:spPr>
          <p:txBody>
            <a:bodyPr wrap="square" rtlCol="0">
              <a:spAutoFit/>
            </a:bodyPr>
            <a:lstStyle/>
            <a:p>
              <a:pPr algn="ctr"/>
              <a:r>
                <a:rPr lang="zh-CN" altLang="en-US" sz="1600" b="1" dirty="0">
                  <a:solidFill>
                    <a:schemeClr val="bg1">
                      <a:lumMod val="50000"/>
                    </a:schemeClr>
                  </a:solidFill>
                  <a:latin typeface="微软雅黑"/>
                  <a:ea typeface="微软雅黑"/>
                </a:rPr>
                <a:t>点击添加标题</a:t>
              </a:r>
            </a:p>
          </p:txBody>
        </p:sp>
        <p:sp>
          <p:nvSpPr>
            <p:cNvPr id="19" name="矩形 18">
              <a:extLst>
                <a:ext uri="{FF2B5EF4-FFF2-40B4-BE49-F238E27FC236}">
                  <a16:creationId xmlns:a16="http://schemas.microsoft.com/office/drawing/2014/main" xmlns="" id="{83727CD0-8FA8-486C-9D8C-5788B9FA203E}"/>
                </a:ext>
              </a:extLst>
            </p:cNvPr>
            <p:cNvSpPr/>
            <p:nvPr/>
          </p:nvSpPr>
          <p:spPr>
            <a:xfrm>
              <a:off x="1351824" y="5199620"/>
              <a:ext cx="2666093" cy="707886"/>
            </a:xfrm>
            <a:prstGeom prst="rect">
              <a:avLst/>
            </a:prstGeom>
          </p:spPr>
          <p:txBody>
            <a:bodyPr wrap="square">
              <a:spAutoFit/>
            </a:bodyPr>
            <a:lstStyle/>
            <a:p>
              <a:pPr algn="ct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0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0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0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0" name="组合 19">
            <a:extLst>
              <a:ext uri="{FF2B5EF4-FFF2-40B4-BE49-F238E27FC236}">
                <a16:creationId xmlns:a16="http://schemas.microsoft.com/office/drawing/2014/main" xmlns="" id="{9B10F81F-CEA0-4F5D-B35C-FF3E9EC8149A}"/>
              </a:ext>
            </a:extLst>
          </p:cNvPr>
          <p:cNvGrpSpPr/>
          <p:nvPr/>
        </p:nvGrpSpPr>
        <p:grpSpPr>
          <a:xfrm>
            <a:off x="2476944" y="3453421"/>
            <a:ext cx="481094" cy="701296"/>
            <a:chOff x="4081166" y="4301728"/>
            <a:chExt cx="239316" cy="348854"/>
          </a:xfrm>
          <a:solidFill>
            <a:schemeClr val="bg1"/>
          </a:solidFill>
        </p:grpSpPr>
        <p:sp>
          <p:nvSpPr>
            <p:cNvPr id="21" name="AutoShape 97">
              <a:extLst>
                <a:ext uri="{FF2B5EF4-FFF2-40B4-BE49-F238E27FC236}">
                  <a16:creationId xmlns:a16="http://schemas.microsoft.com/office/drawing/2014/main" xmlns="" id="{8925AD95-E115-4492-AB6B-60EFCEBC1B47}"/>
                </a:ext>
              </a:extLst>
            </p:cNvPr>
            <p:cNvSpPr>
              <a:spLocks/>
            </p:cNvSpPr>
            <p:nvPr/>
          </p:nvSpPr>
          <p:spPr bwMode="auto">
            <a:xfrm>
              <a:off x="4081166" y="4301728"/>
              <a:ext cx="239316" cy="34885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2" name="AutoShape 98">
              <a:extLst>
                <a:ext uri="{FF2B5EF4-FFF2-40B4-BE49-F238E27FC236}">
                  <a16:creationId xmlns:a16="http://schemas.microsoft.com/office/drawing/2014/main" xmlns="" id="{9CEBA08E-3681-4111-8356-4B6458280C66}"/>
                </a:ext>
              </a:extLst>
            </p:cNvPr>
            <p:cNvSpPr>
              <a:spLocks/>
            </p:cNvSpPr>
            <p:nvPr/>
          </p:nvSpPr>
          <p:spPr bwMode="auto">
            <a:xfrm>
              <a:off x="4178797" y="4334470"/>
              <a:ext cx="44053"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3" name="AutoShape 99">
              <a:extLst>
                <a:ext uri="{FF2B5EF4-FFF2-40B4-BE49-F238E27FC236}">
                  <a16:creationId xmlns:a16="http://schemas.microsoft.com/office/drawing/2014/main" xmlns="" id="{A161D8D6-C564-44F1-BA19-5ACA51BF1871}"/>
                </a:ext>
              </a:extLst>
            </p:cNvPr>
            <p:cNvSpPr>
              <a:spLocks/>
            </p:cNvSpPr>
            <p:nvPr/>
          </p:nvSpPr>
          <p:spPr bwMode="auto">
            <a:xfrm>
              <a:off x="4190108" y="4607123"/>
              <a:ext cx="21431" cy="1071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24" name="组合 23">
            <a:extLst>
              <a:ext uri="{FF2B5EF4-FFF2-40B4-BE49-F238E27FC236}">
                <a16:creationId xmlns:a16="http://schemas.microsoft.com/office/drawing/2014/main" xmlns="" id="{7935522B-C363-4E6D-AAEC-777441D50DA8}"/>
              </a:ext>
            </a:extLst>
          </p:cNvPr>
          <p:cNvGrpSpPr/>
          <p:nvPr/>
        </p:nvGrpSpPr>
        <p:grpSpPr>
          <a:xfrm>
            <a:off x="4671478" y="3466122"/>
            <a:ext cx="675893" cy="675893"/>
            <a:chOff x="6162378" y="2904530"/>
            <a:chExt cx="348258" cy="348258"/>
          </a:xfrm>
          <a:solidFill>
            <a:schemeClr val="bg1"/>
          </a:solidFill>
        </p:grpSpPr>
        <p:sp>
          <p:nvSpPr>
            <p:cNvPr id="25" name="AutoShape 52">
              <a:extLst>
                <a:ext uri="{FF2B5EF4-FFF2-40B4-BE49-F238E27FC236}">
                  <a16:creationId xmlns:a16="http://schemas.microsoft.com/office/drawing/2014/main" xmlns="" id="{46C6CEA2-9887-427A-92D5-E489441CFD7B}"/>
                </a:ext>
              </a:extLst>
            </p:cNvPr>
            <p:cNvSpPr>
              <a:spLocks/>
            </p:cNvSpPr>
            <p:nvPr/>
          </p:nvSpPr>
          <p:spPr bwMode="auto">
            <a:xfrm>
              <a:off x="6162378" y="2904530"/>
              <a:ext cx="348258" cy="348258"/>
            </a:xfrm>
            <a:custGeom>
              <a:avLst/>
              <a:gdLst>
                <a:gd name="T0" fmla="+- 0 10800 87"/>
                <a:gd name="T1" fmla="*/ T0 w 21426"/>
                <a:gd name="T2" fmla="+- 0 10799 73"/>
                <a:gd name="T3" fmla="*/ 10799 h 21453"/>
                <a:gd name="T4" fmla="+- 0 10800 87"/>
                <a:gd name="T5" fmla="*/ T4 w 21426"/>
                <a:gd name="T6" fmla="+- 0 10799 73"/>
                <a:gd name="T7" fmla="*/ 10799 h 21453"/>
                <a:gd name="T8" fmla="+- 0 10800 87"/>
                <a:gd name="T9" fmla="*/ T8 w 21426"/>
                <a:gd name="T10" fmla="+- 0 10799 73"/>
                <a:gd name="T11" fmla="*/ 10799 h 21453"/>
                <a:gd name="T12" fmla="+- 0 10800 87"/>
                <a:gd name="T13" fmla="*/ T12 w 21426"/>
                <a:gd name="T14" fmla="+- 0 10799 73"/>
                <a:gd name="T15" fmla="*/ 10799 h 21453"/>
              </a:gdLst>
              <a:ahLst/>
              <a:cxnLst>
                <a:cxn ang="0">
                  <a:pos x="T1" y="T3"/>
                </a:cxn>
                <a:cxn ang="0">
                  <a:pos x="T5" y="T7"/>
                </a:cxn>
                <a:cxn ang="0">
                  <a:pos x="T9" y="T11"/>
                </a:cxn>
                <a:cxn ang="0">
                  <a:pos x="T13" y="T15"/>
                </a:cxn>
              </a:cxnLst>
              <a:rect l="0" t="0" r="r" b="b"/>
              <a:pathLst>
                <a:path w="21426" h="21453">
                  <a:moveTo>
                    <a:pt x="8034" y="20112"/>
                  </a:moveTo>
                  <a:cubicBezTo>
                    <a:pt x="5816" y="17892"/>
                    <a:pt x="3556" y="15628"/>
                    <a:pt x="1338" y="13408"/>
                  </a:cubicBezTo>
                  <a:cubicBezTo>
                    <a:pt x="3241" y="7240"/>
                    <a:pt x="11488" y="7509"/>
                    <a:pt x="13391" y="1341"/>
                  </a:cubicBezTo>
                  <a:cubicBezTo>
                    <a:pt x="15609" y="3560"/>
                    <a:pt x="17869" y="5825"/>
                    <a:pt x="20087" y="8045"/>
                  </a:cubicBezTo>
                  <a:cubicBezTo>
                    <a:pt x="18184" y="14212"/>
                    <a:pt x="9937" y="13944"/>
                    <a:pt x="8034" y="20112"/>
                  </a:cubicBezTo>
                  <a:moveTo>
                    <a:pt x="21034" y="7097"/>
                  </a:moveTo>
                  <a:lnTo>
                    <a:pt x="14338" y="393"/>
                  </a:lnTo>
                  <a:cubicBezTo>
                    <a:pt x="14006" y="60"/>
                    <a:pt x="13525" y="-73"/>
                    <a:pt x="13069" y="39"/>
                  </a:cubicBezTo>
                  <a:cubicBezTo>
                    <a:pt x="12828" y="98"/>
                    <a:pt x="12614" y="222"/>
                    <a:pt x="12444" y="393"/>
                  </a:cubicBezTo>
                  <a:cubicBezTo>
                    <a:pt x="12292" y="545"/>
                    <a:pt x="12177" y="733"/>
                    <a:pt x="12112" y="944"/>
                  </a:cubicBezTo>
                  <a:cubicBezTo>
                    <a:pt x="11808" y="1929"/>
                    <a:pt x="11283" y="2785"/>
                    <a:pt x="10507" y="3562"/>
                  </a:cubicBezTo>
                  <a:cubicBezTo>
                    <a:pt x="9471" y="4598"/>
                    <a:pt x="8121" y="5384"/>
                    <a:pt x="6693" y="6214"/>
                  </a:cubicBezTo>
                  <a:cubicBezTo>
                    <a:pt x="5177" y="7094"/>
                    <a:pt x="3611" y="8006"/>
                    <a:pt x="2328" y="9290"/>
                  </a:cubicBezTo>
                  <a:cubicBezTo>
                    <a:pt x="1237" y="10383"/>
                    <a:pt x="493" y="11600"/>
                    <a:pt x="59" y="13011"/>
                  </a:cubicBezTo>
                  <a:cubicBezTo>
                    <a:pt x="-87" y="13488"/>
                    <a:pt x="40" y="14004"/>
                    <a:pt x="391" y="14356"/>
                  </a:cubicBezTo>
                  <a:lnTo>
                    <a:pt x="7087" y="21060"/>
                  </a:lnTo>
                  <a:cubicBezTo>
                    <a:pt x="7419" y="21393"/>
                    <a:pt x="7900" y="21526"/>
                    <a:pt x="8356" y="21414"/>
                  </a:cubicBezTo>
                  <a:cubicBezTo>
                    <a:pt x="8597" y="21354"/>
                    <a:pt x="8811" y="21231"/>
                    <a:pt x="8981" y="21060"/>
                  </a:cubicBezTo>
                  <a:cubicBezTo>
                    <a:pt x="9133" y="20908"/>
                    <a:pt x="9248" y="20720"/>
                    <a:pt x="9314" y="20508"/>
                  </a:cubicBezTo>
                  <a:cubicBezTo>
                    <a:pt x="9617" y="19523"/>
                    <a:pt x="10142" y="18667"/>
                    <a:pt x="10918" y="17890"/>
                  </a:cubicBezTo>
                  <a:cubicBezTo>
                    <a:pt x="11954" y="16853"/>
                    <a:pt x="13304" y="16069"/>
                    <a:pt x="14733" y="15239"/>
                  </a:cubicBezTo>
                  <a:cubicBezTo>
                    <a:pt x="16248" y="14357"/>
                    <a:pt x="17814" y="13446"/>
                    <a:pt x="19097" y="12162"/>
                  </a:cubicBezTo>
                  <a:cubicBezTo>
                    <a:pt x="20188" y="11070"/>
                    <a:pt x="20932" y="9852"/>
                    <a:pt x="21366" y="8440"/>
                  </a:cubicBezTo>
                  <a:cubicBezTo>
                    <a:pt x="21512" y="7965"/>
                    <a:pt x="21385" y="7448"/>
                    <a:pt x="21034" y="7097"/>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6" name="AutoShape 53">
              <a:extLst>
                <a:ext uri="{FF2B5EF4-FFF2-40B4-BE49-F238E27FC236}">
                  <a16:creationId xmlns:a16="http://schemas.microsoft.com/office/drawing/2014/main" xmlns="" id="{306721B8-0754-421C-A131-58B652C945CB}"/>
                </a:ext>
              </a:extLst>
            </p:cNvPr>
            <p:cNvSpPr>
              <a:spLocks/>
            </p:cNvSpPr>
            <p:nvPr/>
          </p:nvSpPr>
          <p:spPr bwMode="auto">
            <a:xfrm>
              <a:off x="6293347" y="3024187"/>
              <a:ext cx="94060" cy="97631"/>
            </a:xfrm>
            <a:custGeom>
              <a:avLst/>
              <a:gdLst>
                <a:gd name="T0" fmla="+- 0 10801 59"/>
                <a:gd name="T1" fmla="*/ T0 w 21484"/>
                <a:gd name="T2" fmla="+- 0 10799 41"/>
                <a:gd name="T3" fmla="*/ 10799 h 21516"/>
                <a:gd name="T4" fmla="+- 0 10801 59"/>
                <a:gd name="T5" fmla="*/ T4 w 21484"/>
                <a:gd name="T6" fmla="+- 0 10799 41"/>
                <a:gd name="T7" fmla="*/ 10799 h 21516"/>
                <a:gd name="T8" fmla="+- 0 10801 59"/>
                <a:gd name="T9" fmla="*/ T8 w 21484"/>
                <a:gd name="T10" fmla="+- 0 10799 41"/>
                <a:gd name="T11" fmla="*/ 10799 h 21516"/>
                <a:gd name="T12" fmla="+- 0 10801 59"/>
                <a:gd name="T13" fmla="*/ T12 w 21484"/>
                <a:gd name="T14" fmla="+- 0 10799 41"/>
                <a:gd name="T15" fmla="*/ 10799 h 21516"/>
              </a:gdLst>
              <a:ahLst/>
              <a:cxnLst>
                <a:cxn ang="0">
                  <a:pos x="T1" y="T3"/>
                </a:cxn>
                <a:cxn ang="0">
                  <a:pos x="T5" y="T7"/>
                </a:cxn>
                <a:cxn ang="0">
                  <a:pos x="T9" y="T11"/>
                </a:cxn>
                <a:cxn ang="0">
                  <a:pos x="T13" y="T15"/>
                </a:cxn>
              </a:cxnLst>
              <a:rect l="0" t="0" r="r" b="b"/>
              <a:pathLst>
                <a:path w="21484" h="21516">
                  <a:moveTo>
                    <a:pt x="17511" y="14987"/>
                  </a:moveTo>
                  <a:cubicBezTo>
                    <a:pt x="17287" y="15384"/>
                    <a:pt x="17032" y="15740"/>
                    <a:pt x="16731" y="16049"/>
                  </a:cubicBezTo>
                  <a:cubicBezTo>
                    <a:pt x="15340" y="14692"/>
                    <a:pt x="13947" y="13205"/>
                    <a:pt x="12559" y="11675"/>
                  </a:cubicBezTo>
                  <a:cubicBezTo>
                    <a:pt x="12912" y="11521"/>
                    <a:pt x="13287" y="11362"/>
                    <a:pt x="13689" y="11198"/>
                  </a:cubicBezTo>
                  <a:cubicBezTo>
                    <a:pt x="14092" y="11034"/>
                    <a:pt x="14494" y="10927"/>
                    <a:pt x="14895" y="10861"/>
                  </a:cubicBezTo>
                  <a:cubicBezTo>
                    <a:pt x="15308" y="10801"/>
                    <a:pt x="15715" y="10819"/>
                    <a:pt x="16122" y="10913"/>
                  </a:cubicBezTo>
                  <a:cubicBezTo>
                    <a:pt x="16527" y="11011"/>
                    <a:pt x="16909" y="11222"/>
                    <a:pt x="17262" y="11554"/>
                  </a:cubicBezTo>
                  <a:cubicBezTo>
                    <a:pt x="17612" y="11890"/>
                    <a:pt x="17835" y="12244"/>
                    <a:pt x="17923" y="12620"/>
                  </a:cubicBezTo>
                  <a:cubicBezTo>
                    <a:pt x="18020" y="13004"/>
                    <a:pt x="18025" y="13392"/>
                    <a:pt x="17958" y="13789"/>
                  </a:cubicBezTo>
                  <a:cubicBezTo>
                    <a:pt x="17883" y="14187"/>
                    <a:pt x="17738" y="14585"/>
                    <a:pt x="17511" y="14987"/>
                  </a:cubicBezTo>
                  <a:moveTo>
                    <a:pt x="5799" y="10193"/>
                  </a:moveTo>
                  <a:cubicBezTo>
                    <a:pt x="5096" y="10221"/>
                    <a:pt x="4482" y="9996"/>
                    <a:pt x="3946" y="9496"/>
                  </a:cubicBezTo>
                  <a:cubicBezTo>
                    <a:pt x="3717" y="9285"/>
                    <a:pt x="3558" y="9028"/>
                    <a:pt x="3461" y="8724"/>
                  </a:cubicBezTo>
                  <a:cubicBezTo>
                    <a:pt x="3359" y="8420"/>
                    <a:pt x="3326" y="8088"/>
                    <a:pt x="3366" y="7723"/>
                  </a:cubicBezTo>
                  <a:cubicBezTo>
                    <a:pt x="3397" y="7363"/>
                    <a:pt x="3509" y="6989"/>
                    <a:pt x="3703" y="6610"/>
                  </a:cubicBezTo>
                  <a:cubicBezTo>
                    <a:pt x="3889" y="6231"/>
                    <a:pt x="4160" y="5852"/>
                    <a:pt x="4510" y="5487"/>
                  </a:cubicBezTo>
                  <a:cubicBezTo>
                    <a:pt x="5768" y="6694"/>
                    <a:pt x="7022" y="8018"/>
                    <a:pt x="8282" y="9388"/>
                  </a:cubicBezTo>
                  <a:cubicBezTo>
                    <a:pt x="7330" y="9893"/>
                    <a:pt x="6501" y="10164"/>
                    <a:pt x="5799" y="10193"/>
                  </a:cubicBezTo>
                  <a:moveTo>
                    <a:pt x="19678" y="8570"/>
                  </a:moveTo>
                  <a:cubicBezTo>
                    <a:pt x="18868" y="7915"/>
                    <a:pt x="18055" y="7470"/>
                    <a:pt x="17235" y="7250"/>
                  </a:cubicBezTo>
                  <a:cubicBezTo>
                    <a:pt x="16421" y="7031"/>
                    <a:pt x="15603" y="6942"/>
                    <a:pt x="14779" y="6998"/>
                  </a:cubicBezTo>
                  <a:cubicBezTo>
                    <a:pt x="13964" y="7059"/>
                    <a:pt x="13130" y="7236"/>
                    <a:pt x="12296" y="7545"/>
                  </a:cubicBezTo>
                  <a:cubicBezTo>
                    <a:pt x="11462" y="7859"/>
                    <a:pt x="10625" y="8200"/>
                    <a:pt x="9782" y="8593"/>
                  </a:cubicBezTo>
                  <a:cubicBezTo>
                    <a:pt x="8448" y="7115"/>
                    <a:pt x="7114" y="5658"/>
                    <a:pt x="5778" y="4299"/>
                  </a:cubicBezTo>
                  <a:cubicBezTo>
                    <a:pt x="6382" y="3775"/>
                    <a:pt x="6963" y="3509"/>
                    <a:pt x="7526" y="3490"/>
                  </a:cubicBezTo>
                  <a:cubicBezTo>
                    <a:pt x="8088" y="3467"/>
                    <a:pt x="8631" y="3523"/>
                    <a:pt x="9145" y="3649"/>
                  </a:cubicBezTo>
                  <a:cubicBezTo>
                    <a:pt x="9669" y="3775"/>
                    <a:pt x="10149" y="3883"/>
                    <a:pt x="10590" y="3967"/>
                  </a:cubicBezTo>
                  <a:cubicBezTo>
                    <a:pt x="11038" y="4051"/>
                    <a:pt x="11424" y="3958"/>
                    <a:pt x="11765" y="3682"/>
                  </a:cubicBezTo>
                  <a:cubicBezTo>
                    <a:pt x="12123" y="3382"/>
                    <a:pt x="12321" y="2994"/>
                    <a:pt x="12351" y="2526"/>
                  </a:cubicBezTo>
                  <a:cubicBezTo>
                    <a:pt x="12376" y="2054"/>
                    <a:pt x="12189" y="1596"/>
                    <a:pt x="11782" y="1147"/>
                  </a:cubicBezTo>
                  <a:cubicBezTo>
                    <a:pt x="11258" y="569"/>
                    <a:pt x="10630" y="216"/>
                    <a:pt x="9872" y="85"/>
                  </a:cubicBezTo>
                  <a:cubicBezTo>
                    <a:pt x="9126" y="-41"/>
                    <a:pt x="8358" y="-30"/>
                    <a:pt x="7564" y="136"/>
                  </a:cubicBezTo>
                  <a:cubicBezTo>
                    <a:pt x="6780" y="309"/>
                    <a:pt x="6032" y="595"/>
                    <a:pt x="5324" y="997"/>
                  </a:cubicBezTo>
                  <a:cubicBezTo>
                    <a:pt x="4617" y="1399"/>
                    <a:pt x="4048" y="1811"/>
                    <a:pt x="3626" y="2213"/>
                  </a:cubicBezTo>
                  <a:cubicBezTo>
                    <a:pt x="3464" y="2066"/>
                    <a:pt x="3302" y="1918"/>
                    <a:pt x="3141" y="1773"/>
                  </a:cubicBezTo>
                  <a:cubicBezTo>
                    <a:pt x="2963" y="1614"/>
                    <a:pt x="2739" y="1530"/>
                    <a:pt x="2471" y="1535"/>
                  </a:cubicBezTo>
                  <a:cubicBezTo>
                    <a:pt x="2200" y="1535"/>
                    <a:pt x="1977" y="1647"/>
                    <a:pt x="1793" y="1853"/>
                  </a:cubicBezTo>
                  <a:cubicBezTo>
                    <a:pt x="1615" y="2054"/>
                    <a:pt x="1530" y="2288"/>
                    <a:pt x="1565" y="2536"/>
                  </a:cubicBezTo>
                  <a:cubicBezTo>
                    <a:pt x="1589" y="2793"/>
                    <a:pt x="1696" y="2989"/>
                    <a:pt x="1880" y="3139"/>
                  </a:cubicBezTo>
                  <a:cubicBezTo>
                    <a:pt x="2044" y="3270"/>
                    <a:pt x="2203" y="3401"/>
                    <a:pt x="2364" y="3537"/>
                  </a:cubicBezTo>
                  <a:cubicBezTo>
                    <a:pt x="1731" y="4276"/>
                    <a:pt x="1207" y="5094"/>
                    <a:pt x="795" y="5957"/>
                  </a:cubicBezTo>
                  <a:cubicBezTo>
                    <a:pt x="378" y="6820"/>
                    <a:pt x="130" y="7676"/>
                    <a:pt x="37" y="8509"/>
                  </a:cubicBezTo>
                  <a:cubicBezTo>
                    <a:pt x="-59" y="9346"/>
                    <a:pt x="33" y="10113"/>
                    <a:pt x="298" y="10824"/>
                  </a:cubicBezTo>
                  <a:cubicBezTo>
                    <a:pt x="566" y="11540"/>
                    <a:pt x="1056" y="12148"/>
                    <a:pt x="1774" y="12723"/>
                  </a:cubicBezTo>
                  <a:cubicBezTo>
                    <a:pt x="2942" y="13658"/>
                    <a:pt x="4321" y="14056"/>
                    <a:pt x="5915" y="13967"/>
                  </a:cubicBezTo>
                  <a:cubicBezTo>
                    <a:pt x="7507" y="13874"/>
                    <a:pt x="9223" y="13415"/>
                    <a:pt x="11064" y="12461"/>
                  </a:cubicBezTo>
                  <a:cubicBezTo>
                    <a:pt x="12532" y="14093"/>
                    <a:pt x="14002" y="15716"/>
                    <a:pt x="15470" y="17223"/>
                  </a:cubicBezTo>
                  <a:cubicBezTo>
                    <a:pt x="14849" y="17728"/>
                    <a:pt x="14305" y="18018"/>
                    <a:pt x="13826" y="18111"/>
                  </a:cubicBezTo>
                  <a:cubicBezTo>
                    <a:pt x="13344" y="18210"/>
                    <a:pt x="12917" y="18200"/>
                    <a:pt x="12530" y="18088"/>
                  </a:cubicBezTo>
                  <a:cubicBezTo>
                    <a:pt x="12142" y="17971"/>
                    <a:pt x="11782" y="17803"/>
                    <a:pt x="11455" y="17587"/>
                  </a:cubicBezTo>
                  <a:cubicBezTo>
                    <a:pt x="11125" y="17368"/>
                    <a:pt x="10799" y="17181"/>
                    <a:pt x="10474" y="17026"/>
                  </a:cubicBezTo>
                  <a:cubicBezTo>
                    <a:pt x="10154" y="16872"/>
                    <a:pt x="9823" y="16788"/>
                    <a:pt x="9486" y="16783"/>
                  </a:cubicBezTo>
                  <a:cubicBezTo>
                    <a:pt x="9145" y="16778"/>
                    <a:pt x="8785" y="16937"/>
                    <a:pt x="8388" y="17265"/>
                  </a:cubicBezTo>
                  <a:cubicBezTo>
                    <a:pt x="7981" y="17606"/>
                    <a:pt x="7777" y="18004"/>
                    <a:pt x="7777" y="18453"/>
                  </a:cubicBezTo>
                  <a:cubicBezTo>
                    <a:pt x="7777" y="18897"/>
                    <a:pt x="7991" y="19351"/>
                    <a:pt x="8408" y="19809"/>
                  </a:cubicBezTo>
                  <a:cubicBezTo>
                    <a:pt x="8830" y="20268"/>
                    <a:pt x="9379" y="20651"/>
                    <a:pt x="10042" y="20955"/>
                  </a:cubicBezTo>
                  <a:cubicBezTo>
                    <a:pt x="10708" y="21259"/>
                    <a:pt x="11455" y="21451"/>
                    <a:pt x="12279" y="21502"/>
                  </a:cubicBezTo>
                  <a:cubicBezTo>
                    <a:pt x="13103" y="21559"/>
                    <a:pt x="13970" y="21437"/>
                    <a:pt x="14886" y="21109"/>
                  </a:cubicBezTo>
                  <a:cubicBezTo>
                    <a:pt x="15807" y="20787"/>
                    <a:pt x="16721" y="20202"/>
                    <a:pt x="17617" y="19332"/>
                  </a:cubicBezTo>
                  <a:cubicBezTo>
                    <a:pt x="18051" y="19739"/>
                    <a:pt x="18489" y="20127"/>
                    <a:pt x="18921" y="20501"/>
                  </a:cubicBezTo>
                  <a:cubicBezTo>
                    <a:pt x="19107" y="20656"/>
                    <a:pt x="19328" y="20731"/>
                    <a:pt x="19601" y="20712"/>
                  </a:cubicBezTo>
                  <a:cubicBezTo>
                    <a:pt x="19861" y="20703"/>
                    <a:pt x="20090" y="20586"/>
                    <a:pt x="20269" y="20375"/>
                  </a:cubicBezTo>
                  <a:cubicBezTo>
                    <a:pt x="20455" y="20160"/>
                    <a:pt x="20532" y="19921"/>
                    <a:pt x="20503" y="19674"/>
                  </a:cubicBezTo>
                  <a:cubicBezTo>
                    <a:pt x="20477" y="19421"/>
                    <a:pt x="20371" y="19229"/>
                    <a:pt x="20192" y="19089"/>
                  </a:cubicBezTo>
                  <a:cubicBezTo>
                    <a:pt x="19755" y="18752"/>
                    <a:pt x="19321" y="18397"/>
                    <a:pt x="18884" y="18022"/>
                  </a:cubicBezTo>
                  <a:cubicBezTo>
                    <a:pt x="19626" y="17143"/>
                    <a:pt x="20221" y="16217"/>
                    <a:pt x="20664" y="15300"/>
                  </a:cubicBezTo>
                  <a:cubicBezTo>
                    <a:pt x="21103" y="14379"/>
                    <a:pt x="21367" y="13490"/>
                    <a:pt x="21453" y="12667"/>
                  </a:cubicBezTo>
                  <a:cubicBezTo>
                    <a:pt x="21540" y="11839"/>
                    <a:pt x="21439" y="11091"/>
                    <a:pt x="21159" y="10412"/>
                  </a:cubicBezTo>
                  <a:cubicBezTo>
                    <a:pt x="20880" y="9725"/>
                    <a:pt x="20386" y="9135"/>
                    <a:pt x="19678" y="857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7" name="AutoShape 54">
              <a:extLst>
                <a:ext uri="{FF2B5EF4-FFF2-40B4-BE49-F238E27FC236}">
                  <a16:creationId xmlns:a16="http://schemas.microsoft.com/office/drawing/2014/main" xmlns="" id="{A11729F1-BC62-4128-B348-2F7AC45D21F8}"/>
                </a:ext>
              </a:extLst>
            </p:cNvPr>
            <p:cNvSpPr>
              <a:spLocks/>
            </p:cNvSpPr>
            <p:nvPr/>
          </p:nvSpPr>
          <p:spPr bwMode="auto">
            <a:xfrm>
              <a:off x="6282035" y="3143845"/>
              <a:ext cx="52983" cy="55364"/>
            </a:xfrm>
            <a:custGeom>
              <a:avLst/>
              <a:gdLst>
                <a:gd name="T0" fmla="+- 0 10791 197"/>
                <a:gd name="T1" fmla="*/ T0 w 21188"/>
                <a:gd name="T2" fmla="+- 0 10794 193"/>
                <a:gd name="T3" fmla="*/ 10794 h 21203"/>
                <a:gd name="T4" fmla="+- 0 10791 197"/>
                <a:gd name="T5" fmla="*/ T4 w 21188"/>
                <a:gd name="T6" fmla="+- 0 10794 193"/>
                <a:gd name="T7" fmla="*/ 10794 h 21203"/>
                <a:gd name="T8" fmla="+- 0 10791 197"/>
                <a:gd name="T9" fmla="*/ T8 w 21188"/>
                <a:gd name="T10" fmla="+- 0 10794 193"/>
                <a:gd name="T11" fmla="*/ 10794 h 21203"/>
                <a:gd name="T12" fmla="+- 0 10791 197"/>
                <a:gd name="T13" fmla="*/ T12 w 21188"/>
                <a:gd name="T14" fmla="+- 0 10794 193"/>
                <a:gd name="T15" fmla="*/ 10794 h 21203"/>
              </a:gdLst>
              <a:ahLst/>
              <a:cxnLst>
                <a:cxn ang="0">
                  <a:pos x="T1" y="T3"/>
                </a:cxn>
                <a:cxn ang="0">
                  <a:pos x="T5" y="T7"/>
                </a:cxn>
                <a:cxn ang="0">
                  <a:pos x="T9" y="T11"/>
                </a:cxn>
                <a:cxn ang="0">
                  <a:pos x="T13" y="T15"/>
                </a:cxn>
              </a:cxnLst>
              <a:rect l="0" t="0" r="r" b="b"/>
              <a:pathLst>
                <a:path w="21188" h="21203">
                  <a:moveTo>
                    <a:pt x="17615" y="468"/>
                  </a:moveTo>
                  <a:lnTo>
                    <a:pt x="17606" y="468"/>
                  </a:lnTo>
                  <a:cubicBezTo>
                    <a:pt x="14870" y="2476"/>
                    <a:pt x="12200" y="4590"/>
                    <a:pt x="9727" y="6958"/>
                  </a:cubicBezTo>
                  <a:cubicBezTo>
                    <a:pt x="7348" y="9227"/>
                    <a:pt x="5200" y="11619"/>
                    <a:pt x="3329" y="14060"/>
                  </a:cubicBezTo>
                  <a:lnTo>
                    <a:pt x="341" y="17962"/>
                  </a:lnTo>
                  <a:lnTo>
                    <a:pt x="350" y="17970"/>
                  </a:lnTo>
                  <a:cubicBezTo>
                    <a:pt x="-197" y="18786"/>
                    <a:pt x="-106" y="19880"/>
                    <a:pt x="638" y="20590"/>
                  </a:cubicBezTo>
                  <a:cubicBezTo>
                    <a:pt x="1491" y="21407"/>
                    <a:pt x="2889" y="21407"/>
                    <a:pt x="3746" y="20590"/>
                  </a:cubicBezTo>
                  <a:cubicBezTo>
                    <a:pt x="3877" y="20460"/>
                    <a:pt x="3984" y="20321"/>
                    <a:pt x="4069" y="20174"/>
                  </a:cubicBezTo>
                  <a:lnTo>
                    <a:pt x="6867" y="16517"/>
                  </a:lnTo>
                  <a:cubicBezTo>
                    <a:pt x="8601" y="14255"/>
                    <a:pt x="10606" y="12027"/>
                    <a:pt x="12824" y="9913"/>
                  </a:cubicBezTo>
                  <a:cubicBezTo>
                    <a:pt x="15281" y="7570"/>
                    <a:pt x="17557" y="5758"/>
                    <a:pt x="20329" y="3749"/>
                  </a:cubicBezTo>
                  <a:lnTo>
                    <a:pt x="20321" y="3741"/>
                  </a:lnTo>
                  <a:cubicBezTo>
                    <a:pt x="20400" y="3684"/>
                    <a:pt x="20473" y="3635"/>
                    <a:pt x="20543" y="3570"/>
                  </a:cubicBezTo>
                  <a:cubicBezTo>
                    <a:pt x="21402" y="2753"/>
                    <a:pt x="21402" y="1427"/>
                    <a:pt x="20543" y="606"/>
                  </a:cubicBezTo>
                  <a:cubicBezTo>
                    <a:pt x="19742" y="-161"/>
                    <a:pt x="18472" y="-193"/>
                    <a:pt x="17615" y="46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28" name="AutoShape 55">
              <a:extLst>
                <a:ext uri="{FF2B5EF4-FFF2-40B4-BE49-F238E27FC236}">
                  <a16:creationId xmlns:a16="http://schemas.microsoft.com/office/drawing/2014/main" xmlns="" id="{27709B1B-5F5C-4BF9-9246-AD376AF0B899}"/>
                </a:ext>
              </a:extLst>
            </p:cNvPr>
            <p:cNvSpPr>
              <a:spLocks/>
            </p:cNvSpPr>
            <p:nvPr/>
          </p:nvSpPr>
          <p:spPr bwMode="auto">
            <a:xfrm>
              <a:off x="6336804" y="2958703"/>
              <a:ext cx="53578" cy="55960"/>
            </a:xfrm>
            <a:custGeom>
              <a:avLst/>
              <a:gdLst>
                <a:gd name="T0" fmla="+- 0 10803 213"/>
                <a:gd name="T1" fmla="*/ T0 w 21180"/>
                <a:gd name="T2" fmla="+- 0 10801 203"/>
                <a:gd name="T3" fmla="*/ 10801 h 21196"/>
                <a:gd name="T4" fmla="+- 0 10803 213"/>
                <a:gd name="T5" fmla="*/ T4 w 21180"/>
                <a:gd name="T6" fmla="+- 0 10801 203"/>
                <a:gd name="T7" fmla="*/ 10801 h 21196"/>
                <a:gd name="T8" fmla="+- 0 10803 213"/>
                <a:gd name="T9" fmla="*/ T8 w 21180"/>
                <a:gd name="T10" fmla="+- 0 10801 203"/>
                <a:gd name="T11" fmla="*/ 10801 h 21196"/>
                <a:gd name="T12" fmla="+- 0 10803 213"/>
                <a:gd name="T13" fmla="*/ T12 w 21180"/>
                <a:gd name="T14" fmla="+- 0 10801 203"/>
                <a:gd name="T15" fmla="*/ 10801 h 21196"/>
              </a:gdLst>
              <a:ahLst/>
              <a:cxnLst>
                <a:cxn ang="0">
                  <a:pos x="T1" y="T3"/>
                </a:cxn>
                <a:cxn ang="0">
                  <a:pos x="T5" y="T7"/>
                </a:cxn>
                <a:cxn ang="0">
                  <a:pos x="T9" y="T11"/>
                </a:cxn>
                <a:cxn ang="0">
                  <a:pos x="T13" y="T15"/>
                </a:cxn>
              </a:cxnLst>
              <a:rect l="0" t="0" r="r" b="b"/>
              <a:pathLst>
                <a:path w="21180" h="21196">
                  <a:moveTo>
                    <a:pt x="8372" y="11356"/>
                  </a:moveTo>
                  <a:cubicBezTo>
                    <a:pt x="6122" y="13508"/>
                    <a:pt x="3675" y="15444"/>
                    <a:pt x="1144" y="17292"/>
                  </a:cubicBezTo>
                  <a:cubicBezTo>
                    <a:pt x="963" y="17388"/>
                    <a:pt x="786" y="17493"/>
                    <a:pt x="637" y="17645"/>
                  </a:cubicBezTo>
                  <a:cubicBezTo>
                    <a:pt x="-213" y="18457"/>
                    <a:pt x="-213" y="19774"/>
                    <a:pt x="637" y="20585"/>
                  </a:cubicBezTo>
                  <a:cubicBezTo>
                    <a:pt x="1464" y="21380"/>
                    <a:pt x="2796" y="21397"/>
                    <a:pt x="3652" y="20641"/>
                  </a:cubicBezTo>
                  <a:lnTo>
                    <a:pt x="3665" y="20649"/>
                  </a:lnTo>
                  <a:cubicBezTo>
                    <a:pt x="6364" y="18673"/>
                    <a:pt x="8988" y="16581"/>
                    <a:pt x="11419" y="14263"/>
                  </a:cubicBezTo>
                  <a:cubicBezTo>
                    <a:pt x="13759" y="12030"/>
                    <a:pt x="15873" y="9685"/>
                    <a:pt x="17715" y="7283"/>
                  </a:cubicBezTo>
                  <a:lnTo>
                    <a:pt x="20663" y="3427"/>
                  </a:lnTo>
                  <a:lnTo>
                    <a:pt x="20654" y="3419"/>
                  </a:lnTo>
                  <a:cubicBezTo>
                    <a:pt x="21386" y="2600"/>
                    <a:pt x="21357" y="1379"/>
                    <a:pt x="20541" y="608"/>
                  </a:cubicBezTo>
                  <a:cubicBezTo>
                    <a:pt x="19697" y="-203"/>
                    <a:pt x="18323" y="-203"/>
                    <a:pt x="17468" y="608"/>
                  </a:cubicBezTo>
                  <a:cubicBezTo>
                    <a:pt x="17313" y="760"/>
                    <a:pt x="17197" y="937"/>
                    <a:pt x="17094" y="1114"/>
                  </a:cubicBezTo>
                  <a:lnTo>
                    <a:pt x="14228" y="4857"/>
                  </a:lnTo>
                  <a:cubicBezTo>
                    <a:pt x="12526" y="7090"/>
                    <a:pt x="10552" y="9275"/>
                    <a:pt x="8372" y="1135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29" name="Group 58">
            <a:extLst>
              <a:ext uri="{FF2B5EF4-FFF2-40B4-BE49-F238E27FC236}">
                <a16:creationId xmlns:a16="http://schemas.microsoft.com/office/drawing/2014/main" xmlns="" id="{31DE5461-F7CE-4EC1-954E-146A70CFEEAC}"/>
              </a:ext>
            </a:extLst>
          </p:cNvPr>
          <p:cNvGrpSpPr/>
          <p:nvPr/>
        </p:nvGrpSpPr>
        <p:grpSpPr>
          <a:xfrm>
            <a:off x="7015900" y="3513971"/>
            <a:ext cx="570915" cy="535782"/>
            <a:chOff x="10074275" y="1647825"/>
            <a:chExt cx="464344" cy="435769"/>
          </a:xfrm>
          <a:solidFill>
            <a:schemeClr val="bg1"/>
          </a:solidFill>
        </p:grpSpPr>
        <p:sp>
          <p:nvSpPr>
            <p:cNvPr id="30" name="AutoShape 69">
              <a:extLst>
                <a:ext uri="{FF2B5EF4-FFF2-40B4-BE49-F238E27FC236}">
                  <a16:creationId xmlns:a16="http://schemas.microsoft.com/office/drawing/2014/main" xmlns="" id="{29C9A941-C3C9-4D8B-B3E9-541237C76196}"/>
                </a:ext>
              </a:extLst>
            </p:cNvPr>
            <p:cNvSpPr>
              <a:spLocks/>
            </p:cNvSpPr>
            <p:nvPr/>
          </p:nvSpPr>
          <p:spPr bwMode="auto">
            <a:xfrm>
              <a:off x="10074275" y="1647825"/>
              <a:ext cx="464344"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223" y="5760"/>
                  </a:moveTo>
                  <a:lnTo>
                    <a:pt x="17548" y="5760"/>
                  </a:lnTo>
                  <a:cubicBezTo>
                    <a:pt x="16804" y="5760"/>
                    <a:pt x="16198" y="5114"/>
                    <a:pt x="16198" y="4320"/>
                  </a:cubicBezTo>
                  <a:lnTo>
                    <a:pt x="16200" y="4320"/>
                  </a:lnTo>
                  <a:lnTo>
                    <a:pt x="16200" y="1440"/>
                  </a:lnTo>
                  <a:lnTo>
                    <a:pt x="20250" y="5760"/>
                  </a:lnTo>
                  <a:cubicBezTo>
                    <a:pt x="20250" y="5760"/>
                    <a:pt x="18223" y="5760"/>
                    <a:pt x="18223" y="5760"/>
                  </a:cubicBezTo>
                  <a:close/>
                  <a:moveTo>
                    <a:pt x="20250" y="19440"/>
                  </a:moveTo>
                  <a:cubicBezTo>
                    <a:pt x="20250" y="19837"/>
                    <a:pt x="19948" y="20160"/>
                    <a:pt x="19575" y="20160"/>
                  </a:cubicBezTo>
                  <a:lnTo>
                    <a:pt x="2024" y="20160"/>
                  </a:lnTo>
                  <a:cubicBezTo>
                    <a:pt x="1651" y="20160"/>
                    <a:pt x="1349" y="19837"/>
                    <a:pt x="1349" y="19440"/>
                  </a:cubicBezTo>
                  <a:lnTo>
                    <a:pt x="1349" y="2160"/>
                  </a:lnTo>
                  <a:cubicBezTo>
                    <a:pt x="1349" y="1762"/>
                    <a:pt x="1651" y="1440"/>
                    <a:pt x="2024" y="1440"/>
                  </a:cubicBezTo>
                  <a:lnTo>
                    <a:pt x="15525" y="1440"/>
                  </a:lnTo>
                  <a:lnTo>
                    <a:pt x="15525" y="4320"/>
                  </a:lnTo>
                  <a:lnTo>
                    <a:pt x="15523" y="4320"/>
                  </a:lnTo>
                  <a:cubicBezTo>
                    <a:pt x="15523" y="5513"/>
                    <a:pt x="16430" y="6480"/>
                    <a:pt x="17548" y="6480"/>
                  </a:cubicBezTo>
                  <a:lnTo>
                    <a:pt x="18223" y="6480"/>
                  </a:lnTo>
                  <a:lnTo>
                    <a:pt x="20250" y="6480"/>
                  </a:lnTo>
                  <a:cubicBezTo>
                    <a:pt x="20250" y="6480"/>
                    <a:pt x="20250" y="19440"/>
                    <a:pt x="20250" y="19440"/>
                  </a:cubicBezTo>
                  <a:close/>
                  <a:moveTo>
                    <a:pt x="21204" y="4741"/>
                  </a:moveTo>
                  <a:lnTo>
                    <a:pt x="17154" y="421"/>
                  </a:lnTo>
                  <a:cubicBezTo>
                    <a:pt x="16901" y="151"/>
                    <a:pt x="16557" y="0"/>
                    <a:pt x="16200" y="0"/>
                  </a:cubicBezTo>
                  <a:lnTo>
                    <a:pt x="2024" y="0"/>
                  </a:lnTo>
                  <a:cubicBezTo>
                    <a:pt x="908" y="0"/>
                    <a:pt x="0" y="968"/>
                    <a:pt x="0" y="2160"/>
                  </a:cubicBezTo>
                  <a:lnTo>
                    <a:pt x="0" y="19440"/>
                  </a:lnTo>
                  <a:cubicBezTo>
                    <a:pt x="0" y="20631"/>
                    <a:pt x="908" y="21600"/>
                    <a:pt x="2024" y="21600"/>
                  </a:cubicBezTo>
                  <a:lnTo>
                    <a:pt x="19575" y="21600"/>
                  </a:lnTo>
                  <a:cubicBezTo>
                    <a:pt x="20691" y="21600"/>
                    <a:pt x="21599" y="20631"/>
                    <a:pt x="21599" y="19440"/>
                  </a:cubicBezTo>
                  <a:lnTo>
                    <a:pt x="21599" y="5760"/>
                  </a:lnTo>
                  <a:cubicBezTo>
                    <a:pt x="21599" y="5378"/>
                    <a:pt x="21457" y="5011"/>
                    <a:pt x="21204" y="474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1" name="AutoShape 70">
              <a:extLst>
                <a:ext uri="{FF2B5EF4-FFF2-40B4-BE49-F238E27FC236}">
                  <a16:creationId xmlns:a16="http://schemas.microsoft.com/office/drawing/2014/main" xmlns="" id="{2064DEEE-AE2C-4F86-8313-B35298E3B127}"/>
                </a:ext>
              </a:extLst>
            </p:cNvPr>
            <p:cNvSpPr>
              <a:spLocks/>
            </p:cNvSpPr>
            <p:nvPr/>
          </p:nvSpPr>
          <p:spPr bwMode="auto">
            <a:xfrm>
              <a:off x="10291763" y="1734344"/>
              <a:ext cx="873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2" name="AutoShape 71">
              <a:extLst>
                <a:ext uri="{FF2B5EF4-FFF2-40B4-BE49-F238E27FC236}">
                  <a16:creationId xmlns:a16="http://schemas.microsoft.com/office/drawing/2014/main" xmlns="" id="{AAB47135-FC99-4A64-9589-6937378BB50D}"/>
                </a:ext>
              </a:extLst>
            </p:cNvPr>
            <p:cNvSpPr>
              <a:spLocks/>
            </p:cNvSpPr>
            <p:nvPr/>
          </p:nvSpPr>
          <p:spPr bwMode="auto">
            <a:xfrm>
              <a:off x="10291763" y="1778000"/>
              <a:ext cx="87313"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00" y="21599"/>
                  </a:moveTo>
                  <a:lnTo>
                    <a:pt x="19800" y="21599"/>
                  </a:lnTo>
                  <a:cubicBezTo>
                    <a:pt x="20791" y="21599"/>
                    <a:pt x="21600" y="16769"/>
                    <a:pt x="21600" y="10800"/>
                  </a:cubicBezTo>
                  <a:cubicBezTo>
                    <a:pt x="21600" y="4830"/>
                    <a:pt x="20791" y="0"/>
                    <a:pt x="19800" y="0"/>
                  </a:cubicBezTo>
                  <a:lnTo>
                    <a:pt x="1800" y="0"/>
                  </a:lnTo>
                  <a:cubicBezTo>
                    <a:pt x="801" y="0"/>
                    <a:pt x="0" y="4830"/>
                    <a:pt x="0" y="10800"/>
                  </a:cubicBezTo>
                  <a:cubicBezTo>
                    <a:pt x="0" y="16769"/>
                    <a:pt x="801" y="21599"/>
                    <a:pt x="1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3" name="AutoShape 72">
              <a:extLst>
                <a:ext uri="{FF2B5EF4-FFF2-40B4-BE49-F238E27FC236}">
                  <a16:creationId xmlns:a16="http://schemas.microsoft.com/office/drawing/2014/main" xmlns="" id="{AF875287-5F5C-46AF-B1F3-6563E2E64C0B}"/>
                </a:ext>
              </a:extLst>
            </p:cNvPr>
            <p:cNvSpPr>
              <a:spLocks/>
            </p:cNvSpPr>
            <p:nvPr/>
          </p:nvSpPr>
          <p:spPr bwMode="auto">
            <a:xfrm>
              <a:off x="10291763" y="1821657"/>
              <a:ext cx="188913"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0800"/>
                  </a:moveTo>
                  <a:cubicBezTo>
                    <a:pt x="0" y="16769"/>
                    <a:pt x="369" y="21599"/>
                    <a:pt x="830" y="21599"/>
                  </a:cubicBezTo>
                  <a:lnTo>
                    <a:pt x="20769" y="21599"/>
                  </a:lnTo>
                  <a:cubicBezTo>
                    <a:pt x="21226" y="21599"/>
                    <a:pt x="21600" y="16769"/>
                    <a:pt x="21600" y="10800"/>
                  </a:cubicBezTo>
                  <a:cubicBezTo>
                    <a:pt x="21600" y="4830"/>
                    <a:pt x="21226" y="0"/>
                    <a:pt x="20769" y="0"/>
                  </a:cubicBezTo>
                  <a:lnTo>
                    <a:pt x="830" y="0"/>
                  </a:lnTo>
                  <a:cubicBezTo>
                    <a:pt x="369" y="0"/>
                    <a:pt x="0" y="4830"/>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4" name="AutoShape 73">
              <a:extLst>
                <a:ext uri="{FF2B5EF4-FFF2-40B4-BE49-F238E27FC236}">
                  <a16:creationId xmlns:a16="http://schemas.microsoft.com/office/drawing/2014/main" xmlns="" id="{817AF00B-3DA8-4F76-913E-C4FE42411891}"/>
                </a:ext>
              </a:extLst>
            </p:cNvPr>
            <p:cNvSpPr>
              <a:spLocks/>
            </p:cNvSpPr>
            <p:nvPr/>
          </p:nvSpPr>
          <p:spPr bwMode="auto">
            <a:xfrm>
              <a:off x="10132219" y="1908969"/>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5" name="AutoShape 74">
              <a:extLst>
                <a:ext uri="{FF2B5EF4-FFF2-40B4-BE49-F238E27FC236}">
                  <a16:creationId xmlns:a16="http://schemas.microsoft.com/office/drawing/2014/main" xmlns="" id="{3A54B88F-5267-4A1C-B9B3-0E85BF5425FD}"/>
                </a:ext>
              </a:extLst>
            </p:cNvPr>
            <p:cNvSpPr>
              <a:spLocks/>
            </p:cNvSpPr>
            <p:nvPr/>
          </p:nvSpPr>
          <p:spPr bwMode="auto">
            <a:xfrm>
              <a:off x="10132219" y="1952625"/>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6" name="AutoShape 75">
              <a:extLst>
                <a:ext uri="{FF2B5EF4-FFF2-40B4-BE49-F238E27FC236}">
                  <a16:creationId xmlns:a16="http://schemas.microsoft.com/office/drawing/2014/main" xmlns="" id="{863C229E-9795-49D5-B92C-5439332D1283}"/>
                </a:ext>
              </a:extLst>
            </p:cNvPr>
            <p:cNvSpPr>
              <a:spLocks/>
            </p:cNvSpPr>
            <p:nvPr/>
          </p:nvSpPr>
          <p:spPr bwMode="auto">
            <a:xfrm>
              <a:off x="10132219" y="1996282"/>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48"/>
                    <a:pt x="201" y="21599"/>
                    <a:pt x="449" y="21599"/>
                  </a:cubicBezTo>
                  <a:lnTo>
                    <a:pt x="21150" y="21599"/>
                  </a:lnTo>
                  <a:cubicBezTo>
                    <a:pt x="21397" y="21599"/>
                    <a:pt x="21599" y="16748"/>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7" name="AutoShape 76">
              <a:extLst>
                <a:ext uri="{FF2B5EF4-FFF2-40B4-BE49-F238E27FC236}">
                  <a16:creationId xmlns:a16="http://schemas.microsoft.com/office/drawing/2014/main" xmlns="" id="{6F8C6BA6-932F-4821-932C-376F7846A154}"/>
                </a:ext>
              </a:extLst>
            </p:cNvPr>
            <p:cNvSpPr>
              <a:spLocks/>
            </p:cNvSpPr>
            <p:nvPr/>
          </p:nvSpPr>
          <p:spPr bwMode="auto">
            <a:xfrm>
              <a:off x="10132219" y="1865313"/>
              <a:ext cx="348456"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150" y="0"/>
                  </a:moveTo>
                  <a:lnTo>
                    <a:pt x="449" y="0"/>
                  </a:lnTo>
                  <a:cubicBezTo>
                    <a:pt x="201" y="0"/>
                    <a:pt x="0" y="4830"/>
                    <a:pt x="0" y="10800"/>
                  </a:cubicBezTo>
                  <a:cubicBezTo>
                    <a:pt x="0" y="16769"/>
                    <a:pt x="201" y="21599"/>
                    <a:pt x="449" y="21599"/>
                  </a:cubicBezTo>
                  <a:lnTo>
                    <a:pt x="21150" y="21599"/>
                  </a:lnTo>
                  <a:cubicBezTo>
                    <a:pt x="21397" y="21599"/>
                    <a:pt x="21599" y="16769"/>
                    <a:pt x="21599" y="10800"/>
                  </a:cubicBezTo>
                  <a:cubicBezTo>
                    <a:pt x="21599" y="4830"/>
                    <a:pt x="21397" y="0"/>
                    <a:pt x="211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38" name="AutoShape 77">
              <a:extLst>
                <a:ext uri="{FF2B5EF4-FFF2-40B4-BE49-F238E27FC236}">
                  <a16:creationId xmlns:a16="http://schemas.microsoft.com/office/drawing/2014/main" xmlns="" id="{09D579C7-2E6D-422F-9A05-E4CBD97AD11C}"/>
                </a:ext>
              </a:extLst>
            </p:cNvPr>
            <p:cNvSpPr>
              <a:spLocks/>
            </p:cNvSpPr>
            <p:nvPr/>
          </p:nvSpPr>
          <p:spPr bwMode="auto">
            <a:xfrm>
              <a:off x="10132219" y="1720057"/>
              <a:ext cx="130969"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4799" y="5400"/>
                  </a:moveTo>
                  <a:lnTo>
                    <a:pt x="16800" y="5400"/>
                  </a:lnTo>
                  <a:lnTo>
                    <a:pt x="16800" y="16200"/>
                  </a:lnTo>
                  <a:lnTo>
                    <a:pt x="4799" y="16200"/>
                  </a:lnTo>
                  <a:cubicBezTo>
                    <a:pt x="4799" y="16200"/>
                    <a:pt x="4799" y="5400"/>
                    <a:pt x="4799" y="5400"/>
                  </a:cubicBezTo>
                  <a:close/>
                  <a:moveTo>
                    <a:pt x="2399" y="21599"/>
                  </a:moveTo>
                  <a:lnTo>
                    <a:pt x="19200" y="21599"/>
                  </a:lnTo>
                  <a:cubicBezTo>
                    <a:pt x="20526" y="21599"/>
                    <a:pt x="21599" y="20392"/>
                    <a:pt x="21599" y="18900"/>
                  </a:cubicBezTo>
                  <a:lnTo>
                    <a:pt x="21599" y="2700"/>
                  </a:lnTo>
                  <a:cubicBezTo>
                    <a:pt x="21599" y="1207"/>
                    <a:pt x="20526" y="0"/>
                    <a:pt x="19200" y="0"/>
                  </a:cubicBezTo>
                  <a:lnTo>
                    <a:pt x="2399" y="0"/>
                  </a:lnTo>
                  <a:cubicBezTo>
                    <a:pt x="1073" y="0"/>
                    <a:pt x="0" y="1207"/>
                    <a:pt x="0" y="2700"/>
                  </a:cubicBezTo>
                  <a:lnTo>
                    <a:pt x="0" y="18900"/>
                  </a:lnTo>
                  <a:cubicBezTo>
                    <a:pt x="0" y="20392"/>
                    <a:pt x="1073" y="21599"/>
                    <a:pt x="2399"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grpSp>
      <p:grpSp>
        <p:nvGrpSpPr>
          <p:cNvPr id="39" name="组合 38">
            <a:extLst>
              <a:ext uri="{FF2B5EF4-FFF2-40B4-BE49-F238E27FC236}">
                <a16:creationId xmlns:a16="http://schemas.microsoft.com/office/drawing/2014/main" xmlns="" id="{26C53CAF-8FAD-44C2-8AE8-5C0E3C7C2F17}"/>
              </a:ext>
            </a:extLst>
          </p:cNvPr>
          <p:cNvGrpSpPr/>
          <p:nvPr/>
        </p:nvGrpSpPr>
        <p:grpSpPr>
          <a:xfrm>
            <a:off x="9270832" y="3499092"/>
            <a:ext cx="644916" cy="565540"/>
            <a:chOff x="1239739" y="2232422"/>
            <a:chExt cx="348258" cy="305396"/>
          </a:xfrm>
          <a:solidFill>
            <a:schemeClr val="bg1"/>
          </a:solidFill>
        </p:grpSpPr>
        <p:sp>
          <p:nvSpPr>
            <p:cNvPr id="40" name="AutoShape 147">
              <a:extLst>
                <a:ext uri="{FF2B5EF4-FFF2-40B4-BE49-F238E27FC236}">
                  <a16:creationId xmlns:a16="http://schemas.microsoft.com/office/drawing/2014/main" xmlns="" id="{8ED2A70E-E35C-4629-B790-EAA3FEED7632}"/>
                </a:ext>
              </a:extLst>
            </p:cNvPr>
            <p:cNvSpPr>
              <a:spLocks/>
            </p:cNvSpPr>
            <p:nvPr/>
          </p:nvSpPr>
          <p:spPr bwMode="auto">
            <a:xfrm>
              <a:off x="1239739" y="2232422"/>
              <a:ext cx="348258" cy="305396"/>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sp>
          <p:nvSpPr>
            <p:cNvPr id="41" name="AutoShape 148">
              <a:extLst>
                <a:ext uri="{FF2B5EF4-FFF2-40B4-BE49-F238E27FC236}">
                  <a16:creationId xmlns:a16="http://schemas.microsoft.com/office/drawing/2014/main" xmlns="" id="{B6A48C6B-6B32-45B6-9F03-630B2E9037B9}"/>
                </a:ext>
              </a:extLst>
            </p:cNvPr>
            <p:cNvSpPr>
              <a:spLocks/>
            </p:cNvSpPr>
            <p:nvPr/>
          </p:nvSpPr>
          <p:spPr bwMode="auto">
            <a:xfrm>
              <a:off x="1293912" y="2287190"/>
              <a:ext cx="51792" cy="5179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4288" tIns="14288" rIns="14288" bIns="14288" anchor="ctr"/>
            <a:lstStyle/>
            <a:p>
              <a:pPr algn="ctr" defTabSz="171442" fontAlgn="base" hangingPunct="0">
                <a:spcBef>
                  <a:spcPct val="0"/>
                </a:spcBef>
                <a:spcAft>
                  <a:spcPct val="0"/>
                </a:spcAft>
              </a:pPr>
              <a:endParaRPr lang="en-US" sz="1125">
                <a:solidFill>
                  <a:schemeClr val="bg1">
                    <a:lumMod val="65000"/>
                  </a:schemeClr>
                </a:solidFill>
                <a:effectLst>
                  <a:outerShdw blurRad="38100" dist="38100" dir="2700000" algn="tl">
                    <a:srgbClr val="000000"/>
                  </a:outerShdw>
                </a:effectLst>
                <a:latin typeface="Gill Sans" charset="0"/>
                <a:sym typeface="Gill Sans" charset="0"/>
              </a:endParaRPr>
            </a:p>
          </p:txBody>
        </p:sp>
      </p:grpSp>
    </p:spTree>
    <p:extLst>
      <p:ext uri="{BB962C8B-B14F-4D97-AF65-F5344CB8AC3E}">
        <p14:creationId xmlns:p14="http://schemas.microsoft.com/office/powerpoint/2010/main" val="38003738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p:cTn id="32" dur="500" fill="hold"/>
                                        <p:tgtEl>
                                          <p:spTgt spid="8"/>
                                        </p:tgtEl>
                                        <p:attrNameLst>
                                          <p:attrName>ppt_w</p:attrName>
                                        </p:attrNameLst>
                                      </p:cBhvr>
                                      <p:tavLst>
                                        <p:tav tm="0">
                                          <p:val>
                                            <p:fltVal val="0"/>
                                          </p:val>
                                        </p:tav>
                                        <p:tav tm="100000">
                                          <p:val>
                                            <p:strVal val="#ppt_w"/>
                                          </p:val>
                                        </p:tav>
                                      </p:tavLst>
                                    </p:anim>
                                    <p:anim calcmode="lin" valueType="num">
                                      <p:cBhvr>
                                        <p:cTn id="33" dur="500" fill="hold"/>
                                        <p:tgtEl>
                                          <p:spTgt spid="8"/>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p:cTn id="37" dur="500" fill="hold"/>
                                        <p:tgtEl>
                                          <p:spTgt spid="11"/>
                                        </p:tgtEl>
                                        <p:attrNameLst>
                                          <p:attrName>ppt_w</p:attrName>
                                        </p:attrNameLst>
                                      </p:cBhvr>
                                      <p:tavLst>
                                        <p:tav tm="0">
                                          <p:val>
                                            <p:fltVal val="0"/>
                                          </p:val>
                                        </p:tav>
                                        <p:tav tm="100000">
                                          <p:val>
                                            <p:strVal val="#ppt_w"/>
                                          </p:val>
                                        </p:tav>
                                      </p:tavLst>
                                    </p:anim>
                                    <p:anim calcmode="lin" valueType="num">
                                      <p:cBhvr>
                                        <p:cTn id="38" dur="500" fill="hold"/>
                                        <p:tgtEl>
                                          <p:spTgt spid="11"/>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23" presetClass="entr" presetSubtype="16" fill="hold" nodeType="afterEffect">
                                  <p:stCondLst>
                                    <p:cond delay="0"/>
                                  </p:stCondLst>
                                  <p:childTnLst>
                                    <p:set>
                                      <p:cBhvr>
                                        <p:cTn id="46" dur="1" fill="hold">
                                          <p:stCondLst>
                                            <p:cond delay="0"/>
                                          </p:stCondLst>
                                        </p:cTn>
                                        <p:tgtEl>
                                          <p:spTgt spid="17"/>
                                        </p:tgtEl>
                                        <p:attrNameLst>
                                          <p:attrName>style.visibility</p:attrName>
                                        </p:attrNameLst>
                                      </p:cBhvr>
                                      <p:to>
                                        <p:strVal val="visible"/>
                                      </p:to>
                                    </p:set>
                                    <p:anim calcmode="lin" valueType="num">
                                      <p:cBhvr>
                                        <p:cTn id="47" dur="500" fill="hold"/>
                                        <p:tgtEl>
                                          <p:spTgt spid="17"/>
                                        </p:tgtEl>
                                        <p:attrNameLst>
                                          <p:attrName>ppt_w</p:attrName>
                                        </p:attrNameLst>
                                      </p:cBhvr>
                                      <p:tavLst>
                                        <p:tav tm="0">
                                          <p:val>
                                            <p:fltVal val="0"/>
                                          </p:val>
                                        </p:tav>
                                        <p:tav tm="100000">
                                          <p:val>
                                            <p:strVal val="#ppt_w"/>
                                          </p:val>
                                        </p:tav>
                                      </p:tavLst>
                                    </p:anim>
                                    <p:anim calcmode="lin" valueType="num">
                                      <p:cBhvr>
                                        <p:cTn id="48" dur="500" fill="hold"/>
                                        <p:tgtEl>
                                          <p:spTgt spid="17"/>
                                        </p:tgtEl>
                                        <p:attrNameLst>
                                          <p:attrName>ppt_h</p:attrName>
                                        </p:attrNameLst>
                                      </p:cBhvr>
                                      <p:tavLst>
                                        <p:tav tm="0">
                                          <p:val>
                                            <p:fltVal val="0"/>
                                          </p:val>
                                        </p:tav>
                                        <p:tav tm="100000">
                                          <p:val>
                                            <p:strVal val="#ppt_h"/>
                                          </p:val>
                                        </p:tav>
                                      </p:tavLst>
                                    </p:anim>
                                  </p:childTnLst>
                                </p:cTn>
                              </p:par>
                            </p:childTnLst>
                          </p:cTn>
                        </p:par>
                        <p:par>
                          <p:cTn id="49" fill="hold">
                            <p:stCondLst>
                              <p:cond delay="4500"/>
                            </p:stCondLst>
                            <p:childTnLst>
                              <p:par>
                                <p:cTn id="50" presetID="23" presetClass="entr" presetSubtype="16" fill="hold" nodeType="afterEffect">
                                  <p:stCondLst>
                                    <p:cond delay="0"/>
                                  </p:stCondLst>
                                  <p:childTnLst>
                                    <p:set>
                                      <p:cBhvr>
                                        <p:cTn id="51" dur="1" fill="hold">
                                          <p:stCondLst>
                                            <p:cond delay="0"/>
                                          </p:stCondLst>
                                        </p:cTn>
                                        <p:tgtEl>
                                          <p:spTgt spid="20"/>
                                        </p:tgtEl>
                                        <p:attrNameLst>
                                          <p:attrName>style.visibility</p:attrName>
                                        </p:attrNameLst>
                                      </p:cBhvr>
                                      <p:to>
                                        <p:strVal val="visible"/>
                                      </p:to>
                                    </p:set>
                                    <p:anim calcmode="lin" valueType="num">
                                      <p:cBhvr>
                                        <p:cTn id="52" dur="500" fill="hold"/>
                                        <p:tgtEl>
                                          <p:spTgt spid="20"/>
                                        </p:tgtEl>
                                        <p:attrNameLst>
                                          <p:attrName>ppt_w</p:attrName>
                                        </p:attrNameLst>
                                      </p:cBhvr>
                                      <p:tavLst>
                                        <p:tav tm="0">
                                          <p:val>
                                            <p:fltVal val="0"/>
                                          </p:val>
                                        </p:tav>
                                        <p:tav tm="100000">
                                          <p:val>
                                            <p:strVal val="#ppt_w"/>
                                          </p:val>
                                        </p:tav>
                                      </p:tavLst>
                                    </p:anim>
                                    <p:anim calcmode="lin" valueType="num">
                                      <p:cBhvr>
                                        <p:cTn id="53" dur="500" fill="hold"/>
                                        <p:tgtEl>
                                          <p:spTgt spid="20"/>
                                        </p:tgtEl>
                                        <p:attrNameLst>
                                          <p:attrName>ppt_h</p:attrName>
                                        </p:attrNameLst>
                                      </p:cBhvr>
                                      <p:tavLst>
                                        <p:tav tm="0">
                                          <p:val>
                                            <p:fltVal val="0"/>
                                          </p:val>
                                        </p:tav>
                                        <p:tav tm="100000">
                                          <p:val>
                                            <p:strVal val="#ppt_h"/>
                                          </p:val>
                                        </p:tav>
                                      </p:tavLst>
                                    </p:anim>
                                  </p:childTnLst>
                                </p:cTn>
                              </p:par>
                            </p:childTnLst>
                          </p:cTn>
                        </p:par>
                        <p:par>
                          <p:cTn id="54" fill="hold">
                            <p:stCondLst>
                              <p:cond delay="5000"/>
                            </p:stCondLst>
                            <p:childTnLst>
                              <p:par>
                                <p:cTn id="55" presetID="23" presetClass="entr" presetSubtype="16"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p:cTn id="57" dur="500" fill="hold"/>
                                        <p:tgtEl>
                                          <p:spTgt spid="24"/>
                                        </p:tgtEl>
                                        <p:attrNameLst>
                                          <p:attrName>ppt_w</p:attrName>
                                        </p:attrNameLst>
                                      </p:cBhvr>
                                      <p:tavLst>
                                        <p:tav tm="0">
                                          <p:val>
                                            <p:fltVal val="0"/>
                                          </p:val>
                                        </p:tav>
                                        <p:tav tm="100000">
                                          <p:val>
                                            <p:strVal val="#ppt_w"/>
                                          </p:val>
                                        </p:tav>
                                      </p:tavLst>
                                    </p:anim>
                                    <p:anim calcmode="lin" valueType="num">
                                      <p:cBhvr>
                                        <p:cTn id="58" dur="500" fill="hold"/>
                                        <p:tgtEl>
                                          <p:spTgt spid="24"/>
                                        </p:tgtEl>
                                        <p:attrNameLst>
                                          <p:attrName>ppt_h</p:attrName>
                                        </p:attrNameLst>
                                      </p:cBhvr>
                                      <p:tavLst>
                                        <p:tav tm="0">
                                          <p:val>
                                            <p:fltVal val="0"/>
                                          </p:val>
                                        </p:tav>
                                        <p:tav tm="100000">
                                          <p:val>
                                            <p:strVal val="#ppt_h"/>
                                          </p:val>
                                        </p:tav>
                                      </p:tavLst>
                                    </p:anim>
                                  </p:childTnLst>
                                </p:cTn>
                              </p:par>
                            </p:childTnLst>
                          </p:cTn>
                        </p:par>
                        <p:par>
                          <p:cTn id="59" fill="hold">
                            <p:stCondLst>
                              <p:cond delay="5500"/>
                            </p:stCondLst>
                            <p:childTnLst>
                              <p:par>
                                <p:cTn id="60" presetID="23" presetClass="entr" presetSubtype="16" fill="hold" nodeType="afterEffect">
                                  <p:stCondLst>
                                    <p:cond delay="0"/>
                                  </p:stCondLst>
                                  <p:childTnLst>
                                    <p:set>
                                      <p:cBhvr>
                                        <p:cTn id="61" dur="1" fill="hold">
                                          <p:stCondLst>
                                            <p:cond delay="0"/>
                                          </p:stCondLst>
                                        </p:cTn>
                                        <p:tgtEl>
                                          <p:spTgt spid="29"/>
                                        </p:tgtEl>
                                        <p:attrNameLst>
                                          <p:attrName>style.visibility</p:attrName>
                                        </p:attrNameLst>
                                      </p:cBhvr>
                                      <p:to>
                                        <p:strVal val="visible"/>
                                      </p:to>
                                    </p:set>
                                    <p:anim calcmode="lin" valueType="num">
                                      <p:cBhvr>
                                        <p:cTn id="62" dur="500" fill="hold"/>
                                        <p:tgtEl>
                                          <p:spTgt spid="29"/>
                                        </p:tgtEl>
                                        <p:attrNameLst>
                                          <p:attrName>ppt_w</p:attrName>
                                        </p:attrNameLst>
                                      </p:cBhvr>
                                      <p:tavLst>
                                        <p:tav tm="0">
                                          <p:val>
                                            <p:fltVal val="0"/>
                                          </p:val>
                                        </p:tav>
                                        <p:tav tm="100000">
                                          <p:val>
                                            <p:strVal val="#ppt_w"/>
                                          </p:val>
                                        </p:tav>
                                      </p:tavLst>
                                    </p:anim>
                                    <p:anim calcmode="lin" valueType="num">
                                      <p:cBhvr>
                                        <p:cTn id="63" dur="500" fill="hold"/>
                                        <p:tgtEl>
                                          <p:spTgt spid="29"/>
                                        </p:tgtEl>
                                        <p:attrNameLst>
                                          <p:attrName>ppt_h</p:attrName>
                                        </p:attrNameLst>
                                      </p:cBhvr>
                                      <p:tavLst>
                                        <p:tav tm="0">
                                          <p:val>
                                            <p:fltVal val="0"/>
                                          </p:val>
                                        </p:tav>
                                        <p:tav tm="100000">
                                          <p:val>
                                            <p:strVal val="#ppt_h"/>
                                          </p:val>
                                        </p:tav>
                                      </p:tavLst>
                                    </p:anim>
                                  </p:childTnLst>
                                </p:cTn>
                              </p:par>
                            </p:childTnLst>
                          </p:cTn>
                        </p:par>
                        <p:par>
                          <p:cTn id="64" fill="hold">
                            <p:stCondLst>
                              <p:cond delay="6000"/>
                            </p:stCondLst>
                            <p:childTnLst>
                              <p:par>
                                <p:cTn id="65" presetID="23" presetClass="entr" presetSubtype="16" fill="hold" nodeType="afterEffect">
                                  <p:stCondLst>
                                    <p:cond delay="0"/>
                                  </p:stCondLst>
                                  <p:childTnLst>
                                    <p:set>
                                      <p:cBhvr>
                                        <p:cTn id="66" dur="1" fill="hold">
                                          <p:stCondLst>
                                            <p:cond delay="0"/>
                                          </p:stCondLst>
                                        </p:cTn>
                                        <p:tgtEl>
                                          <p:spTgt spid="39"/>
                                        </p:tgtEl>
                                        <p:attrNameLst>
                                          <p:attrName>style.visibility</p:attrName>
                                        </p:attrNameLst>
                                      </p:cBhvr>
                                      <p:to>
                                        <p:strVal val="visible"/>
                                      </p:to>
                                    </p:set>
                                    <p:anim calcmode="lin" valueType="num">
                                      <p:cBhvr>
                                        <p:cTn id="67" dur="500" fill="hold"/>
                                        <p:tgtEl>
                                          <p:spTgt spid="39"/>
                                        </p:tgtEl>
                                        <p:attrNameLst>
                                          <p:attrName>ppt_w</p:attrName>
                                        </p:attrNameLst>
                                      </p:cBhvr>
                                      <p:tavLst>
                                        <p:tav tm="0">
                                          <p:val>
                                            <p:fltVal val="0"/>
                                          </p:val>
                                        </p:tav>
                                        <p:tav tm="100000">
                                          <p:val>
                                            <p:strVal val="#ppt_w"/>
                                          </p:val>
                                        </p:tav>
                                      </p:tavLst>
                                    </p:anim>
                                    <p:anim calcmode="lin" valueType="num">
                                      <p:cBhvr>
                                        <p:cTn id="68" dur="500" fill="hold"/>
                                        <p:tgtEl>
                                          <p:spTgt spid="39"/>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animBg="1"/>
      <p:bldP spid="4" grpId="0" animBg="1"/>
      <p:bldP spid="5" grpId="0" animBg="1"/>
      <p:bldP spid="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sp>
        <p:nvSpPr>
          <p:cNvPr id="3" name="Rectangle 22">
            <a:extLst>
              <a:ext uri="{FF2B5EF4-FFF2-40B4-BE49-F238E27FC236}">
                <a16:creationId xmlns:a16="http://schemas.microsoft.com/office/drawing/2014/main" xmlns="" id="{999B8EB3-C81E-4CDC-A071-70477B5D13DC}"/>
              </a:ext>
            </a:extLst>
          </p:cNvPr>
          <p:cNvSpPr/>
          <p:nvPr/>
        </p:nvSpPr>
        <p:spPr>
          <a:xfrm>
            <a:off x="5737677" y="2508615"/>
            <a:ext cx="5575100" cy="1815882"/>
          </a:xfrm>
          <a:prstGeom prst="rect">
            <a:avLst/>
          </a:prstGeom>
        </p:spPr>
        <p:txBody>
          <a:bodyPr wrap="square">
            <a:spAutoFit/>
          </a:bodyPr>
          <a:lstStyle/>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6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6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6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4" name="TextBox 22">
            <a:extLst>
              <a:ext uri="{FF2B5EF4-FFF2-40B4-BE49-F238E27FC236}">
                <a16:creationId xmlns:a16="http://schemas.microsoft.com/office/drawing/2014/main" xmlns="" id="{84674F7F-BFA3-4EE2-932E-2053721E856A}"/>
              </a:ext>
            </a:extLst>
          </p:cNvPr>
          <p:cNvSpPr txBox="1"/>
          <p:nvPr/>
        </p:nvSpPr>
        <p:spPr>
          <a:xfrm>
            <a:off x="5819688" y="2007634"/>
            <a:ext cx="1443157" cy="374571"/>
          </a:xfrm>
          <a:prstGeom prst="roundRect">
            <a:avLst/>
          </a:prstGeom>
          <a:gradFill>
            <a:gsLst>
              <a:gs pos="0">
                <a:srgbClr val="1A88D3"/>
              </a:gs>
              <a:gs pos="100000">
                <a:srgbClr val="21B2AD"/>
              </a:gs>
            </a:gsLst>
            <a:lin ang="2700000" scaled="0"/>
          </a:gradFill>
        </p:spPr>
        <p:txBody>
          <a:bodyPr wrap="none" rtlCol="0">
            <a:spAutoFit/>
          </a:bodyPr>
          <a:lstStyle/>
          <a:p>
            <a:r>
              <a:rPr lang="zh-CN" alt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rPr>
              <a:t>加入标题描述</a:t>
            </a:r>
            <a:endParaRPr lang="en-US" sz="160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Rectangle 26">
            <a:extLst>
              <a:ext uri="{FF2B5EF4-FFF2-40B4-BE49-F238E27FC236}">
                <a16:creationId xmlns:a16="http://schemas.microsoft.com/office/drawing/2014/main" xmlns="" id="{1C4D4BE5-9F7D-4D83-9445-EEA963AD2FB5}"/>
              </a:ext>
            </a:extLst>
          </p:cNvPr>
          <p:cNvSpPr/>
          <p:nvPr/>
        </p:nvSpPr>
        <p:spPr>
          <a:xfrm>
            <a:off x="5737677" y="4153620"/>
            <a:ext cx="4836590" cy="2246769"/>
          </a:xfrm>
          <a:prstGeom prst="rect">
            <a:avLst/>
          </a:prstGeom>
        </p:spPr>
        <p:txBody>
          <a:bodyPr wrap="square">
            <a:spAutoFit/>
          </a:bodyPr>
          <a:lstStyle/>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本编辑文字点</a:t>
            </a:r>
            <a:r>
              <a:rPr lang="zh-CN" altLang="en-US" sz="1400" dirty="0">
                <a:solidFill>
                  <a:schemeClr val="bg1">
                    <a:lumMod val="50000"/>
                  </a:schemeClr>
                </a:solidFill>
                <a:latin typeface="微软雅黑" panose="020B0503020204020204" pitchFamily="34" charset="-122"/>
                <a:ea typeface="微软雅黑" panose="020B0503020204020204" pitchFamily="34" charset="-122"/>
                <a:cs typeface="Lato Regular"/>
              </a:rPr>
              <a:t>击此处更换文</a:t>
            </a:r>
            <a:r>
              <a:rPr lang="zh-CN" altLang="en-US" sz="14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a:p>
            <a:endParaRPr lang="en-US" altLang="zh-CN" sz="14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nvGrpSpPr>
          <p:cNvPr id="6" name="Group 26">
            <a:extLst>
              <a:ext uri="{FF2B5EF4-FFF2-40B4-BE49-F238E27FC236}">
                <a16:creationId xmlns:a16="http://schemas.microsoft.com/office/drawing/2014/main" xmlns="" id="{9422B52F-D712-491C-B1FF-6874006D62A9}"/>
              </a:ext>
            </a:extLst>
          </p:cNvPr>
          <p:cNvGrpSpPr/>
          <p:nvPr/>
        </p:nvGrpSpPr>
        <p:grpSpPr>
          <a:xfrm>
            <a:off x="1286953" y="2167150"/>
            <a:ext cx="4134996" cy="3970578"/>
            <a:chOff x="1931489" y="2379662"/>
            <a:chExt cx="3473450" cy="3335338"/>
          </a:xfrm>
          <a:solidFill>
            <a:srgbClr val="4FC34E"/>
          </a:solidFill>
        </p:grpSpPr>
        <p:sp>
          <p:nvSpPr>
            <p:cNvPr id="8" name="Freeform 5">
              <a:extLst>
                <a:ext uri="{FF2B5EF4-FFF2-40B4-BE49-F238E27FC236}">
                  <a16:creationId xmlns:a16="http://schemas.microsoft.com/office/drawing/2014/main" xmlns="" id="{F4C6D127-00A0-4CC0-AD9D-D0BCB9223D34}"/>
                </a:ext>
              </a:extLst>
            </p:cNvPr>
            <p:cNvSpPr>
              <a:spLocks/>
            </p:cNvSpPr>
            <p:nvPr/>
          </p:nvSpPr>
          <p:spPr bwMode="auto">
            <a:xfrm>
              <a:off x="3458664" y="2379662"/>
              <a:ext cx="947738" cy="1335088"/>
            </a:xfrm>
            <a:custGeom>
              <a:avLst/>
              <a:gdLst/>
              <a:ahLst/>
              <a:cxnLst>
                <a:cxn ang="0">
                  <a:pos x="307" y="353"/>
                </a:cxn>
                <a:cxn ang="0">
                  <a:pos x="284" y="409"/>
                </a:cxn>
                <a:cxn ang="0">
                  <a:pos x="229" y="432"/>
                </a:cxn>
                <a:cxn ang="0">
                  <a:pos x="173" y="409"/>
                </a:cxn>
                <a:cxn ang="0">
                  <a:pos x="157" y="385"/>
                </a:cxn>
                <a:cxn ang="0">
                  <a:pos x="155" y="381"/>
                </a:cxn>
                <a:cxn ang="0">
                  <a:pos x="0" y="0"/>
                </a:cxn>
                <a:cxn ang="0">
                  <a:pos x="167" y="19"/>
                </a:cxn>
                <a:cxn ang="0">
                  <a:pos x="298" y="317"/>
                </a:cxn>
                <a:cxn ang="0">
                  <a:pos x="307" y="353"/>
                </a:cxn>
              </a:cxnLst>
              <a:rect l="0" t="0" r="r" b="b"/>
              <a:pathLst>
                <a:path w="307" h="432">
                  <a:moveTo>
                    <a:pt x="307" y="353"/>
                  </a:moveTo>
                  <a:cubicBezTo>
                    <a:pt x="307" y="375"/>
                    <a:pt x="299" y="393"/>
                    <a:pt x="284" y="409"/>
                  </a:cubicBezTo>
                  <a:cubicBezTo>
                    <a:pt x="269" y="424"/>
                    <a:pt x="250" y="432"/>
                    <a:pt x="229" y="432"/>
                  </a:cubicBezTo>
                  <a:cubicBezTo>
                    <a:pt x="207" y="432"/>
                    <a:pt x="189" y="424"/>
                    <a:pt x="173" y="409"/>
                  </a:cubicBezTo>
                  <a:cubicBezTo>
                    <a:pt x="166" y="402"/>
                    <a:pt x="161" y="394"/>
                    <a:pt x="157" y="385"/>
                  </a:cubicBezTo>
                  <a:cubicBezTo>
                    <a:pt x="156" y="384"/>
                    <a:pt x="156" y="382"/>
                    <a:pt x="155" y="381"/>
                  </a:cubicBezTo>
                  <a:cubicBezTo>
                    <a:pt x="0" y="0"/>
                    <a:pt x="0" y="0"/>
                    <a:pt x="0" y="0"/>
                  </a:cubicBezTo>
                  <a:cubicBezTo>
                    <a:pt x="167" y="19"/>
                    <a:pt x="167" y="19"/>
                    <a:pt x="167" y="19"/>
                  </a:cubicBezTo>
                  <a:cubicBezTo>
                    <a:pt x="298" y="317"/>
                    <a:pt x="298" y="317"/>
                    <a:pt x="298" y="317"/>
                  </a:cubicBezTo>
                  <a:cubicBezTo>
                    <a:pt x="304" y="328"/>
                    <a:pt x="307" y="340"/>
                    <a:pt x="307" y="353"/>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6">
              <a:extLst>
                <a:ext uri="{FF2B5EF4-FFF2-40B4-BE49-F238E27FC236}">
                  <a16:creationId xmlns:a16="http://schemas.microsoft.com/office/drawing/2014/main" xmlns="" id="{782B876C-00CC-4FA4-B659-45BAFC69979D}"/>
                </a:ext>
              </a:extLst>
            </p:cNvPr>
            <p:cNvSpPr>
              <a:spLocks/>
            </p:cNvSpPr>
            <p:nvPr/>
          </p:nvSpPr>
          <p:spPr bwMode="auto">
            <a:xfrm>
              <a:off x="2936377" y="2379662"/>
              <a:ext cx="1038225" cy="1335088"/>
            </a:xfrm>
            <a:custGeom>
              <a:avLst/>
              <a:gdLst/>
              <a:ahLst/>
              <a:cxnLst>
                <a:cxn ang="0">
                  <a:pos x="336" y="19"/>
                </a:cxn>
                <a:cxn ang="0">
                  <a:pos x="153" y="380"/>
                </a:cxn>
                <a:cxn ang="0">
                  <a:pos x="134" y="409"/>
                </a:cxn>
                <a:cxn ang="0">
                  <a:pos x="79" y="432"/>
                </a:cxn>
                <a:cxn ang="0">
                  <a:pos x="23" y="409"/>
                </a:cxn>
                <a:cxn ang="0">
                  <a:pos x="0" y="353"/>
                </a:cxn>
                <a:cxn ang="0">
                  <a:pos x="8" y="318"/>
                </a:cxn>
                <a:cxn ang="0">
                  <a:pos x="11" y="314"/>
                </a:cxn>
                <a:cxn ang="0">
                  <a:pos x="169" y="0"/>
                </a:cxn>
                <a:cxn ang="0">
                  <a:pos x="336" y="19"/>
                </a:cxn>
              </a:cxnLst>
              <a:rect l="0" t="0" r="r" b="b"/>
              <a:pathLst>
                <a:path w="336" h="432">
                  <a:moveTo>
                    <a:pt x="336" y="19"/>
                  </a:moveTo>
                  <a:cubicBezTo>
                    <a:pt x="153" y="380"/>
                    <a:pt x="153" y="380"/>
                    <a:pt x="153" y="380"/>
                  </a:cubicBezTo>
                  <a:cubicBezTo>
                    <a:pt x="149" y="391"/>
                    <a:pt x="143" y="400"/>
                    <a:pt x="134" y="409"/>
                  </a:cubicBezTo>
                  <a:cubicBezTo>
                    <a:pt x="119" y="424"/>
                    <a:pt x="100" y="432"/>
                    <a:pt x="79" y="432"/>
                  </a:cubicBezTo>
                  <a:cubicBezTo>
                    <a:pt x="57" y="432"/>
                    <a:pt x="39" y="424"/>
                    <a:pt x="23" y="409"/>
                  </a:cubicBezTo>
                  <a:cubicBezTo>
                    <a:pt x="8" y="393"/>
                    <a:pt x="0" y="375"/>
                    <a:pt x="0" y="353"/>
                  </a:cubicBezTo>
                  <a:cubicBezTo>
                    <a:pt x="0" y="341"/>
                    <a:pt x="3" y="329"/>
                    <a:pt x="8" y="318"/>
                  </a:cubicBezTo>
                  <a:cubicBezTo>
                    <a:pt x="9" y="317"/>
                    <a:pt x="10" y="316"/>
                    <a:pt x="11" y="314"/>
                  </a:cubicBezTo>
                  <a:cubicBezTo>
                    <a:pt x="169" y="0"/>
                    <a:pt x="169" y="0"/>
                    <a:pt x="169" y="0"/>
                  </a:cubicBezTo>
                  <a:lnTo>
                    <a:pt x="336" y="19"/>
                  </a:ln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a:extLst>
                <a:ext uri="{FF2B5EF4-FFF2-40B4-BE49-F238E27FC236}">
                  <a16:creationId xmlns:a16="http://schemas.microsoft.com/office/drawing/2014/main" xmlns="" id="{DEF844F9-8022-4AF7-8CAC-6D9CC82EA24F}"/>
                </a:ext>
              </a:extLst>
            </p:cNvPr>
            <p:cNvSpPr>
              <a:spLocks/>
            </p:cNvSpPr>
            <p:nvPr/>
          </p:nvSpPr>
          <p:spPr bwMode="auto">
            <a:xfrm>
              <a:off x="4249239" y="3359150"/>
              <a:ext cx="1155700" cy="1285875"/>
            </a:xfrm>
            <a:custGeom>
              <a:avLst/>
              <a:gdLst/>
              <a:ahLst/>
              <a:cxnLst>
                <a:cxn ang="0">
                  <a:pos x="30" y="275"/>
                </a:cxn>
                <a:cxn ang="0">
                  <a:pos x="334" y="0"/>
                </a:cxn>
                <a:cxn ang="0">
                  <a:pos x="374" y="163"/>
                </a:cxn>
                <a:cxn ang="0">
                  <a:pos x="139" y="388"/>
                </a:cxn>
                <a:cxn ang="0">
                  <a:pos x="108" y="409"/>
                </a:cxn>
                <a:cxn ang="0">
                  <a:pos x="48" y="406"/>
                </a:cxn>
                <a:cxn ang="0">
                  <a:pos x="7" y="362"/>
                </a:cxn>
                <a:cxn ang="0">
                  <a:pos x="10" y="302"/>
                </a:cxn>
                <a:cxn ang="0">
                  <a:pos x="26" y="278"/>
                </a:cxn>
                <a:cxn ang="0">
                  <a:pos x="30" y="275"/>
                </a:cxn>
              </a:cxnLst>
              <a:rect l="0" t="0" r="r" b="b"/>
              <a:pathLst>
                <a:path w="374" h="416">
                  <a:moveTo>
                    <a:pt x="30" y="275"/>
                  </a:moveTo>
                  <a:cubicBezTo>
                    <a:pt x="334" y="0"/>
                    <a:pt x="334" y="0"/>
                    <a:pt x="334" y="0"/>
                  </a:cubicBezTo>
                  <a:cubicBezTo>
                    <a:pt x="374" y="163"/>
                    <a:pt x="374" y="163"/>
                    <a:pt x="374" y="163"/>
                  </a:cubicBezTo>
                  <a:cubicBezTo>
                    <a:pt x="139" y="388"/>
                    <a:pt x="139" y="388"/>
                    <a:pt x="139" y="388"/>
                  </a:cubicBezTo>
                  <a:cubicBezTo>
                    <a:pt x="131" y="397"/>
                    <a:pt x="120" y="404"/>
                    <a:pt x="108" y="409"/>
                  </a:cubicBezTo>
                  <a:cubicBezTo>
                    <a:pt x="87" y="416"/>
                    <a:pt x="67" y="415"/>
                    <a:pt x="48" y="406"/>
                  </a:cubicBezTo>
                  <a:cubicBezTo>
                    <a:pt x="28" y="397"/>
                    <a:pt x="14" y="382"/>
                    <a:pt x="7" y="362"/>
                  </a:cubicBezTo>
                  <a:cubicBezTo>
                    <a:pt x="0" y="342"/>
                    <a:pt x="1" y="322"/>
                    <a:pt x="10" y="302"/>
                  </a:cubicBezTo>
                  <a:cubicBezTo>
                    <a:pt x="14" y="293"/>
                    <a:pt x="20" y="285"/>
                    <a:pt x="26" y="278"/>
                  </a:cubicBezTo>
                  <a:cubicBezTo>
                    <a:pt x="27" y="277"/>
                    <a:pt x="29" y="276"/>
                    <a:pt x="30" y="275"/>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8">
              <a:extLst>
                <a:ext uri="{FF2B5EF4-FFF2-40B4-BE49-F238E27FC236}">
                  <a16:creationId xmlns:a16="http://schemas.microsoft.com/office/drawing/2014/main" xmlns="" id="{EFB15720-F5E0-4923-850B-C11FBBE32AE2}"/>
                </a:ext>
              </a:extLst>
            </p:cNvPr>
            <p:cNvSpPr>
              <a:spLocks/>
            </p:cNvSpPr>
            <p:nvPr/>
          </p:nvSpPr>
          <p:spPr bwMode="auto">
            <a:xfrm>
              <a:off x="3912689" y="3224212"/>
              <a:ext cx="1492250" cy="639763"/>
            </a:xfrm>
            <a:custGeom>
              <a:avLst/>
              <a:gdLst/>
              <a:ahLst/>
              <a:cxnLst>
                <a:cxn ang="0">
                  <a:pos x="483" y="207"/>
                </a:cxn>
                <a:cxn ang="0">
                  <a:pos x="81" y="158"/>
                </a:cxn>
                <a:cxn ang="0">
                  <a:pos x="48" y="151"/>
                </a:cxn>
                <a:cxn ang="0">
                  <a:pos x="7" y="106"/>
                </a:cxn>
                <a:cxn ang="0">
                  <a:pos x="10" y="46"/>
                </a:cxn>
                <a:cxn ang="0">
                  <a:pos x="54" y="6"/>
                </a:cxn>
                <a:cxn ang="0">
                  <a:pos x="90" y="2"/>
                </a:cxn>
                <a:cxn ang="0">
                  <a:pos x="94" y="2"/>
                </a:cxn>
                <a:cxn ang="0">
                  <a:pos x="443" y="44"/>
                </a:cxn>
                <a:cxn ang="0">
                  <a:pos x="483" y="207"/>
                </a:cxn>
              </a:cxnLst>
              <a:rect l="0" t="0" r="r" b="b"/>
              <a:pathLst>
                <a:path w="483" h="207">
                  <a:moveTo>
                    <a:pt x="483" y="207"/>
                  </a:moveTo>
                  <a:cubicBezTo>
                    <a:pt x="81" y="158"/>
                    <a:pt x="81" y="158"/>
                    <a:pt x="81" y="158"/>
                  </a:cubicBezTo>
                  <a:cubicBezTo>
                    <a:pt x="70" y="158"/>
                    <a:pt x="59" y="156"/>
                    <a:pt x="48" y="151"/>
                  </a:cubicBezTo>
                  <a:cubicBezTo>
                    <a:pt x="28" y="141"/>
                    <a:pt x="14" y="127"/>
                    <a:pt x="7" y="106"/>
                  </a:cubicBezTo>
                  <a:cubicBezTo>
                    <a:pt x="0" y="86"/>
                    <a:pt x="1" y="66"/>
                    <a:pt x="10" y="46"/>
                  </a:cubicBezTo>
                  <a:cubicBezTo>
                    <a:pt x="19" y="27"/>
                    <a:pt x="34" y="13"/>
                    <a:pt x="54" y="6"/>
                  </a:cubicBezTo>
                  <a:cubicBezTo>
                    <a:pt x="66" y="2"/>
                    <a:pt x="78" y="0"/>
                    <a:pt x="90" y="2"/>
                  </a:cubicBezTo>
                  <a:cubicBezTo>
                    <a:pt x="91" y="2"/>
                    <a:pt x="93" y="2"/>
                    <a:pt x="94" y="2"/>
                  </a:cubicBezTo>
                  <a:cubicBezTo>
                    <a:pt x="443" y="44"/>
                    <a:pt x="443" y="44"/>
                    <a:pt x="443" y="44"/>
                  </a:cubicBezTo>
                  <a:lnTo>
                    <a:pt x="483" y="207"/>
                  </a:ln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a:extLst>
                <a:ext uri="{FF2B5EF4-FFF2-40B4-BE49-F238E27FC236}">
                  <a16:creationId xmlns:a16="http://schemas.microsoft.com/office/drawing/2014/main" xmlns="" id="{7846FBCF-CC02-414D-907F-E8F7AB7808D9}"/>
                </a:ext>
              </a:extLst>
            </p:cNvPr>
            <p:cNvSpPr>
              <a:spLocks/>
            </p:cNvSpPr>
            <p:nvPr/>
          </p:nvSpPr>
          <p:spPr bwMode="auto">
            <a:xfrm>
              <a:off x="1931489" y="3227387"/>
              <a:ext cx="1498600" cy="608013"/>
            </a:xfrm>
            <a:custGeom>
              <a:avLst/>
              <a:gdLst/>
              <a:ahLst/>
              <a:cxnLst>
                <a:cxn ang="0">
                  <a:pos x="409" y="158"/>
                </a:cxn>
                <a:cxn ang="0">
                  <a:pos x="0" y="197"/>
                </a:cxn>
                <a:cxn ang="0">
                  <a:pos x="66" y="43"/>
                </a:cxn>
                <a:cxn ang="0">
                  <a:pos x="389" y="3"/>
                </a:cxn>
                <a:cxn ang="0">
                  <a:pos x="426" y="5"/>
                </a:cxn>
                <a:cxn ang="0">
                  <a:pos x="473" y="43"/>
                </a:cxn>
                <a:cxn ang="0">
                  <a:pos x="479" y="102"/>
                </a:cxn>
                <a:cxn ang="0">
                  <a:pos x="441" y="149"/>
                </a:cxn>
                <a:cxn ang="0">
                  <a:pos x="414" y="158"/>
                </a:cxn>
                <a:cxn ang="0">
                  <a:pos x="409" y="158"/>
                </a:cxn>
              </a:cxnLst>
              <a:rect l="0" t="0" r="r" b="b"/>
              <a:pathLst>
                <a:path w="485" h="197">
                  <a:moveTo>
                    <a:pt x="409" y="158"/>
                  </a:moveTo>
                  <a:cubicBezTo>
                    <a:pt x="0" y="197"/>
                    <a:pt x="0" y="197"/>
                    <a:pt x="0" y="197"/>
                  </a:cubicBezTo>
                  <a:cubicBezTo>
                    <a:pt x="66" y="43"/>
                    <a:pt x="66" y="43"/>
                    <a:pt x="66" y="43"/>
                  </a:cubicBezTo>
                  <a:cubicBezTo>
                    <a:pt x="389" y="3"/>
                    <a:pt x="389" y="3"/>
                    <a:pt x="389" y="3"/>
                  </a:cubicBezTo>
                  <a:cubicBezTo>
                    <a:pt x="401" y="0"/>
                    <a:pt x="413" y="1"/>
                    <a:pt x="426" y="5"/>
                  </a:cubicBezTo>
                  <a:cubicBezTo>
                    <a:pt x="447" y="11"/>
                    <a:pt x="463" y="24"/>
                    <a:pt x="473" y="43"/>
                  </a:cubicBezTo>
                  <a:cubicBezTo>
                    <a:pt x="483" y="62"/>
                    <a:pt x="485" y="82"/>
                    <a:pt x="479" y="102"/>
                  </a:cubicBezTo>
                  <a:cubicBezTo>
                    <a:pt x="473" y="123"/>
                    <a:pt x="460" y="138"/>
                    <a:pt x="441" y="149"/>
                  </a:cubicBezTo>
                  <a:cubicBezTo>
                    <a:pt x="432" y="154"/>
                    <a:pt x="423" y="157"/>
                    <a:pt x="414" y="158"/>
                  </a:cubicBezTo>
                  <a:cubicBezTo>
                    <a:pt x="412" y="158"/>
                    <a:pt x="411" y="158"/>
                    <a:pt x="409" y="158"/>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10">
              <a:extLst>
                <a:ext uri="{FF2B5EF4-FFF2-40B4-BE49-F238E27FC236}">
                  <a16:creationId xmlns:a16="http://schemas.microsoft.com/office/drawing/2014/main" xmlns="" id="{0960E966-D07D-45B9-A24F-58A44E71011E}"/>
                </a:ext>
              </a:extLst>
            </p:cNvPr>
            <p:cNvSpPr>
              <a:spLocks/>
            </p:cNvSpPr>
            <p:nvPr/>
          </p:nvSpPr>
          <p:spPr bwMode="auto">
            <a:xfrm>
              <a:off x="1931489" y="3359150"/>
              <a:ext cx="1217613" cy="1308100"/>
            </a:xfrm>
            <a:custGeom>
              <a:avLst/>
              <a:gdLst/>
              <a:ahLst/>
              <a:cxnLst>
                <a:cxn ang="0">
                  <a:pos x="66" y="0"/>
                </a:cxn>
                <a:cxn ang="0">
                  <a:pos x="359" y="279"/>
                </a:cxn>
                <a:cxn ang="0">
                  <a:pos x="381" y="305"/>
                </a:cxn>
                <a:cxn ang="0">
                  <a:pos x="387" y="364"/>
                </a:cxn>
                <a:cxn ang="0">
                  <a:pos x="350" y="411"/>
                </a:cxn>
                <a:cxn ang="0">
                  <a:pos x="290" y="417"/>
                </a:cxn>
                <a:cxn ang="0">
                  <a:pos x="259" y="399"/>
                </a:cxn>
                <a:cxn ang="0">
                  <a:pos x="256" y="396"/>
                </a:cxn>
                <a:cxn ang="0">
                  <a:pos x="0" y="154"/>
                </a:cxn>
                <a:cxn ang="0">
                  <a:pos x="66" y="0"/>
                </a:cxn>
              </a:cxnLst>
              <a:rect l="0" t="0" r="r" b="b"/>
              <a:pathLst>
                <a:path w="394" h="423">
                  <a:moveTo>
                    <a:pt x="66" y="0"/>
                  </a:moveTo>
                  <a:cubicBezTo>
                    <a:pt x="359" y="279"/>
                    <a:pt x="359" y="279"/>
                    <a:pt x="359" y="279"/>
                  </a:cubicBezTo>
                  <a:cubicBezTo>
                    <a:pt x="368" y="285"/>
                    <a:pt x="376" y="294"/>
                    <a:pt x="381" y="305"/>
                  </a:cubicBezTo>
                  <a:cubicBezTo>
                    <a:pt x="392" y="324"/>
                    <a:pt x="394" y="344"/>
                    <a:pt x="387" y="364"/>
                  </a:cubicBezTo>
                  <a:cubicBezTo>
                    <a:pt x="381" y="385"/>
                    <a:pt x="369" y="401"/>
                    <a:pt x="350" y="411"/>
                  </a:cubicBezTo>
                  <a:cubicBezTo>
                    <a:pt x="331" y="421"/>
                    <a:pt x="311" y="423"/>
                    <a:pt x="290" y="417"/>
                  </a:cubicBezTo>
                  <a:cubicBezTo>
                    <a:pt x="278" y="413"/>
                    <a:pt x="267" y="407"/>
                    <a:pt x="259" y="399"/>
                  </a:cubicBezTo>
                  <a:cubicBezTo>
                    <a:pt x="257" y="398"/>
                    <a:pt x="256" y="397"/>
                    <a:pt x="256" y="396"/>
                  </a:cubicBezTo>
                  <a:cubicBezTo>
                    <a:pt x="0" y="154"/>
                    <a:pt x="0" y="154"/>
                    <a:pt x="0" y="154"/>
                  </a:cubicBezTo>
                  <a:lnTo>
                    <a:pt x="66" y="0"/>
                  </a:ln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11">
              <a:extLst>
                <a:ext uri="{FF2B5EF4-FFF2-40B4-BE49-F238E27FC236}">
                  <a16:creationId xmlns:a16="http://schemas.microsoft.com/office/drawing/2014/main" xmlns="" id="{48096F0C-678C-4002-B5DB-A1154CC78EEE}"/>
                </a:ext>
              </a:extLst>
            </p:cNvPr>
            <p:cNvSpPr>
              <a:spLocks/>
            </p:cNvSpPr>
            <p:nvPr/>
          </p:nvSpPr>
          <p:spPr bwMode="auto">
            <a:xfrm>
              <a:off x="2469652" y="4165600"/>
              <a:ext cx="669925" cy="1549400"/>
            </a:xfrm>
            <a:custGeom>
              <a:avLst/>
              <a:gdLst/>
              <a:ahLst/>
              <a:cxnLst>
                <a:cxn ang="0">
                  <a:pos x="183" y="17"/>
                </a:cxn>
                <a:cxn ang="0">
                  <a:pos x="215" y="67"/>
                </a:cxn>
                <a:cxn ang="0">
                  <a:pos x="215" y="96"/>
                </a:cxn>
                <a:cxn ang="0">
                  <a:pos x="214" y="100"/>
                </a:cxn>
                <a:cxn ang="0">
                  <a:pos x="126" y="501"/>
                </a:cxn>
                <a:cxn ang="0">
                  <a:pos x="0" y="391"/>
                </a:cxn>
                <a:cxn ang="0">
                  <a:pos x="60" y="72"/>
                </a:cxn>
                <a:cxn ang="0">
                  <a:pos x="74" y="37"/>
                </a:cxn>
                <a:cxn ang="0">
                  <a:pos x="124" y="4"/>
                </a:cxn>
                <a:cxn ang="0">
                  <a:pos x="183" y="17"/>
                </a:cxn>
              </a:cxnLst>
              <a:rect l="0" t="0" r="r" b="b"/>
              <a:pathLst>
                <a:path w="217" h="501">
                  <a:moveTo>
                    <a:pt x="183" y="17"/>
                  </a:moveTo>
                  <a:cubicBezTo>
                    <a:pt x="201" y="29"/>
                    <a:pt x="211" y="46"/>
                    <a:pt x="215" y="67"/>
                  </a:cubicBezTo>
                  <a:cubicBezTo>
                    <a:pt x="217" y="77"/>
                    <a:pt x="217" y="87"/>
                    <a:pt x="215" y="96"/>
                  </a:cubicBezTo>
                  <a:cubicBezTo>
                    <a:pt x="215" y="97"/>
                    <a:pt x="215" y="99"/>
                    <a:pt x="214" y="100"/>
                  </a:cubicBezTo>
                  <a:cubicBezTo>
                    <a:pt x="126" y="501"/>
                    <a:pt x="126" y="501"/>
                    <a:pt x="126" y="501"/>
                  </a:cubicBezTo>
                  <a:cubicBezTo>
                    <a:pt x="0" y="391"/>
                    <a:pt x="0" y="391"/>
                    <a:pt x="0" y="391"/>
                  </a:cubicBezTo>
                  <a:cubicBezTo>
                    <a:pt x="60" y="72"/>
                    <a:pt x="60" y="72"/>
                    <a:pt x="60" y="72"/>
                  </a:cubicBezTo>
                  <a:cubicBezTo>
                    <a:pt x="62" y="59"/>
                    <a:pt x="66" y="48"/>
                    <a:pt x="74" y="37"/>
                  </a:cubicBezTo>
                  <a:cubicBezTo>
                    <a:pt x="86" y="19"/>
                    <a:pt x="103" y="8"/>
                    <a:pt x="124" y="4"/>
                  </a:cubicBezTo>
                  <a:cubicBezTo>
                    <a:pt x="146" y="0"/>
                    <a:pt x="165" y="4"/>
                    <a:pt x="183" y="17"/>
                  </a:cubicBez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13">
              <a:extLst>
                <a:ext uri="{FF2B5EF4-FFF2-40B4-BE49-F238E27FC236}">
                  <a16:creationId xmlns:a16="http://schemas.microsoft.com/office/drawing/2014/main" xmlns="" id="{C50D5CC0-A1BF-4D5D-AEF1-FCFF9B3AF86C}"/>
                </a:ext>
              </a:extLst>
            </p:cNvPr>
            <p:cNvSpPr>
              <a:spLocks/>
            </p:cNvSpPr>
            <p:nvPr/>
          </p:nvSpPr>
          <p:spPr bwMode="auto">
            <a:xfrm>
              <a:off x="3452314" y="4722812"/>
              <a:ext cx="1458913" cy="976313"/>
            </a:xfrm>
            <a:custGeom>
              <a:avLst/>
              <a:gdLst/>
              <a:ahLst/>
              <a:cxnLst>
                <a:cxn ang="0">
                  <a:pos x="325" y="316"/>
                </a:cxn>
                <a:cxn ang="0">
                  <a:pos x="46" y="151"/>
                </a:cxn>
                <a:cxn ang="0">
                  <a:pos x="17" y="126"/>
                </a:cxn>
                <a:cxn ang="0">
                  <a:pos x="3" y="68"/>
                </a:cxn>
                <a:cxn ang="0">
                  <a:pos x="34" y="17"/>
                </a:cxn>
                <a:cxn ang="0">
                  <a:pos x="93" y="3"/>
                </a:cxn>
                <a:cxn ang="0">
                  <a:pos x="120" y="13"/>
                </a:cxn>
                <a:cxn ang="0">
                  <a:pos x="124" y="15"/>
                </a:cxn>
                <a:cxn ang="0">
                  <a:pos x="472" y="234"/>
                </a:cxn>
                <a:cxn ang="0">
                  <a:pos x="325" y="316"/>
                </a:cxn>
              </a:cxnLst>
              <a:rect l="0" t="0" r="r" b="b"/>
              <a:pathLst>
                <a:path w="472" h="316">
                  <a:moveTo>
                    <a:pt x="325" y="316"/>
                  </a:moveTo>
                  <a:cubicBezTo>
                    <a:pt x="46" y="151"/>
                    <a:pt x="46" y="151"/>
                    <a:pt x="46" y="151"/>
                  </a:cubicBezTo>
                  <a:cubicBezTo>
                    <a:pt x="34" y="145"/>
                    <a:pt x="24" y="137"/>
                    <a:pt x="17" y="126"/>
                  </a:cubicBezTo>
                  <a:cubicBezTo>
                    <a:pt x="4" y="109"/>
                    <a:pt x="0" y="89"/>
                    <a:pt x="3" y="68"/>
                  </a:cubicBezTo>
                  <a:cubicBezTo>
                    <a:pt x="6" y="47"/>
                    <a:pt x="17" y="30"/>
                    <a:pt x="34" y="17"/>
                  </a:cubicBezTo>
                  <a:cubicBezTo>
                    <a:pt x="52" y="4"/>
                    <a:pt x="71" y="0"/>
                    <a:pt x="93" y="3"/>
                  </a:cubicBezTo>
                  <a:cubicBezTo>
                    <a:pt x="103" y="5"/>
                    <a:pt x="112" y="8"/>
                    <a:pt x="120" y="13"/>
                  </a:cubicBezTo>
                  <a:cubicBezTo>
                    <a:pt x="121" y="14"/>
                    <a:pt x="123" y="15"/>
                    <a:pt x="124" y="15"/>
                  </a:cubicBezTo>
                  <a:cubicBezTo>
                    <a:pt x="472" y="234"/>
                    <a:pt x="472" y="234"/>
                    <a:pt x="472" y="234"/>
                  </a:cubicBezTo>
                  <a:lnTo>
                    <a:pt x="325" y="316"/>
                  </a:lnTo>
                  <a:close/>
                </a:path>
              </a:pathLst>
            </a:custGeom>
            <a:solidFill>
              <a:schemeClr val="bg1">
                <a:lumMod val="65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6" name="Freeform 12">
              <a:extLst>
                <a:ext uri="{FF2B5EF4-FFF2-40B4-BE49-F238E27FC236}">
                  <a16:creationId xmlns:a16="http://schemas.microsoft.com/office/drawing/2014/main" xmlns="" id="{1CDB9141-A697-41AA-9E2B-E07AA88F4D69}"/>
                </a:ext>
              </a:extLst>
            </p:cNvPr>
            <p:cNvSpPr>
              <a:spLocks/>
            </p:cNvSpPr>
            <p:nvPr/>
          </p:nvSpPr>
          <p:spPr bwMode="auto">
            <a:xfrm>
              <a:off x="2469652" y="4725987"/>
              <a:ext cx="1485900" cy="989013"/>
            </a:xfrm>
            <a:custGeom>
              <a:avLst/>
              <a:gdLst/>
              <a:ahLst/>
              <a:cxnLst>
                <a:cxn ang="0">
                  <a:pos x="386" y="4"/>
                </a:cxn>
                <a:cxn ang="0">
                  <a:pos x="445" y="16"/>
                </a:cxn>
                <a:cxn ang="0">
                  <a:pos x="478" y="67"/>
                </a:cxn>
                <a:cxn ang="0">
                  <a:pos x="465" y="125"/>
                </a:cxn>
                <a:cxn ang="0">
                  <a:pos x="439" y="150"/>
                </a:cxn>
                <a:cxn ang="0">
                  <a:pos x="435" y="151"/>
                </a:cxn>
                <a:cxn ang="0">
                  <a:pos x="126" y="320"/>
                </a:cxn>
                <a:cxn ang="0">
                  <a:pos x="0" y="210"/>
                </a:cxn>
                <a:cxn ang="0">
                  <a:pos x="355" y="17"/>
                </a:cxn>
                <a:cxn ang="0">
                  <a:pos x="386" y="4"/>
                </a:cxn>
              </a:cxnLst>
              <a:rect l="0" t="0" r="r" b="b"/>
              <a:pathLst>
                <a:path w="481" h="320">
                  <a:moveTo>
                    <a:pt x="386" y="4"/>
                  </a:moveTo>
                  <a:cubicBezTo>
                    <a:pt x="408" y="0"/>
                    <a:pt x="427" y="4"/>
                    <a:pt x="445" y="16"/>
                  </a:cubicBezTo>
                  <a:cubicBezTo>
                    <a:pt x="463" y="28"/>
                    <a:pt x="474" y="45"/>
                    <a:pt x="478" y="67"/>
                  </a:cubicBezTo>
                  <a:cubicBezTo>
                    <a:pt x="481" y="88"/>
                    <a:pt x="477" y="107"/>
                    <a:pt x="465" y="125"/>
                  </a:cubicBezTo>
                  <a:cubicBezTo>
                    <a:pt x="458" y="136"/>
                    <a:pt x="449" y="144"/>
                    <a:pt x="439" y="150"/>
                  </a:cubicBezTo>
                  <a:cubicBezTo>
                    <a:pt x="437" y="150"/>
                    <a:pt x="436" y="151"/>
                    <a:pt x="435" y="151"/>
                  </a:cubicBezTo>
                  <a:cubicBezTo>
                    <a:pt x="126" y="320"/>
                    <a:pt x="126" y="320"/>
                    <a:pt x="126" y="320"/>
                  </a:cubicBezTo>
                  <a:cubicBezTo>
                    <a:pt x="0" y="210"/>
                    <a:pt x="0" y="210"/>
                    <a:pt x="0" y="210"/>
                  </a:cubicBezTo>
                  <a:cubicBezTo>
                    <a:pt x="355" y="17"/>
                    <a:pt x="355" y="17"/>
                    <a:pt x="355" y="17"/>
                  </a:cubicBezTo>
                  <a:cubicBezTo>
                    <a:pt x="364" y="10"/>
                    <a:pt x="375" y="6"/>
                    <a:pt x="386" y="4"/>
                  </a:cubicBez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a:extLst>
                <a:ext uri="{FF2B5EF4-FFF2-40B4-BE49-F238E27FC236}">
                  <a16:creationId xmlns:a16="http://schemas.microsoft.com/office/drawing/2014/main" xmlns="" id="{D87AE73B-8A67-49C8-8A45-6295227FFAEB}"/>
                </a:ext>
              </a:extLst>
            </p:cNvPr>
            <p:cNvSpPr>
              <a:spLocks/>
            </p:cNvSpPr>
            <p:nvPr/>
          </p:nvSpPr>
          <p:spPr bwMode="auto">
            <a:xfrm>
              <a:off x="4255589" y="4148137"/>
              <a:ext cx="655638" cy="1550988"/>
            </a:xfrm>
            <a:custGeom>
              <a:avLst/>
              <a:gdLst/>
              <a:ahLst/>
              <a:cxnLst>
                <a:cxn ang="0">
                  <a:pos x="143" y="35"/>
                </a:cxn>
                <a:cxn ang="0">
                  <a:pos x="156" y="68"/>
                </a:cxn>
                <a:cxn ang="0">
                  <a:pos x="157" y="72"/>
                </a:cxn>
                <a:cxn ang="0">
                  <a:pos x="212" y="420"/>
                </a:cxn>
                <a:cxn ang="0">
                  <a:pos x="65" y="502"/>
                </a:cxn>
                <a:cxn ang="0">
                  <a:pos x="3" y="102"/>
                </a:cxn>
                <a:cxn ang="0">
                  <a:pos x="2" y="68"/>
                </a:cxn>
                <a:cxn ang="0">
                  <a:pos x="33" y="17"/>
                </a:cxn>
                <a:cxn ang="0">
                  <a:pos x="92" y="3"/>
                </a:cxn>
                <a:cxn ang="0">
                  <a:pos x="143" y="35"/>
                </a:cxn>
              </a:cxnLst>
              <a:rect l="0" t="0" r="r" b="b"/>
              <a:pathLst>
                <a:path w="212" h="502">
                  <a:moveTo>
                    <a:pt x="143" y="35"/>
                  </a:moveTo>
                  <a:cubicBezTo>
                    <a:pt x="150" y="45"/>
                    <a:pt x="154" y="56"/>
                    <a:pt x="156" y="68"/>
                  </a:cubicBezTo>
                  <a:cubicBezTo>
                    <a:pt x="157" y="70"/>
                    <a:pt x="157" y="71"/>
                    <a:pt x="157" y="72"/>
                  </a:cubicBezTo>
                  <a:cubicBezTo>
                    <a:pt x="212" y="420"/>
                    <a:pt x="212" y="420"/>
                    <a:pt x="212" y="420"/>
                  </a:cubicBezTo>
                  <a:cubicBezTo>
                    <a:pt x="65" y="502"/>
                    <a:pt x="65" y="502"/>
                    <a:pt x="65" y="502"/>
                  </a:cubicBezTo>
                  <a:cubicBezTo>
                    <a:pt x="3" y="102"/>
                    <a:pt x="3" y="102"/>
                    <a:pt x="3" y="102"/>
                  </a:cubicBezTo>
                  <a:cubicBezTo>
                    <a:pt x="0" y="91"/>
                    <a:pt x="0" y="80"/>
                    <a:pt x="2" y="68"/>
                  </a:cubicBezTo>
                  <a:cubicBezTo>
                    <a:pt x="5" y="46"/>
                    <a:pt x="16" y="29"/>
                    <a:pt x="33" y="17"/>
                  </a:cubicBezTo>
                  <a:cubicBezTo>
                    <a:pt x="51" y="4"/>
                    <a:pt x="70" y="0"/>
                    <a:pt x="92" y="3"/>
                  </a:cubicBezTo>
                  <a:cubicBezTo>
                    <a:pt x="113" y="7"/>
                    <a:pt x="130" y="17"/>
                    <a:pt x="143" y="35"/>
                  </a:cubicBezTo>
                  <a:close/>
                </a:path>
              </a:pathLst>
            </a:custGeom>
            <a:gradFill>
              <a:gsLst>
                <a:gs pos="0">
                  <a:srgbClr val="1A88D3"/>
                </a:gs>
                <a:gs pos="100000">
                  <a:srgbClr val="21B2AD"/>
                </a:gs>
              </a:gsLst>
              <a:lin ang="2700000" scaled="0"/>
            </a:gradFill>
            <a:ln w="9525">
              <a:noFill/>
              <a:round/>
              <a:headEnd/>
              <a:tailEnd/>
            </a:ln>
          </p:spPr>
          <p:txBody>
            <a:bodyPr vert="horz" wrap="square" lIns="91440" tIns="45720" rIns="91440" bIns="45720" numCol="1" anchor="t" anchorCtr="0" compatLnSpc="1">
              <a:prstTxWarp prst="textNoShape">
                <a:avLst/>
              </a:prstTxWarp>
            </a:bodyPr>
            <a:lstStyle/>
            <a:p>
              <a:endParaRPr lang="en-US" dirty="0"/>
            </a:p>
          </p:txBody>
        </p:sp>
      </p:grpSp>
    </p:spTree>
    <p:extLst>
      <p:ext uri="{BB962C8B-B14F-4D97-AF65-F5344CB8AC3E}">
        <p14:creationId xmlns:p14="http://schemas.microsoft.com/office/powerpoint/2010/main" val="2855331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750"/>
                                        <p:tgtEl>
                                          <p:spTgt spid="3"/>
                                        </p:tgtEl>
                                      </p:cBhvr>
                                    </p:animEffect>
                                    <p:anim calcmode="lin" valueType="num">
                                      <p:cBhvr>
                                        <p:cTn id="12" dur="750" fill="hold"/>
                                        <p:tgtEl>
                                          <p:spTgt spid="3"/>
                                        </p:tgtEl>
                                        <p:attrNameLst>
                                          <p:attrName>ppt_x</p:attrName>
                                        </p:attrNameLst>
                                      </p:cBhvr>
                                      <p:tavLst>
                                        <p:tav tm="0">
                                          <p:val>
                                            <p:strVal val="#ppt_x"/>
                                          </p:val>
                                        </p:tav>
                                        <p:tav tm="100000">
                                          <p:val>
                                            <p:strVal val="#ppt_x"/>
                                          </p:val>
                                        </p:tav>
                                      </p:tavLst>
                                    </p:anim>
                                    <p:anim calcmode="lin" valueType="num">
                                      <p:cBhvr>
                                        <p:cTn id="13" dur="750" fill="hold"/>
                                        <p:tgtEl>
                                          <p:spTgt spid="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750"/>
                                        <p:tgtEl>
                                          <p:spTgt spid="4"/>
                                        </p:tgtEl>
                                      </p:cBhvr>
                                    </p:animEffect>
                                    <p:anim calcmode="lin" valueType="num">
                                      <p:cBhvr>
                                        <p:cTn id="17" dur="750" fill="hold"/>
                                        <p:tgtEl>
                                          <p:spTgt spid="4"/>
                                        </p:tgtEl>
                                        <p:attrNameLst>
                                          <p:attrName>ppt_x</p:attrName>
                                        </p:attrNameLst>
                                      </p:cBhvr>
                                      <p:tavLst>
                                        <p:tav tm="0">
                                          <p:val>
                                            <p:strVal val="#ppt_x"/>
                                          </p:val>
                                        </p:tav>
                                        <p:tav tm="100000">
                                          <p:val>
                                            <p:strVal val="#ppt_x"/>
                                          </p:val>
                                        </p:tav>
                                      </p:tavLst>
                                    </p:anim>
                                    <p:anim calcmode="lin" valueType="num">
                                      <p:cBhvr>
                                        <p:cTn id="18" dur="750" fill="hold"/>
                                        <p:tgtEl>
                                          <p:spTgt spid="4"/>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750"/>
                                        <p:tgtEl>
                                          <p:spTgt spid="5"/>
                                        </p:tgtEl>
                                      </p:cBhvr>
                                    </p:animEffect>
                                    <p:anim calcmode="lin" valueType="num">
                                      <p:cBhvr>
                                        <p:cTn id="22" dur="750" fill="hold"/>
                                        <p:tgtEl>
                                          <p:spTgt spid="5"/>
                                        </p:tgtEl>
                                        <p:attrNameLst>
                                          <p:attrName>ppt_x</p:attrName>
                                        </p:attrNameLst>
                                      </p:cBhvr>
                                      <p:tavLst>
                                        <p:tav tm="0">
                                          <p:val>
                                            <p:strVal val="#ppt_x"/>
                                          </p:val>
                                        </p:tav>
                                        <p:tav tm="100000">
                                          <p:val>
                                            <p:strVal val="#ppt_x"/>
                                          </p:val>
                                        </p:tav>
                                      </p:tavLst>
                                    </p:anim>
                                    <p:anim calcmode="lin" valueType="num">
                                      <p:cBhvr>
                                        <p:cTn id="23" dur="750" fill="hold"/>
                                        <p:tgtEl>
                                          <p:spTgt spid="5"/>
                                        </p:tgtEl>
                                        <p:attrNameLst>
                                          <p:attrName>ppt_y</p:attrName>
                                        </p:attrNameLst>
                                      </p:cBhvr>
                                      <p:tavLst>
                                        <p:tav tm="0">
                                          <p:val>
                                            <p:strVal val="#ppt_y+.1"/>
                                          </p:val>
                                        </p:tav>
                                        <p:tav tm="100000">
                                          <p:val>
                                            <p:strVal val="#ppt_y"/>
                                          </p:val>
                                        </p:tav>
                                      </p:tavLst>
                                    </p:anim>
                                  </p:childTnLst>
                                </p:cTn>
                              </p:par>
                            </p:childTnLst>
                          </p:cTn>
                        </p:par>
                        <p:par>
                          <p:cTn id="24" fill="hold">
                            <p:stCondLst>
                              <p:cond delay="750"/>
                            </p:stCondLst>
                            <p:childTnLst>
                              <p:par>
                                <p:cTn id="25" presetID="42" presetClass="entr" presetSubtype="0" fill="hold"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250"/>
                                        <p:tgtEl>
                                          <p:spTgt spid="6"/>
                                        </p:tgtEl>
                                      </p:cBhvr>
                                    </p:animEffect>
                                    <p:anim calcmode="lin" valueType="num">
                                      <p:cBhvr>
                                        <p:cTn id="28" dur="250" fill="hold"/>
                                        <p:tgtEl>
                                          <p:spTgt spid="6"/>
                                        </p:tgtEl>
                                        <p:attrNameLst>
                                          <p:attrName>ppt_x</p:attrName>
                                        </p:attrNameLst>
                                      </p:cBhvr>
                                      <p:tavLst>
                                        <p:tav tm="0">
                                          <p:val>
                                            <p:strVal val="#ppt_x"/>
                                          </p:val>
                                        </p:tav>
                                        <p:tav tm="100000">
                                          <p:val>
                                            <p:strVal val="#ppt_x"/>
                                          </p:val>
                                        </p:tav>
                                      </p:tavLst>
                                    </p:anim>
                                    <p:anim calcmode="lin" valueType="num">
                                      <p:cBhvr>
                                        <p:cTn id="29" dur="2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3" grpId="0"/>
      <p:bldP spid="4" grpId="0" animBg="1"/>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grpSp>
        <p:nvGrpSpPr>
          <p:cNvPr id="3" name="组合 2">
            <a:extLst>
              <a:ext uri="{FF2B5EF4-FFF2-40B4-BE49-F238E27FC236}">
                <a16:creationId xmlns:a16="http://schemas.microsoft.com/office/drawing/2014/main" xmlns="" id="{208EFE6A-E336-435B-BD3F-740D32390263}"/>
              </a:ext>
            </a:extLst>
          </p:cNvPr>
          <p:cNvGrpSpPr/>
          <p:nvPr/>
        </p:nvGrpSpPr>
        <p:grpSpPr>
          <a:xfrm>
            <a:off x="1422116" y="1985885"/>
            <a:ext cx="9360184" cy="4041218"/>
            <a:chOff x="1386201" y="1479474"/>
            <a:chExt cx="6275192" cy="2709289"/>
          </a:xfrm>
          <a:gradFill>
            <a:gsLst>
              <a:gs pos="0">
                <a:srgbClr val="1A88D3"/>
              </a:gs>
              <a:gs pos="100000">
                <a:srgbClr val="21B2AD"/>
              </a:gs>
            </a:gsLst>
            <a:lin ang="2700000" scaled="0"/>
          </a:gradFill>
        </p:grpSpPr>
        <p:sp>
          <p:nvSpPr>
            <p:cNvPr id="4" name="圆角矩形 53">
              <a:extLst>
                <a:ext uri="{FF2B5EF4-FFF2-40B4-BE49-F238E27FC236}">
                  <a16:creationId xmlns:a16="http://schemas.microsoft.com/office/drawing/2014/main" xmlns="" id="{C2B35C01-B6FC-44BA-98F8-5F86C1F74089}"/>
                </a:ext>
              </a:extLst>
            </p:cNvPr>
            <p:cNvSpPr/>
            <p:nvPr/>
          </p:nvSpPr>
          <p:spPr>
            <a:xfrm>
              <a:off x="1386201" y="1479474"/>
              <a:ext cx="1971514" cy="1913382"/>
            </a:xfrm>
            <a:prstGeom prst="roundRect">
              <a:avLst>
                <a:gd name="adj" fmla="val 5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5" name="TextBox 55">
              <a:extLst>
                <a:ext uri="{FF2B5EF4-FFF2-40B4-BE49-F238E27FC236}">
                  <a16:creationId xmlns:a16="http://schemas.microsoft.com/office/drawing/2014/main" xmlns="" id="{02E448BE-3159-4B2C-9945-E1E536970949}"/>
                </a:ext>
              </a:extLst>
            </p:cNvPr>
            <p:cNvSpPr txBox="1"/>
            <p:nvPr/>
          </p:nvSpPr>
          <p:spPr>
            <a:xfrm>
              <a:off x="1524265" y="1627712"/>
              <a:ext cx="1584605" cy="1344449"/>
            </a:xfrm>
            <a:prstGeom prst="rect">
              <a:avLst/>
            </a:prstGeom>
            <a:grp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6" name="半闭框 5">
              <a:extLst>
                <a:ext uri="{FF2B5EF4-FFF2-40B4-BE49-F238E27FC236}">
                  <a16:creationId xmlns:a16="http://schemas.microsoft.com/office/drawing/2014/main" xmlns="" id="{7975CD14-24B0-4EEA-AE6B-A14F77374376}"/>
                </a:ext>
              </a:extLst>
            </p:cNvPr>
            <p:cNvSpPr/>
            <p:nvPr/>
          </p:nvSpPr>
          <p:spPr>
            <a:xfrm rot="13497610">
              <a:off x="2244667" y="3334863"/>
              <a:ext cx="254585" cy="254672"/>
            </a:xfrm>
            <a:prstGeom prst="halfFram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sp>
          <p:nvSpPr>
            <p:cNvPr id="8" name="圆角矩形 58">
              <a:extLst>
                <a:ext uri="{FF2B5EF4-FFF2-40B4-BE49-F238E27FC236}">
                  <a16:creationId xmlns:a16="http://schemas.microsoft.com/office/drawing/2014/main" xmlns="" id="{9874C394-A5E4-4DF1-ABFB-51F4266E5E65}"/>
                </a:ext>
              </a:extLst>
            </p:cNvPr>
            <p:cNvSpPr/>
            <p:nvPr/>
          </p:nvSpPr>
          <p:spPr>
            <a:xfrm>
              <a:off x="3538040" y="1479474"/>
              <a:ext cx="1971514" cy="1913382"/>
            </a:xfrm>
            <a:prstGeom prst="roundRect">
              <a:avLst>
                <a:gd name="adj" fmla="val 5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9" name="TextBox 60">
              <a:extLst>
                <a:ext uri="{FF2B5EF4-FFF2-40B4-BE49-F238E27FC236}">
                  <a16:creationId xmlns:a16="http://schemas.microsoft.com/office/drawing/2014/main" xmlns="" id="{2095E571-D5F4-4750-BDE9-CD14B80414D3}"/>
                </a:ext>
              </a:extLst>
            </p:cNvPr>
            <p:cNvSpPr txBox="1"/>
            <p:nvPr/>
          </p:nvSpPr>
          <p:spPr>
            <a:xfrm>
              <a:off x="3721680" y="1627712"/>
              <a:ext cx="1584605" cy="1344449"/>
            </a:xfrm>
            <a:prstGeom prst="rect">
              <a:avLst/>
            </a:prstGeom>
            <a:grp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0" name="半闭框 9">
              <a:extLst>
                <a:ext uri="{FF2B5EF4-FFF2-40B4-BE49-F238E27FC236}">
                  <a16:creationId xmlns:a16="http://schemas.microsoft.com/office/drawing/2014/main" xmlns="" id="{132E060A-24DA-4A06-BD3F-F764541EEEC7}"/>
                </a:ext>
              </a:extLst>
            </p:cNvPr>
            <p:cNvSpPr/>
            <p:nvPr/>
          </p:nvSpPr>
          <p:spPr>
            <a:xfrm rot="13497610">
              <a:off x="4396506" y="3334863"/>
              <a:ext cx="254585" cy="254672"/>
            </a:xfrm>
            <a:prstGeom prst="halfFram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sp>
          <p:nvSpPr>
            <p:cNvPr id="11" name="圆角矩形 63">
              <a:extLst>
                <a:ext uri="{FF2B5EF4-FFF2-40B4-BE49-F238E27FC236}">
                  <a16:creationId xmlns:a16="http://schemas.microsoft.com/office/drawing/2014/main" xmlns="" id="{5BB56369-60CF-4D1F-813F-6D34F0B6C469}"/>
                </a:ext>
              </a:extLst>
            </p:cNvPr>
            <p:cNvSpPr/>
            <p:nvPr/>
          </p:nvSpPr>
          <p:spPr>
            <a:xfrm>
              <a:off x="5689879" y="1479474"/>
              <a:ext cx="1971514" cy="1913382"/>
            </a:xfrm>
            <a:prstGeom prst="roundRect">
              <a:avLst>
                <a:gd name="adj" fmla="val 524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p>
          </p:txBody>
        </p:sp>
        <p:sp>
          <p:nvSpPr>
            <p:cNvPr id="12" name="TextBox 65">
              <a:extLst>
                <a:ext uri="{FF2B5EF4-FFF2-40B4-BE49-F238E27FC236}">
                  <a16:creationId xmlns:a16="http://schemas.microsoft.com/office/drawing/2014/main" xmlns="" id="{EC64AB65-DA75-4A07-B449-AA7488642F07}"/>
                </a:ext>
              </a:extLst>
            </p:cNvPr>
            <p:cNvSpPr txBox="1"/>
            <p:nvPr/>
          </p:nvSpPr>
          <p:spPr>
            <a:xfrm>
              <a:off x="5893151" y="1627712"/>
              <a:ext cx="1584605" cy="1344449"/>
            </a:xfrm>
            <a:prstGeom prst="rect">
              <a:avLst/>
            </a:prstGeom>
            <a:grpFill/>
          </p:spPr>
          <p:txBody>
            <a:bodyPr wrap="square" lIns="82808" tIns="41403" rIns="82808" bIns="41403" rtlCol="0">
              <a:spAutoFit/>
            </a:bodyPr>
            <a:lstStyle/>
            <a:p>
              <a:pPr algn="ctr" fontAlgn="base">
                <a:lnSpc>
                  <a:spcPct val="120000"/>
                </a:lnSpc>
                <a:spcBef>
                  <a:spcPct val="0"/>
                </a:spcBef>
                <a:spcAft>
                  <a:spcPct val="0"/>
                </a:spcAft>
              </a:pPr>
              <a:r>
                <a:rPr lang="zh-CN" altLang="en-US" sz="1600" dirty="0">
                  <a:solidFill>
                    <a:schemeClr val="bg1"/>
                  </a:solidFill>
                  <a:latin typeface="微软雅黑" pitchFamily="34" charset="-122"/>
                  <a:ea typeface="微软雅黑" pitchFamily="34" charset="-122"/>
                </a:rPr>
                <a:t>单击此处添加文字单击此处添加文字单击此处添加文字单击此处添加文字单击此处添加文字单击此处添加文字</a:t>
              </a:r>
            </a:p>
          </p:txBody>
        </p:sp>
        <p:sp>
          <p:nvSpPr>
            <p:cNvPr id="13" name="半闭框 12">
              <a:extLst>
                <a:ext uri="{FF2B5EF4-FFF2-40B4-BE49-F238E27FC236}">
                  <a16:creationId xmlns:a16="http://schemas.microsoft.com/office/drawing/2014/main" xmlns="" id="{482DD3FF-004F-474B-B3E1-A38E21514AC5}"/>
                </a:ext>
              </a:extLst>
            </p:cNvPr>
            <p:cNvSpPr/>
            <p:nvPr/>
          </p:nvSpPr>
          <p:spPr>
            <a:xfrm rot="13497610">
              <a:off x="6548345" y="3334863"/>
              <a:ext cx="254585" cy="254672"/>
            </a:xfrm>
            <a:prstGeom prst="halfFram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82808" tIns="41403" rIns="82808" bIns="41403" rtlCol="0" anchor="ctr"/>
            <a:lstStyle/>
            <a:p>
              <a:pPr algn="ctr"/>
              <a:endParaRPr lang="zh-CN" altLang="en-US" sz="2400">
                <a:solidFill>
                  <a:schemeClr val="tx1"/>
                </a:solidFill>
              </a:endParaRPr>
            </a:p>
          </p:txBody>
        </p:sp>
        <p:grpSp>
          <p:nvGrpSpPr>
            <p:cNvPr id="14" name="组合 13">
              <a:extLst>
                <a:ext uri="{FF2B5EF4-FFF2-40B4-BE49-F238E27FC236}">
                  <a16:creationId xmlns:a16="http://schemas.microsoft.com/office/drawing/2014/main" xmlns="" id="{AF711633-3E14-48CA-93B6-3C4AF4AD7A15}"/>
                </a:ext>
              </a:extLst>
            </p:cNvPr>
            <p:cNvGrpSpPr/>
            <p:nvPr/>
          </p:nvGrpSpPr>
          <p:grpSpPr>
            <a:xfrm>
              <a:off x="1386201" y="3768819"/>
              <a:ext cx="6275192" cy="419944"/>
              <a:chOff x="1107170" y="4083918"/>
              <a:chExt cx="6929660" cy="463583"/>
            </a:xfrm>
            <a:grpFill/>
          </p:grpSpPr>
          <p:sp>
            <p:nvSpPr>
              <p:cNvPr id="15" name="圆角矩形 68">
                <a:extLst>
                  <a:ext uri="{FF2B5EF4-FFF2-40B4-BE49-F238E27FC236}">
                    <a16:creationId xmlns:a16="http://schemas.microsoft.com/office/drawing/2014/main" xmlns="" id="{9FB175EA-7F1C-4D21-A21C-6F9BB60B3874}"/>
                  </a:ext>
                </a:extLst>
              </p:cNvPr>
              <p:cNvSpPr/>
              <p:nvPr/>
            </p:nvSpPr>
            <p:spPr>
              <a:xfrm>
                <a:off x="1107170" y="4083918"/>
                <a:ext cx="6929660" cy="463583"/>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TextBox 69">
                <a:extLst>
                  <a:ext uri="{FF2B5EF4-FFF2-40B4-BE49-F238E27FC236}">
                    <a16:creationId xmlns:a16="http://schemas.microsoft.com/office/drawing/2014/main" xmlns="" id="{0D57E4CB-EAC6-4352-B567-3BE9F9224B9F}"/>
                  </a:ext>
                </a:extLst>
              </p:cNvPr>
              <p:cNvSpPr txBox="1"/>
              <p:nvPr/>
            </p:nvSpPr>
            <p:spPr>
              <a:xfrm>
                <a:off x="2966164" y="4146432"/>
                <a:ext cx="3211681" cy="295273"/>
              </a:xfrm>
              <a:prstGeom prst="rect">
                <a:avLst/>
              </a:prstGeom>
              <a:grpFill/>
            </p:spPr>
            <p:txBody>
              <a:bodyPr wrap="none" rtlCol="0">
                <a:spAutoFit/>
              </a:bodyPr>
              <a:lstStyle/>
              <a:p>
                <a:pPr algn="ctr"/>
                <a:r>
                  <a:rPr lang="zh-CN" altLang="en-US" dirty="0">
                    <a:solidFill>
                      <a:schemeClr val="bg1"/>
                    </a:solidFill>
                    <a:latin typeface="微软雅黑" panose="020B0503020204020204" pitchFamily="34" charset="-122"/>
                    <a:ea typeface="微软雅黑" panose="020B0503020204020204" pitchFamily="34" charset="-122"/>
                  </a:rPr>
                  <a:t>点击添加文字模板  点击添加文字模板</a:t>
                </a:r>
                <a:endParaRPr lang="en-US" altLang="zh-CN" dirty="0">
                  <a:solidFill>
                    <a:schemeClr val="bg1"/>
                  </a:solidFill>
                  <a:latin typeface="微软雅黑" panose="020B0503020204020204" pitchFamily="34" charset="-122"/>
                  <a:ea typeface="微软雅黑" panose="020B0503020204020204" pitchFamily="34" charset="-122"/>
                </a:endParaRPr>
              </a:p>
            </p:txBody>
          </p:sp>
        </p:grpSp>
      </p:grpSp>
    </p:spTree>
    <p:extLst>
      <p:ext uri="{BB962C8B-B14F-4D97-AF65-F5344CB8AC3E}">
        <p14:creationId xmlns:p14="http://schemas.microsoft.com/office/powerpoint/2010/main" val="42807418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8">
            <a:extLst>
              <a:ext uri="{FF2B5EF4-FFF2-40B4-BE49-F238E27FC236}">
                <a16:creationId xmlns:a16="http://schemas.microsoft.com/office/drawing/2014/main" xmlns="" id="{174079C3-0A87-427F-886A-505B2E3D9B05}"/>
              </a:ext>
            </a:extLst>
          </p:cNvPr>
          <p:cNvSpPr txBox="1">
            <a:spLocks noChangeArrowheads="1"/>
          </p:cNvSpPr>
          <p:nvPr/>
        </p:nvSpPr>
        <p:spPr bwMode="auto">
          <a:xfrm>
            <a:off x="4354545" y="300948"/>
            <a:ext cx="3482910"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nchor="ctr">
            <a:spAutoFit/>
          </a:bodyPr>
          <a:lstStyle/>
          <a:p>
            <a:pPr algn="ctr" eaLnBrk="1" hangingPunct="1"/>
            <a:r>
              <a:rPr lang="zh-CN" altLang="en-US" sz="3300" b="1" spc="300" dirty="0">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rPr>
              <a:t>企业文化简介</a:t>
            </a:r>
          </a:p>
        </p:txBody>
      </p:sp>
      <p:grpSp>
        <p:nvGrpSpPr>
          <p:cNvPr id="3" name="组合 2">
            <a:extLst>
              <a:ext uri="{FF2B5EF4-FFF2-40B4-BE49-F238E27FC236}">
                <a16:creationId xmlns:a16="http://schemas.microsoft.com/office/drawing/2014/main" xmlns="" id="{0502F040-49D2-4EEE-977E-7BAEC0923D36}"/>
              </a:ext>
            </a:extLst>
          </p:cNvPr>
          <p:cNvGrpSpPr/>
          <p:nvPr/>
        </p:nvGrpSpPr>
        <p:grpSpPr>
          <a:xfrm>
            <a:off x="1694138" y="2426471"/>
            <a:ext cx="5055181" cy="3342398"/>
            <a:chOff x="608256" y="2182443"/>
            <a:chExt cx="5700713" cy="3769213"/>
          </a:xfrm>
        </p:grpSpPr>
        <p:sp>
          <p:nvSpPr>
            <p:cNvPr id="4" name="椭圆 3">
              <a:extLst>
                <a:ext uri="{FF2B5EF4-FFF2-40B4-BE49-F238E27FC236}">
                  <a16:creationId xmlns:a16="http://schemas.microsoft.com/office/drawing/2014/main" xmlns="" id="{5A6A0E70-B017-4513-9330-D0A12E053784}"/>
                </a:ext>
              </a:extLst>
            </p:cNvPr>
            <p:cNvSpPr/>
            <p:nvPr/>
          </p:nvSpPr>
          <p:spPr>
            <a:xfrm>
              <a:off x="822569" y="2651245"/>
              <a:ext cx="1884362" cy="1884362"/>
            </a:xfrm>
            <a:prstGeom prst="ellipse">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5" name="椭圆 4">
              <a:extLst>
                <a:ext uri="{FF2B5EF4-FFF2-40B4-BE49-F238E27FC236}">
                  <a16:creationId xmlns:a16="http://schemas.microsoft.com/office/drawing/2014/main" xmlns="" id="{16B05E2D-7B01-47C2-B36A-5ED6019F2DFE}"/>
                </a:ext>
              </a:extLst>
            </p:cNvPr>
            <p:cNvSpPr/>
            <p:nvPr/>
          </p:nvSpPr>
          <p:spPr>
            <a:xfrm>
              <a:off x="1327394" y="4272082"/>
              <a:ext cx="914400" cy="914400"/>
            </a:xfrm>
            <a:prstGeom prst="ellipse">
              <a:avLst/>
            </a:prstGeom>
            <a:gradFill>
              <a:gsLst>
                <a:gs pos="0">
                  <a:srgbClr val="1A88D3"/>
                </a:gs>
                <a:gs pos="100000">
                  <a:srgbClr val="21B2AD"/>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6" name="弧形 5">
              <a:extLst>
                <a:ext uri="{FF2B5EF4-FFF2-40B4-BE49-F238E27FC236}">
                  <a16:creationId xmlns:a16="http://schemas.microsoft.com/office/drawing/2014/main" xmlns="" id="{8FD80BF3-D10B-46AD-9070-AE14B72257A8}"/>
                </a:ext>
              </a:extLst>
            </p:cNvPr>
            <p:cNvSpPr/>
            <p:nvPr/>
          </p:nvSpPr>
          <p:spPr>
            <a:xfrm>
              <a:off x="608256" y="2435345"/>
              <a:ext cx="2312988" cy="2314575"/>
            </a:xfrm>
            <a:prstGeom prst="arc">
              <a:avLst>
                <a:gd name="adj1" fmla="val 6642635"/>
                <a:gd name="adj2" fmla="val 4215182"/>
              </a:avLst>
            </a:prstGeom>
            <a:ln w="12700">
              <a:solidFill>
                <a:srgbClr val="1E9DC0"/>
              </a:solidFill>
              <a:prstDash val="dash"/>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8" name="椭圆 7">
              <a:extLst>
                <a:ext uri="{FF2B5EF4-FFF2-40B4-BE49-F238E27FC236}">
                  <a16:creationId xmlns:a16="http://schemas.microsoft.com/office/drawing/2014/main" xmlns="" id="{CF86F698-0B9F-4363-93B6-F8BC1AD1EBB6}"/>
                </a:ext>
              </a:extLst>
            </p:cNvPr>
            <p:cNvSpPr/>
            <p:nvPr/>
          </p:nvSpPr>
          <p:spPr>
            <a:xfrm>
              <a:off x="2222744" y="2379782"/>
              <a:ext cx="914400" cy="914400"/>
            </a:xfrm>
            <a:prstGeom prst="ellipse">
              <a:avLst/>
            </a:prstGeom>
            <a:gradFill>
              <a:gsLst>
                <a:gs pos="0">
                  <a:srgbClr val="1A88D3"/>
                </a:gs>
                <a:gs pos="100000">
                  <a:srgbClr val="21B2AD"/>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dirty="0">
                <a:solidFill>
                  <a:schemeClr val="bg1">
                    <a:lumMod val="50000"/>
                  </a:schemeClr>
                </a:solidFill>
              </a:endParaRPr>
            </a:p>
          </p:txBody>
        </p:sp>
        <p:sp>
          <p:nvSpPr>
            <p:cNvPr id="9" name="椭圆 8">
              <a:extLst>
                <a:ext uri="{FF2B5EF4-FFF2-40B4-BE49-F238E27FC236}">
                  <a16:creationId xmlns:a16="http://schemas.microsoft.com/office/drawing/2014/main" xmlns="" id="{5CAC03F0-9F71-4E9D-98EB-5E9EAAFA9265}"/>
                </a:ext>
              </a:extLst>
            </p:cNvPr>
            <p:cNvSpPr/>
            <p:nvPr/>
          </p:nvSpPr>
          <p:spPr>
            <a:xfrm>
              <a:off x="2329106" y="3565645"/>
              <a:ext cx="914400" cy="914400"/>
            </a:xfrm>
            <a:prstGeom prst="ellipse">
              <a:avLst/>
            </a:prstGeom>
            <a:gradFill>
              <a:gsLst>
                <a:gs pos="0">
                  <a:srgbClr val="1A88D3"/>
                </a:gs>
                <a:gs pos="100000">
                  <a:srgbClr val="21B2AD"/>
                </a:gs>
              </a:gsLst>
              <a:lin ang="2700000" scaled="0"/>
            </a:gra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0" name="KSO_Shape">
              <a:extLst>
                <a:ext uri="{FF2B5EF4-FFF2-40B4-BE49-F238E27FC236}">
                  <a16:creationId xmlns:a16="http://schemas.microsoft.com/office/drawing/2014/main" xmlns="" id="{FEB57F33-5FFC-4461-98D3-3143B2B008B4}"/>
                </a:ext>
              </a:extLst>
            </p:cNvPr>
            <p:cNvSpPr/>
            <p:nvPr/>
          </p:nvSpPr>
          <p:spPr>
            <a:xfrm>
              <a:off x="1540119" y="4567357"/>
              <a:ext cx="487362" cy="322263"/>
            </a:xfrm>
            <a:custGeom>
              <a:avLst/>
              <a:gdLst>
                <a:gd name="connsiteX0" fmla="*/ 880442 w 1224136"/>
                <a:gd name="connsiteY0" fmla="*/ 361080 h 883138"/>
                <a:gd name="connsiteX1" fmla="*/ 1006456 w 1224136"/>
                <a:gd name="connsiteY1" fmla="*/ 487094 h 883138"/>
                <a:gd name="connsiteX2" fmla="*/ 880442 w 1224136"/>
                <a:gd name="connsiteY2" fmla="*/ 613108 h 883138"/>
                <a:gd name="connsiteX3" fmla="*/ 754428 w 1224136"/>
                <a:gd name="connsiteY3" fmla="*/ 487094 h 883138"/>
                <a:gd name="connsiteX4" fmla="*/ 880442 w 1224136"/>
                <a:gd name="connsiteY4" fmla="*/ 361080 h 883138"/>
                <a:gd name="connsiteX5" fmla="*/ 880442 w 1224136"/>
                <a:gd name="connsiteY5" fmla="*/ 235066 h 883138"/>
                <a:gd name="connsiteX6" fmla="*/ 628414 w 1224136"/>
                <a:gd name="connsiteY6" fmla="*/ 487094 h 883138"/>
                <a:gd name="connsiteX7" fmla="*/ 880442 w 1224136"/>
                <a:gd name="connsiteY7" fmla="*/ 739122 h 883138"/>
                <a:gd name="connsiteX8" fmla="*/ 1132470 w 1224136"/>
                <a:gd name="connsiteY8" fmla="*/ 487094 h 883138"/>
                <a:gd name="connsiteX9" fmla="*/ 880442 w 1224136"/>
                <a:gd name="connsiteY9" fmla="*/ 235066 h 883138"/>
                <a:gd name="connsiteX10" fmla="*/ 132017 w 1224136"/>
                <a:gd name="connsiteY10" fmla="*/ 91050 h 883138"/>
                <a:gd name="connsiteX11" fmla="*/ 1092119 w 1224136"/>
                <a:gd name="connsiteY11" fmla="*/ 91050 h 883138"/>
                <a:gd name="connsiteX12" fmla="*/ 1224136 w 1224136"/>
                <a:gd name="connsiteY12" fmla="*/ 223067 h 883138"/>
                <a:gd name="connsiteX13" fmla="*/ 1224136 w 1224136"/>
                <a:gd name="connsiteY13" fmla="*/ 751121 h 883138"/>
                <a:gd name="connsiteX14" fmla="*/ 1092119 w 1224136"/>
                <a:gd name="connsiteY14" fmla="*/ 883138 h 883138"/>
                <a:gd name="connsiteX15" fmla="*/ 132017 w 1224136"/>
                <a:gd name="connsiteY15" fmla="*/ 883138 h 883138"/>
                <a:gd name="connsiteX16" fmla="*/ 0 w 1224136"/>
                <a:gd name="connsiteY16" fmla="*/ 751121 h 883138"/>
                <a:gd name="connsiteX17" fmla="*/ 0 w 1224136"/>
                <a:gd name="connsiteY17" fmla="*/ 223067 h 883138"/>
                <a:gd name="connsiteX18" fmla="*/ 132017 w 1224136"/>
                <a:gd name="connsiteY18" fmla="*/ 91050 h 883138"/>
                <a:gd name="connsiteX19" fmla="*/ 156016 w 1224136"/>
                <a:gd name="connsiteY19" fmla="*/ 0 h 883138"/>
                <a:gd name="connsiteX20" fmla="*/ 348040 w 1224136"/>
                <a:gd name="connsiteY20" fmla="*/ 0 h 883138"/>
                <a:gd name="connsiteX21" fmla="*/ 360040 w 1224136"/>
                <a:gd name="connsiteY21" fmla="*/ 12000 h 883138"/>
                <a:gd name="connsiteX22" fmla="*/ 360040 w 1224136"/>
                <a:gd name="connsiteY22" fmla="*/ 60000 h 883138"/>
                <a:gd name="connsiteX23" fmla="*/ 348040 w 1224136"/>
                <a:gd name="connsiteY23" fmla="*/ 72000 h 883138"/>
                <a:gd name="connsiteX24" fmla="*/ 156016 w 1224136"/>
                <a:gd name="connsiteY24" fmla="*/ 72000 h 883138"/>
                <a:gd name="connsiteX25" fmla="*/ 144016 w 1224136"/>
                <a:gd name="connsiteY25" fmla="*/ 60000 h 883138"/>
                <a:gd name="connsiteX26" fmla="*/ 144016 w 1224136"/>
                <a:gd name="connsiteY26" fmla="*/ 12000 h 883138"/>
                <a:gd name="connsiteX27" fmla="*/ 156016 w 1224136"/>
                <a:gd name="connsiteY27" fmla="*/ 0 h 883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224136" h="883138">
                  <a:moveTo>
                    <a:pt x="880442" y="361080"/>
                  </a:moveTo>
                  <a:cubicBezTo>
                    <a:pt x="950038" y="361080"/>
                    <a:pt x="1006456" y="417498"/>
                    <a:pt x="1006456" y="487094"/>
                  </a:cubicBezTo>
                  <a:cubicBezTo>
                    <a:pt x="1006456" y="556690"/>
                    <a:pt x="950038" y="613108"/>
                    <a:pt x="880442" y="613108"/>
                  </a:cubicBezTo>
                  <a:cubicBezTo>
                    <a:pt x="810846" y="613108"/>
                    <a:pt x="754428" y="556690"/>
                    <a:pt x="754428" y="487094"/>
                  </a:cubicBezTo>
                  <a:cubicBezTo>
                    <a:pt x="754428" y="417498"/>
                    <a:pt x="810846" y="361080"/>
                    <a:pt x="880442" y="361080"/>
                  </a:cubicBezTo>
                  <a:close/>
                  <a:moveTo>
                    <a:pt x="880442" y="235066"/>
                  </a:moveTo>
                  <a:cubicBezTo>
                    <a:pt x="741251" y="235066"/>
                    <a:pt x="628414" y="347903"/>
                    <a:pt x="628414" y="487094"/>
                  </a:cubicBezTo>
                  <a:cubicBezTo>
                    <a:pt x="628414" y="626285"/>
                    <a:pt x="741251" y="739122"/>
                    <a:pt x="880442" y="739122"/>
                  </a:cubicBezTo>
                  <a:cubicBezTo>
                    <a:pt x="1019633" y="739122"/>
                    <a:pt x="1132470" y="626285"/>
                    <a:pt x="1132470" y="487094"/>
                  </a:cubicBezTo>
                  <a:cubicBezTo>
                    <a:pt x="1132470" y="347903"/>
                    <a:pt x="1019633" y="235066"/>
                    <a:pt x="880442" y="235066"/>
                  </a:cubicBezTo>
                  <a:close/>
                  <a:moveTo>
                    <a:pt x="132017" y="91050"/>
                  </a:moveTo>
                  <a:lnTo>
                    <a:pt x="1092119" y="91050"/>
                  </a:lnTo>
                  <a:cubicBezTo>
                    <a:pt x="1165030" y="91050"/>
                    <a:pt x="1224136" y="150156"/>
                    <a:pt x="1224136" y="223067"/>
                  </a:cubicBezTo>
                  <a:lnTo>
                    <a:pt x="1224136" y="751121"/>
                  </a:lnTo>
                  <a:cubicBezTo>
                    <a:pt x="1224136" y="824032"/>
                    <a:pt x="1165030" y="883138"/>
                    <a:pt x="1092119" y="883138"/>
                  </a:cubicBezTo>
                  <a:lnTo>
                    <a:pt x="132017" y="883138"/>
                  </a:lnTo>
                  <a:cubicBezTo>
                    <a:pt x="59106" y="883138"/>
                    <a:pt x="0" y="824032"/>
                    <a:pt x="0" y="751121"/>
                  </a:cubicBezTo>
                  <a:lnTo>
                    <a:pt x="0" y="223067"/>
                  </a:lnTo>
                  <a:cubicBezTo>
                    <a:pt x="0" y="150156"/>
                    <a:pt x="59106" y="91050"/>
                    <a:pt x="132017" y="91050"/>
                  </a:cubicBezTo>
                  <a:close/>
                  <a:moveTo>
                    <a:pt x="156016" y="0"/>
                  </a:moveTo>
                  <a:lnTo>
                    <a:pt x="348040" y="0"/>
                  </a:lnTo>
                  <a:cubicBezTo>
                    <a:pt x="354667" y="0"/>
                    <a:pt x="360040" y="5373"/>
                    <a:pt x="360040" y="12000"/>
                  </a:cubicBezTo>
                  <a:lnTo>
                    <a:pt x="360040" y="60000"/>
                  </a:lnTo>
                  <a:cubicBezTo>
                    <a:pt x="360040" y="66627"/>
                    <a:pt x="354667" y="72000"/>
                    <a:pt x="348040" y="72000"/>
                  </a:cubicBezTo>
                  <a:lnTo>
                    <a:pt x="156016" y="72000"/>
                  </a:lnTo>
                  <a:cubicBezTo>
                    <a:pt x="149389" y="72000"/>
                    <a:pt x="144016" y="66627"/>
                    <a:pt x="144016" y="60000"/>
                  </a:cubicBezTo>
                  <a:lnTo>
                    <a:pt x="144016" y="12000"/>
                  </a:lnTo>
                  <a:cubicBezTo>
                    <a:pt x="144016" y="5373"/>
                    <a:pt x="149389" y="0"/>
                    <a:pt x="156016"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1" name="KSO_Shape">
              <a:extLst>
                <a:ext uri="{FF2B5EF4-FFF2-40B4-BE49-F238E27FC236}">
                  <a16:creationId xmlns:a16="http://schemas.microsoft.com/office/drawing/2014/main" xmlns="" id="{F92C9177-4BFE-4FE3-BDDF-2E05046C753B}"/>
                </a:ext>
              </a:extLst>
            </p:cNvPr>
            <p:cNvSpPr/>
            <p:nvPr/>
          </p:nvSpPr>
          <p:spPr>
            <a:xfrm>
              <a:off x="2452931" y="2667120"/>
              <a:ext cx="452438" cy="341312"/>
            </a:xfrm>
            <a:custGeom>
              <a:avLst/>
              <a:gdLst>
                <a:gd name="connsiteX0" fmla="*/ 367281 w 529316"/>
                <a:gd name="connsiteY0" fmla="*/ 196274 h 401026"/>
                <a:gd name="connsiteX1" fmla="*/ 355293 w 529316"/>
                <a:gd name="connsiteY1" fmla="*/ 208263 h 401026"/>
                <a:gd name="connsiteX2" fmla="*/ 465090 w 529316"/>
                <a:gd name="connsiteY2" fmla="*/ 318060 h 401026"/>
                <a:gd name="connsiteX3" fmla="*/ 466739 w 529316"/>
                <a:gd name="connsiteY3" fmla="*/ 320716 h 401026"/>
                <a:gd name="connsiteX4" fmla="*/ 491723 w 529316"/>
                <a:gd name="connsiteY4" fmla="*/ 320716 h 401026"/>
                <a:gd name="connsiteX5" fmla="*/ 162035 w 529316"/>
                <a:gd name="connsiteY5" fmla="*/ 196274 h 401026"/>
                <a:gd name="connsiteX6" fmla="*/ 37593 w 529316"/>
                <a:gd name="connsiteY6" fmla="*/ 320716 h 401026"/>
                <a:gd name="connsiteX7" fmla="*/ 62577 w 529316"/>
                <a:gd name="connsiteY7" fmla="*/ 320716 h 401026"/>
                <a:gd name="connsiteX8" fmla="*/ 64225 w 529316"/>
                <a:gd name="connsiteY8" fmla="*/ 318061 h 401026"/>
                <a:gd name="connsiteX9" fmla="*/ 174023 w 529316"/>
                <a:gd name="connsiteY9" fmla="*/ 208263 h 401026"/>
                <a:gd name="connsiteX10" fmla="*/ 46349 w 529316"/>
                <a:gd name="connsiteY10" fmla="*/ 80311 h 401026"/>
                <a:gd name="connsiteX11" fmla="*/ 222791 w 529316"/>
                <a:gd name="connsiteY11" fmla="*/ 256753 h 401026"/>
                <a:gd name="connsiteX12" fmla="*/ 263500 w 529316"/>
                <a:gd name="connsiteY12" fmla="*/ 273616 h 401026"/>
                <a:gd name="connsiteX13" fmla="*/ 264659 w 529316"/>
                <a:gd name="connsiteY13" fmla="*/ 273504 h 401026"/>
                <a:gd name="connsiteX14" fmla="*/ 306525 w 529316"/>
                <a:gd name="connsiteY14" fmla="*/ 256753 h 401026"/>
                <a:gd name="connsiteX15" fmla="*/ 482968 w 529316"/>
                <a:gd name="connsiteY15" fmla="*/ 80311 h 401026"/>
                <a:gd name="connsiteX16" fmla="*/ 458990 w 529316"/>
                <a:gd name="connsiteY16" fmla="*/ 80311 h 401026"/>
                <a:gd name="connsiteX17" fmla="*/ 300904 w 529316"/>
                <a:gd name="connsiteY17" fmla="*/ 238397 h 401026"/>
                <a:gd name="connsiteX18" fmla="*/ 264659 w 529316"/>
                <a:gd name="connsiteY18" fmla="*/ 252899 h 401026"/>
                <a:gd name="connsiteX19" fmla="*/ 263656 w 529316"/>
                <a:gd name="connsiteY19" fmla="*/ 252995 h 401026"/>
                <a:gd name="connsiteX20" fmla="*/ 228412 w 529316"/>
                <a:gd name="connsiteY20" fmla="*/ 238397 h 401026"/>
                <a:gd name="connsiteX21" fmla="*/ 70326 w 529316"/>
                <a:gd name="connsiteY21" fmla="*/ 80311 h 401026"/>
                <a:gd name="connsiteX22" fmla="*/ 92015 w 529316"/>
                <a:gd name="connsiteY22" fmla="*/ 0 h 401026"/>
                <a:gd name="connsiteX23" fmla="*/ 437301 w 529316"/>
                <a:gd name="connsiteY23" fmla="*/ 0 h 401026"/>
                <a:gd name="connsiteX24" fmla="*/ 529316 w 529316"/>
                <a:gd name="connsiteY24" fmla="*/ 92015 h 401026"/>
                <a:gd name="connsiteX25" fmla="*/ 529316 w 529316"/>
                <a:gd name="connsiteY25" fmla="*/ 309011 h 401026"/>
                <a:gd name="connsiteX26" fmla="*/ 437301 w 529316"/>
                <a:gd name="connsiteY26" fmla="*/ 401026 h 401026"/>
                <a:gd name="connsiteX27" fmla="*/ 92015 w 529316"/>
                <a:gd name="connsiteY27" fmla="*/ 401026 h 401026"/>
                <a:gd name="connsiteX28" fmla="*/ 0 w 529316"/>
                <a:gd name="connsiteY28" fmla="*/ 309011 h 401026"/>
                <a:gd name="connsiteX29" fmla="*/ 0 w 529316"/>
                <a:gd name="connsiteY29" fmla="*/ 92015 h 401026"/>
                <a:gd name="connsiteX30" fmla="*/ 92015 w 529316"/>
                <a:gd name="connsiteY30" fmla="*/ 0 h 401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29316" h="401026">
                  <a:moveTo>
                    <a:pt x="367281" y="196274"/>
                  </a:moveTo>
                  <a:lnTo>
                    <a:pt x="355293" y="208263"/>
                  </a:lnTo>
                  <a:lnTo>
                    <a:pt x="465090" y="318060"/>
                  </a:lnTo>
                  <a:cubicBezTo>
                    <a:pt x="465822" y="318792"/>
                    <a:pt x="466527" y="319541"/>
                    <a:pt x="466739" y="320716"/>
                  </a:cubicBezTo>
                  <a:lnTo>
                    <a:pt x="491723" y="320716"/>
                  </a:lnTo>
                  <a:close/>
                  <a:moveTo>
                    <a:pt x="162035" y="196274"/>
                  </a:moveTo>
                  <a:lnTo>
                    <a:pt x="37593" y="320716"/>
                  </a:lnTo>
                  <a:lnTo>
                    <a:pt x="62577" y="320716"/>
                  </a:lnTo>
                  <a:lnTo>
                    <a:pt x="64225" y="318061"/>
                  </a:lnTo>
                  <a:lnTo>
                    <a:pt x="174023" y="208263"/>
                  </a:lnTo>
                  <a:close/>
                  <a:moveTo>
                    <a:pt x="46349" y="80311"/>
                  </a:moveTo>
                  <a:lnTo>
                    <a:pt x="222791" y="256753"/>
                  </a:lnTo>
                  <a:cubicBezTo>
                    <a:pt x="234032" y="267995"/>
                    <a:pt x="248767" y="273616"/>
                    <a:pt x="263500" y="273616"/>
                  </a:cubicBezTo>
                  <a:cubicBezTo>
                    <a:pt x="263887" y="273616"/>
                    <a:pt x="264274" y="273611"/>
                    <a:pt x="264659" y="273504"/>
                  </a:cubicBezTo>
                  <a:cubicBezTo>
                    <a:pt x="279774" y="273906"/>
                    <a:pt x="294989" y="268289"/>
                    <a:pt x="306525" y="256753"/>
                  </a:cubicBezTo>
                  <a:lnTo>
                    <a:pt x="482968" y="80311"/>
                  </a:lnTo>
                  <a:lnTo>
                    <a:pt x="458990" y="80311"/>
                  </a:lnTo>
                  <a:lnTo>
                    <a:pt x="300904" y="238397"/>
                  </a:lnTo>
                  <a:cubicBezTo>
                    <a:pt x="290917" y="248385"/>
                    <a:pt x="277745" y="253247"/>
                    <a:pt x="264659" y="252899"/>
                  </a:cubicBezTo>
                  <a:cubicBezTo>
                    <a:pt x="264325" y="252991"/>
                    <a:pt x="263990" y="252995"/>
                    <a:pt x="263656" y="252995"/>
                  </a:cubicBezTo>
                  <a:cubicBezTo>
                    <a:pt x="250900" y="252995"/>
                    <a:pt x="238144" y="248128"/>
                    <a:pt x="228412" y="238397"/>
                  </a:cubicBezTo>
                  <a:lnTo>
                    <a:pt x="70326" y="80311"/>
                  </a:lnTo>
                  <a:close/>
                  <a:moveTo>
                    <a:pt x="92015" y="0"/>
                  </a:moveTo>
                  <a:lnTo>
                    <a:pt x="437301" y="0"/>
                  </a:lnTo>
                  <a:cubicBezTo>
                    <a:pt x="488119" y="0"/>
                    <a:pt x="529316" y="41197"/>
                    <a:pt x="529316" y="92015"/>
                  </a:cubicBezTo>
                  <a:lnTo>
                    <a:pt x="529316" y="309011"/>
                  </a:lnTo>
                  <a:cubicBezTo>
                    <a:pt x="529316" y="359829"/>
                    <a:pt x="488119" y="401026"/>
                    <a:pt x="437301" y="401026"/>
                  </a:cubicBezTo>
                  <a:lnTo>
                    <a:pt x="92015" y="401026"/>
                  </a:lnTo>
                  <a:cubicBezTo>
                    <a:pt x="41197" y="401026"/>
                    <a:pt x="0" y="359829"/>
                    <a:pt x="0" y="309011"/>
                  </a:cubicBezTo>
                  <a:lnTo>
                    <a:pt x="0" y="92015"/>
                  </a:lnTo>
                  <a:cubicBezTo>
                    <a:pt x="0" y="41197"/>
                    <a:pt x="41197" y="0"/>
                    <a:pt x="92015"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solidFill>
                  <a:schemeClr val="bg1">
                    <a:lumMod val="50000"/>
                  </a:schemeClr>
                </a:solidFill>
              </a:endParaRPr>
            </a:p>
          </p:txBody>
        </p:sp>
        <p:sp>
          <p:nvSpPr>
            <p:cNvPr id="12" name="KSO_Shape">
              <a:extLst>
                <a:ext uri="{FF2B5EF4-FFF2-40B4-BE49-F238E27FC236}">
                  <a16:creationId xmlns:a16="http://schemas.microsoft.com/office/drawing/2014/main" xmlns="" id="{B0D63667-F929-43F1-8802-BCF66A2859EE}"/>
                </a:ext>
              </a:extLst>
            </p:cNvPr>
            <p:cNvSpPr/>
            <p:nvPr/>
          </p:nvSpPr>
          <p:spPr>
            <a:xfrm>
              <a:off x="2576756" y="3865682"/>
              <a:ext cx="419100" cy="314325"/>
            </a:xfrm>
            <a:custGeom>
              <a:avLst/>
              <a:gdLst>
                <a:gd name="connsiteX0" fmla="*/ 577329 w 833225"/>
                <a:gd name="connsiteY0" fmla="*/ 241699 h 624687"/>
                <a:gd name="connsiteX1" fmla="*/ 541325 w 833225"/>
                <a:gd name="connsiteY1" fmla="*/ 277703 h 624687"/>
                <a:gd name="connsiteX2" fmla="*/ 577329 w 833225"/>
                <a:gd name="connsiteY2" fmla="*/ 313707 h 624687"/>
                <a:gd name="connsiteX3" fmla="*/ 613333 w 833225"/>
                <a:gd name="connsiteY3" fmla="*/ 277703 h 624687"/>
                <a:gd name="connsiteX4" fmla="*/ 577329 w 833225"/>
                <a:gd name="connsiteY4" fmla="*/ 241699 h 624687"/>
                <a:gd name="connsiteX5" fmla="*/ 424929 w 833225"/>
                <a:gd name="connsiteY5" fmla="*/ 241699 h 624687"/>
                <a:gd name="connsiteX6" fmla="*/ 388925 w 833225"/>
                <a:gd name="connsiteY6" fmla="*/ 277703 h 624687"/>
                <a:gd name="connsiteX7" fmla="*/ 424929 w 833225"/>
                <a:gd name="connsiteY7" fmla="*/ 313707 h 624687"/>
                <a:gd name="connsiteX8" fmla="*/ 460933 w 833225"/>
                <a:gd name="connsiteY8" fmla="*/ 277703 h 624687"/>
                <a:gd name="connsiteX9" fmla="*/ 424929 w 833225"/>
                <a:gd name="connsiteY9" fmla="*/ 241699 h 624687"/>
                <a:gd name="connsiteX10" fmla="*/ 272529 w 833225"/>
                <a:gd name="connsiteY10" fmla="*/ 241699 h 624687"/>
                <a:gd name="connsiteX11" fmla="*/ 236525 w 833225"/>
                <a:gd name="connsiteY11" fmla="*/ 277703 h 624687"/>
                <a:gd name="connsiteX12" fmla="*/ 272529 w 833225"/>
                <a:gd name="connsiteY12" fmla="*/ 313707 h 624687"/>
                <a:gd name="connsiteX13" fmla="*/ 308533 w 833225"/>
                <a:gd name="connsiteY13" fmla="*/ 277703 h 624687"/>
                <a:gd name="connsiteX14" fmla="*/ 272529 w 833225"/>
                <a:gd name="connsiteY14" fmla="*/ 241699 h 624687"/>
                <a:gd name="connsiteX15" fmla="*/ 429066 w 833225"/>
                <a:gd name="connsiteY15" fmla="*/ 124 h 624687"/>
                <a:gd name="connsiteX16" fmla="*/ 543580 w 833225"/>
                <a:gd name="connsiteY16" fmla="*/ 13237 h 624687"/>
                <a:gd name="connsiteX17" fmla="*/ 789350 w 833225"/>
                <a:gd name="connsiteY17" fmla="*/ 401436 h 624687"/>
                <a:gd name="connsiteX18" fmla="*/ 362652 w 833225"/>
                <a:gd name="connsiteY18" fmla="*/ 552944 h 624687"/>
                <a:gd name="connsiteX19" fmla="*/ 243007 w 833225"/>
                <a:gd name="connsiteY19" fmla="*/ 624687 h 624687"/>
                <a:gd name="connsiteX20" fmla="*/ 211865 w 833225"/>
                <a:gd name="connsiteY20" fmla="*/ 519440 h 624687"/>
                <a:gd name="connsiteX21" fmla="*/ 117966 w 833225"/>
                <a:gd name="connsiteY21" fmla="*/ 84077 h 624687"/>
                <a:gd name="connsiteX22" fmla="*/ 429066 w 833225"/>
                <a:gd name="connsiteY22" fmla="*/ 124 h 624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833225" h="624687">
                  <a:moveTo>
                    <a:pt x="577329" y="241699"/>
                  </a:moveTo>
                  <a:cubicBezTo>
                    <a:pt x="557445" y="241699"/>
                    <a:pt x="541325" y="257819"/>
                    <a:pt x="541325" y="277703"/>
                  </a:cubicBezTo>
                  <a:cubicBezTo>
                    <a:pt x="541325" y="297587"/>
                    <a:pt x="557445" y="313707"/>
                    <a:pt x="577329" y="313707"/>
                  </a:cubicBezTo>
                  <a:cubicBezTo>
                    <a:pt x="597213" y="313707"/>
                    <a:pt x="613333" y="297587"/>
                    <a:pt x="613333" y="277703"/>
                  </a:cubicBezTo>
                  <a:cubicBezTo>
                    <a:pt x="613333" y="257819"/>
                    <a:pt x="597213" y="241699"/>
                    <a:pt x="577329" y="241699"/>
                  </a:cubicBezTo>
                  <a:close/>
                  <a:moveTo>
                    <a:pt x="424929" y="241699"/>
                  </a:moveTo>
                  <a:cubicBezTo>
                    <a:pt x="405045" y="241699"/>
                    <a:pt x="388925" y="257819"/>
                    <a:pt x="388925" y="277703"/>
                  </a:cubicBezTo>
                  <a:cubicBezTo>
                    <a:pt x="388925" y="297587"/>
                    <a:pt x="405045" y="313707"/>
                    <a:pt x="424929" y="313707"/>
                  </a:cubicBezTo>
                  <a:cubicBezTo>
                    <a:pt x="444813" y="313707"/>
                    <a:pt x="460933" y="297587"/>
                    <a:pt x="460933" y="277703"/>
                  </a:cubicBezTo>
                  <a:cubicBezTo>
                    <a:pt x="460933" y="257819"/>
                    <a:pt x="444813" y="241699"/>
                    <a:pt x="424929" y="241699"/>
                  </a:cubicBezTo>
                  <a:close/>
                  <a:moveTo>
                    <a:pt x="272529" y="241699"/>
                  </a:moveTo>
                  <a:cubicBezTo>
                    <a:pt x="252645" y="241699"/>
                    <a:pt x="236525" y="257819"/>
                    <a:pt x="236525" y="277703"/>
                  </a:cubicBezTo>
                  <a:cubicBezTo>
                    <a:pt x="236525" y="297587"/>
                    <a:pt x="252645" y="313707"/>
                    <a:pt x="272529" y="313707"/>
                  </a:cubicBezTo>
                  <a:cubicBezTo>
                    <a:pt x="292413" y="313707"/>
                    <a:pt x="308533" y="297587"/>
                    <a:pt x="308533" y="277703"/>
                  </a:cubicBezTo>
                  <a:cubicBezTo>
                    <a:pt x="308533" y="257819"/>
                    <a:pt x="292413" y="241699"/>
                    <a:pt x="272529" y="241699"/>
                  </a:cubicBezTo>
                  <a:close/>
                  <a:moveTo>
                    <a:pt x="429066" y="124"/>
                  </a:moveTo>
                  <a:cubicBezTo>
                    <a:pt x="467414" y="891"/>
                    <a:pt x="505944" y="5202"/>
                    <a:pt x="543580" y="13237"/>
                  </a:cubicBezTo>
                  <a:cubicBezTo>
                    <a:pt x="786614" y="65121"/>
                    <a:pt x="903137" y="249172"/>
                    <a:pt x="789350" y="401436"/>
                  </a:cubicBezTo>
                  <a:cubicBezTo>
                    <a:pt x="710142" y="507428"/>
                    <a:pt x="538801" y="568267"/>
                    <a:pt x="362652" y="552944"/>
                  </a:cubicBezTo>
                  <a:lnTo>
                    <a:pt x="243007" y="624687"/>
                  </a:lnTo>
                  <a:lnTo>
                    <a:pt x="211865" y="519440"/>
                  </a:lnTo>
                  <a:cubicBezTo>
                    <a:pt x="-26035" y="429957"/>
                    <a:pt x="-72481" y="214611"/>
                    <a:pt x="117966" y="84077"/>
                  </a:cubicBezTo>
                  <a:cubicBezTo>
                    <a:pt x="200623" y="27423"/>
                    <a:pt x="314022" y="-2176"/>
                    <a:pt x="429066" y="1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sz="1600">
                <a:solidFill>
                  <a:schemeClr val="bg1">
                    <a:lumMod val="50000"/>
                  </a:schemeClr>
                </a:solidFill>
              </a:endParaRPr>
            </a:p>
          </p:txBody>
        </p:sp>
        <p:grpSp>
          <p:nvGrpSpPr>
            <p:cNvPr id="13" name="组合 12">
              <a:extLst>
                <a:ext uri="{FF2B5EF4-FFF2-40B4-BE49-F238E27FC236}">
                  <a16:creationId xmlns:a16="http://schemas.microsoft.com/office/drawing/2014/main" xmlns="" id="{8196A9F0-6925-463D-B4CA-C01803206D5A}"/>
                </a:ext>
              </a:extLst>
            </p:cNvPr>
            <p:cNvGrpSpPr>
              <a:grpSpLocks/>
            </p:cNvGrpSpPr>
            <p:nvPr/>
          </p:nvGrpSpPr>
          <p:grpSpPr bwMode="auto">
            <a:xfrm>
              <a:off x="1325806" y="3008432"/>
              <a:ext cx="877888" cy="1168400"/>
              <a:chOff x="2443163" y="2125663"/>
              <a:chExt cx="315913" cy="511175"/>
            </a:xfrm>
          </p:grpSpPr>
          <p:sp>
            <p:nvSpPr>
              <p:cNvPr id="17" name="Freeform 78">
                <a:extLst>
                  <a:ext uri="{FF2B5EF4-FFF2-40B4-BE49-F238E27FC236}">
                    <a16:creationId xmlns:a16="http://schemas.microsoft.com/office/drawing/2014/main" xmlns="" id="{B876E72A-B2C0-438D-BCA4-80F4C2944FE7}"/>
                  </a:ext>
                </a:extLst>
              </p:cNvPr>
              <p:cNvSpPr>
                <a:spLocks/>
              </p:cNvSpPr>
              <p:nvPr/>
            </p:nvSpPr>
            <p:spPr bwMode="auto">
              <a:xfrm>
                <a:off x="2443163" y="2125663"/>
                <a:ext cx="315913" cy="396875"/>
              </a:xfrm>
              <a:custGeom>
                <a:avLst/>
                <a:gdLst>
                  <a:gd name="T0" fmla="*/ 137085297 w 362"/>
                  <a:gd name="T1" fmla="*/ 0 h 455"/>
                  <a:gd name="T2" fmla="*/ 761856 w 362"/>
                  <a:gd name="T3" fmla="*/ 137709519 h 455"/>
                  <a:gd name="T4" fmla="*/ 55595452 w 362"/>
                  <a:gd name="T5" fmla="*/ 245746745 h 455"/>
                  <a:gd name="T6" fmla="*/ 83012686 w 362"/>
                  <a:gd name="T7" fmla="*/ 327915570 h 455"/>
                  <a:gd name="T8" fmla="*/ 137847154 w 362"/>
                  <a:gd name="T9" fmla="*/ 346175309 h 455"/>
                  <a:gd name="T10" fmla="*/ 192680749 w 362"/>
                  <a:gd name="T11" fmla="*/ 327915570 h 455"/>
                  <a:gd name="T12" fmla="*/ 192680749 w 362"/>
                  <a:gd name="T13" fmla="*/ 327915570 h 455"/>
                  <a:gd name="T14" fmla="*/ 220097983 w 362"/>
                  <a:gd name="T15" fmla="*/ 245746745 h 455"/>
                  <a:gd name="T16" fmla="*/ 274931579 w 362"/>
                  <a:gd name="T17" fmla="*/ 137709519 h 455"/>
                  <a:gd name="T18" fmla="*/ 139369994 w 362"/>
                  <a:gd name="T19" fmla="*/ 0 h 455"/>
                  <a:gd name="T20" fmla="*/ 137085297 w 362"/>
                  <a:gd name="T21" fmla="*/ 0 h 45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362" h="455">
                    <a:moveTo>
                      <a:pt x="180" y="0"/>
                    </a:moveTo>
                    <a:cubicBezTo>
                      <a:pt x="80" y="0"/>
                      <a:pt x="0" y="81"/>
                      <a:pt x="1" y="181"/>
                    </a:cubicBezTo>
                    <a:cubicBezTo>
                      <a:pt x="1" y="239"/>
                      <a:pt x="44" y="290"/>
                      <a:pt x="73" y="323"/>
                    </a:cubicBezTo>
                    <a:cubicBezTo>
                      <a:pt x="103" y="356"/>
                      <a:pt x="109" y="431"/>
                      <a:pt x="109" y="431"/>
                    </a:cubicBezTo>
                    <a:cubicBezTo>
                      <a:pt x="109" y="431"/>
                      <a:pt x="142" y="455"/>
                      <a:pt x="181" y="455"/>
                    </a:cubicBezTo>
                    <a:cubicBezTo>
                      <a:pt x="221" y="455"/>
                      <a:pt x="253" y="431"/>
                      <a:pt x="253" y="431"/>
                    </a:cubicBezTo>
                    <a:cubicBezTo>
                      <a:pt x="253" y="431"/>
                      <a:pt x="253" y="431"/>
                      <a:pt x="253" y="431"/>
                    </a:cubicBezTo>
                    <a:cubicBezTo>
                      <a:pt x="253" y="431"/>
                      <a:pt x="260" y="356"/>
                      <a:pt x="289" y="323"/>
                    </a:cubicBezTo>
                    <a:cubicBezTo>
                      <a:pt x="318" y="290"/>
                      <a:pt x="361" y="239"/>
                      <a:pt x="361" y="181"/>
                    </a:cubicBezTo>
                    <a:cubicBezTo>
                      <a:pt x="362" y="81"/>
                      <a:pt x="282" y="0"/>
                      <a:pt x="183" y="0"/>
                    </a:cubicBezTo>
                    <a:lnTo>
                      <a:pt x="180" y="0"/>
                    </a:lnTo>
                    <a:close/>
                  </a:path>
                </a:pathLst>
              </a:custGeom>
              <a:noFill/>
              <a:ln w="34925" cap="flat">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18" name="Freeform 79">
                <a:extLst>
                  <a:ext uri="{FF2B5EF4-FFF2-40B4-BE49-F238E27FC236}">
                    <a16:creationId xmlns:a16="http://schemas.microsoft.com/office/drawing/2014/main" xmlns="" id="{386FC278-E5DC-4351-B4AE-147602B31F39}"/>
                  </a:ext>
                </a:extLst>
              </p:cNvPr>
              <p:cNvSpPr>
                <a:spLocks/>
              </p:cNvSpPr>
              <p:nvPr/>
            </p:nvSpPr>
            <p:spPr bwMode="auto">
              <a:xfrm>
                <a:off x="2530475" y="2508250"/>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19" name="Freeform 80">
                <a:extLst>
                  <a:ext uri="{FF2B5EF4-FFF2-40B4-BE49-F238E27FC236}">
                    <a16:creationId xmlns:a16="http://schemas.microsoft.com/office/drawing/2014/main" xmlns="" id="{BFDF25B4-89AB-484F-A4CB-FFA54324939B}"/>
                  </a:ext>
                </a:extLst>
              </p:cNvPr>
              <p:cNvSpPr>
                <a:spLocks/>
              </p:cNvSpPr>
              <p:nvPr/>
            </p:nvSpPr>
            <p:spPr bwMode="auto">
              <a:xfrm>
                <a:off x="2600325" y="2508250"/>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0" name="Freeform 81">
                <a:extLst>
                  <a:ext uri="{FF2B5EF4-FFF2-40B4-BE49-F238E27FC236}">
                    <a16:creationId xmlns:a16="http://schemas.microsoft.com/office/drawing/2014/main" xmlns="" id="{82E168D0-262A-41A4-8F3B-412453B19E19}"/>
                  </a:ext>
                </a:extLst>
              </p:cNvPr>
              <p:cNvSpPr>
                <a:spLocks/>
              </p:cNvSpPr>
              <p:nvPr/>
            </p:nvSpPr>
            <p:spPr bwMode="auto">
              <a:xfrm>
                <a:off x="2530475" y="2551113"/>
                <a:ext cx="69850" cy="55563"/>
              </a:xfrm>
              <a:custGeom>
                <a:avLst/>
                <a:gdLst>
                  <a:gd name="T0" fmla="*/ 9666895 w 81"/>
                  <a:gd name="T1" fmla="*/ 0 h 64"/>
                  <a:gd name="T2" fmla="*/ 3718435 w 81"/>
                  <a:gd name="T3" fmla="*/ 21104390 h 64"/>
                  <a:gd name="T4" fmla="*/ 60234846 w 81"/>
                  <a:gd name="T5" fmla="*/ 48238234 h 64"/>
                  <a:gd name="T6" fmla="*/ 0 60000 65536"/>
                  <a:gd name="T7" fmla="*/ 0 60000 65536"/>
                  <a:gd name="T8" fmla="*/ 0 60000 65536"/>
                </a:gdLst>
                <a:ahLst/>
                <a:cxnLst>
                  <a:cxn ang="T6">
                    <a:pos x="T0" y="T1"/>
                  </a:cxn>
                  <a:cxn ang="T7">
                    <a:pos x="T2" y="T3"/>
                  </a:cxn>
                  <a:cxn ang="T8">
                    <a:pos x="T4" y="T5"/>
                  </a:cxn>
                </a:cxnLst>
                <a:rect l="0" t="0" r="r" b="b"/>
                <a:pathLst>
                  <a:path w="81" h="64">
                    <a:moveTo>
                      <a:pt x="13" y="0"/>
                    </a:moveTo>
                    <a:cubicBezTo>
                      <a:pt x="8" y="14"/>
                      <a:pt x="0" y="16"/>
                      <a:pt x="5" y="28"/>
                    </a:cubicBezTo>
                    <a:cubicBezTo>
                      <a:pt x="11" y="40"/>
                      <a:pt x="42" y="64"/>
                      <a:pt x="81"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1" name="Freeform 82">
                <a:extLst>
                  <a:ext uri="{FF2B5EF4-FFF2-40B4-BE49-F238E27FC236}">
                    <a16:creationId xmlns:a16="http://schemas.microsoft.com/office/drawing/2014/main" xmlns="" id="{99B2DE37-BEC0-459A-B496-CAB265B02C8C}"/>
                  </a:ext>
                </a:extLst>
              </p:cNvPr>
              <p:cNvSpPr>
                <a:spLocks/>
              </p:cNvSpPr>
              <p:nvPr/>
            </p:nvSpPr>
            <p:spPr bwMode="auto">
              <a:xfrm>
                <a:off x="2600325" y="2551113"/>
                <a:ext cx="71438" cy="55563"/>
              </a:xfrm>
              <a:custGeom>
                <a:avLst/>
                <a:gdLst>
                  <a:gd name="T0" fmla="*/ 51610470 w 82"/>
                  <a:gd name="T1" fmla="*/ 0 h 64"/>
                  <a:gd name="T2" fmla="*/ 57682700 w 82"/>
                  <a:gd name="T3" fmla="*/ 21104390 h 64"/>
                  <a:gd name="T4" fmla="*/ 0 w 82"/>
                  <a:gd name="T5" fmla="*/ 48238234 h 64"/>
                  <a:gd name="T6" fmla="*/ 0 60000 65536"/>
                  <a:gd name="T7" fmla="*/ 0 60000 65536"/>
                  <a:gd name="T8" fmla="*/ 0 60000 65536"/>
                </a:gdLst>
                <a:ahLst/>
                <a:cxnLst>
                  <a:cxn ang="T6">
                    <a:pos x="T0" y="T1"/>
                  </a:cxn>
                  <a:cxn ang="T7">
                    <a:pos x="T2" y="T3"/>
                  </a:cxn>
                  <a:cxn ang="T8">
                    <a:pos x="T4" y="T5"/>
                  </a:cxn>
                </a:cxnLst>
                <a:rect l="0" t="0" r="r" b="b"/>
                <a:pathLst>
                  <a:path w="82" h="64">
                    <a:moveTo>
                      <a:pt x="68" y="0"/>
                    </a:moveTo>
                    <a:cubicBezTo>
                      <a:pt x="74" y="14"/>
                      <a:pt x="82" y="16"/>
                      <a:pt x="76" y="28"/>
                    </a:cubicBezTo>
                    <a:cubicBezTo>
                      <a:pt x="71" y="40"/>
                      <a:pt x="40" y="64"/>
                      <a:pt x="0" y="64"/>
                    </a:cubicBezTo>
                  </a:path>
                </a:pathLst>
              </a:custGeom>
              <a:noFill/>
              <a:ln w="34925"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sp>
            <p:nvSpPr>
              <p:cNvPr id="22" name="Freeform 83">
                <a:extLst>
                  <a:ext uri="{FF2B5EF4-FFF2-40B4-BE49-F238E27FC236}">
                    <a16:creationId xmlns:a16="http://schemas.microsoft.com/office/drawing/2014/main" xmlns="" id="{F1EC008D-8C04-418A-9EEC-E1C7FD730375}"/>
                  </a:ext>
                </a:extLst>
              </p:cNvPr>
              <p:cNvSpPr>
                <a:spLocks/>
              </p:cNvSpPr>
              <p:nvPr/>
            </p:nvSpPr>
            <p:spPr bwMode="auto">
              <a:xfrm>
                <a:off x="2562225" y="2613025"/>
                <a:ext cx="77788" cy="23813"/>
              </a:xfrm>
              <a:custGeom>
                <a:avLst/>
                <a:gdLst>
                  <a:gd name="T0" fmla="*/ 68761056 w 88"/>
                  <a:gd name="T1" fmla="*/ 0 h 27"/>
                  <a:gd name="T2" fmla="*/ 34380528 w 88"/>
                  <a:gd name="T3" fmla="*/ 21002184 h 27"/>
                  <a:gd name="T4" fmla="*/ 0 w 88"/>
                  <a:gd name="T5" fmla="*/ 0 h 27"/>
                  <a:gd name="T6" fmla="*/ 0 60000 65536"/>
                  <a:gd name="T7" fmla="*/ 0 60000 65536"/>
                  <a:gd name="T8" fmla="*/ 0 60000 65536"/>
                </a:gdLst>
                <a:ahLst/>
                <a:cxnLst>
                  <a:cxn ang="T6">
                    <a:pos x="T0" y="T1"/>
                  </a:cxn>
                  <a:cxn ang="T7">
                    <a:pos x="T2" y="T3"/>
                  </a:cxn>
                  <a:cxn ang="T8">
                    <a:pos x="T4" y="T5"/>
                  </a:cxn>
                </a:cxnLst>
                <a:rect l="0" t="0" r="r" b="b"/>
                <a:pathLst>
                  <a:path w="88" h="27">
                    <a:moveTo>
                      <a:pt x="88" y="0"/>
                    </a:moveTo>
                    <a:cubicBezTo>
                      <a:pt x="88" y="0"/>
                      <a:pt x="69" y="27"/>
                      <a:pt x="44" y="27"/>
                    </a:cubicBezTo>
                    <a:cubicBezTo>
                      <a:pt x="20" y="27"/>
                      <a:pt x="0" y="0"/>
                      <a:pt x="0"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1600">
                  <a:solidFill>
                    <a:schemeClr val="bg1">
                      <a:lumMod val="50000"/>
                    </a:schemeClr>
                  </a:solidFill>
                </a:endParaRPr>
              </a:p>
            </p:txBody>
          </p:sp>
          <p:sp>
            <p:nvSpPr>
              <p:cNvPr id="23" name="Freeform 84">
                <a:extLst>
                  <a:ext uri="{FF2B5EF4-FFF2-40B4-BE49-F238E27FC236}">
                    <a16:creationId xmlns:a16="http://schemas.microsoft.com/office/drawing/2014/main" xmlns="" id="{13B73E88-48BA-4862-B638-6A3AF4D38B8D}"/>
                  </a:ext>
                </a:extLst>
              </p:cNvPr>
              <p:cNvSpPr>
                <a:spLocks/>
              </p:cNvSpPr>
              <p:nvPr/>
            </p:nvSpPr>
            <p:spPr bwMode="auto">
              <a:xfrm>
                <a:off x="2544763" y="2297113"/>
                <a:ext cx="112713" cy="219075"/>
              </a:xfrm>
              <a:custGeom>
                <a:avLst/>
                <a:gdLst>
                  <a:gd name="T0" fmla="*/ 60484018 w 71"/>
                  <a:gd name="T1" fmla="*/ 347781563 h 138"/>
                  <a:gd name="T2" fmla="*/ 0 w 71"/>
                  <a:gd name="T3" fmla="*/ 25201563 h 138"/>
                  <a:gd name="T4" fmla="*/ 15121005 w 71"/>
                  <a:gd name="T5" fmla="*/ 0 h 138"/>
                  <a:gd name="T6" fmla="*/ 40322679 w 71"/>
                  <a:gd name="T7" fmla="*/ 50403125 h 138"/>
                  <a:gd name="T8" fmla="*/ 63004979 w 71"/>
                  <a:gd name="T9" fmla="*/ 0 h 138"/>
                  <a:gd name="T10" fmla="*/ 88206654 w 71"/>
                  <a:gd name="T11" fmla="*/ 50403125 h 138"/>
                  <a:gd name="T12" fmla="*/ 113408328 w 71"/>
                  <a:gd name="T13" fmla="*/ 0 h 138"/>
                  <a:gd name="T14" fmla="*/ 138610002 w 71"/>
                  <a:gd name="T15" fmla="*/ 50403125 h 138"/>
                  <a:gd name="T16" fmla="*/ 163811677 w 71"/>
                  <a:gd name="T17" fmla="*/ 0 h 138"/>
                  <a:gd name="T18" fmla="*/ 178932681 w 71"/>
                  <a:gd name="T19" fmla="*/ 25201563 h 138"/>
                  <a:gd name="T20" fmla="*/ 115927702 w 71"/>
                  <a:gd name="T21" fmla="*/ 347781563 h 13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71" h="138">
                    <a:moveTo>
                      <a:pt x="24" y="138"/>
                    </a:moveTo>
                    <a:lnTo>
                      <a:pt x="0" y="10"/>
                    </a:lnTo>
                    <a:lnTo>
                      <a:pt x="6" y="0"/>
                    </a:lnTo>
                    <a:lnTo>
                      <a:pt x="16" y="20"/>
                    </a:lnTo>
                    <a:lnTo>
                      <a:pt x="25" y="0"/>
                    </a:lnTo>
                    <a:lnTo>
                      <a:pt x="35" y="20"/>
                    </a:lnTo>
                    <a:lnTo>
                      <a:pt x="45" y="0"/>
                    </a:lnTo>
                    <a:lnTo>
                      <a:pt x="55" y="20"/>
                    </a:lnTo>
                    <a:lnTo>
                      <a:pt x="65" y="0"/>
                    </a:lnTo>
                    <a:lnTo>
                      <a:pt x="71" y="10"/>
                    </a:lnTo>
                    <a:lnTo>
                      <a:pt x="46" y="138"/>
                    </a:lnTo>
                  </a:path>
                </a:pathLst>
              </a:custGeom>
              <a:noFill/>
              <a:ln w="11113" cap="rnd">
                <a:solidFill>
                  <a:srgbClr val="FFFFFF"/>
                </a:solidFill>
                <a:prstDash val="solid"/>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sz="1600">
                  <a:solidFill>
                    <a:schemeClr val="bg1">
                      <a:lumMod val="50000"/>
                    </a:schemeClr>
                  </a:solidFill>
                </a:endParaRPr>
              </a:p>
            </p:txBody>
          </p:sp>
        </p:grpSp>
        <p:sp>
          <p:nvSpPr>
            <p:cNvPr id="14" name="矩形 13">
              <a:extLst>
                <a:ext uri="{FF2B5EF4-FFF2-40B4-BE49-F238E27FC236}">
                  <a16:creationId xmlns:a16="http://schemas.microsoft.com/office/drawing/2014/main" xmlns="" id="{B29D683E-357C-4BF4-B5D6-F7A3C2F609C1}"/>
                </a:ext>
              </a:extLst>
            </p:cNvPr>
            <p:cNvSpPr>
              <a:spLocks noChangeArrowheads="1"/>
            </p:cNvSpPr>
            <p:nvPr/>
          </p:nvSpPr>
          <p:spPr bwMode="auto">
            <a:xfrm>
              <a:off x="3238745" y="2182443"/>
              <a:ext cx="2879724" cy="9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5" name="矩形 14">
              <a:extLst>
                <a:ext uri="{FF2B5EF4-FFF2-40B4-BE49-F238E27FC236}">
                  <a16:creationId xmlns:a16="http://schemas.microsoft.com/office/drawing/2014/main" xmlns="" id="{CA38CD48-91BA-40E6-AE73-741F8091503C}"/>
                </a:ext>
              </a:extLst>
            </p:cNvPr>
            <p:cNvSpPr>
              <a:spLocks noChangeArrowheads="1"/>
            </p:cNvSpPr>
            <p:nvPr/>
          </p:nvSpPr>
          <p:spPr bwMode="auto">
            <a:xfrm>
              <a:off x="3429245" y="3598494"/>
              <a:ext cx="2879724" cy="9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16" name="矩形 23">
              <a:extLst>
                <a:ext uri="{FF2B5EF4-FFF2-40B4-BE49-F238E27FC236}">
                  <a16:creationId xmlns:a16="http://schemas.microsoft.com/office/drawing/2014/main" xmlns="" id="{9F463320-A3E2-4921-9305-873FFE39A792}"/>
                </a:ext>
              </a:extLst>
            </p:cNvPr>
            <p:cNvSpPr>
              <a:spLocks noChangeArrowheads="1"/>
            </p:cNvSpPr>
            <p:nvPr/>
          </p:nvSpPr>
          <p:spPr bwMode="auto">
            <a:xfrm>
              <a:off x="2203695" y="5014543"/>
              <a:ext cx="2879725" cy="937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grpSp>
      <p:grpSp>
        <p:nvGrpSpPr>
          <p:cNvPr id="24" name="组合 23">
            <a:extLst>
              <a:ext uri="{FF2B5EF4-FFF2-40B4-BE49-F238E27FC236}">
                <a16:creationId xmlns:a16="http://schemas.microsoft.com/office/drawing/2014/main" xmlns="" id="{2DA74398-913C-4C35-BFEA-5527258CBC4C}"/>
              </a:ext>
            </a:extLst>
          </p:cNvPr>
          <p:cNvGrpSpPr/>
          <p:nvPr/>
        </p:nvGrpSpPr>
        <p:grpSpPr>
          <a:xfrm>
            <a:off x="7424280" y="1846462"/>
            <a:ext cx="3195067" cy="4247811"/>
            <a:chOff x="7147155" y="1090387"/>
            <a:chExt cx="3810244" cy="5065684"/>
          </a:xfrm>
        </p:grpSpPr>
        <p:sp>
          <p:nvSpPr>
            <p:cNvPr id="25" name="Rounded Rectangle 3">
              <a:extLst>
                <a:ext uri="{FF2B5EF4-FFF2-40B4-BE49-F238E27FC236}">
                  <a16:creationId xmlns:a16="http://schemas.microsoft.com/office/drawing/2014/main" xmlns="" id="{14D4BE3A-D3A1-4444-BD3A-8E581955817D}"/>
                </a:ext>
              </a:extLst>
            </p:cNvPr>
            <p:cNvSpPr/>
            <p:nvPr/>
          </p:nvSpPr>
          <p:spPr>
            <a:xfrm>
              <a:off x="7147155" y="4453437"/>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26" name="TextBox 72">
              <a:extLst>
                <a:ext uri="{FF2B5EF4-FFF2-40B4-BE49-F238E27FC236}">
                  <a16:creationId xmlns:a16="http://schemas.microsoft.com/office/drawing/2014/main" xmlns="" id="{7FC7E946-1582-4A31-A5C8-21C1D48773D3}"/>
                </a:ext>
              </a:extLst>
            </p:cNvPr>
            <p:cNvSpPr txBox="1"/>
            <p:nvPr/>
          </p:nvSpPr>
          <p:spPr>
            <a:xfrm>
              <a:off x="7433670" y="4662868"/>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27" name="TextBox 87">
              <a:extLst>
                <a:ext uri="{FF2B5EF4-FFF2-40B4-BE49-F238E27FC236}">
                  <a16:creationId xmlns:a16="http://schemas.microsoft.com/office/drawing/2014/main" xmlns="" id="{EF2F6892-D1D4-4769-880E-B7E21DA1DF28}"/>
                </a:ext>
              </a:extLst>
            </p:cNvPr>
            <p:cNvSpPr txBox="1"/>
            <p:nvPr/>
          </p:nvSpPr>
          <p:spPr>
            <a:xfrm>
              <a:off x="7433670" y="4353981"/>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altLang="zh-CN" sz="1400" b="1" dirty="0">
                <a:solidFill>
                  <a:schemeClr val="bg1">
                    <a:lumMod val="50000"/>
                  </a:schemeClr>
                </a:solidFill>
                <a:latin typeface="Lato Bold" charset="0"/>
                <a:ea typeface="Lato Bold" charset="0"/>
                <a:cs typeface="Lato Bold" charset="0"/>
              </a:endParaRPr>
            </a:p>
          </p:txBody>
        </p:sp>
        <p:sp>
          <p:nvSpPr>
            <p:cNvPr id="28" name="Rounded Rectangle 88">
              <a:extLst>
                <a:ext uri="{FF2B5EF4-FFF2-40B4-BE49-F238E27FC236}">
                  <a16:creationId xmlns:a16="http://schemas.microsoft.com/office/drawing/2014/main" xmlns="" id="{067B083F-2A8A-4A6B-81F0-80B2F7B10624}"/>
                </a:ext>
              </a:extLst>
            </p:cNvPr>
            <p:cNvSpPr/>
            <p:nvPr/>
          </p:nvSpPr>
          <p:spPr>
            <a:xfrm>
              <a:off x="7147155" y="3360018"/>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29" name="TextBox 89">
              <a:extLst>
                <a:ext uri="{FF2B5EF4-FFF2-40B4-BE49-F238E27FC236}">
                  <a16:creationId xmlns:a16="http://schemas.microsoft.com/office/drawing/2014/main" xmlns="" id="{BA77EE82-DC4E-4710-ADF9-EC742904422C}"/>
                </a:ext>
              </a:extLst>
            </p:cNvPr>
            <p:cNvSpPr txBox="1"/>
            <p:nvPr/>
          </p:nvSpPr>
          <p:spPr>
            <a:xfrm>
              <a:off x="7433670" y="3569450"/>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0" name="TextBox 90">
              <a:extLst>
                <a:ext uri="{FF2B5EF4-FFF2-40B4-BE49-F238E27FC236}">
                  <a16:creationId xmlns:a16="http://schemas.microsoft.com/office/drawing/2014/main" xmlns="" id="{4992F5FC-23E4-4855-8683-7EE065D9CD97}"/>
                </a:ext>
              </a:extLst>
            </p:cNvPr>
            <p:cNvSpPr txBox="1"/>
            <p:nvPr/>
          </p:nvSpPr>
          <p:spPr>
            <a:xfrm>
              <a:off x="7433670" y="3260560"/>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altLang="zh-CN" sz="1400" b="1" dirty="0">
                <a:solidFill>
                  <a:schemeClr val="bg1">
                    <a:lumMod val="50000"/>
                  </a:schemeClr>
                </a:solidFill>
                <a:latin typeface="Lato Bold" charset="0"/>
                <a:ea typeface="Lato Bold" charset="0"/>
                <a:cs typeface="Lato Bold" charset="0"/>
              </a:endParaRPr>
            </a:p>
          </p:txBody>
        </p:sp>
        <p:sp>
          <p:nvSpPr>
            <p:cNvPr id="31" name="Rounded Rectangle 94">
              <a:extLst>
                <a:ext uri="{FF2B5EF4-FFF2-40B4-BE49-F238E27FC236}">
                  <a16:creationId xmlns:a16="http://schemas.microsoft.com/office/drawing/2014/main" xmlns="" id="{5B38D56E-0FEA-4ED7-A207-C305EC6F210E}"/>
                </a:ext>
              </a:extLst>
            </p:cNvPr>
            <p:cNvSpPr/>
            <p:nvPr/>
          </p:nvSpPr>
          <p:spPr>
            <a:xfrm>
              <a:off x="7147155" y="2283262"/>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32" name="TextBox 95">
              <a:extLst>
                <a:ext uri="{FF2B5EF4-FFF2-40B4-BE49-F238E27FC236}">
                  <a16:creationId xmlns:a16="http://schemas.microsoft.com/office/drawing/2014/main" xmlns="" id="{EB16AFB1-94C5-4061-A924-52B8F9635907}"/>
                </a:ext>
              </a:extLst>
            </p:cNvPr>
            <p:cNvSpPr txBox="1"/>
            <p:nvPr/>
          </p:nvSpPr>
          <p:spPr>
            <a:xfrm>
              <a:off x="7433670" y="2492693"/>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3" name="TextBox 96">
              <a:extLst>
                <a:ext uri="{FF2B5EF4-FFF2-40B4-BE49-F238E27FC236}">
                  <a16:creationId xmlns:a16="http://schemas.microsoft.com/office/drawing/2014/main" xmlns="" id="{40D27592-A58B-4F22-A811-AFBEFE711472}"/>
                </a:ext>
              </a:extLst>
            </p:cNvPr>
            <p:cNvSpPr txBox="1"/>
            <p:nvPr/>
          </p:nvSpPr>
          <p:spPr>
            <a:xfrm>
              <a:off x="7433670" y="2183807"/>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altLang="zh-CN" sz="1400" b="1" dirty="0">
                <a:solidFill>
                  <a:schemeClr val="bg1">
                    <a:lumMod val="50000"/>
                  </a:schemeClr>
                </a:solidFill>
                <a:latin typeface="Lato Bold" charset="0"/>
                <a:ea typeface="Lato Bold" charset="0"/>
                <a:cs typeface="Lato Bold" charset="0"/>
              </a:endParaRPr>
            </a:p>
          </p:txBody>
        </p:sp>
        <p:sp>
          <p:nvSpPr>
            <p:cNvPr id="34" name="Rounded Rectangle 97">
              <a:extLst>
                <a:ext uri="{FF2B5EF4-FFF2-40B4-BE49-F238E27FC236}">
                  <a16:creationId xmlns:a16="http://schemas.microsoft.com/office/drawing/2014/main" xmlns="" id="{71BA2B9E-62F3-4AB5-BDD4-E2660A9755C6}"/>
                </a:ext>
              </a:extLst>
            </p:cNvPr>
            <p:cNvSpPr/>
            <p:nvPr/>
          </p:nvSpPr>
          <p:spPr>
            <a:xfrm>
              <a:off x="7147155" y="1189843"/>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35" name="TextBox 98">
              <a:extLst>
                <a:ext uri="{FF2B5EF4-FFF2-40B4-BE49-F238E27FC236}">
                  <a16:creationId xmlns:a16="http://schemas.microsoft.com/office/drawing/2014/main" xmlns="" id="{4DB90778-1AD5-4632-BB64-482DDE56D597}"/>
                </a:ext>
              </a:extLst>
            </p:cNvPr>
            <p:cNvSpPr txBox="1"/>
            <p:nvPr/>
          </p:nvSpPr>
          <p:spPr>
            <a:xfrm>
              <a:off x="7433670" y="1399274"/>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6" name="TextBox 99">
              <a:extLst>
                <a:ext uri="{FF2B5EF4-FFF2-40B4-BE49-F238E27FC236}">
                  <a16:creationId xmlns:a16="http://schemas.microsoft.com/office/drawing/2014/main" xmlns="" id="{E517D7EC-DA29-427A-B013-EE7E98466861}"/>
                </a:ext>
              </a:extLst>
            </p:cNvPr>
            <p:cNvSpPr txBox="1"/>
            <p:nvPr/>
          </p:nvSpPr>
          <p:spPr>
            <a:xfrm>
              <a:off x="7433670" y="1090387"/>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sz="1400" b="1" dirty="0">
                <a:solidFill>
                  <a:schemeClr val="bg1">
                    <a:lumMod val="50000"/>
                  </a:schemeClr>
                </a:solidFill>
                <a:latin typeface="Lato Bold" charset="0"/>
                <a:ea typeface="Lato Bold" charset="0"/>
                <a:cs typeface="Lato Bold" charset="0"/>
              </a:endParaRPr>
            </a:p>
          </p:txBody>
        </p:sp>
        <p:sp>
          <p:nvSpPr>
            <p:cNvPr id="37" name="Rounded Rectangle 3">
              <a:extLst>
                <a:ext uri="{FF2B5EF4-FFF2-40B4-BE49-F238E27FC236}">
                  <a16:creationId xmlns:a16="http://schemas.microsoft.com/office/drawing/2014/main" xmlns="" id="{F9947421-8E57-4C96-AB8A-4893F59A43F3}"/>
                </a:ext>
              </a:extLst>
            </p:cNvPr>
            <p:cNvSpPr/>
            <p:nvPr/>
          </p:nvSpPr>
          <p:spPr>
            <a:xfrm>
              <a:off x="7147155" y="5479084"/>
              <a:ext cx="67594" cy="676987"/>
            </a:xfrm>
            <a:prstGeom prst="roundRect">
              <a:avLst/>
            </a:prstGeom>
            <a:gradFill>
              <a:gsLst>
                <a:gs pos="0">
                  <a:srgbClr val="1A88D3"/>
                </a:gs>
                <a:gs pos="100000">
                  <a:srgbClr val="21B2AD"/>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800" dirty="0">
                <a:solidFill>
                  <a:schemeClr val="bg1">
                    <a:lumMod val="50000"/>
                  </a:schemeClr>
                </a:solidFill>
                <a:latin typeface="Lato Light" charset="0"/>
              </a:endParaRPr>
            </a:p>
          </p:txBody>
        </p:sp>
        <p:sp>
          <p:nvSpPr>
            <p:cNvPr id="38" name="TextBox 72">
              <a:extLst>
                <a:ext uri="{FF2B5EF4-FFF2-40B4-BE49-F238E27FC236}">
                  <a16:creationId xmlns:a16="http://schemas.microsoft.com/office/drawing/2014/main" xmlns="" id="{32C66435-7747-42CA-8576-4A030AFF95FF}"/>
                </a:ext>
              </a:extLst>
            </p:cNvPr>
            <p:cNvSpPr txBox="1"/>
            <p:nvPr/>
          </p:nvSpPr>
          <p:spPr>
            <a:xfrm>
              <a:off x="7433670" y="5688515"/>
              <a:ext cx="3523729" cy="440443"/>
            </a:xfrm>
            <a:prstGeom prst="rect">
              <a:avLst/>
            </a:prstGeom>
            <a:noFill/>
          </p:spPr>
          <p:txBody>
            <a:bodyPr wrap="square" lIns="0" tIns="0" rIns="0" bIns="0" rtlCol="0">
              <a:spAutoFit/>
            </a:bodyPr>
            <a:lstStyle/>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a:p>
              <a:r>
                <a:rPr lang="zh-CN" altLang="en-US" sz="1200" dirty="0">
                  <a:solidFill>
                    <a:schemeClr val="bg1">
                      <a:lumMod val="50000"/>
                    </a:schemeClr>
                  </a:solidFill>
                  <a:latin typeface="微软雅黑" panose="020B0503020204020204" pitchFamily="34" charset="-122"/>
                  <a:ea typeface="微软雅黑" panose="020B0503020204020204" pitchFamily="34" charset="-122"/>
                  <a:cs typeface="Lato Regular"/>
                </a:rPr>
                <a:t>点击此处更换文</a:t>
              </a:r>
              <a:r>
                <a:rPr lang="zh-CN" altLang="en-US" sz="1200" dirty="0" smtClean="0">
                  <a:solidFill>
                    <a:schemeClr val="bg1">
                      <a:lumMod val="50000"/>
                    </a:schemeClr>
                  </a:solidFill>
                  <a:latin typeface="微软雅黑" panose="020B0503020204020204" pitchFamily="34" charset="-122"/>
                  <a:ea typeface="微软雅黑" panose="020B0503020204020204" pitchFamily="34" charset="-122"/>
                  <a:cs typeface="Lato Regular"/>
                </a:rPr>
                <a:t>本编辑文字</a:t>
              </a:r>
              <a:endParaRPr lang="en-US" altLang="zh-CN" sz="1200" dirty="0">
                <a:solidFill>
                  <a:schemeClr val="bg1">
                    <a:lumMod val="50000"/>
                  </a:schemeClr>
                </a:solidFill>
                <a:latin typeface="微软雅黑" panose="020B0503020204020204" pitchFamily="34" charset="-122"/>
                <a:ea typeface="微软雅黑" panose="020B0503020204020204" pitchFamily="34" charset="-122"/>
                <a:cs typeface="Lato Regular"/>
              </a:endParaRPr>
            </a:p>
          </p:txBody>
        </p:sp>
        <p:sp>
          <p:nvSpPr>
            <p:cNvPr id="39" name="TextBox 87">
              <a:extLst>
                <a:ext uri="{FF2B5EF4-FFF2-40B4-BE49-F238E27FC236}">
                  <a16:creationId xmlns:a16="http://schemas.microsoft.com/office/drawing/2014/main" xmlns="" id="{9516BBB4-F57C-4F76-A870-1805DDC7B366}"/>
                </a:ext>
              </a:extLst>
            </p:cNvPr>
            <p:cNvSpPr txBox="1"/>
            <p:nvPr/>
          </p:nvSpPr>
          <p:spPr>
            <a:xfrm>
              <a:off x="7433670" y="5379629"/>
              <a:ext cx="856416" cy="245456"/>
            </a:xfrm>
            <a:prstGeom prst="rect">
              <a:avLst/>
            </a:prstGeom>
            <a:noFill/>
          </p:spPr>
          <p:txBody>
            <a:bodyPr wrap="none" lIns="0" tIns="0" rIns="0" bIns="0" rtlCol="0">
              <a:spAutoFit/>
            </a:bodyPr>
            <a:lstStyle/>
            <a:p>
              <a:pPr>
                <a:lnSpc>
                  <a:spcPts val="1733"/>
                </a:lnSpc>
                <a:spcAft>
                  <a:spcPts val="1600"/>
                </a:spcAft>
              </a:pPr>
              <a:r>
                <a:rPr lang="zh-CN" altLang="en-US" sz="1400" b="1" dirty="0">
                  <a:solidFill>
                    <a:schemeClr val="bg1">
                      <a:lumMod val="50000"/>
                    </a:schemeClr>
                  </a:solidFill>
                  <a:latin typeface="Lato Bold" charset="0"/>
                  <a:ea typeface="Lato Bold" charset="0"/>
                  <a:cs typeface="Lato Bold" charset="0"/>
                </a:rPr>
                <a:t>加入标题</a:t>
              </a:r>
              <a:endParaRPr lang="en-US" altLang="zh-CN" sz="1400" b="1" dirty="0">
                <a:solidFill>
                  <a:schemeClr val="bg1">
                    <a:lumMod val="50000"/>
                  </a:schemeClr>
                </a:solidFill>
                <a:latin typeface="Lato Bold" charset="0"/>
                <a:ea typeface="Lato Bold" charset="0"/>
                <a:cs typeface="Lato Bold" charset="0"/>
              </a:endParaRPr>
            </a:p>
          </p:txBody>
        </p:sp>
      </p:grpSp>
    </p:spTree>
    <p:extLst>
      <p:ext uri="{BB962C8B-B14F-4D97-AF65-F5344CB8AC3E}">
        <p14:creationId xmlns:p14="http://schemas.microsoft.com/office/powerpoint/2010/main" val="288595271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0-#ppt_w/2"/>
                                          </p:val>
                                        </p:tav>
                                        <p:tav tm="100000">
                                          <p:val>
                                            <p:strVal val="#ppt_x"/>
                                          </p:val>
                                        </p:tav>
                                      </p:tavLst>
                                    </p:anim>
                                    <p:anim calcmode="lin" valueType="num">
                                      <p:cBhvr additive="base">
                                        <p:cTn id="8" dur="5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anim calcmode="lin" valueType="num">
                                      <p:cBhvr>
                                        <p:cTn id="13" dur="500" fill="hold"/>
                                        <p:tgtEl>
                                          <p:spTgt spid="3"/>
                                        </p:tgtEl>
                                        <p:attrNameLst>
                                          <p:attrName>ppt_x</p:attrName>
                                        </p:attrNameLst>
                                      </p:cBhvr>
                                      <p:tavLst>
                                        <p:tav tm="0">
                                          <p:val>
                                            <p:strVal val="#ppt_x"/>
                                          </p:val>
                                        </p:tav>
                                        <p:tav tm="100000">
                                          <p:val>
                                            <p:strVal val="#ppt_x"/>
                                          </p:val>
                                        </p:tav>
                                      </p:tavLst>
                                    </p:anim>
                                    <p:anim calcmode="lin" valueType="num">
                                      <p:cBhvr>
                                        <p:cTn id="14" dur="500" fill="hold"/>
                                        <p:tgtEl>
                                          <p:spTgt spid="3"/>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 calcmode="lin" valueType="num">
                                      <p:cBhvr additive="base">
                                        <p:cTn id="18" dur="500" fill="hold"/>
                                        <p:tgtEl>
                                          <p:spTgt spid="24"/>
                                        </p:tgtEl>
                                        <p:attrNameLst>
                                          <p:attrName>ppt_x</p:attrName>
                                        </p:attrNameLst>
                                      </p:cBhvr>
                                      <p:tavLst>
                                        <p:tav tm="0">
                                          <p:val>
                                            <p:strVal val="#ppt_x"/>
                                          </p:val>
                                        </p:tav>
                                        <p:tav tm="100000">
                                          <p:val>
                                            <p:strVal val="#ppt_x"/>
                                          </p:val>
                                        </p:tav>
                                      </p:tavLst>
                                    </p:anim>
                                    <p:anim calcmode="lin" valueType="num">
                                      <p:cBhvr additive="base">
                                        <p:cTn id="19"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xmlns="" id="{7C4C4968-C019-4E03-B16B-036BECA040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0" name="矩形 9">
            <a:extLst>
              <a:ext uri="{FF2B5EF4-FFF2-40B4-BE49-F238E27FC236}">
                <a16:creationId xmlns:a16="http://schemas.microsoft.com/office/drawing/2014/main" xmlns="" id="{D03435B1-8A8B-4942-8C66-9B365B9A85D5}"/>
              </a:ext>
            </a:extLst>
          </p:cNvPr>
          <p:cNvSpPr/>
          <p:nvPr/>
        </p:nvSpPr>
        <p:spPr>
          <a:xfrm flipH="1">
            <a:off x="354012" y="342900"/>
            <a:ext cx="11482388" cy="6173786"/>
          </a:xfrm>
          <a:prstGeom prst="rect">
            <a:avLst/>
          </a:prstGeom>
          <a:noFill/>
          <a:ln>
            <a:solidFill>
              <a:schemeClr val="bg1">
                <a:lumMod val="9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TextBox 15">
            <a:extLst>
              <a:ext uri="{FF2B5EF4-FFF2-40B4-BE49-F238E27FC236}">
                <a16:creationId xmlns:a16="http://schemas.microsoft.com/office/drawing/2014/main" xmlns="" id="{4125FE54-A43A-455E-BA52-914879165729}"/>
              </a:ext>
            </a:extLst>
          </p:cNvPr>
          <p:cNvSpPr txBox="1"/>
          <p:nvPr/>
        </p:nvSpPr>
        <p:spPr>
          <a:xfrm>
            <a:off x="6475559" y="2812101"/>
            <a:ext cx="4334739" cy="923330"/>
          </a:xfrm>
          <a:prstGeom prst="rect">
            <a:avLst/>
          </a:prstGeom>
          <a:gradFill>
            <a:gsLst>
              <a:gs pos="0">
                <a:srgbClr val="1A88D3"/>
              </a:gs>
              <a:gs pos="100000">
                <a:srgbClr val="21B2AD"/>
              </a:gs>
            </a:gsLst>
            <a:lin ang="2700000" scaled="0"/>
          </a:gradFill>
          <a:ln>
            <a:noFill/>
          </a:ln>
        </p:spPr>
        <p:txBody>
          <a:bodyPr wrap="square" rtlCol="0">
            <a:spAutoFit/>
          </a:bodyPr>
          <a:lstStyle/>
          <a:p>
            <a:pPr algn="ctr"/>
            <a:r>
              <a:rPr lang="zh-CN" alt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rPr>
              <a:t>第二部分</a:t>
            </a:r>
            <a:endParaRPr lang="en-US" sz="5400" b="1" spc="600" dirty="0">
              <a:solidFill>
                <a:schemeClr val="bg1">
                  <a:lumMod val="95000"/>
                </a:schemeClr>
              </a:solidFill>
              <a:latin typeface="微软雅黑" panose="020B0503020204020204" pitchFamily="34" charset="-122"/>
              <a:ea typeface="微软雅黑" panose="020B0503020204020204" pitchFamily="34" charset="-122"/>
              <a:cs typeface="Lato Black" charset="0"/>
            </a:endParaRPr>
          </a:p>
        </p:txBody>
      </p:sp>
      <p:sp>
        <p:nvSpPr>
          <p:cNvPr id="13" name="矩形 12">
            <a:extLst>
              <a:ext uri="{FF2B5EF4-FFF2-40B4-BE49-F238E27FC236}">
                <a16:creationId xmlns:a16="http://schemas.microsoft.com/office/drawing/2014/main" xmlns="" id="{FFE38375-20E2-48D6-8E36-6DC929BFCF87}"/>
              </a:ext>
            </a:extLst>
          </p:cNvPr>
          <p:cNvSpPr/>
          <p:nvPr/>
        </p:nvSpPr>
        <p:spPr>
          <a:xfrm>
            <a:off x="6522608" y="3929872"/>
            <a:ext cx="4401991" cy="769441"/>
          </a:xfrm>
          <a:prstGeom prst="rect">
            <a:avLst/>
          </a:prstGeom>
        </p:spPr>
        <p:txBody>
          <a:bodyPr wrap="square" lIns="0" tIns="0" rIns="0" bIns="0">
            <a:spAutoFit/>
          </a:bodyPr>
          <a:lstStyle/>
          <a:p>
            <a:pPr eaLnBrk="1" hangingPunct="1">
              <a:defRPr/>
            </a:pPr>
            <a:r>
              <a:rPr lang="zh-CN" altLang="en-US" sz="5000" b="1" spc="6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企业项目介绍</a:t>
            </a:r>
          </a:p>
        </p:txBody>
      </p:sp>
      <p:sp>
        <p:nvSpPr>
          <p:cNvPr id="14" name="TextBox 11">
            <a:extLst>
              <a:ext uri="{FF2B5EF4-FFF2-40B4-BE49-F238E27FC236}">
                <a16:creationId xmlns:a16="http://schemas.microsoft.com/office/drawing/2014/main" xmlns="" id="{25BD87A3-E602-4568-AF6E-0E4E360A2C05}"/>
              </a:ext>
            </a:extLst>
          </p:cNvPr>
          <p:cNvSpPr txBox="1"/>
          <p:nvPr/>
        </p:nvSpPr>
        <p:spPr>
          <a:xfrm>
            <a:off x="6433707" y="4724370"/>
            <a:ext cx="4376591" cy="323165"/>
          </a:xfrm>
          <a:prstGeom prst="rect">
            <a:avLst/>
          </a:prstGeom>
          <a:noFill/>
        </p:spPr>
        <p:txBody>
          <a:bodyPr wrap="square">
            <a:spAutoFit/>
          </a:bodyPr>
          <a:lstStyle/>
          <a:p>
            <a:pPr marL="0" lvl="1">
              <a:defRPr/>
            </a:pPr>
            <a:r>
              <a:rPr lang="zh-CN" altLang="en-US" sz="15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
        <p:nvSpPr>
          <p:cNvPr id="15" name="TextBox 11">
            <a:extLst>
              <a:ext uri="{FF2B5EF4-FFF2-40B4-BE49-F238E27FC236}">
                <a16:creationId xmlns:a16="http://schemas.microsoft.com/office/drawing/2014/main" xmlns="" id="{FF227407-D594-42F5-953B-9FD24031B959}"/>
              </a:ext>
            </a:extLst>
          </p:cNvPr>
          <p:cNvSpPr txBox="1"/>
          <p:nvPr/>
        </p:nvSpPr>
        <p:spPr>
          <a:xfrm>
            <a:off x="6433707" y="4989256"/>
            <a:ext cx="4376591" cy="323165"/>
          </a:xfrm>
          <a:prstGeom prst="rect">
            <a:avLst/>
          </a:prstGeom>
          <a:noFill/>
        </p:spPr>
        <p:txBody>
          <a:bodyPr wrap="square">
            <a:spAutoFit/>
          </a:bodyPr>
          <a:lstStyle/>
          <a:p>
            <a:pPr marL="0" lvl="1">
              <a:defRPr/>
            </a:pPr>
            <a:r>
              <a:rPr lang="zh-CN" altLang="en-US" sz="1500" noProof="1">
                <a:solidFill>
                  <a:schemeClr val="bg1">
                    <a:lumMod val="95000"/>
                  </a:schemeClr>
                </a:solidFill>
                <a:latin typeface="微软雅黑" panose="020B0503020204020204" pitchFamily="34" charset="-122"/>
                <a:ea typeface="微软雅黑" panose="020B0503020204020204" pitchFamily="34" charset="-122"/>
                <a:cs typeface="+mn-ea"/>
                <a:sym typeface="Arial" panose="020B0604020202020204" pitchFamily="34" charset="0"/>
              </a:rPr>
              <a:t>添加相关标题文字添加相关标题文字相关标题文字</a:t>
            </a:r>
            <a:endParaRPr lang="en-US" altLang="zh-CN" sz="1500" noProof="1">
              <a:solidFill>
                <a:schemeClr val="bg1">
                  <a:lumMod val="95000"/>
                </a:schemeClr>
              </a:solidFill>
              <a:latin typeface="微软雅黑" panose="020B0503020204020204" pitchFamily="34" charset="-122"/>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9624228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750"/>
                                        <p:tgtEl>
                                          <p:spTgt spid="9"/>
                                        </p:tgtEl>
                                      </p:cBhvr>
                                    </p:animEffect>
                                  </p:childTnLst>
                                </p:cTn>
                              </p:par>
                            </p:childTnLst>
                          </p:cTn>
                        </p:par>
                        <p:par>
                          <p:cTn id="8" fill="hold">
                            <p:stCondLst>
                              <p:cond delay="750"/>
                            </p:stCondLst>
                            <p:childTnLst>
                              <p:par>
                                <p:cTn id="9" presetID="53" presetClass="entr" presetSubtype="16"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p:cTn id="11" dur="750" fill="hold"/>
                                        <p:tgtEl>
                                          <p:spTgt spid="10"/>
                                        </p:tgtEl>
                                        <p:attrNameLst>
                                          <p:attrName>ppt_w</p:attrName>
                                        </p:attrNameLst>
                                      </p:cBhvr>
                                      <p:tavLst>
                                        <p:tav tm="0">
                                          <p:val>
                                            <p:fltVal val="0"/>
                                          </p:val>
                                        </p:tav>
                                        <p:tav tm="100000">
                                          <p:val>
                                            <p:strVal val="#ppt_w"/>
                                          </p:val>
                                        </p:tav>
                                      </p:tavLst>
                                    </p:anim>
                                    <p:anim calcmode="lin" valueType="num">
                                      <p:cBhvr>
                                        <p:cTn id="12" dur="750" fill="hold"/>
                                        <p:tgtEl>
                                          <p:spTgt spid="10"/>
                                        </p:tgtEl>
                                        <p:attrNameLst>
                                          <p:attrName>ppt_h</p:attrName>
                                        </p:attrNameLst>
                                      </p:cBhvr>
                                      <p:tavLst>
                                        <p:tav tm="0">
                                          <p:val>
                                            <p:fltVal val="0"/>
                                          </p:val>
                                        </p:tav>
                                        <p:tav tm="100000">
                                          <p:val>
                                            <p:strVal val="#ppt_h"/>
                                          </p:val>
                                        </p:tav>
                                      </p:tavLst>
                                    </p:anim>
                                    <p:animEffect transition="in" filter="fade">
                                      <p:cBhvr>
                                        <p:cTn id="13" dur="750"/>
                                        <p:tgtEl>
                                          <p:spTgt spid="10"/>
                                        </p:tgtEl>
                                      </p:cBhvr>
                                    </p:animEffect>
                                  </p:childTnLst>
                                </p:cTn>
                              </p:par>
                            </p:childTnLst>
                          </p:cTn>
                        </p:par>
                        <p:par>
                          <p:cTn id="14" fill="hold">
                            <p:stCondLst>
                              <p:cond delay="1500"/>
                            </p:stCondLst>
                            <p:childTnLst>
                              <p:par>
                                <p:cTn id="15" presetID="42" presetClass="entr" presetSubtype="0"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23" presetClass="entr" presetSubtype="3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500" fill="hold"/>
                                        <p:tgtEl>
                                          <p:spTgt spid="13"/>
                                        </p:tgtEl>
                                        <p:attrNameLst>
                                          <p:attrName>ppt_w</p:attrName>
                                        </p:attrNameLst>
                                      </p:cBhvr>
                                      <p:tavLst>
                                        <p:tav tm="0">
                                          <p:val>
                                            <p:strVal val="4*#ppt_w"/>
                                          </p:val>
                                        </p:tav>
                                        <p:tav tm="100000">
                                          <p:val>
                                            <p:strVal val="#ppt_w"/>
                                          </p:val>
                                        </p:tav>
                                      </p:tavLst>
                                    </p:anim>
                                    <p:anim calcmode="lin" valueType="num">
                                      <p:cBhvr>
                                        <p:cTn id="24" dur="500" fill="hold"/>
                                        <p:tgtEl>
                                          <p:spTgt spid="13"/>
                                        </p:tgtEl>
                                        <p:attrNameLst>
                                          <p:attrName>ppt_h</p:attrName>
                                        </p:attrNameLst>
                                      </p:cBhvr>
                                      <p:tavLst>
                                        <p:tav tm="0">
                                          <p:val>
                                            <p:strVal val="4*#ppt_h"/>
                                          </p:val>
                                        </p:tav>
                                        <p:tav tm="100000">
                                          <p:val>
                                            <p:strVal val="#ppt_h"/>
                                          </p:val>
                                        </p:tav>
                                      </p:tavLst>
                                    </p:anim>
                                  </p:childTnLst>
                                </p:cTn>
                              </p:par>
                            </p:childTnLst>
                          </p:cTn>
                        </p:par>
                        <p:par>
                          <p:cTn id="25" fill="hold">
                            <p:stCondLst>
                              <p:cond delay="275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p:stCondLst>
                              <p:cond delay="3250"/>
                            </p:stCondLst>
                            <p:childTnLst>
                              <p:par>
                                <p:cTn id="31" presetID="12" presetClass="entr" presetSubtype="8"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p:cTn id="33" dur="500"/>
                                        <p:tgtEl>
                                          <p:spTgt spid="15"/>
                                        </p:tgtEl>
                                        <p:attrNameLst>
                                          <p:attrName>ppt_x</p:attrName>
                                        </p:attrNameLst>
                                      </p:cBhvr>
                                      <p:tavLst>
                                        <p:tav tm="0">
                                          <p:val>
                                            <p:strVal val="#ppt_x-#ppt_w*1.125000"/>
                                          </p:val>
                                        </p:tav>
                                        <p:tav tm="100000">
                                          <p:val>
                                            <p:strVal val="#ppt_x"/>
                                          </p:val>
                                        </p:tav>
                                      </p:tavLst>
                                    </p:anim>
                                    <p:animEffect transition="in" filter="wipe(right)">
                                      <p:cBhvr>
                                        <p:cTn id="3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p:bldP spid="14" grpId="0"/>
      <p:bldP spid="15"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千图网拥有20W+精美PPT模板 更多PPT模板下载至：www.58pic.com/office/ppt​​">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1215</TotalTime>
  <Words>4624</Words>
  <Application>Microsoft Office PowerPoint</Application>
  <PresentationFormat>宽屏</PresentationFormat>
  <Paragraphs>304</Paragraphs>
  <Slides>25</Slides>
  <Notes>25</Notes>
  <HiddenSlides>0</HiddenSlides>
  <MMClips>0</MMClips>
  <ScaleCrop>false</ScaleCrop>
  <HeadingPairs>
    <vt:vector size="6" baseType="variant">
      <vt:variant>
        <vt:lpstr>已用的字体</vt:lpstr>
      </vt:variant>
      <vt:variant>
        <vt:i4>18</vt:i4>
      </vt:variant>
      <vt:variant>
        <vt:lpstr>主题</vt:lpstr>
      </vt:variant>
      <vt:variant>
        <vt:i4>2</vt:i4>
      </vt:variant>
      <vt:variant>
        <vt:lpstr>幻灯片标题</vt:lpstr>
      </vt:variant>
      <vt:variant>
        <vt:i4>25</vt:i4>
      </vt:variant>
    </vt:vector>
  </HeadingPairs>
  <TitlesOfParts>
    <vt:vector size="45" baseType="lpstr">
      <vt:lpstr>Arial Unicode MS</vt:lpstr>
      <vt:lpstr>Gill Sans</vt:lpstr>
      <vt:lpstr>Lato Bold</vt:lpstr>
      <vt:lpstr>Meiryo</vt:lpstr>
      <vt:lpstr>等线</vt:lpstr>
      <vt:lpstr>等线 Light</vt:lpstr>
      <vt:lpstr>方正中等线简体</vt:lpstr>
      <vt:lpstr>宋体</vt:lpstr>
      <vt:lpstr>微软雅黑</vt:lpstr>
      <vt:lpstr>微软雅黑 Light</vt:lpstr>
      <vt:lpstr>Arial</vt:lpstr>
      <vt:lpstr>Calibri</vt:lpstr>
      <vt:lpstr>Calibri Light</vt:lpstr>
      <vt:lpstr>Impact MT Std</vt:lpstr>
      <vt:lpstr>Lato Black</vt:lpstr>
      <vt:lpstr>Lato Light</vt:lpstr>
      <vt:lpstr>Lato Regular</vt:lpstr>
      <vt:lpstr>Open Sans</vt:lpstr>
      <vt:lpstr>千图网拥有20W+精美PPT模板 更多PPT模板下载至：www.58pic.com/office/ppt​​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优品PPT</cp:lastModifiedBy>
  <cp:revision>239</cp:revision>
  <dcterms:created xsi:type="dcterms:W3CDTF">2018-02-23T07:21:57Z</dcterms:created>
  <dcterms:modified xsi:type="dcterms:W3CDTF">2018-05-24T00:51:18Z</dcterms:modified>
</cp:coreProperties>
</file>