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sldIdLst>
    <p:sldId id="256" r:id="rId2"/>
    <p:sldId id="257" r:id="rId3"/>
    <p:sldId id="280" r:id="rId4"/>
    <p:sldId id="258" r:id="rId5"/>
    <p:sldId id="261" r:id="rId6"/>
    <p:sldId id="268" r:id="rId7"/>
    <p:sldId id="269" r:id="rId8"/>
    <p:sldId id="281" r:id="rId9"/>
    <p:sldId id="270" r:id="rId10"/>
    <p:sldId id="271" r:id="rId11"/>
    <p:sldId id="272" r:id="rId12"/>
    <p:sldId id="283" r:id="rId13"/>
    <p:sldId id="273" r:id="rId14"/>
    <p:sldId id="274" r:id="rId15"/>
    <p:sldId id="282" r:id="rId16"/>
    <p:sldId id="275" r:id="rId17"/>
    <p:sldId id="276" r:id="rId18"/>
    <p:sldId id="279"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embeddedFont>
    <p:embeddedFont>
      <p:font typeface="Nexa Light" panose="02000000000000000000" pitchFamily="50" charset="0"/>
      <p:regular r:id="rId26"/>
    </p:embeddedFont>
    <p:embeddedFont>
      <p:font typeface="微软雅黑" panose="020B0503020204020204" pitchFamily="34" charset="-122"/>
      <p:regular r:id="rId27"/>
      <p:bold r:id="rId28"/>
    </p:embeddedFont>
    <p:embeddedFont>
      <p:font typeface="Calibri Light" panose="020F0302020204030204" pitchFamily="34" charset="0"/>
      <p:regular r:id="rId29"/>
      <p:italic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guide id="3" orient="horz" pos="2001" userDrawn="1">
          <p15:clr>
            <a:srgbClr val="A4A3A4"/>
          </p15:clr>
        </p15:guide>
        <p15:guide id="4" orient="horz" pos="2273" userDrawn="1">
          <p15:clr>
            <a:srgbClr val="A4A3A4"/>
          </p15:clr>
        </p15:guide>
        <p15:guide id="5" orient="horz" pos="2636" userDrawn="1">
          <p15:clr>
            <a:srgbClr val="A4A3A4"/>
          </p15:clr>
        </p15:guide>
        <p15:guide id="6" pos="801" userDrawn="1">
          <p15:clr>
            <a:srgbClr val="A4A3A4"/>
          </p15:clr>
        </p15:guide>
        <p15:guide id="7" pos="6879" userDrawn="1">
          <p15:clr>
            <a:srgbClr val="A4A3A4"/>
          </p15:clr>
        </p15:guide>
        <p15:guide id="8" orient="horz" pos="3181" userDrawn="1">
          <p15:clr>
            <a:srgbClr val="A4A3A4"/>
          </p15:clr>
        </p15:guide>
        <p15:guide id="9" orient="horz" pos="3385" userDrawn="1">
          <p15:clr>
            <a:srgbClr val="A4A3A4"/>
          </p15:clr>
        </p15:guide>
        <p15:guide id="10" orient="horz" pos="2908" userDrawn="1">
          <p15:clr>
            <a:srgbClr val="A4A3A4"/>
          </p15:clr>
        </p15:guide>
        <p15:guide id="11" orient="horz" pos="1616" userDrawn="1">
          <p15:clr>
            <a:srgbClr val="A4A3A4"/>
          </p15:clr>
        </p15:guide>
        <p15:guide id="12" orient="horz" pos="1797" userDrawn="1">
          <p15:clr>
            <a:srgbClr val="A4A3A4"/>
          </p15:clr>
        </p15:guide>
        <p15:guide id="13" orient="horz" pos="2931" userDrawn="1">
          <p15:clr>
            <a:srgbClr val="A4A3A4"/>
          </p15:clr>
        </p15:guide>
        <p15:guide id="14" orient="horz" pos="2591" userDrawn="1">
          <p15:clr>
            <a:srgbClr val="A4A3A4"/>
          </p15:clr>
        </p15:guide>
        <p15:guide id="15" orient="horz" pos="1185" userDrawn="1">
          <p15:clr>
            <a:srgbClr val="A4A3A4"/>
          </p15:clr>
        </p15:guide>
        <p15:guide id="16" pos="4112" userDrawn="1">
          <p15:clr>
            <a:srgbClr val="A4A3A4"/>
          </p15:clr>
        </p15:guide>
        <p15:guide id="17" orient="horz" pos="1684" userDrawn="1">
          <p15:clr>
            <a:srgbClr val="A4A3A4"/>
          </p15:clr>
        </p15:guide>
        <p15:guide id="18" pos="4407" userDrawn="1">
          <p15:clr>
            <a:srgbClr val="A4A3A4"/>
          </p15:clr>
        </p15:guide>
        <p15:guide id="19" pos="4883" userDrawn="1">
          <p15:clr>
            <a:srgbClr val="A4A3A4"/>
          </p15:clr>
        </p15:guide>
        <p15:guide id="20" pos="2116" userDrawn="1">
          <p15:clr>
            <a:srgbClr val="A4A3A4"/>
          </p15:clr>
        </p15:guide>
        <p15:guide id="21" pos="2797" userDrawn="1">
          <p15:clr>
            <a:srgbClr val="A4A3A4"/>
          </p15:clr>
        </p15:guide>
        <p15:guide id="22" pos="2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B902"/>
    <a:srgbClr val="594A23"/>
    <a:srgbClr val="2828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16" autoAdjust="0"/>
    <p:restoredTop sz="94660"/>
  </p:normalViewPr>
  <p:slideViewPr>
    <p:cSldViewPr snapToGrid="0" showGuides="1">
      <p:cViewPr varScale="1">
        <p:scale>
          <a:sx n="113" d="100"/>
          <a:sy n="113" d="100"/>
        </p:scale>
        <p:origin x="594" y="96"/>
      </p:cViewPr>
      <p:guideLst>
        <p:guide orient="horz" pos="2092"/>
        <p:guide pos="3840"/>
        <p:guide orient="horz" pos="2001"/>
        <p:guide orient="horz" pos="2273"/>
        <p:guide orient="horz" pos="2636"/>
        <p:guide pos="801"/>
        <p:guide pos="6879"/>
        <p:guide orient="horz" pos="3181"/>
        <p:guide orient="horz" pos="3385"/>
        <p:guide orient="horz" pos="2908"/>
        <p:guide orient="horz" pos="1616"/>
        <p:guide orient="horz" pos="1797"/>
        <p:guide orient="horz" pos="2931"/>
        <p:guide orient="horz" pos="2591"/>
        <p:guide orient="horz" pos="1185"/>
        <p:guide pos="4112"/>
        <p:guide orient="horz" pos="1684"/>
        <p:guide pos="4407"/>
        <p:guide pos="4883"/>
        <p:guide pos="2116"/>
        <p:guide pos="2797"/>
        <p:guide pos="232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7B902"/>
            </a:solidFill>
            <a:ln>
              <a:noFill/>
            </a:ln>
          </c:spPr>
          <c:dPt>
            <c:idx val="0"/>
            <c:bubble3D val="0"/>
            <c:spPr>
              <a:solidFill>
                <a:schemeClr val="bg1"/>
              </a:solidFill>
              <a:ln w="19050">
                <a:noFill/>
              </a:ln>
              <a:effectLst/>
            </c:spPr>
          </c:dPt>
          <c:dPt>
            <c:idx val="1"/>
            <c:bubble3D val="0"/>
            <c:spPr>
              <a:solidFill>
                <a:srgbClr val="F7B902"/>
              </a:solidFill>
              <a:ln w="19050">
                <a:noFill/>
              </a:ln>
              <a:effectLst/>
            </c:spPr>
          </c:dPt>
          <c:dPt>
            <c:idx val="2"/>
            <c:bubble3D val="0"/>
            <c:spPr>
              <a:solidFill>
                <a:srgbClr val="F7B902"/>
              </a:solidFill>
              <a:ln w="19050">
                <a:noFill/>
              </a:ln>
              <a:effectLst/>
            </c:spPr>
          </c:dPt>
          <c:dPt>
            <c:idx val="3"/>
            <c:bubble3D val="0"/>
            <c:spPr>
              <a:solidFill>
                <a:srgbClr val="F7B902"/>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7B902"/>
            </a:solidFill>
            <a:ln>
              <a:noFill/>
            </a:ln>
          </c:spPr>
          <c:dPt>
            <c:idx val="0"/>
            <c:bubble3D val="0"/>
            <c:spPr>
              <a:solidFill>
                <a:schemeClr val="bg1"/>
              </a:solidFill>
              <a:ln w="19050">
                <a:noFill/>
              </a:ln>
              <a:effectLst/>
            </c:spPr>
          </c:dPt>
          <c:dPt>
            <c:idx val="1"/>
            <c:bubble3D val="0"/>
            <c:spPr>
              <a:solidFill>
                <a:srgbClr val="F7B902"/>
              </a:solidFill>
              <a:ln w="19050">
                <a:noFill/>
              </a:ln>
              <a:effectLst/>
            </c:spPr>
          </c:dPt>
          <c:dPt>
            <c:idx val="2"/>
            <c:bubble3D val="0"/>
            <c:spPr>
              <a:solidFill>
                <a:srgbClr val="F7B902"/>
              </a:solidFill>
              <a:ln w="19050">
                <a:noFill/>
              </a:ln>
              <a:effectLst/>
            </c:spPr>
          </c:dPt>
          <c:dPt>
            <c:idx val="3"/>
            <c:bubble3D val="0"/>
            <c:spPr>
              <a:solidFill>
                <a:srgbClr val="F7B902"/>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20</c:v>
                </c:pt>
                <c:pt idx="1">
                  <c:v>60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7B902"/>
            </a:solidFill>
            <a:ln>
              <a:noFill/>
            </a:ln>
          </c:spPr>
          <c:dPt>
            <c:idx val="0"/>
            <c:bubble3D val="0"/>
            <c:spPr>
              <a:solidFill>
                <a:schemeClr val="bg1"/>
              </a:solidFill>
              <a:ln w="19050">
                <a:noFill/>
              </a:ln>
              <a:effectLst/>
            </c:spPr>
          </c:dPt>
          <c:dPt>
            <c:idx val="1"/>
            <c:bubble3D val="0"/>
            <c:spPr>
              <a:solidFill>
                <a:srgbClr val="F7B902"/>
              </a:solidFill>
              <a:ln w="19050">
                <a:noFill/>
              </a:ln>
              <a:effectLst/>
            </c:spPr>
          </c:dPt>
          <c:dPt>
            <c:idx val="2"/>
            <c:bubble3D val="0"/>
            <c:spPr>
              <a:solidFill>
                <a:srgbClr val="F7B902"/>
              </a:solidFill>
              <a:ln w="19050">
                <a:noFill/>
              </a:ln>
              <a:effectLst/>
            </c:spPr>
          </c:dPt>
          <c:dPt>
            <c:idx val="3"/>
            <c:bubble3D val="0"/>
            <c:spPr>
              <a:solidFill>
                <a:srgbClr val="F7B902"/>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30</c:v>
                </c:pt>
                <c:pt idx="1">
                  <c:v>70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5A7F04-8D7C-45AB-9A7E-AFD40EF7B226}" type="doc">
      <dgm:prSet loTypeId="urn:microsoft.com/office/officeart/2005/8/layout/gear1" loCatId="relationship" qsTypeId="urn:microsoft.com/office/officeart/2005/8/quickstyle/simple1" qsCatId="simple" csTypeId="urn:microsoft.com/office/officeart/2005/8/colors/accent1_2" csCatId="accent1" phldr="1"/>
      <dgm:spPr/>
    </dgm:pt>
    <dgm:pt modelId="{8F7DE089-5834-470D-8B75-44369D31B634}">
      <dgm:prSet phldrT="[文本]"/>
      <dgm:spPr>
        <a:solidFill>
          <a:srgbClr val="F7B902"/>
        </a:solidFill>
        <a:ln>
          <a:noFill/>
        </a:ln>
      </dgm:spPr>
      <dgm:t>
        <a:bodyPr/>
        <a:lstStyle/>
        <a:p>
          <a:endParaRPr lang="zh-CN" altLang="en-US" dirty="0"/>
        </a:p>
      </dgm:t>
    </dgm:pt>
    <dgm:pt modelId="{A233F1ED-37E3-4607-AC30-C44C16842A48}" type="parTrans" cxnId="{2D28B938-3488-4DFD-B0F0-88CD2B3D465E}">
      <dgm:prSet/>
      <dgm:spPr/>
      <dgm:t>
        <a:bodyPr/>
        <a:lstStyle/>
        <a:p>
          <a:endParaRPr lang="zh-CN" altLang="en-US"/>
        </a:p>
      </dgm:t>
    </dgm:pt>
    <dgm:pt modelId="{D813E277-89CA-4CBE-AF67-946D89E057A1}" type="sibTrans" cxnId="{2D28B938-3488-4DFD-B0F0-88CD2B3D465E}">
      <dgm:prSet/>
      <dgm:spPr>
        <a:solidFill>
          <a:srgbClr val="F7B902"/>
        </a:solidFill>
      </dgm:spPr>
      <dgm:t>
        <a:bodyPr/>
        <a:lstStyle/>
        <a:p>
          <a:endParaRPr lang="zh-CN" altLang="en-US"/>
        </a:p>
      </dgm:t>
    </dgm:pt>
    <dgm:pt modelId="{7FFA169C-A1E9-4941-9D35-5B08381264B7}">
      <dgm:prSet phldrT="[文本]"/>
      <dgm:spPr>
        <a:solidFill>
          <a:srgbClr val="F7B902"/>
        </a:solidFill>
        <a:ln>
          <a:noFill/>
        </a:ln>
      </dgm:spPr>
      <dgm:t>
        <a:bodyPr/>
        <a:lstStyle/>
        <a:p>
          <a:endParaRPr lang="zh-CN" altLang="en-US" dirty="0"/>
        </a:p>
      </dgm:t>
    </dgm:pt>
    <dgm:pt modelId="{14533B60-3CC7-4AE1-B577-6FB9A099B465}" type="parTrans" cxnId="{3E2A387F-1671-48A0-9B60-019AFD9D20B2}">
      <dgm:prSet/>
      <dgm:spPr/>
      <dgm:t>
        <a:bodyPr/>
        <a:lstStyle/>
        <a:p>
          <a:endParaRPr lang="zh-CN" altLang="en-US"/>
        </a:p>
      </dgm:t>
    </dgm:pt>
    <dgm:pt modelId="{A09706F4-0542-4BB7-ABD3-5FB1139EF25B}" type="sibTrans" cxnId="{3E2A387F-1671-48A0-9B60-019AFD9D20B2}">
      <dgm:prSet/>
      <dgm:spPr>
        <a:solidFill>
          <a:srgbClr val="F7B902"/>
        </a:solidFill>
      </dgm:spPr>
      <dgm:t>
        <a:bodyPr/>
        <a:lstStyle/>
        <a:p>
          <a:endParaRPr lang="zh-CN" altLang="en-US"/>
        </a:p>
      </dgm:t>
    </dgm:pt>
    <dgm:pt modelId="{3C1D0F23-CCA3-4660-B8EA-DD741B2826C4}">
      <dgm:prSet phldrT="[文本]"/>
      <dgm:spPr>
        <a:solidFill>
          <a:srgbClr val="F7B902"/>
        </a:solidFill>
        <a:ln>
          <a:noFill/>
        </a:ln>
      </dgm:spPr>
      <dgm:t>
        <a:bodyPr/>
        <a:lstStyle/>
        <a:p>
          <a:endParaRPr lang="zh-CN" altLang="en-US" dirty="0"/>
        </a:p>
      </dgm:t>
    </dgm:pt>
    <dgm:pt modelId="{A8477142-3728-4B23-81EB-1324D6A6B2FA}" type="parTrans" cxnId="{C44380AE-E2DD-49C3-9FB7-3F0E7E57A8E6}">
      <dgm:prSet/>
      <dgm:spPr/>
      <dgm:t>
        <a:bodyPr/>
        <a:lstStyle/>
        <a:p>
          <a:endParaRPr lang="zh-CN" altLang="en-US"/>
        </a:p>
      </dgm:t>
    </dgm:pt>
    <dgm:pt modelId="{F49D7F41-B96E-4BC6-8657-0E696B1A449A}" type="sibTrans" cxnId="{C44380AE-E2DD-49C3-9FB7-3F0E7E57A8E6}">
      <dgm:prSet/>
      <dgm:spPr>
        <a:solidFill>
          <a:srgbClr val="F7B902"/>
        </a:solidFill>
      </dgm:spPr>
      <dgm:t>
        <a:bodyPr/>
        <a:lstStyle/>
        <a:p>
          <a:endParaRPr lang="zh-CN" altLang="en-US"/>
        </a:p>
      </dgm:t>
    </dgm:pt>
    <dgm:pt modelId="{BEB3D542-08C0-4C22-9EE0-374364C64E26}" type="pres">
      <dgm:prSet presAssocID="{DF5A7F04-8D7C-45AB-9A7E-AFD40EF7B226}" presName="composite" presStyleCnt="0">
        <dgm:presLayoutVars>
          <dgm:chMax val="3"/>
          <dgm:animLvl val="lvl"/>
          <dgm:resizeHandles val="exact"/>
        </dgm:presLayoutVars>
      </dgm:prSet>
      <dgm:spPr/>
    </dgm:pt>
    <dgm:pt modelId="{2E765984-1B02-4DB4-8797-A3271C72815E}" type="pres">
      <dgm:prSet presAssocID="{8F7DE089-5834-470D-8B75-44369D31B634}" presName="gear1" presStyleLbl="node1" presStyleIdx="0" presStyleCnt="3">
        <dgm:presLayoutVars>
          <dgm:chMax val="1"/>
          <dgm:bulletEnabled val="1"/>
        </dgm:presLayoutVars>
      </dgm:prSet>
      <dgm:spPr/>
      <dgm:t>
        <a:bodyPr/>
        <a:lstStyle/>
        <a:p>
          <a:endParaRPr lang="zh-CN" altLang="en-US"/>
        </a:p>
      </dgm:t>
    </dgm:pt>
    <dgm:pt modelId="{44D47AE4-50D9-4C2C-BA9A-20FAC14803AF}" type="pres">
      <dgm:prSet presAssocID="{8F7DE089-5834-470D-8B75-44369D31B634}" presName="gear1srcNode" presStyleLbl="node1" presStyleIdx="0" presStyleCnt="3"/>
      <dgm:spPr/>
      <dgm:t>
        <a:bodyPr/>
        <a:lstStyle/>
        <a:p>
          <a:endParaRPr lang="zh-CN" altLang="en-US"/>
        </a:p>
      </dgm:t>
    </dgm:pt>
    <dgm:pt modelId="{5D7F45A5-9BA2-4370-AE35-CE5475AB7EA1}" type="pres">
      <dgm:prSet presAssocID="{8F7DE089-5834-470D-8B75-44369D31B634}" presName="gear1dstNode" presStyleLbl="node1" presStyleIdx="0" presStyleCnt="3"/>
      <dgm:spPr/>
      <dgm:t>
        <a:bodyPr/>
        <a:lstStyle/>
        <a:p>
          <a:endParaRPr lang="zh-CN" altLang="en-US"/>
        </a:p>
      </dgm:t>
    </dgm:pt>
    <dgm:pt modelId="{E0C74BD2-E20C-4A4A-BCF4-02578EADFC73}" type="pres">
      <dgm:prSet presAssocID="{7FFA169C-A1E9-4941-9D35-5B08381264B7}" presName="gear2" presStyleLbl="node1" presStyleIdx="1" presStyleCnt="3">
        <dgm:presLayoutVars>
          <dgm:chMax val="1"/>
          <dgm:bulletEnabled val="1"/>
        </dgm:presLayoutVars>
      </dgm:prSet>
      <dgm:spPr/>
      <dgm:t>
        <a:bodyPr/>
        <a:lstStyle/>
        <a:p>
          <a:endParaRPr lang="zh-CN" altLang="en-US"/>
        </a:p>
      </dgm:t>
    </dgm:pt>
    <dgm:pt modelId="{1CFF6236-B0E0-492E-81BF-20D59267432B}" type="pres">
      <dgm:prSet presAssocID="{7FFA169C-A1E9-4941-9D35-5B08381264B7}" presName="gear2srcNode" presStyleLbl="node1" presStyleIdx="1" presStyleCnt="3"/>
      <dgm:spPr/>
      <dgm:t>
        <a:bodyPr/>
        <a:lstStyle/>
        <a:p>
          <a:endParaRPr lang="zh-CN" altLang="en-US"/>
        </a:p>
      </dgm:t>
    </dgm:pt>
    <dgm:pt modelId="{11E8CE1B-C604-4CE2-9A50-43C68516E711}" type="pres">
      <dgm:prSet presAssocID="{7FFA169C-A1E9-4941-9D35-5B08381264B7}" presName="gear2dstNode" presStyleLbl="node1" presStyleIdx="1" presStyleCnt="3"/>
      <dgm:spPr/>
      <dgm:t>
        <a:bodyPr/>
        <a:lstStyle/>
        <a:p>
          <a:endParaRPr lang="zh-CN" altLang="en-US"/>
        </a:p>
      </dgm:t>
    </dgm:pt>
    <dgm:pt modelId="{109B7B58-E30B-4C37-986F-FB78931B4204}" type="pres">
      <dgm:prSet presAssocID="{3C1D0F23-CCA3-4660-B8EA-DD741B2826C4}" presName="gear3" presStyleLbl="node1" presStyleIdx="2" presStyleCnt="3"/>
      <dgm:spPr/>
      <dgm:t>
        <a:bodyPr/>
        <a:lstStyle/>
        <a:p>
          <a:endParaRPr lang="zh-CN" altLang="en-US"/>
        </a:p>
      </dgm:t>
    </dgm:pt>
    <dgm:pt modelId="{05A4BB89-C53E-4437-A68A-05E56553E599}" type="pres">
      <dgm:prSet presAssocID="{3C1D0F23-CCA3-4660-B8EA-DD741B2826C4}" presName="gear3tx" presStyleLbl="node1" presStyleIdx="2" presStyleCnt="3">
        <dgm:presLayoutVars>
          <dgm:chMax val="1"/>
          <dgm:bulletEnabled val="1"/>
        </dgm:presLayoutVars>
      </dgm:prSet>
      <dgm:spPr/>
      <dgm:t>
        <a:bodyPr/>
        <a:lstStyle/>
        <a:p>
          <a:endParaRPr lang="zh-CN" altLang="en-US"/>
        </a:p>
      </dgm:t>
    </dgm:pt>
    <dgm:pt modelId="{56FE0ABA-721D-46F9-A6E2-C24ED0D298CF}" type="pres">
      <dgm:prSet presAssocID="{3C1D0F23-CCA3-4660-B8EA-DD741B2826C4}" presName="gear3srcNode" presStyleLbl="node1" presStyleIdx="2" presStyleCnt="3"/>
      <dgm:spPr/>
      <dgm:t>
        <a:bodyPr/>
        <a:lstStyle/>
        <a:p>
          <a:endParaRPr lang="zh-CN" altLang="en-US"/>
        </a:p>
      </dgm:t>
    </dgm:pt>
    <dgm:pt modelId="{8F2ECDD3-121B-4C10-8BA1-6249C080FE1D}" type="pres">
      <dgm:prSet presAssocID="{3C1D0F23-CCA3-4660-B8EA-DD741B2826C4}" presName="gear3dstNode" presStyleLbl="node1" presStyleIdx="2" presStyleCnt="3"/>
      <dgm:spPr/>
      <dgm:t>
        <a:bodyPr/>
        <a:lstStyle/>
        <a:p>
          <a:endParaRPr lang="zh-CN" altLang="en-US"/>
        </a:p>
      </dgm:t>
    </dgm:pt>
    <dgm:pt modelId="{885AD8B6-A4F1-4BD1-9E09-E3CC25753066}" type="pres">
      <dgm:prSet presAssocID="{D813E277-89CA-4CBE-AF67-946D89E057A1}" presName="connector1" presStyleLbl="sibTrans2D1" presStyleIdx="0" presStyleCnt="3"/>
      <dgm:spPr/>
      <dgm:t>
        <a:bodyPr/>
        <a:lstStyle/>
        <a:p>
          <a:endParaRPr lang="zh-CN" altLang="en-US"/>
        </a:p>
      </dgm:t>
    </dgm:pt>
    <dgm:pt modelId="{8C71F983-1626-4C0A-A3CD-452887F29CC1}" type="pres">
      <dgm:prSet presAssocID="{A09706F4-0542-4BB7-ABD3-5FB1139EF25B}" presName="connector2" presStyleLbl="sibTrans2D1" presStyleIdx="1" presStyleCnt="3"/>
      <dgm:spPr/>
      <dgm:t>
        <a:bodyPr/>
        <a:lstStyle/>
        <a:p>
          <a:endParaRPr lang="zh-CN" altLang="en-US"/>
        </a:p>
      </dgm:t>
    </dgm:pt>
    <dgm:pt modelId="{234A52B8-2248-4440-B79C-0F6E2F040DCA}" type="pres">
      <dgm:prSet presAssocID="{F49D7F41-B96E-4BC6-8657-0E696B1A449A}" presName="connector3" presStyleLbl="sibTrans2D1" presStyleIdx="2" presStyleCnt="3"/>
      <dgm:spPr/>
      <dgm:t>
        <a:bodyPr/>
        <a:lstStyle/>
        <a:p>
          <a:endParaRPr lang="zh-CN" altLang="en-US"/>
        </a:p>
      </dgm:t>
    </dgm:pt>
  </dgm:ptLst>
  <dgm:cxnLst>
    <dgm:cxn modelId="{C44380AE-E2DD-49C3-9FB7-3F0E7E57A8E6}" srcId="{DF5A7F04-8D7C-45AB-9A7E-AFD40EF7B226}" destId="{3C1D0F23-CCA3-4660-B8EA-DD741B2826C4}" srcOrd="2" destOrd="0" parTransId="{A8477142-3728-4B23-81EB-1324D6A6B2FA}" sibTransId="{F49D7F41-B96E-4BC6-8657-0E696B1A449A}"/>
    <dgm:cxn modelId="{DCE33B41-6034-4068-BCDC-F6DAE0D4432E}" type="presOf" srcId="{7FFA169C-A1E9-4941-9D35-5B08381264B7}" destId="{1CFF6236-B0E0-492E-81BF-20D59267432B}" srcOrd="1" destOrd="0" presId="urn:microsoft.com/office/officeart/2005/8/layout/gear1"/>
    <dgm:cxn modelId="{59C89074-4D68-46FE-9162-0E6F2DBA9ECA}" type="presOf" srcId="{3C1D0F23-CCA3-4660-B8EA-DD741B2826C4}" destId="{109B7B58-E30B-4C37-986F-FB78931B4204}" srcOrd="0" destOrd="0" presId="urn:microsoft.com/office/officeart/2005/8/layout/gear1"/>
    <dgm:cxn modelId="{3E2A387F-1671-48A0-9B60-019AFD9D20B2}" srcId="{DF5A7F04-8D7C-45AB-9A7E-AFD40EF7B226}" destId="{7FFA169C-A1E9-4941-9D35-5B08381264B7}" srcOrd="1" destOrd="0" parTransId="{14533B60-3CC7-4AE1-B577-6FB9A099B465}" sibTransId="{A09706F4-0542-4BB7-ABD3-5FB1139EF25B}"/>
    <dgm:cxn modelId="{81E84D74-53FD-466E-91C1-5AA5A60D52D3}" type="presOf" srcId="{3C1D0F23-CCA3-4660-B8EA-DD741B2826C4}" destId="{8F2ECDD3-121B-4C10-8BA1-6249C080FE1D}" srcOrd="3" destOrd="0" presId="urn:microsoft.com/office/officeart/2005/8/layout/gear1"/>
    <dgm:cxn modelId="{617EF631-16D0-4090-913D-E79FFF2A5A72}" type="presOf" srcId="{7FFA169C-A1E9-4941-9D35-5B08381264B7}" destId="{11E8CE1B-C604-4CE2-9A50-43C68516E711}" srcOrd="2" destOrd="0" presId="urn:microsoft.com/office/officeart/2005/8/layout/gear1"/>
    <dgm:cxn modelId="{A89741BF-6D43-4AAC-AA5E-0A1445702D7A}" type="presOf" srcId="{A09706F4-0542-4BB7-ABD3-5FB1139EF25B}" destId="{8C71F983-1626-4C0A-A3CD-452887F29CC1}" srcOrd="0" destOrd="0" presId="urn:microsoft.com/office/officeart/2005/8/layout/gear1"/>
    <dgm:cxn modelId="{BF5544B2-C063-4A81-BEAF-543BC610A23B}" type="presOf" srcId="{8F7DE089-5834-470D-8B75-44369D31B634}" destId="{5D7F45A5-9BA2-4370-AE35-CE5475AB7EA1}" srcOrd="2" destOrd="0" presId="urn:microsoft.com/office/officeart/2005/8/layout/gear1"/>
    <dgm:cxn modelId="{35DB7244-F573-4BB8-860A-41A2393F4DFD}" type="presOf" srcId="{7FFA169C-A1E9-4941-9D35-5B08381264B7}" destId="{E0C74BD2-E20C-4A4A-BCF4-02578EADFC73}" srcOrd="0" destOrd="0" presId="urn:microsoft.com/office/officeart/2005/8/layout/gear1"/>
    <dgm:cxn modelId="{A657C54D-6F27-4205-927A-D61FAC7A1039}" type="presOf" srcId="{8F7DE089-5834-470D-8B75-44369D31B634}" destId="{44D47AE4-50D9-4C2C-BA9A-20FAC14803AF}" srcOrd="1" destOrd="0" presId="urn:microsoft.com/office/officeart/2005/8/layout/gear1"/>
    <dgm:cxn modelId="{99BA9B0C-A1A0-49FB-BD13-7CE3688F6D91}" type="presOf" srcId="{8F7DE089-5834-470D-8B75-44369D31B634}" destId="{2E765984-1B02-4DB4-8797-A3271C72815E}" srcOrd="0" destOrd="0" presId="urn:microsoft.com/office/officeart/2005/8/layout/gear1"/>
    <dgm:cxn modelId="{765439A2-EB11-4C20-8284-1DE4E4CF23B4}" type="presOf" srcId="{DF5A7F04-8D7C-45AB-9A7E-AFD40EF7B226}" destId="{BEB3D542-08C0-4C22-9EE0-374364C64E26}" srcOrd="0" destOrd="0" presId="urn:microsoft.com/office/officeart/2005/8/layout/gear1"/>
    <dgm:cxn modelId="{F636AE15-090A-480A-B282-2AC99DBE7263}" type="presOf" srcId="{3C1D0F23-CCA3-4660-B8EA-DD741B2826C4}" destId="{05A4BB89-C53E-4437-A68A-05E56553E599}" srcOrd="1" destOrd="0" presId="urn:microsoft.com/office/officeart/2005/8/layout/gear1"/>
    <dgm:cxn modelId="{D6769C80-6727-457E-AEF0-48D7E51F9F5A}" type="presOf" srcId="{3C1D0F23-CCA3-4660-B8EA-DD741B2826C4}" destId="{56FE0ABA-721D-46F9-A6E2-C24ED0D298CF}" srcOrd="2" destOrd="0" presId="urn:microsoft.com/office/officeart/2005/8/layout/gear1"/>
    <dgm:cxn modelId="{DBF02A4B-1B1D-4155-B3D2-2433B607CD07}" type="presOf" srcId="{F49D7F41-B96E-4BC6-8657-0E696B1A449A}" destId="{234A52B8-2248-4440-B79C-0F6E2F040DCA}" srcOrd="0" destOrd="0" presId="urn:microsoft.com/office/officeart/2005/8/layout/gear1"/>
    <dgm:cxn modelId="{40BF26C2-F6AF-4311-ABD9-CF7911A2C7EE}" type="presOf" srcId="{D813E277-89CA-4CBE-AF67-946D89E057A1}" destId="{885AD8B6-A4F1-4BD1-9E09-E3CC25753066}" srcOrd="0" destOrd="0" presId="urn:microsoft.com/office/officeart/2005/8/layout/gear1"/>
    <dgm:cxn modelId="{2D28B938-3488-4DFD-B0F0-88CD2B3D465E}" srcId="{DF5A7F04-8D7C-45AB-9A7E-AFD40EF7B226}" destId="{8F7DE089-5834-470D-8B75-44369D31B634}" srcOrd="0" destOrd="0" parTransId="{A233F1ED-37E3-4607-AC30-C44C16842A48}" sibTransId="{D813E277-89CA-4CBE-AF67-946D89E057A1}"/>
    <dgm:cxn modelId="{826FFDF8-77A4-488F-9196-DA202F34A6AB}" type="presParOf" srcId="{BEB3D542-08C0-4C22-9EE0-374364C64E26}" destId="{2E765984-1B02-4DB4-8797-A3271C72815E}" srcOrd="0" destOrd="0" presId="urn:microsoft.com/office/officeart/2005/8/layout/gear1"/>
    <dgm:cxn modelId="{913EED2E-DE6B-4981-BEEF-B8A6E0CCCCBC}" type="presParOf" srcId="{BEB3D542-08C0-4C22-9EE0-374364C64E26}" destId="{44D47AE4-50D9-4C2C-BA9A-20FAC14803AF}" srcOrd="1" destOrd="0" presId="urn:microsoft.com/office/officeart/2005/8/layout/gear1"/>
    <dgm:cxn modelId="{22330298-965C-4684-B089-E616A826C261}" type="presParOf" srcId="{BEB3D542-08C0-4C22-9EE0-374364C64E26}" destId="{5D7F45A5-9BA2-4370-AE35-CE5475AB7EA1}" srcOrd="2" destOrd="0" presId="urn:microsoft.com/office/officeart/2005/8/layout/gear1"/>
    <dgm:cxn modelId="{7854BE53-2830-4D0B-A79A-5F82A2079F6E}" type="presParOf" srcId="{BEB3D542-08C0-4C22-9EE0-374364C64E26}" destId="{E0C74BD2-E20C-4A4A-BCF4-02578EADFC73}" srcOrd="3" destOrd="0" presId="urn:microsoft.com/office/officeart/2005/8/layout/gear1"/>
    <dgm:cxn modelId="{9097744D-D74F-45BA-A176-8396EE52A4C7}" type="presParOf" srcId="{BEB3D542-08C0-4C22-9EE0-374364C64E26}" destId="{1CFF6236-B0E0-492E-81BF-20D59267432B}" srcOrd="4" destOrd="0" presId="urn:microsoft.com/office/officeart/2005/8/layout/gear1"/>
    <dgm:cxn modelId="{295DD58A-A92B-4982-8E39-7A0B4BACB506}" type="presParOf" srcId="{BEB3D542-08C0-4C22-9EE0-374364C64E26}" destId="{11E8CE1B-C604-4CE2-9A50-43C68516E711}" srcOrd="5" destOrd="0" presId="urn:microsoft.com/office/officeart/2005/8/layout/gear1"/>
    <dgm:cxn modelId="{C6CA4D5E-8547-4640-9518-2A5F93B19CBA}" type="presParOf" srcId="{BEB3D542-08C0-4C22-9EE0-374364C64E26}" destId="{109B7B58-E30B-4C37-986F-FB78931B4204}" srcOrd="6" destOrd="0" presId="urn:microsoft.com/office/officeart/2005/8/layout/gear1"/>
    <dgm:cxn modelId="{214F9CA3-959D-4822-8CDF-E69CC1A9FF69}" type="presParOf" srcId="{BEB3D542-08C0-4C22-9EE0-374364C64E26}" destId="{05A4BB89-C53E-4437-A68A-05E56553E599}" srcOrd="7" destOrd="0" presId="urn:microsoft.com/office/officeart/2005/8/layout/gear1"/>
    <dgm:cxn modelId="{AA75647F-A304-4559-A85C-46443E0626B3}" type="presParOf" srcId="{BEB3D542-08C0-4C22-9EE0-374364C64E26}" destId="{56FE0ABA-721D-46F9-A6E2-C24ED0D298CF}" srcOrd="8" destOrd="0" presId="urn:microsoft.com/office/officeart/2005/8/layout/gear1"/>
    <dgm:cxn modelId="{DC34F8CC-1CAE-4811-8BCF-11EFB7C1E373}" type="presParOf" srcId="{BEB3D542-08C0-4C22-9EE0-374364C64E26}" destId="{8F2ECDD3-121B-4C10-8BA1-6249C080FE1D}" srcOrd="9" destOrd="0" presId="urn:microsoft.com/office/officeart/2005/8/layout/gear1"/>
    <dgm:cxn modelId="{49A8574F-A243-470F-8885-048D2C8C279E}" type="presParOf" srcId="{BEB3D542-08C0-4C22-9EE0-374364C64E26}" destId="{885AD8B6-A4F1-4BD1-9E09-E3CC25753066}" srcOrd="10" destOrd="0" presId="urn:microsoft.com/office/officeart/2005/8/layout/gear1"/>
    <dgm:cxn modelId="{6FEA1A80-1926-43F8-95F2-C567DD083FB8}" type="presParOf" srcId="{BEB3D542-08C0-4C22-9EE0-374364C64E26}" destId="{8C71F983-1626-4C0A-A3CD-452887F29CC1}" srcOrd="11" destOrd="0" presId="urn:microsoft.com/office/officeart/2005/8/layout/gear1"/>
    <dgm:cxn modelId="{B098405C-FF4D-4F7E-BF61-5BC7F2BE6B69}" type="presParOf" srcId="{BEB3D542-08C0-4C22-9EE0-374364C64E26}" destId="{234A52B8-2248-4440-B79C-0F6E2F040DCA}"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6B6F06-C440-4AB6-8BFA-4E6342CDF7D5}"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zh-CN" altLang="en-US"/>
        </a:p>
      </dgm:t>
    </dgm:pt>
    <dgm:pt modelId="{6E770774-2E7D-4BEF-8730-787DE4BA206E}">
      <dgm:prSet phldrT="[文本]"/>
      <dgm:spPr/>
      <dgm:t>
        <a:bodyPr/>
        <a:lstStyle/>
        <a:p>
          <a:endParaRPr lang="zh-CN" altLang="en-US" dirty="0"/>
        </a:p>
      </dgm:t>
    </dgm:pt>
    <dgm:pt modelId="{177C4CE5-AE4C-45DD-AC94-022EDD723F53}" type="parTrans" cxnId="{C97702F0-B21F-43C0-BA5C-2F324F0EE2D1}">
      <dgm:prSet/>
      <dgm:spPr/>
      <dgm:t>
        <a:bodyPr/>
        <a:lstStyle/>
        <a:p>
          <a:endParaRPr lang="zh-CN" altLang="en-US"/>
        </a:p>
      </dgm:t>
    </dgm:pt>
    <dgm:pt modelId="{3E5B6519-0BBD-4AAA-8691-A03B34F51DE8}" type="sibTrans" cxnId="{C97702F0-B21F-43C0-BA5C-2F324F0EE2D1}">
      <dgm:prSet/>
      <dgm:spPr/>
      <dgm:t>
        <a:bodyPr/>
        <a:lstStyle/>
        <a:p>
          <a:endParaRPr lang="zh-CN" altLang="en-US"/>
        </a:p>
      </dgm:t>
    </dgm:pt>
    <dgm:pt modelId="{28C4C62B-8FAC-4A86-85C6-4C02EB0B8831}">
      <dgm:prSet phldrT="[文本]"/>
      <dgm:spPr/>
      <dgm:t>
        <a:bodyPr/>
        <a:lstStyle/>
        <a:p>
          <a:endParaRPr lang="zh-CN" altLang="en-US" dirty="0"/>
        </a:p>
      </dgm:t>
    </dgm:pt>
    <dgm:pt modelId="{A8ABF40E-8BFA-46F4-A831-E6A20B8E7603}" type="parTrans" cxnId="{AF1CF674-FF9A-4994-B37A-7BA1C37DA340}">
      <dgm:prSet/>
      <dgm:spPr/>
      <dgm:t>
        <a:bodyPr/>
        <a:lstStyle/>
        <a:p>
          <a:endParaRPr lang="zh-CN" altLang="en-US"/>
        </a:p>
      </dgm:t>
    </dgm:pt>
    <dgm:pt modelId="{43FEC8BD-D013-4CC8-977B-2490673F9DCC}" type="sibTrans" cxnId="{AF1CF674-FF9A-4994-B37A-7BA1C37DA340}">
      <dgm:prSet/>
      <dgm:spPr/>
      <dgm:t>
        <a:bodyPr/>
        <a:lstStyle/>
        <a:p>
          <a:endParaRPr lang="zh-CN" altLang="en-US"/>
        </a:p>
      </dgm:t>
    </dgm:pt>
    <dgm:pt modelId="{29CAB10C-D77F-4992-9216-6B2F61543700}">
      <dgm:prSet phldrT="[文本]"/>
      <dgm:spPr/>
      <dgm:t>
        <a:bodyPr/>
        <a:lstStyle/>
        <a:p>
          <a:endParaRPr lang="zh-CN" altLang="en-US" dirty="0"/>
        </a:p>
      </dgm:t>
    </dgm:pt>
    <dgm:pt modelId="{9032D2B7-FAFC-4DFA-BF29-FB87AF2150EF}" type="parTrans" cxnId="{97316683-AE5D-45C7-86EC-0B15618EF908}">
      <dgm:prSet/>
      <dgm:spPr/>
      <dgm:t>
        <a:bodyPr/>
        <a:lstStyle/>
        <a:p>
          <a:endParaRPr lang="zh-CN" altLang="en-US"/>
        </a:p>
      </dgm:t>
    </dgm:pt>
    <dgm:pt modelId="{CE7FB73B-BD0A-4D15-B7FD-5654B7C78554}" type="sibTrans" cxnId="{97316683-AE5D-45C7-86EC-0B15618EF908}">
      <dgm:prSet/>
      <dgm:spPr/>
      <dgm:t>
        <a:bodyPr/>
        <a:lstStyle/>
        <a:p>
          <a:endParaRPr lang="zh-CN" altLang="en-US"/>
        </a:p>
      </dgm:t>
    </dgm:pt>
    <dgm:pt modelId="{57426296-C441-4DA0-A756-C1489B4242BC}" type="pres">
      <dgm:prSet presAssocID="{136B6F06-C440-4AB6-8BFA-4E6342CDF7D5}" presName="Name0" presStyleCnt="0">
        <dgm:presLayoutVars>
          <dgm:chMax val="7"/>
          <dgm:chPref val="7"/>
          <dgm:dir/>
          <dgm:animLvl val="lvl"/>
        </dgm:presLayoutVars>
      </dgm:prSet>
      <dgm:spPr/>
      <dgm:t>
        <a:bodyPr/>
        <a:lstStyle/>
        <a:p>
          <a:endParaRPr lang="zh-CN" altLang="en-US"/>
        </a:p>
      </dgm:t>
    </dgm:pt>
    <dgm:pt modelId="{3BC1743D-AAB4-4781-AF3B-B84BB0C4C902}" type="pres">
      <dgm:prSet presAssocID="{6E770774-2E7D-4BEF-8730-787DE4BA206E}" presName="Accent1" presStyleCnt="0"/>
      <dgm:spPr/>
    </dgm:pt>
    <dgm:pt modelId="{ADA6B17B-F11A-4386-B82A-7C8BE862A440}" type="pres">
      <dgm:prSet presAssocID="{6E770774-2E7D-4BEF-8730-787DE4BA206E}" presName="Accent" presStyleLbl="node1" presStyleIdx="0" presStyleCnt="3"/>
      <dgm:spPr>
        <a:solidFill>
          <a:srgbClr val="F7B902"/>
        </a:solidFill>
        <a:ln>
          <a:noFill/>
        </a:ln>
      </dgm:spPr>
    </dgm:pt>
    <dgm:pt modelId="{7555824B-CB33-4CB4-875B-0086E62B880F}" type="pres">
      <dgm:prSet presAssocID="{6E770774-2E7D-4BEF-8730-787DE4BA206E}" presName="Parent1" presStyleLbl="revTx" presStyleIdx="0" presStyleCnt="3">
        <dgm:presLayoutVars>
          <dgm:chMax val="1"/>
          <dgm:chPref val="1"/>
          <dgm:bulletEnabled val="1"/>
        </dgm:presLayoutVars>
      </dgm:prSet>
      <dgm:spPr/>
      <dgm:t>
        <a:bodyPr/>
        <a:lstStyle/>
        <a:p>
          <a:endParaRPr lang="zh-CN" altLang="en-US"/>
        </a:p>
      </dgm:t>
    </dgm:pt>
    <dgm:pt modelId="{C1231FA2-BE53-4A86-93BA-F53B254EED84}" type="pres">
      <dgm:prSet presAssocID="{28C4C62B-8FAC-4A86-85C6-4C02EB0B8831}" presName="Accent2" presStyleCnt="0"/>
      <dgm:spPr/>
    </dgm:pt>
    <dgm:pt modelId="{31E961C1-222D-42F3-AC8F-102E41038B77}" type="pres">
      <dgm:prSet presAssocID="{28C4C62B-8FAC-4A86-85C6-4C02EB0B8831}" presName="Accent" presStyleLbl="node1" presStyleIdx="1" presStyleCnt="3"/>
      <dgm:spPr>
        <a:solidFill>
          <a:srgbClr val="F7B902"/>
        </a:solidFill>
        <a:ln>
          <a:noFill/>
        </a:ln>
      </dgm:spPr>
    </dgm:pt>
    <dgm:pt modelId="{CDF48A84-CBF2-4F53-A353-9F8B59D37E7F}" type="pres">
      <dgm:prSet presAssocID="{28C4C62B-8FAC-4A86-85C6-4C02EB0B8831}" presName="Parent2" presStyleLbl="revTx" presStyleIdx="1" presStyleCnt="3">
        <dgm:presLayoutVars>
          <dgm:chMax val="1"/>
          <dgm:chPref val="1"/>
          <dgm:bulletEnabled val="1"/>
        </dgm:presLayoutVars>
      </dgm:prSet>
      <dgm:spPr/>
      <dgm:t>
        <a:bodyPr/>
        <a:lstStyle/>
        <a:p>
          <a:endParaRPr lang="zh-CN" altLang="en-US"/>
        </a:p>
      </dgm:t>
    </dgm:pt>
    <dgm:pt modelId="{29E4E362-FB59-41C1-B63C-71E13CC0F315}" type="pres">
      <dgm:prSet presAssocID="{29CAB10C-D77F-4992-9216-6B2F61543700}" presName="Accent3" presStyleCnt="0"/>
      <dgm:spPr/>
    </dgm:pt>
    <dgm:pt modelId="{EC558510-D6E0-4C54-A8C5-8F90ABF2D5E0}" type="pres">
      <dgm:prSet presAssocID="{29CAB10C-D77F-4992-9216-6B2F61543700}" presName="Accent" presStyleLbl="node1" presStyleIdx="2" presStyleCnt="3"/>
      <dgm:spPr>
        <a:solidFill>
          <a:srgbClr val="F7B902"/>
        </a:solidFill>
        <a:ln>
          <a:noFill/>
        </a:ln>
      </dgm:spPr>
    </dgm:pt>
    <dgm:pt modelId="{B1EA9479-DC85-405D-AFBC-E0547ADCA663}" type="pres">
      <dgm:prSet presAssocID="{29CAB10C-D77F-4992-9216-6B2F61543700}" presName="Parent3" presStyleLbl="revTx" presStyleIdx="2" presStyleCnt="3">
        <dgm:presLayoutVars>
          <dgm:chMax val="1"/>
          <dgm:chPref val="1"/>
          <dgm:bulletEnabled val="1"/>
        </dgm:presLayoutVars>
      </dgm:prSet>
      <dgm:spPr/>
      <dgm:t>
        <a:bodyPr/>
        <a:lstStyle/>
        <a:p>
          <a:endParaRPr lang="zh-CN" altLang="en-US"/>
        </a:p>
      </dgm:t>
    </dgm:pt>
  </dgm:ptLst>
  <dgm:cxnLst>
    <dgm:cxn modelId="{C97702F0-B21F-43C0-BA5C-2F324F0EE2D1}" srcId="{136B6F06-C440-4AB6-8BFA-4E6342CDF7D5}" destId="{6E770774-2E7D-4BEF-8730-787DE4BA206E}" srcOrd="0" destOrd="0" parTransId="{177C4CE5-AE4C-45DD-AC94-022EDD723F53}" sibTransId="{3E5B6519-0BBD-4AAA-8691-A03B34F51DE8}"/>
    <dgm:cxn modelId="{08E66F42-5595-47E1-8FC5-49E59E52C77D}" type="presOf" srcId="{6E770774-2E7D-4BEF-8730-787DE4BA206E}" destId="{7555824B-CB33-4CB4-875B-0086E62B880F}" srcOrd="0" destOrd="0" presId="urn:microsoft.com/office/officeart/2009/layout/CircleArrowProcess"/>
    <dgm:cxn modelId="{ABDD3D3C-1508-45A4-B4F4-B401EA72C173}" type="presOf" srcId="{28C4C62B-8FAC-4A86-85C6-4C02EB0B8831}" destId="{CDF48A84-CBF2-4F53-A353-9F8B59D37E7F}" srcOrd="0" destOrd="0" presId="urn:microsoft.com/office/officeart/2009/layout/CircleArrowProcess"/>
    <dgm:cxn modelId="{AF1CF674-FF9A-4994-B37A-7BA1C37DA340}" srcId="{136B6F06-C440-4AB6-8BFA-4E6342CDF7D5}" destId="{28C4C62B-8FAC-4A86-85C6-4C02EB0B8831}" srcOrd="1" destOrd="0" parTransId="{A8ABF40E-8BFA-46F4-A831-E6A20B8E7603}" sibTransId="{43FEC8BD-D013-4CC8-977B-2490673F9DCC}"/>
    <dgm:cxn modelId="{8EF1D742-3118-4613-8A93-D00A4DFFD6BA}" type="presOf" srcId="{29CAB10C-D77F-4992-9216-6B2F61543700}" destId="{B1EA9479-DC85-405D-AFBC-E0547ADCA663}" srcOrd="0" destOrd="0" presId="urn:microsoft.com/office/officeart/2009/layout/CircleArrowProcess"/>
    <dgm:cxn modelId="{97316683-AE5D-45C7-86EC-0B15618EF908}" srcId="{136B6F06-C440-4AB6-8BFA-4E6342CDF7D5}" destId="{29CAB10C-D77F-4992-9216-6B2F61543700}" srcOrd="2" destOrd="0" parTransId="{9032D2B7-FAFC-4DFA-BF29-FB87AF2150EF}" sibTransId="{CE7FB73B-BD0A-4D15-B7FD-5654B7C78554}"/>
    <dgm:cxn modelId="{B50FFA4E-FFE7-44BF-B849-010BE828CCF5}" type="presOf" srcId="{136B6F06-C440-4AB6-8BFA-4E6342CDF7D5}" destId="{57426296-C441-4DA0-A756-C1489B4242BC}" srcOrd="0" destOrd="0" presId="urn:microsoft.com/office/officeart/2009/layout/CircleArrowProcess"/>
    <dgm:cxn modelId="{645567BC-B21A-47E4-B2FD-7321B407AA49}" type="presParOf" srcId="{57426296-C441-4DA0-A756-C1489B4242BC}" destId="{3BC1743D-AAB4-4781-AF3B-B84BB0C4C902}" srcOrd="0" destOrd="0" presId="urn:microsoft.com/office/officeart/2009/layout/CircleArrowProcess"/>
    <dgm:cxn modelId="{064BBA48-CF0B-48C1-8839-EB00DB657A35}" type="presParOf" srcId="{3BC1743D-AAB4-4781-AF3B-B84BB0C4C902}" destId="{ADA6B17B-F11A-4386-B82A-7C8BE862A440}" srcOrd="0" destOrd="0" presId="urn:microsoft.com/office/officeart/2009/layout/CircleArrowProcess"/>
    <dgm:cxn modelId="{42922C97-8C16-4C76-8FF5-9ED81E04B7F1}" type="presParOf" srcId="{57426296-C441-4DA0-A756-C1489B4242BC}" destId="{7555824B-CB33-4CB4-875B-0086E62B880F}" srcOrd="1" destOrd="0" presId="urn:microsoft.com/office/officeart/2009/layout/CircleArrowProcess"/>
    <dgm:cxn modelId="{84599126-2A3F-4CF8-B7B9-1D0B7EDEB73E}" type="presParOf" srcId="{57426296-C441-4DA0-A756-C1489B4242BC}" destId="{C1231FA2-BE53-4A86-93BA-F53B254EED84}" srcOrd="2" destOrd="0" presId="urn:microsoft.com/office/officeart/2009/layout/CircleArrowProcess"/>
    <dgm:cxn modelId="{628E42A2-4132-46AC-8095-348DD437B85F}" type="presParOf" srcId="{C1231FA2-BE53-4A86-93BA-F53B254EED84}" destId="{31E961C1-222D-42F3-AC8F-102E41038B77}" srcOrd="0" destOrd="0" presId="urn:microsoft.com/office/officeart/2009/layout/CircleArrowProcess"/>
    <dgm:cxn modelId="{4C70DB5A-BE2D-441B-9C49-61611D337709}" type="presParOf" srcId="{57426296-C441-4DA0-A756-C1489B4242BC}" destId="{CDF48A84-CBF2-4F53-A353-9F8B59D37E7F}" srcOrd="3" destOrd="0" presId="urn:microsoft.com/office/officeart/2009/layout/CircleArrowProcess"/>
    <dgm:cxn modelId="{54B8E1E3-7973-414C-B65E-41768994EB53}" type="presParOf" srcId="{57426296-C441-4DA0-A756-C1489B4242BC}" destId="{29E4E362-FB59-41C1-B63C-71E13CC0F315}" srcOrd="4" destOrd="0" presId="urn:microsoft.com/office/officeart/2009/layout/CircleArrowProcess"/>
    <dgm:cxn modelId="{78840B84-2FD3-46BB-A6AF-29C8A8A66EF4}" type="presParOf" srcId="{29E4E362-FB59-41C1-B63C-71E13CC0F315}" destId="{EC558510-D6E0-4C54-A8C5-8F90ABF2D5E0}" srcOrd="0" destOrd="0" presId="urn:microsoft.com/office/officeart/2009/layout/CircleArrowProcess"/>
    <dgm:cxn modelId="{F2829728-271F-4FD2-82E7-A48A0191DAC1}" type="presParOf" srcId="{57426296-C441-4DA0-A756-C1489B4242BC}" destId="{B1EA9479-DC85-405D-AFBC-E0547ADCA663}"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48AFC-2CF2-412E-839F-4D688F8A7FAA}"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F372BB-0AAC-4026-BC4E-FFC304566079}" type="slidenum">
              <a:rPr lang="zh-CN" altLang="en-US" smtClean="0"/>
              <a:t>‹#›</a:t>
            </a:fld>
            <a:endParaRPr lang="zh-CN" altLang="en-US"/>
          </a:p>
        </p:txBody>
      </p:sp>
    </p:spTree>
    <p:extLst>
      <p:ext uri="{BB962C8B-B14F-4D97-AF65-F5344CB8AC3E}">
        <p14:creationId xmlns:p14="http://schemas.microsoft.com/office/powerpoint/2010/main" val="2862754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353928609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18823550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301429623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7307981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184389031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169340333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69794633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170786677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388790302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363590515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C5A8D4-8E72-446C-AA1B-EBD6F1925E72}"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211386242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8283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C5A8D4-8E72-446C-AA1B-EBD6F1925E72}"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519913-8645-4F3E-AAB5-4B4F23A00CED}" type="slidenum">
              <a:rPr lang="zh-CN" altLang="en-US" smtClean="0"/>
              <a:t>‹#›</a:t>
            </a:fld>
            <a:endParaRPr lang="zh-CN" altLang="en-US"/>
          </a:p>
        </p:txBody>
      </p:sp>
    </p:spTree>
    <p:extLst>
      <p:ext uri="{BB962C8B-B14F-4D97-AF65-F5344CB8AC3E}">
        <p14:creationId xmlns:p14="http://schemas.microsoft.com/office/powerpoint/2010/main" val="15215615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3900332" y="3220681"/>
            <a:ext cx="7482351" cy="800219"/>
          </a:xfrm>
          <a:prstGeom prst="rect">
            <a:avLst/>
          </a:prstGeom>
          <a:noFill/>
        </p:spPr>
        <p:txBody>
          <a:bodyPr wrap="square" rtlCol="0">
            <a:spAutoFit/>
          </a:bodyPr>
          <a:lstStyle/>
          <a:p>
            <a:r>
              <a:rPr lang="en-US" altLang="zh-CN" sz="4600" dirty="0" smtClean="0">
                <a:solidFill>
                  <a:schemeClr val="bg1"/>
                </a:solidFill>
                <a:latin typeface="Century Gothic" panose="020B0502020202020204" pitchFamily="34" charset="0"/>
              </a:rPr>
              <a:t>Business report template</a:t>
            </a:r>
            <a:endParaRPr lang="zh-CN" altLang="en-US" sz="4600" dirty="0">
              <a:solidFill>
                <a:schemeClr val="bg1"/>
              </a:solidFill>
              <a:latin typeface="Century Gothic" panose="020B0502020202020204" pitchFamily="34" charset="0"/>
            </a:endParaRPr>
          </a:p>
        </p:txBody>
      </p:sp>
      <p:sp>
        <p:nvSpPr>
          <p:cNvPr id="37" name="文本框 36"/>
          <p:cNvSpPr txBox="1"/>
          <p:nvPr/>
        </p:nvSpPr>
        <p:spPr>
          <a:xfrm>
            <a:off x="8170608" y="3932972"/>
            <a:ext cx="3421626"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Designed by journey</a:t>
            </a:r>
            <a:endParaRPr lang="zh-CN" altLang="en-US" sz="2000" dirty="0">
              <a:solidFill>
                <a:schemeClr val="bg1"/>
              </a:solidFill>
              <a:latin typeface="Century Gothic" panose="020B0502020202020204" pitchFamily="34" charset="0"/>
            </a:endParaRPr>
          </a:p>
        </p:txBody>
      </p:sp>
      <p:sp>
        <p:nvSpPr>
          <p:cNvPr id="38" name="矩形 37"/>
          <p:cNvSpPr/>
          <p:nvPr/>
        </p:nvSpPr>
        <p:spPr>
          <a:xfrm rot="5400000">
            <a:off x="10646203" y="3774257"/>
            <a:ext cx="962441" cy="1552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rotWithShape="1">
          <a:blip r:embed="rId2"/>
          <a:srcRect l="25721" b="54024"/>
          <a:stretch/>
        </p:blipFill>
        <p:spPr>
          <a:xfrm>
            <a:off x="-58994" y="4221163"/>
            <a:ext cx="5479362" cy="2651585"/>
          </a:xfrm>
          <a:prstGeom prst="rect">
            <a:avLst/>
          </a:prstGeom>
        </p:spPr>
      </p:pic>
      <p:pic>
        <p:nvPicPr>
          <p:cNvPr id="45" name="图片 44"/>
          <p:cNvPicPr>
            <a:picLocks noChangeAspect="1"/>
          </p:cNvPicPr>
          <p:nvPr/>
        </p:nvPicPr>
        <p:blipFill rotWithShape="1">
          <a:blip r:embed="rId3"/>
          <a:srcRect t="58179" r="32505"/>
          <a:stretch/>
        </p:blipFill>
        <p:spPr>
          <a:xfrm>
            <a:off x="7644908" y="-29498"/>
            <a:ext cx="4596253" cy="2480799"/>
          </a:xfrm>
          <a:prstGeom prst="rect">
            <a:avLst/>
          </a:prstGeom>
        </p:spPr>
      </p:pic>
    </p:spTree>
    <p:extLst>
      <p:ext uri="{BB962C8B-B14F-4D97-AF65-F5344CB8AC3E}">
        <p14:creationId xmlns:p14="http://schemas.microsoft.com/office/powerpoint/2010/main" val="31218955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right)">
                                      <p:cBhvr>
                                        <p:cTn id="15" dur="5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角星 6"/>
          <p:cNvSpPr/>
          <p:nvPr/>
        </p:nvSpPr>
        <p:spPr>
          <a:xfrm>
            <a:off x="1441342" y="1875294"/>
            <a:ext cx="2371241" cy="2371241"/>
          </a:xfrm>
          <a:prstGeom prst="star10">
            <a:avLst>
              <a:gd name="adj" fmla="val 45147"/>
              <a:gd name="hf" fmla="val 105146"/>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77"/>
            <a:endParaRPr lang="zh-CN" altLang="en-US" sz="1900">
              <a:solidFill>
                <a:prstClr val="white"/>
              </a:solidFill>
            </a:endParaRPr>
          </a:p>
        </p:txBody>
      </p:sp>
      <p:sp>
        <p:nvSpPr>
          <p:cNvPr id="8" name="十角星 7"/>
          <p:cNvSpPr/>
          <p:nvPr/>
        </p:nvSpPr>
        <p:spPr>
          <a:xfrm>
            <a:off x="4925878" y="1875293"/>
            <a:ext cx="2371241" cy="2371241"/>
          </a:xfrm>
          <a:prstGeom prst="star10">
            <a:avLst>
              <a:gd name="adj" fmla="val 45147"/>
              <a:gd name="hf" fmla="val 105146"/>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77"/>
            <a:endParaRPr lang="zh-CN" altLang="en-US" sz="1900">
              <a:solidFill>
                <a:prstClr val="white"/>
              </a:solidFill>
            </a:endParaRPr>
          </a:p>
        </p:txBody>
      </p:sp>
      <p:sp>
        <p:nvSpPr>
          <p:cNvPr id="9" name="十角星 8"/>
          <p:cNvSpPr/>
          <p:nvPr/>
        </p:nvSpPr>
        <p:spPr>
          <a:xfrm>
            <a:off x="8410414" y="1875293"/>
            <a:ext cx="2371241" cy="2371241"/>
          </a:xfrm>
          <a:prstGeom prst="star10">
            <a:avLst>
              <a:gd name="adj" fmla="val 45147"/>
              <a:gd name="hf" fmla="val 105146"/>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defTabSz="914377"/>
            <a:endParaRPr lang="zh-CN" altLang="en-US" sz="1900">
              <a:solidFill>
                <a:prstClr val="white"/>
              </a:solidFill>
            </a:endParaRPr>
          </a:p>
        </p:txBody>
      </p:sp>
      <p:grpSp>
        <p:nvGrpSpPr>
          <p:cNvPr id="22" name="组合 21"/>
          <p:cNvGrpSpPr/>
          <p:nvPr/>
        </p:nvGrpSpPr>
        <p:grpSpPr>
          <a:xfrm>
            <a:off x="1742265" y="2345215"/>
            <a:ext cx="1744851" cy="1501981"/>
            <a:chOff x="1742265" y="2345215"/>
            <a:chExt cx="1744851" cy="1501981"/>
          </a:xfrm>
        </p:grpSpPr>
        <p:sp>
          <p:nvSpPr>
            <p:cNvPr id="10" name="文本框 9"/>
            <p:cNvSpPr txBox="1"/>
            <p:nvPr/>
          </p:nvSpPr>
          <p:spPr>
            <a:xfrm>
              <a:off x="1742265" y="2345215"/>
              <a:ext cx="1744851" cy="1123382"/>
            </a:xfrm>
            <a:prstGeom prst="rect">
              <a:avLst/>
            </a:prstGeom>
            <a:noFill/>
          </p:spPr>
          <p:txBody>
            <a:bodyPr wrap="square" lIns="91438" tIns="45719" rIns="91438" bIns="45719" rtlCol="0">
              <a:spAutoFit/>
            </a:bodyPr>
            <a:lstStyle/>
            <a:p>
              <a:pPr algn="ctr" defTabSz="914377"/>
              <a:r>
                <a:rPr lang="en-US" altLang="zh-CN" sz="6700" b="1" dirty="0">
                  <a:solidFill>
                    <a:prstClr val="white"/>
                  </a:solidFill>
                </a:rPr>
                <a:t>10%</a:t>
              </a:r>
              <a:endParaRPr lang="zh-CN" altLang="en-US" sz="6700" b="1" dirty="0">
                <a:solidFill>
                  <a:prstClr val="white"/>
                </a:solidFill>
              </a:endParaRPr>
            </a:p>
          </p:txBody>
        </p:sp>
        <p:sp>
          <p:nvSpPr>
            <p:cNvPr id="11" name="文本框 10"/>
            <p:cNvSpPr txBox="1"/>
            <p:nvPr/>
          </p:nvSpPr>
          <p:spPr>
            <a:xfrm>
              <a:off x="1994758" y="3262421"/>
              <a:ext cx="1239865" cy="584775"/>
            </a:xfrm>
            <a:prstGeom prst="rect">
              <a:avLst/>
            </a:prstGeom>
            <a:noFill/>
          </p:spPr>
          <p:txBody>
            <a:bodyPr wrap="square" lIns="91438" tIns="45719" rIns="91438" bIns="45719" rtlCol="0">
              <a:spAutoFit/>
            </a:bodyPr>
            <a:lstStyle/>
            <a:p>
              <a:pPr algn="ctr" defTabSz="914377"/>
              <a:r>
                <a:rPr lang="en-US" altLang="zh-CN" sz="3200" b="1" dirty="0" smtClean="0">
                  <a:solidFill>
                    <a:prstClr val="white"/>
                  </a:solidFill>
                </a:rPr>
                <a:t>title</a:t>
              </a:r>
              <a:endParaRPr lang="zh-CN" altLang="en-US" sz="3200" b="1" dirty="0">
                <a:solidFill>
                  <a:prstClr val="white"/>
                </a:solidFill>
              </a:endParaRPr>
            </a:p>
          </p:txBody>
        </p:sp>
      </p:grpSp>
      <p:grpSp>
        <p:nvGrpSpPr>
          <p:cNvPr id="23" name="组合 22"/>
          <p:cNvGrpSpPr/>
          <p:nvPr/>
        </p:nvGrpSpPr>
        <p:grpSpPr>
          <a:xfrm>
            <a:off x="5239073" y="2345215"/>
            <a:ext cx="1744851" cy="1501980"/>
            <a:chOff x="5239073" y="2345215"/>
            <a:chExt cx="1744851" cy="1501980"/>
          </a:xfrm>
        </p:grpSpPr>
        <p:sp>
          <p:nvSpPr>
            <p:cNvPr id="12" name="文本框 11"/>
            <p:cNvSpPr txBox="1"/>
            <p:nvPr/>
          </p:nvSpPr>
          <p:spPr>
            <a:xfrm>
              <a:off x="5239073" y="2345215"/>
              <a:ext cx="1744851" cy="1123382"/>
            </a:xfrm>
            <a:prstGeom prst="rect">
              <a:avLst/>
            </a:prstGeom>
            <a:noFill/>
          </p:spPr>
          <p:txBody>
            <a:bodyPr wrap="square" lIns="91438" tIns="45719" rIns="91438" bIns="45719" rtlCol="0">
              <a:spAutoFit/>
            </a:bodyPr>
            <a:lstStyle/>
            <a:p>
              <a:pPr algn="ctr" defTabSz="914377"/>
              <a:r>
                <a:rPr lang="en-US" altLang="zh-CN" sz="6700" b="1" dirty="0">
                  <a:solidFill>
                    <a:prstClr val="white"/>
                  </a:solidFill>
                </a:rPr>
                <a:t>25%</a:t>
              </a:r>
              <a:endParaRPr lang="zh-CN" altLang="en-US" sz="6700" b="1" dirty="0">
                <a:solidFill>
                  <a:prstClr val="white"/>
                </a:solidFill>
              </a:endParaRPr>
            </a:p>
          </p:txBody>
        </p:sp>
        <p:sp>
          <p:nvSpPr>
            <p:cNvPr id="13" name="文本框 12"/>
            <p:cNvSpPr txBox="1"/>
            <p:nvPr/>
          </p:nvSpPr>
          <p:spPr>
            <a:xfrm>
              <a:off x="5336905" y="3262420"/>
              <a:ext cx="1549185" cy="584775"/>
            </a:xfrm>
            <a:prstGeom prst="rect">
              <a:avLst/>
            </a:prstGeom>
            <a:noFill/>
          </p:spPr>
          <p:txBody>
            <a:bodyPr wrap="square" lIns="91438" tIns="45719" rIns="91438" bIns="45719" rtlCol="0">
              <a:spAutoFit/>
            </a:bodyPr>
            <a:lstStyle/>
            <a:p>
              <a:pPr algn="ctr" defTabSz="914377"/>
              <a:r>
                <a:rPr lang="en-US" altLang="zh-CN" sz="3200" b="1" dirty="0" smtClean="0">
                  <a:solidFill>
                    <a:prstClr val="white"/>
                  </a:solidFill>
                </a:rPr>
                <a:t>title</a:t>
              </a:r>
              <a:endParaRPr lang="zh-CN" altLang="en-US" sz="3200" b="1" dirty="0">
                <a:solidFill>
                  <a:prstClr val="white"/>
                </a:solidFill>
              </a:endParaRPr>
            </a:p>
          </p:txBody>
        </p:sp>
      </p:grpSp>
      <p:grpSp>
        <p:nvGrpSpPr>
          <p:cNvPr id="24" name="组合 23"/>
          <p:cNvGrpSpPr/>
          <p:nvPr/>
        </p:nvGrpSpPr>
        <p:grpSpPr>
          <a:xfrm>
            <a:off x="8754605" y="2241698"/>
            <a:ext cx="1744851" cy="1501981"/>
            <a:chOff x="8754605" y="2241698"/>
            <a:chExt cx="1744851" cy="1501981"/>
          </a:xfrm>
        </p:grpSpPr>
        <p:sp>
          <p:nvSpPr>
            <p:cNvPr id="14" name="文本框 13"/>
            <p:cNvSpPr txBox="1"/>
            <p:nvPr/>
          </p:nvSpPr>
          <p:spPr>
            <a:xfrm>
              <a:off x="8754605" y="2241698"/>
              <a:ext cx="1744851" cy="1123382"/>
            </a:xfrm>
            <a:prstGeom prst="rect">
              <a:avLst/>
            </a:prstGeom>
            <a:noFill/>
          </p:spPr>
          <p:txBody>
            <a:bodyPr wrap="square" lIns="91438" tIns="45719" rIns="91438" bIns="45719" rtlCol="0">
              <a:spAutoFit/>
            </a:bodyPr>
            <a:lstStyle/>
            <a:p>
              <a:pPr algn="ctr" defTabSz="914377"/>
              <a:r>
                <a:rPr lang="en-US" altLang="zh-CN" sz="6700" b="1" dirty="0">
                  <a:solidFill>
                    <a:prstClr val="white"/>
                  </a:solidFill>
                </a:rPr>
                <a:t>45%</a:t>
              </a:r>
              <a:endParaRPr lang="zh-CN" altLang="en-US" sz="6700" b="1" dirty="0">
                <a:solidFill>
                  <a:prstClr val="white"/>
                </a:solidFill>
              </a:endParaRPr>
            </a:p>
          </p:txBody>
        </p:sp>
        <p:sp>
          <p:nvSpPr>
            <p:cNvPr id="15" name="文本框 14"/>
            <p:cNvSpPr txBox="1"/>
            <p:nvPr/>
          </p:nvSpPr>
          <p:spPr>
            <a:xfrm>
              <a:off x="8852437" y="3158904"/>
              <a:ext cx="1549185" cy="584775"/>
            </a:xfrm>
            <a:prstGeom prst="rect">
              <a:avLst/>
            </a:prstGeom>
            <a:noFill/>
          </p:spPr>
          <p:txBody>
            <a:bodyPr wrap="square" lIns="91438" tIns="45719" rIns="91438" bIns="45719" rtlCol="0">
              <a:spAutoFit/>
            </a:bodyPr>
            <a:lstStyle/>
            <a:p>
              <a:pPr algn="ctr" defTabSz="914377"/>
              <a:r>
                <a:rPr lang="en-US" altLang="zh-CN" sz="3200" b="1" dirty="0" smtClean="0">
                  <a:solidFill>
                    <a:prstClr val="white"/>
                  </a:solidFill>
                </a:rPr>
                <a:t>title</a:t>
              </a:r>
              <a:endParaRPr lang="zh-CN" altLang="en-US" sz="3200" b="1" dirty="0">
                <a:solidFill>
                  <a:prstClr val="white"/>
                </a:solidFill>
              </a:endParaRPr>
            </a:p>
          </p:txBody>
        </p:sp>
      </p:grpSp>
      <p:sp>
        <p:nvSpPr>
          <p:cNvPr id="16" name="矩形 15"/>
          <p:cNvSpPr/>
          <p:nvPr/>
        </p:nvSpPr>
        <p:spPr>
          <a:xfrm>
            <a:off x="1271588" y="5049838"/>
            <a:ext cx="9820163" cy="1815882"/>
          </a:xfrm>
          <a:prstGeom prst="rect">
            <a:avLst/>
          </a:prstGeom>
        </p:spPr>
        <p:txBody>
          <a:bodyPr wrap="square">
            <a:spAutoFit/>
          </a:bodyPr>
          <a:lstStyle/>
          <a:p>
            <a:pPr algn="ctr"/>
            <a:r>
              <a:rPr lang="en-US" altLang="zh-CN" sz="14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 been broken, the world doesn’t stop for your grief. The sun comes right back up the next day. No matter how bad your heart has been broken, the world doesn’t stop for your grief. The sun comes right back up the next day. No matter how bad your heart has been broken, the world doesn’t stop </a:t>
            </a:r>
            <a:r>
              <a:rPr lang="en-US" altLang="zh-CN" sz="1400" b="0" i="0" dirty="0" smtClean="0">
                <a:solidFill>
                  <a:srgbClr val="F7B902"/>
                </a:solidFill>
                <a:effectLst/>
                <a:latin typeface="Nexa Light" panose="02000000000000000000" pitchFamily="2" charset="0"/>
                <a:ea typeface="Microsoft YaHei" panose="020B0503020204020204" pitchFamily="34" charset="-122"/>
              </a:rPr>
              <a:t>for your grief. The sun comes right back up the next day.</a:t>
            </a:r>
            <a:endParaRPr lang="zh-CN" altLang="en-US" sz="1400" dirty="0" smtClean="0">
              <a:solidFill>
                <a:srgbClr val="F7B902"/>
              </a:solidFill>
              <a:latin typeface="Nexa Light" panose="02000000000000000000" pitchFamily="2" charset="0"/>
            </a:endParaRPr>
          </a:p>
          <a:p>
            <a:pPr algn="ctr"/>
            <a:endParaRPr lang="zh-CN" altLang="en-US" sz="1400" dirty="0" smtClean="0">
              <a:solidFill>
                <a:srgbClr val="F7B902"/>
              </a:solidFill>
              <a:latin typeface="Nexa Light" panose="02000000000000000000" pitchFamily="2" charset="0"/>
            </a:endParaRPr>
          </a:p>
          <a:p>
            <a:pPr algn="ctr"/>
            <a:endParaRPr lang="zh-CN" altLang="en-US" sz="1400" dirty="0" smtClean="0">
              <a:solidFill>
                <a:schemeClr val="bg1"/>
              </a:solidFill>
              <a:latin typeface="Nexa Light" panose="02000000000000000000" pitchFamily="2" charset="0"/>
            </a:endParaRPr>
          </a:p>
          <a:p>
            <a:pPr algn="ctr"/>
            <a:endParaRPr lang="zh-CN" altLang="en-US" sz="1400" dirty="0">
              <a:solidFill>
                <a:schemeClr val="bg1"/>
              </a:solidFill>
              <a:latin typeface="Nexa Light" panose="02000000000000000000" pitchFamily="2" charset="0"/>
            </a:endParaRPr>
          </a:p>
        </p:txBody>
      </p:sp>
      <p:sp>
        <p:nvSpPr>
          <p:cNvPr id="17" name="文本框 16"/>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8" name="矩形 17"/>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19" name="矩形 18"/>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2</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3331316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750"/>
                                        <p:tgtEl>
                                          <p:spTgt spid="21"/>
                                        </p:tgtEl>
                                      </p:cBhvr>
                                    </p:animEffect>
                                    <p:anim calcmode="lin" valueType="num">
                                      <p:cBhvr>
                                        <p:cTn id="16" dur="750" fill="hold"/>
                                        <p:tgtEl>
                                          <p:spTgt spid="21"/>
                                        </p:tgtEl>
                                        <p:attrNameLst>
                                          <p:attrName>ppt_x</p:attrName>
                                        </p:attrNameLst>
                                      </p:cBhvr>
                                      <p:tavLst>
                                        <p:tav tm="0">
                                          <p:val>
                                            <p:strVal val="#ppt_x"/>
                                          </p:val>
                                        </p:tav>
                                        <p:tav tm="100000">
                                          <p:val>
                                            <p:strVal val="#ppt_x"/>
                                          </p:val>
                                        </p:tav>
                                      </p:tavLst>
                                    </p:anim>
                                    <p:anim calcmode="lin" valueType="num">
                                      <p:cBhvr>
                                        <p:cTn id="17" dur="75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3250"/>
                            </p:stCondLst>
                            <p:childTnLst>
                              <p:par>
                                <p:cTn id="36" presetID="42"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425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750"/>
                            </p:stCondLst>
                            <p:childTnLst>
                              <p:par>
                                <p:cTn id="48" presetID="42"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5750"/>
                            </p:stCondLst>
                            <p:childTnLst>
                              <p:par>
                                <p:cTn id="54" presetID="53" presetClass="entr" presetSubtype="16"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p:stCondLst>
                              <p:cond delay="6250"/>
                            </p:stCondLst>
                            <p:childTnLst>
                              <p:par>
                                <p:cTn id="60" presetID="42"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7250"/>
                            </p:stCondLst>
                            <p:childTnLst>
                              <p:par>
                                <p:cTn id="66" presetID="10"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6" grpId="0"/>
      <p:bldP spid="17" grpId="0"/>
      <p:bldP spid="18" grpId="0"/>
      <p:bldP spid="19" grpId="0" animBg="1"/>
      <p:bldP spid="20" grpId="0" animBg="1"/>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图示 36"/>
          <p:cNvGraphicFramePr/>
          <p:nvPr>
            <p:extLst>
              <p:ext uri="{D42A27DB-BD31-4B8C-83A1-F6EECF244321}">
                <p14:modId xmlns:p14="http://schemas.microsoft.com/office/powerpoint/2010/main" val="3139259380"/>
              </p:ext>
            </p:extLst>
          </p:nvPr>
        </p:nvGraphicFramePr>
        <p:xfrm>
          <a:off x="286939" y="1709738"/>
          <a:ext cx="4673600" cy="4257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9" name="组合 8"/>
          <p:cNvGrpSpPr/>
          <p:nvPr/>
        </p:nvGrpSpPr>
        <p:grpSpPr>
          <a:xfrm>
            <a:off x="2754629" y="4415393"/>
            <a:ext cx="1685925" cy="893208"/>
            <a:chOff x="2754629" y="4415393"/>
            <a:chExt cx="1685925" cy="893208"/>
          </a:xfrm>
        </p:grpSpPr>
        <p:sp>
          <p:nvSpPr>
            <p:cNvPr id="38" name="文本框 37"/>
            <p:cNvSpPr txBox="1"/>
            <p:nvPr/>
          </p:nvSpPr>
          <p:spPr>
            <a:xfrm>
              <a:off x="2754629" y="4415393"/>
              <a:ext cx="1685925"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9" name="KSO_Shape"/>
            <p:cNvSpPr>
              <a:spLocks/>
            </p:cNvSpPr>
            <p:nvPr/>
          </p:nvSpPr>
          <p:spPr bwMode="auto">
            <a:xfrm>
              <a:off x="3371850" y="4886893"/>
              <a:ext cx="378835" cy="421708"/>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chemeClr val="bg1"/>
            </a:solidFill>
            <a:ln>
              <a:noFill/>
            </a:ln>
            <a:extLst/>
          </p:spPr>
          <p:txBody>
            <a:bodyPr bIns="900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grpSp>
      <p:grpSp>
        <p:nvGrpSpPr>
          <p:cNvPr id="8" name="组合 7"/>
          <p:cNvGrpSpPr/>
          <p:nvPr/>
        </p:nvGrpSpPr>
        <p:grpSpPr>
          <a:xfrm>
            <a:off x="1300164" y="3644900"/>
            <a:ext cx="1685925" cy="649366"/>
            <a:chOff x="1300164" y="3644900"/>
            <a:chExt cx="1685925" cy="649366"/>
          </a:xfrm>
        </p:grpSpPr>
        <p:sp>
          <p:nvSpPr>
            <p:cNvPr id="40" name="文本框 39"/>
            <p:cNvSpPr txBox="1"/>
            <p:nvPr/>
          </p:nvSpPr>
          <p:spPr>
            <a:xfrm>
              <a:off x="1300164" y="3644900"/>
              <a:ext cx="1685925" cy="276999"/>
            </a:xfrm>
            <a:prstGeom prst="rect">
              <a:avLst/>
            </a:prstGeom>
            <a:noFill/>
          </p:spPr>
          <p:txBody>
            <a:bodyPr wrap="square" rtlCol="0">
              <a:spAutoFit/>
            </a:bodyPr>
            <a:lstStyle/>
            <a:p>
              <a:r>
                <a:rPr lang="en-US" altLang="zh-CN" sz="1200" dirty="0" smtClean="0">
                  <a:solidFill>
                    <a:schemeClr val="bg1"/>
                  </a:solidFill>
                  <a:latin typeface="Nexa Light" panose="02000000000000000000" pitchFamily="2" charset="0"/>
                </a:rPr>
                <a:t>Main keyword</a:t>
              </a:r>
              <a:endParaRPr lang="zh-CN" altLang="en-US" sz="1200" dirty="0">
                <a:solidFill>
                  <a:schemeClr val="bg1"/>
                </a:solidFill>
                <a:latin typeface="Nexa Light" panose="02000000000000000000" pitchFamily="2" charset="0"/>
              </a:endParaRPr>
            </a:p>
          </p:txBody>
        </p:sp>
        <p:sp>
          <p:nvSpPr>
            <p:cNvPr id="41" name="KSO_Shape"/>
            <p:cNvSpPr>
              <a:spLocks/>
            </p:cNvSpPr>
            <p:nvPr/>
          </p:nvSpPr>
          <p:spPr bwMode="auto">
            <a:xfrm>
              <a:off x="1710065" y="3950475"/>
              <a:ext cx="366385" cy="343791"/>
            </a:xfrm>
            <a:custGeom>
              <a:avLst/>
              <a:gdLst>
                <a:gd name="T0" fmla="*/ 1646201 w 2921000"/>
                <a:gd name="T1" fmla="*/ 1934112 h 2743200"/>
                <a:gd name="T2" fmla="*/ 1749643 w 2921000"/>
                <a:gd name="T3" fmla="*/ 1872613 h 2743200"/>
                <a:gd name="T4" fmla="*/ 2051083 w 2921000"/>
                <a:gd name="T5" fmla="*/ 2015900 h 2743200"/>
                <a:gd name="T6" fmla="*/ 2102487 w 2921000"/>
                <a:gd name="T7" fmla="*/ 2213078 h 2743200"/>
                <a:gd name="T8" fmla="*/ 1908296 w 2921000"/>
                <a:gd name="T9" fmla="*/ 2213395 h 2743200"/>
                <a:gd name="T10" fmla="*/ 1430751 w 2921000"/>
                <a:gd name="T11" fmla="*/ 2480314 h 2743200"/>
                <a:gd name="T12" fmla="*/ 1254012 w 2921000"/>
                <a:gd name="T13" fmla="*/ 2348440 h 2743200"/>
                <a:gd name="T14" fmla="*/ 1083936 w 2921000"/>
                <a:gd name="T15" fmla="*/ 2125267 h 2743200"/>
                <a:gd name="T16" fmla="*/ 1188330 w 2921000"/>
                <a:gd name="T17" fmla="*/ 1958522 h 2743200"/>
                <a:gd name="T18" fmla="*/ 1648386 w 2921000"/>
                <a:gd name="T19" fmla="*/ 1223950 h 2743200"/>
                <a:gd name="T20" fmla="*/ 1786964 w 2921000"/>
                <a:gd name="T21" fmla="*/ 1348536 h 2743200"/>
                <a:gd name="T22" fmla="*/ 1838654 w 2921000"/>
                <a:gd name="T23" fmla="*/ 1488021 h 2743200"/>
                <a:gd name="T24" fmla="*/ 1830409 w 2921000"/>
                <a:gd name="T25" fmla="*/ 1585343 h 2743200"/>
                <a:gd name="T26" fmla="*/ 1756204 w 2921000"/>
                <a:gd name="T27" fmla="*/ 1724828 h 2743200"/>
                <a:gd name="T28" fmla="*/ 1630627 w 2921000"/>
                <a:gd name="T29" fmla="*/ 1828491 h 2743200"/>
                <a:gd name="T30" fmla="*/ 1475876 w 2921000"/>
                <a:gd name="T31" fmla="*/ 1788548 h 2743200"/>
                <a:gd name="T32" fmla="*/ 1387084 w 2921000"/>
                <a:gd name="T33" fmla="*/ 1637016 h 2743200"/>
                <a:gd name="T34" fmla="*/ 1328418 w 2921000"/>
                <a:gd name="T35" fmla="*/ 1536523 h 2743200"/>
                <a:gd name="T36" fmla="*/ 1358544 w 2921000"/>
                <a:gd name="T37" fmla="*/ 1470585 h 2743200"/>
                <a:gd name="T38" fmla="*/ 1425138 w 2921000"/>
                <a:gd name="T39" fmla="*/ 1298131 h 2743200"/>
                <a:gd name="T40" fmla="*/ 1590354 w 2921000"/>
                <a:gd name="T41" fmla="*/ 1216025 h 2743200"/>
                <a:gd name="T42" fmla="*/ 604203 w 2921000"/>
                <a:gd name="T43" fmla="*/ 1090421 h 2743200"/>
                <a:gd name="T44" fmla="*/ 443230 w 2921000"/>
                <a:gd name="T45" fmla="*/ 2410422 h 2743200"/>
                <a:gd name="T46" fmla="*/ 2573655 w 2921000"/>
                <a:gd name="T47" fmla="*/ 2613963 h 2743200"/>
                <a:gd name="T48" fmla="*/ 2652077 w 2921000"/>
                <a:gd name="T49" fmla="*/ 2574271 h 2743200"/>
                <a:gd name="T50" fmla="*/ 2808605 w 2921000"/>
                <a:gd name="T51" fmla="*/ 1152341 h 2743200"/>
                <a:gd name="T52" fmla="*/ 2764790 w 2921000"/>
                <a:gd name="T53" fmla="*/ 1076132 h 2743200"/>
                <a:gd name="T54" fmla="*/ 1391618 w 2921000"/>
                <a:gd name="T55" fmla="*/ 763587 h 2743200"/>
                <a:gd name="T56" fmla="*/ 2455863 w 2921000"/>
                <a:gd name="T57" fmla="*/ 816769 h 2743200"/>
                <a:gd name="T58" fmla="*/ 1391618 w 2921000"/>
                <a:gd name="T59" fmla="*/ 869950 h 2743200"/>
                <a:gd name="T60" fmla="*/ 1338581 w 2921000"/>
                <a:gd name="T61" fmla="*/ 811387 h 2743200"/>
                <a:gd name="T62" fmla="*/ 1888758 w 2921000"/>
                <a:gd name="T63" fmla="*/ 538801 h 2743200"/>
                <a:gd name="T64" fmla="*/ 1935480 w 2921000"/>
                <a:gd name="T65" fmla="*/ 602996 h 2743200"/>
                <a:gd name="T66" fmla="*/ 1380853 w 2921000"/>
                <a:gd name="T67" fmla="*/ 644835 h 2743200"/>
                <a:gd name="T68" fmla="*/ 1340488 w 2921000"/>
                <a:gd name="T69" fmla="*/ 576168 h 2743200"/>
                <a:gd name="T70" fmla="*/ 2105660 w 2921000"/>
                <a:gd name="T71" fmla="*/ 537590 h 2743200"/>
                <a:gd name="T72" fmla="*/ 2147887 w 2921000"/>
                <a:gd name="T73" fmla="*/ 611258 h 2743200"/>
                <a:gd name="T74" fmla="*/ 2556510 w 2921000"/>
                <a:gd name="T75" fmla="*/ 602685 h 2743200"/>
                <a:gd name="T76" fmla="*/ 1286827 w 2921000"/>
                <a:gd name="T77" fmla="*/ 94944 h 2743200"/>
                <a:gd name="T78" fmla="*/ 1199833 w 2921000"/>
                <a:gd name="T79" fmla="*/ 140987 h 2743200"/>
                <a:gd name="T80" fmla="*/ 2636520 w 2921000"/>
                <a:gd name="T81" fmla="*/ 925302 h 2743200"/>
                <a:gd name="T82" fmla="*/ 2070735 w 2921000"/>
                <a:gd name="T83" fmla="*/ 676671 h 2743200"/>
                <a:gd name="T84" fmla="*/ 2008187 w 2921000"/>
                <a:gd name="T85" fmla="*/ 526476 h 2743200"/>
                <a:gd name="T86" fmla="*/ 2112327 w 2921000"/>
                <a:gd name="T87" fmla="*/ 19687 h 2743200"/>
                <a:gd name="T88" fmla="*/ 2586990 w 2921000"/>
                <a:gd name="T89" fmla="*/ 462969 h 2743200"/>
                <a:gd name="T90" fmla="*/ 2737485 w 2921000"/>
                <a:gd name="T91" fmla="*/ 686197 h 2743200"/>
                <a:gd name="T92" fmla="*/ 2856230 w 2921000"/>
                <a:gd name="T93" fmla="*/ 1017388 h 2743200"/>
                <a:gd name="T94" fmla="*/ 2920683 w 2921000"/>
                <a:gd name="T95" fmla="*/ 1179014 h 2743200"/>
                <a:gd name="T96" fmla="*/ 2725103 w 2921000"/>
                <a:gd name="T97" fmla="*/ 2656195 h 2743200"/>
                <a:gd name="T98" fmla="*/ 2528887 w 2921000"/>
                <a:gd name="T99" fmla="*/ 2743200 h 2743200"/>
                <a:gd name="T100" fmla="*/ 95250 w 2921000"/>
                <a:gd name="T101" fmla="*/ 2679693 h 2743200"/>
                <a:gd name="T102" fmla="*/ 317 w 2921000"/>
                <a:gd name="T103" fmla="*/ 2485360 h 2743200"/>
                <a:gd name="T104" fmla="*/ 67945 w 2921000"/>
                <a:gd name="T105" fmla="*/ 450267 h 2743200"/>
                <a:gd name="T106" fmla="*/ 265113 w 2921000"/>
                <a:gd name="T107" fmla="*/ 360087 h 2743200"/>
                <a:gd name="T108" fmla="*/ 162243 w 2921000"/>
                <a:gd name="T109" fmla="*/ 531874 h 2743200"/>
                <a:gd name="T110" fmla="*/ 123190 w 2921000"/>
                <a:gd name="T111" fmla="*/ 2488536 h 2743200"/>
                <a:gd name="T112" fmla="*/ 193993 w 2921000"/>
                <a:gd name="T113" fmla="*/ 2581574 h 2743200"/>
                <a:gd name="T114" fmla="*/ 302577 w 2921000"/>
                <a:gd name="T115" fmla="*/ 2508223 h 2743200"/>
                <a:gd name="T116" fmla="*/ 482917 w 2921000"/>
                <a:gd name="T117" fmla="*/ 1075497 h 2743200"/>
                <a:gd name="T118" fmla="*/ 642937 w 2921000"/>
                <a:gd name="T119" fmla="*/ 937369 h 2743200"/>
                <a:gd name="T120" fmla="*/ 1087437 w 2921000"/>
                <a:gd name="T121" fmla="*/ 125110 h 2743200"/>
                <a:gd name="T122" fmla="*/ 1221105 w 2921000"/>
                <a:gd name="T123" fmla="*/ 9844 h 274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21000" h="2743200">
                  <a:moveTo>
                    <a:pt x="1429165" y="1871662"/>
                  </a:moveTo>
                  <a:lnTo>
                    <a:pt x="1430751" y="1884976"/>
                  </a:lnTo>
                  <a:lnTo>
                    <a:pt x="1434242" y="1903680"/>
                  </a:lnTo>
                  <a:lnTo>
                    <a:pt x="1438367" y="1927455"/>
                  </a:lnTo>
                  <a:lnTo>
                    <a:pt x="1443761" y="1954718"/>
                  </a:lnTo>
                  <a:lnTo>
                    <a:pt x="1457087" y="2018119"/>
                  </a:lnTo>
                  <a:lnTo>
                    <a:pt x="1471684" y="2085641"/>
                  </a:lnTo>
                  <a:lnTo>
                    <a:pt x="1485962" y="2151579"/>
                  </a:lnTo>
                  <a:lnTo>
                    <a:pt x="1498337" y="2207372"/>
                  </a:lnTo>
                  <a:lnTo>
                    <a:pt x="1510395" y="2260312"/>
                  </a:lnTo>
                  <a:lnTo>
                    <a:pt x="1555769" y="1996563"/>
                  </a:lnTo>
                  <a:lnTo>
                    <a:pt x="1528799" y="1934112"/>
                  </a:lnTo>
                  <a:lnTo>
                    <a:pt x="1572587" y="1892902"/>
                  </a:lnTo>
                  <a:lnTo>
                    <a:pt x="1586231" y="1892902"/>
                  </a:lnTo>
                  <a:lnTo>
                    <a:pt x="1589404" y="1892902"/>
                  </a:lnTo>
                  <a:lnTo>
                    <a:pt x="1603048" y="1892902"/>
                  </a:lnTo>
                  <a:lnTo>
                    <a:pt x="1646201" y="1934112"/>
                  </a:lnTo>
                  <a:lnTo>
                    <a:pt x="1632875" y="1965179"/>
                  </a:lnTo>
                  <a:lnTo>
                    <a:pt x="1623355" y="1986418"/>
                  </a:lnTo>
                  <a:lnTo>
                    <a:pt x="1620500" y="1993710"/>
                  </a:lnTo>
                  <a:lnTo>
                    <a:pt x="1619865" y="1996563"/>
                  </a:lnTo>
                  <a:lnTo>
                    <a:pt x="1627163" y="2038090"/>
                  </a:lnTo>
                  <a:lnTo>
                    <a:pt x="1642394" y="2128437"/>
                  </a:lnTo>
                  <a:lnTo>
                    <a:pt x="1664923" y="2260312"/>
                  </a:lnTo>
                  <a:lnTo>
                    <a:pt x="1676980" y="2206738"/>
                  </a:lnTo>
                  <a:lnTo>
                    <a:pt x="1689355" y="2151579"/>
                  </a:lnTo>
                  <a:lnTo>
                    <a:pt x="1703634" y="2085641"/>
                  </a:lnTo>
                  <a:lnTo>
                    <a:pt x="1718547" y="2017802"/>
                  </a:lnTo>
                  <a:lnTo>
                    <a:pt x="1731557" y="1954718"/>
                  </a:lnTo>
                  <a:lnTo>
                    <a:pt x="1736951" y="1927455"/>
                  </a:lnTo>
                  <a:lnTo>
                    <a:pt x="1741393" y="1903680"/>
                  </a:lnTo>
                  <a:lnTo>
                    <a:pt x="1744566" y="1884976"/>
                  </a:lnTo>
                  <a:lnTo>
                    <a:pt x="1746470" y="1871662"/>
                  </a:lnTo>
                  <a:lnTo>
                    <a:pt x="1749643" y="1872613"/>
                  </a:lnTo>
                  <a:lnTo>
                    <a:pt x="1753768" y="1873881"/>
                  </a:lnTo>
                  <a:lnTo>
                    <a:pt x="1776931" y="1881172"/>
                  </a:lnTo>
                  <a:lnTo>
                    <a:pt x="1807075" y="1891000"/>
                  </a:lnTo>
                  <a:lnTo>
                    <a:pt x="1841662" y="1902412"/>
                  </a:lnTo>
                  <a:lnTo>
                    <a:pt x="1878469" y="1915092"/>
                  </a:lnTo>
                  <a:lnTo>
                    <a:pt x="1916228" y="1929357"/>
                  </a:lnTo>
                  <a:lnTo>
                    <a:pt x="1934949" y="1936331"/>
                  </a:lnTo>
                  <a:lnTo>
                    <a:pt x="1953353" y="1943623"/>
                  </a:lnTo>
                  <a:lnTo>
                    <a:pt x="1970488" y="1951231"/>
                  </a:lnTo>
                  <a:lnTo>
                    <a:pt x="1986987" y="1958522"/>
                  </a:lnTo>
                  <a:lnTo>
                    <a:pt x="2002218" y="1965813"/>
                  </a:lnTo>
                  <a:lnTo>
                    <a:pt x="2016497" y="1973104"/>
                  </a:lnTo>
                  <a:lnTo>
                    <a:pt x="2026651" y="1984199"/>
                  </a:lnTo>
                  <a:lnTo>
                    <a:pt x="2032362" y="1990539"/>
                  </a:lnTo>
                  <a:lnTo>
                    <a:pt x="2038391" y="1997831"/>
                  </a:lnTo>
                  <a:lnTo>
                    <a:pt x="2044737" y="2006390"/>
                  </a:lnTo>
                  <a:lnTo>
                    <a:pt x="2051083" y="2015900"/>
                  </a:lnTo>
                  <a:lnTo>
                    <a:pt x="2057747" y="2026678"/>
                  </a:lnTo>
                  <a:lnTo>
                    <a:pt x="2063775" y="2038724"/>
                  </a:lnTo>
                  <a:lnTo>
                    <a:pt x="2069804" y="2052673"/>
                  </a:lnTo>
                  <a:lnTo>
                    <a:pt x="2075833" y="2067889"/>
                  </a:lnTo>
                  <a:lnTo>
                    <a:pt x="2078689" y="2076131"/>
                  </a:lnTo>
                  <a:lnTo>
                    <a:pt x="2081227" y="2085007"/>
                  </a:lnTo>
                  <a:lnTo>
                    <a:pt x="2084083" y="2094201"/>
                  </a:lnTo>
                  <a:lnTo>
                    <a:pt x="2086621" y="2104028"/>
                  </a:lnTo>
                  <a:lnTo>
                    <a:pt x="2088842" y="2114489"/>
                  </a:lnTo>
                  <a:lnTo>
                    <a:pt x="2091381" y="2125267"/>
                  </a:lnTo>
                  <a:lnTo>
                    <a:pt x="2093602" y="2136679"/>
                  </a:lnTo>
                  <a:lnTo>
                    <a:pt x="2095506" y="2148409"/>
                  </a:lnTo>
                  <a:lnTo>
                    <a:pt x="2097410" y="2161089"/>
                  </a:lnTo>
                  <a:lnTo>
                    <a:pt x="2098996" y="2174086"/>
                  </a:lnTo>
                  <a:lnTo>
                    <a:pt x="2100583" y="2187717"/>
                  </a:lnTo>
                  <a:lnTo>
                    <a:pt x="2101852" y="2202300"/>
                  </a:lnTo>
                  <a:lnTo>
                    <a:pt x="2102487" y="2213078"/>
                  </a:lnTo>
                  <a:lnTo>
                    <a:pt x="2102804" y="2232732"/>
                  </a:lnTo>
                  <a:lnTo>
                    <a:pt x="2103439" y="2293597"/>
                  </a:lnTo>
                  <a:lnTo>
                    <a:pt x="2105025" y="2449882"/>
                  </a:lnTo>
                  <a:lnTo>
                    <a:pt x="2082179" y="2452735"/>
                  </a:lnTo>
                  <a:lnTo>
                    <a:pt x="2059016" y="2455588"/>
                  </a:lnTo>
                  <a:lnTo>
                    <a:pt x="2036170" y="2457807"/>
                  </a:lnTo>
                  <a:lnTo>
                    <a:pt x="2013324" y="2460026"/>
                  </a:lnTo>
                  <a:lnTo>
                    <a:pt x="1966363" y="2464147"/>
                  </a:lnTo>
                  <a:lnTo>
                    <a:pt x="1915911" y="2467951"/>
                  </a:lnTo>
                  <a:lnTo>
                    <a:pt x="1914959" y="2345586"/>
                  </a:lnTo>
                  <a:lnTo>
                    <a:pt x="1914642" y="2258410"/>
                  </a:lnTo>
                  <a:lnTo>
                    <a:pt x="1914642" y="2252387"/>
                  </a:lnTo>
                  <a:lnTo>
                    <a:pt x="1914325" y="2246046"/>
                  </a:lnTo>
                  <a:lnTo>
                    <a:pt x="1913373" y="2240023"/>
                  </a:lnTo>
                  <a:lnTo>
                    <a:pt x="1912738" y="2234317"/>
                  </a:lnTo>
                  <a:lnTo>
                    <a:pt x="1910834" y="2223539"/>
                  </a:lnTo>
                  <a:lnTo>
                    <a:pt x="1908296" y="2213395"/>
                  </a:lnTo>
                  <a:lnTo>
                    <a:pt x="1904805" y="2203885"/>
                  </a:lnTo>
                  <a:lnTo>
                    <a:pt x="1900998" y="2195008"/>
                  </a:lnTo>
                  <a:lnTo>
                    <a:pt x="1896555" y="2187083"/>
                  </a:lnTo>
                  <a:lnTo>
                    <a:pt x="1892430" y="2178841"/>
                  </a:lnTo>
                  <a:lnTo>
                    <a:pt x="1892430" y="2473023"/>
                  </a:lnTo>
                  <a:lnTo>
                    <a:pt x="1857210" y="2475242"/>
                  </a:lnTo>
                  <a:lnTo>
                    <a:pt x="1820085" y="2477144"/>
                  </a:lnTo>
                  <a:lnTo>
                    <a:pt x="1782325" y="2478729"/>
                  </a:lnTo>
                  <a:lnTo>
                    <a:pt x="1743297" y="2480314"/>
                  </a:lnTo>
                  <a:lnTo>
                    <a:pt x="1703951" y="2481582"/>
                  </a:lnTo>
                  <a:lnTo>
                    <a:pt x="1664605" y="2482216"/>
                  </a:lnTo>
                  <a:lnTo>
                    <a:pt x="1625894" y="2482533"/>
                  </a:lnTo>
                  <a:lnTo>
                    <a:pt x="1587817" y="2482850"/>
                  </a:lnTo>
                  <a:lnTo>
                    <a:pt x="1549423" y="2482533"/>
                  </a:lnTo>
                  <a:lnTo>
                    <a:pt x="1510077" y="2482216"/>
                  </a:lnTo>
                  <a:lnTo>
                    <a:pt x="1470414" y="2481582"/>
                  </a:lnTo>
                  <a:lnTo>
                    <a:pt x="1430751" y="2480314"/>
                  </a:lnTo>
                  <a:lnTo>
                    <a:pt x="1391723" y="2478729"/>
                  </a:lnTo>
                  <a:lnTo>
                    <a:pt x="1353011" y="2477144"/>
                  </a:lnTo>
                  <a:lnTo>
                    <a:pt x="1315887" y="2475242"/>
                  </a:lnTo>
                  <a:lnTo>
                    <a:pt x="1280348" y="2473023"/>
                  </a:lnTo>
                  <a:lnTo>
                    <a:pt x="1280348" y="2178841"/>
                  </a:lnTo>
                  <a:lnTo>
                    <a:pt x="1276541" y="2187400"/>
                  </a:lnTo>
                  <a:lnTo>
                    <a:pt x="1272416" y="2196277"/>
                  </a:lnTo>
                  <a:lnTo>
                    <a:pt x="1268291" y="2205787"/>
                  </a:lnTo>
                  <a:lnTo>
                    <a:pt x="1263849" y="2215614"/>
                  </a:lnTo>
                  <a:lnTo>
                    <a:pt x="1260041" y="2226075"/>
                  </a:lnTo>
                  <a:lnTo>
                    <a:pt x="1258454" y="2231781"/>
                  </a:lnTo>
                  <a:lnTo>
                    <a:pt x="1257185" y="2237170"/>
                  </a:lnTo>
                  <a:lnTo>
                    <a:pt x="1255916" y="2242876"/>
                  </a:lnTo>
                  <a:lnTo>
                    <a:pt x="1255281" y="2248900"/>
                  </a:lnTo>
                  <a:lnTo>
                    <a:pt x="1254329" y="2254923"/>
                  </a:lnTo>
                  <a:lnTo>
                    <a:pt x="1254329" y="2261580"/>
                  </a:lnTo>
                  <a:lnTo>
                    <a:pt x="1254012" y="2348440"/>
                  </a:lnTo>
                  <a:lnTo>
                    <a:pt x="1253377" y="2471121"/>
                  </a:lnTo>
                  <a:lnTo>
                    <a:pt x="1227993" y="2468902"/>
                  </a:lnTo>
                  <a:lnTo>
                    <a:pt x="1203878" y="2466683"/>
                  </a:lnTo>
                  <a:lnTo>
                    <a:pt x="1181032" y="2464147"/>
                  </a:lnTo>
                  <a:lnTo>
                    <a:pt x="1158820" y="2461611"/>
                  </a:lnTo>
                  <a:lnTo>
                    <a:pt x="1115350" y="2455905"/>
                  </a:lnTo>
                  <a:lnTo>
                    <a:pt x="1069975" y="2449882"/>
                  </a:lnTo>
                  <a:lnTo>
                    <a:pt x="1071562" y="2293597"/>
                  </a:lnTo>
                  <a:lnTo>
                    <a:pt x="1072513" y="2232732"/>
                  </a:lnTo>
                  <a:lnTo>
                    <a:pt x="1072831" y="2213078"/>
                  </a:lnTo>
                  <a:lnTo>
                    <a:pt x="1073465" y="2202300"/>
                  </a:lnTo>
                  <a:lnTo>
                    <a:pt x="1074735" y="2187717"/>
                  </a:lnTo>
                  <a:lnTo>
                    <a:pt x="1076321" y="2174086"/>
                  </a:lnTo>
                  <a:lnTo>
                    <a:pt x="1077908" y="2161089"/>
                  </a:lnTo>
                  <a:lnTo>
                    <a:pt x="1079811" y="2148409"/>
                  </a:lnTo>
                  <a:lnTo>
                    <a:pt x="1082033" y="2136679"/>
                  </a:lnTo>
                  <a:lnTo>
                    <a:pt x="1083936" y="2125267"/>
                  </a:lnTo>
                  <a:lnTo>
                    <a:pt x="1086158" y="2114489"/>
                  </a:lnTo>
                  <a:lnTo>
                    <a:pt x="1089013" y="2104028"/>
                  </a:lnTo>
                  <a:lnTo>
                    <a:pt x="1091234" y="2094201"/>
                  </a:lnTo>
                  <a:lnTo>
                    <a:pt x="1093773" y="2085007"/>
                  </a:lnTo>
                  <a:lnTo>
                    <a:pt x="1096946" y="2076131"/>
                  </a:lnTo>
                  <a:lnTo>
                    <a:pt x="1099484" y="2067889"/>
                  </a:lnTo>
                  <a:lnTo>
                    <a:pt x="1105196" y="2052673"/>
                  </a:lnTo>
                  <a:lnTo>
                    <a:pt x="1111542" y="2038724"/>
                  </a:lnTo>
                  <a:lnTo>
                    <a:pt x="1117888" y="2026678"/>
                  </a:lnTo>
                  <a:lnTo>
                    <a:pt x="1123917" y="2015900"/>
                  </a:lnTo>
                  <a:lnTo>
                    <a:pt x="1130580" y="2006390"/>
                  </a:lnTo>
                  <a:lnTo>
                    <a:pt x="1136609" y="1997831"/>
                  </a:lnTo>
                  <a:lnTo>
                    <a:pt x="1142638" y="1990539"/>
                  </a:lnTo>
                  <a:lnTo>
                    <a:pt x="1148349" y="1984199"/>
                  </a:lnTo>
                  <a:lnTo>
                    <a:pt x="1159138" y="1973104"/>
                  </a:lnTo>
                  <a:lnTo>
                    <a:pt x="1173099" y="1965813"/>
                  </a:lnTo>
                  <a:lnTo>
                    <a:pt x="1188330" y="1958522"/>
                  </a:lnTo>
                  <a:lnTo>
                    <a:pt x="1204830" y="1951231"/>
                  </a:lnTo>
                  <a:lnTo>
                    <a:pt x="1222282" y="1943623"/>
                  </a:lnTo>
                  <a:lnTo>
                    <a:pt x="1240368" y="1936331"/>
                  </a:lnTo>
                  <a:lnTo>
                    <a:pt x="1259089" y="1929357"/>
                  </a:lnTo>
                  <a:lnTo>
                    <a:pt x="1296848" y="1915409"/>
                  </a:lnTo>
                  <a:lnTo>
                    <a:pt x="1333656" y="1902412"/>
                  </a:lnTo>
                  <a:lnTo>
                    <a:pt x="1367925" y="1891000"/>
                  </a:lnTo>
                  <a:lnTo>
                    <a:pt x="1398069" y="1881489"/>
                  </a:lnTo>
                  <a:lnTo>
                    <a:pt x="1421867" y="1873881"/>
                  </a:lnTo>
                  <a:lnTo>
                    <a:pt x="1426309" y="1872296"/>
                  </a:lnTo>
                  <a:lnTo>
                    <a:pt x="1429165" y="1871662"/>
                  </a:lnTo>
                  <a:close/>
                  <a:moveTo>
                    <a:pt x="1590354" y="1216025"/>
                  </a:moveTo>
                  <a:lnTo>
                    <a:pt x="1602721" y="1216342"/>
                  </a:lnTo>
                  <a:lnTo>
                    <a:pt x="1614455" y="1217610"/>
                  </a:lnTo>
                  <a:lnTo>
                    <a:pt x="1626505" y="1219195"/>
                  </a:lnTo>
                  <a:lnTo>
                    <a:pt x="1637287" y="1221414"/>
                  </a:lnTo>
                  <a:lnTo>
                    <a:pt x="1648386" y="1223950"/>
                  </a:lnTo>
                  <a:lnTo>
                    <a:pt x="1659485" y="1227437"/>
                  </a:lnTo>
                  <a:lnTo>
                    <a:pt x="1669949" y="1231242"/>
                  </a:lnTo>
                  <a:lnTo>
                    <a:pt x="1680097" y="1235997"/>
                  </a:lnTo>
                  <a:lnTo>
                    <a:pt x="1689928" y="1240752"/>
                  </a:lnTo>
                  <a:lnTo>
                    <a:pt x="1699441" y="1246458"/>
                  </a:lnTo>
                  <a:lnTo>
                    <a:pt x="1708637" y="1252798"/>
                  </a:lnTo>
                  <a:lnTo>
                    <a:pt x="1717834" y="1259139"/>
                  </a:lnTo>
                  <a:lnTo>
                    <a:pt x="1726079" y="1266113"/>
                  </a:lnTo>
                  <a:lnTo>
                    <a:pt x="1734641" y="1273721"/>
                  </a:lnTo>
                  <a:lnTo>
                    <a:pt x="1742251" y="1281646"/>
                  </a:lnTo>
                  <a:lnTo>
                    <a:pt x="1749862" y="1290206"/>
                  </a:lnTo>
                  <a:lnTo>
                    <a:pt x="1756521" y="1298765"/>
                  </a:lnTo>
                  <a:lnTo>
                    <a:pt x="1763498" y="1307958"/>
                  </a:lnTo>
                  <a:lnTo>
                    <a:pt x="1770157" y="1317469"/>
                  </a:lnTo>
                  <a:lnTo>
                    <a:pt x="1775865" y="1327613"/>
                  </a:lnTo>
                  <a:lnTo>
                    <a:pt x="1781573" y="1337757"/>
                  </a:lnTo>
                  <a:lnTo>
                    <a:pt x="1786964" y="1348536"/>
                  </a:lnTo>
                  <a:lnTo>
                    <a:pt x="1791404" y="1359631"/>
                  </a:lnTo>
                  <a:lnTo>
                    <a:pt x="1796161" y="1370727"/>
                  </a:lnTo>
                  <a:lnTo>
                    <a:pt x="1799966" y="1382456"/>
                  </a:lnTo>
                  <a:lnTo>
                    <a:pt x="1803771" y="1394185"/>
                  </a:lnTo>
                  <a:lnTo>
                    <a:pt x="1806625" y="1406549"/>
                  </a:lnTo>
                  <a:lnTo>
                    <a:pt x="1809479" y="1418912"/>
                  </a:lnTo>
                  <a:lnTo>
                    <a:pt x="1811699" y="1431276"/>
                  </a:lnTo>
                  <a:lnTo>
                    <a:pt x="1813285" y="1444273"/>
                  </a:lnTo>
                  <a:lnTo>
                    <a:pt x="1814870" y="1457271"/>
                  </a:lnTo>
                  <a:lnTo>
                    <a:pt x="1815504" y="1470268"/>
                  </a:lnTo>
                  <a:lnTo>
                    <a:pt x="1821530" y="1473121"/>
                  </a:lnTo>
                  <a:lnTo>
                    <a:pt x="1827238" y="1476608"/>
                  </a:lnTo>
                  <a:lnTo>
                    <a:pt x="1830092" y="1478510"/>
                  </a:lnTo>
                  <a:lnTo>
                    <a:pt x="1832311" y="1480412"/>
                  </a:lnTo>
                  <a:lnTo>
                    <a:pt x="1834531" y="1482632"/>
                  </a:lnTo>
                  <a:lnTo>
                    <a:pt x="1836751" y="1485168"/>
                  </a:lnTo>
                  <a:lnTo>
                    <a:pt x="1838654" y="1488021"/>
                  </a:lnTo>
                  <a:lnTo>
                    <a:pt x="1840556" y="1490874"/>
                  </a:lnTo>
                  <a:lnTo>
                    <a:pt x="1842142" y="1494044"/>
                  </a:lnTo>
                  <a:lnTo>
                    <a:pt x="1843728" y="1497531"/>
                  </a:lnTo>
                  <a:lnTo>
                    <a:pt x="1844996" y="1501018"/>
                  </a:lnTo>
                  <a:lnTo>
                    <a:pt x="1845947" y="1505139"/>
                  </a:lnTo>
                  <a:lnTo>
                    <a:pt x="1846899" y="1508944"/>
                  </a:lnTo>
                  <a:lnTo>
                    <a:pt x="1847533" y="1513382"/>
                  </a:lnTo>
                  <a:lnTo>
                    <a:pt x="1847850" y="1520356"/>
                  </a:lnTo>
                  <a:lnTo>
                    <a:pt x="1847850" y="1527647"/>
                  </a:lnTo>
                  <a:lnTo>
                    <a:pt x="1847216" y="1534938"/>
                  </a:lnTo>
                  <a:lnTo>
                    <a:pt x="1846582" y="1542547"/>
                  </a:lnTo>
                  <a:lnTo>
                    <a:pt x="1844996" y="1550155"/>
                  </a:lnTo>
                  <a:lnTo>
                    <a:pt x="1842776" y="1557446"/>
                  </a:lnTo>
                  <a:lnTo>
                    <a:pt x="1840239" y="1564738"/>
                  </a:lnTo>
                  <a:lnTo>
                    <a:pt x="1837385" y="1572029"/>
                  </a:lnTo>
                  <a:lnTo>
                    <a:pt x="1833897" y="1578686"/>
                  </a:lnTo>
                  <a:lnTo>
                    <a:pt x="1830409" y="1585343"/>
                  </a:lnTo>
                  <a:lnTo>
                    <a:pt x="1826286" y="1591366"/>
                  </a:lnTo>
                  <a:lnTo>
                    <a:pt x="1821530" y="1597073"/>
                  </a:lnTo>
                  <a:lnTo>
                    <a:pt x="1817090" y="1602145"/>
                  </a:lnTo>
                  <a:lnTo>
                    <a:pt x="1811699" y="1606583"/>
                  </a:lnTo>
                  <a:lnTo>
                    <a:pt x="1806308" y="1610387"/>
                  </a:lnTo>
                  <a:lnTo>
                    <a:pt x="1800600" y="1613557"/>
                  </a:lnTo>
                  <a:lnTo>
                    <a:pt x="1797429" y="1624336"/>
                  </a:lnTo>
                  <a:lnTo>
                    <a:pt x="1794575" y="1634797"/>
                  </a:lnTo>
                  <a:lnTo>
                    <a:pt x="1791404" y="1645575"/>
                  </a:lnTo>
                  <a:lnTo>
                    <a:pt x="1787598" y="1656037"/>
                  </a:lnTo>
                  <a:lnTo>
                    <a:pt x="1784110" y="1666181"/>
                  </a:lnTo>
                  <a:lnTo>
                    <a:pt x="1779988" y="1676642"/>
                  </a:lnTo>
                  <a:lnTo>
                    <a:pt x="1775865" y="1686470"/>
                  </a:lnTo>
                  <a:lnTo>
                    <a:pt x="1771109" y="1696297"/>
                  </a:lnTo>
                  <a:lnTo>
                    <a:pt x="1766669" y="1706125"/>
                  </a:lnTo>
                  <a:lnTo>
                    <a:pt x="1761595" y="1715635"/>
                  </a:lnTo>
                  <a:lnTo>
                    <a:pt x="1756204" y="1724828"/>
                  </a:lnTo>
                  <a:lnTo>
                    <a:pt x="1750813" y="1733388"/>
                  </a:lnTo>
                  <a:lnTo>
                    <a:pt x="1745105" y="1742264"/>
                  </a:lnTo>
                  <a:lnTo>
                    <a:pt x="1739397" y="1750823"/>
                  </a:lnTo>
                  <a:lnTo>
                    <a:pt x="1733372" y="1758748"/>
                  </a:lnTo>
                  <a:lnTo>
                    <a:pt x="1726713" y="1766674"/>
                  </a:lnTo>
                  <a:lnTo>
                    <a:pt x="1720053" y="1773965"/>
                  </a:lnTo>
                  <a:lnTo>
                    <a:pt x="1713077" y="1781256"/>
                  </a:lnTo>
                  <a:lnTo>
                    <a:pt x="1706100" y="1787597"/>
                  </a:lnTo>
                  <a:lnTo>
                    <a:pt x="1698490" y="1794254"/>
                  </a:lnTo>
                  <a:lnTo>
                    <a:pt x="1690879" y="1799960"/>
                  </a:lnTo>
                  <a:lnTo>
                    <a:pt x="1683268" y="1805666"/>
                  </a:lnTo>
                  <a:lnTo>
                    <a:pt x="1675023" y="1810738"/>
                  </a:lnTo>
                  <a:lnTo>
                    <a:pt x="1666461" y="1815177"/>
                  </a:lnTo>
                  <a:lnTo>
                    <a:pt x="1658216" y="1819298"/>
                  </a:lnTo>
                  <a:lnTo>
                    <a:pt x="1649337" y="1822785"/>
                  </a:lnTo>
                  <a:lnTo>
                    <a:pt x="1640141" y="1825955"/>
                  </a:lnTo>
                  <a:lnTo>
                    <a:pt x="1630627" y="1828491"/>
                  </a:lnTo>
                  <a:lnTo>
                    <a:pt x="1621114" y="1831027"/>
                  </a:lnTo>
                  <a:lnTo>
                    <a:pt x="1610966" y="1831978"/>
                  </a:lnTo>
                  <a:lnTo>
                    <a:pt x="1601136" y="1833246"/>
                  </a:lnTo>
                  <a:lnTo>
                    <a:pt x="1590354" y="1833563"/>
                  </a:lnTo>
                  <a:lnTo>
                    <a:pt x="1580206" y="1833246"/>
                  </a:lnTo>
                  <a:lnTo>
                    <a:pt x="1570059" y="1831978"/>
                  </a:lnTo>
                  <a:lnTo>
                    <a:pt x="1560228" y="1831027"/>
                  </a:lnTo>
                  <a:lnTo>
                    <a:pt x="1550715" y="1828491"/>
                  </a:lnTo>
                  <a:lnTo>
                    <a:pt x="1541519" y="1826272"/>
                  </a:lnTo>
                  <a:lnTo>
                    <a:pt x="1532322" y="1823102"/>
                  </a:lnTo>
                  <a:lnTo>
                    <a:pt x="1523443" y="1819298"/>
                  </a:lnTo>
                  <a:lnTo>
                    <a:pt x="1514881" y="1815494"/>
                  </a:lnTo>
                  <a:lnTo>
                    <a:pt x="1506636" y="1811055"/>
                  </a:lnTo>
                  <a:lnTo>
                    <a:pt x="1498391" y="1805983"/>
                  </a:lnTo>
                  <a:lnTo>
                    <a:pt x="1490780" y="1800277"/>
                  </a:lnTo>
                  <a:lnTo>
                    <a:pt x="1483170" y="1794571"/>
                  </a:lnTo>
                  <a:lnTo>
                    <a:pt x="1475876" y="1788548"/>
                  </a:lnTo>
                  <a:lnTo>
                    <a:pt x="1468583" y="1781573"/>
                  </a:lnTo>
                  <a:lnTo>
                    <a:pt x="1461606" y="1774599"/>
                  </a:lnTo>
                  <a:lnTo>
                    <a:pt x="1455264" y="1767625"/>
                  </a:lnTo>
                  <a:lnTo>
                    <a:pt x="1448604" y="1759382"/>
                  </a:lnTo>
                  <a:lnTo>
                    <a:pt x="1442579" y="1751457"/>
                  </a:lnTo>
                  <a:lnTo>
                    <a:pt x="1436554" y="1743532"/>
                  </a:lnTo>
                  <a:lnTo>
                    <a:pt x="1430846" y="1734656"/>
                  </a:lnTo>
                  <a:lnTo>
                    <a:pt x="1425455" y="1725779"/>
                  </a:lnTo>
                  <a:lnTo>
                    <a:pt x="1420064" y="1716586"/>
                  </a:lnTo>
                  <a:lnTo>
                    <a:pt x="1414990" y="1707076"/>
                  </a:lnTo>
                  <a:lnTo>
                    <a:pt x="1410551" y="1697565"/>
                  </a:lnTo>
                  <a:lnTo>
                    <a:pt x="1405794" y="1688055"/>
                  </a:lnTo>
                  <a:lnTo>
                    <a:pt x="1401672" y="1678228"/>
                  </a:lnTo>
                  <a:lnTo>
                    <a:pt x="1397866" y="1667766"/>
                  </a:lnTo>
                  <a:lnTo>
                    <a:pt x="1394061" y="1657622"/>
                  </a:lnTo>
                  <a:lnTo>
                    <a:pt x="1390256" y="1647160"/>
                  </a:lnTo>
                  <a:lnTo>
                    <a:pt x="1387084" y="1637016"/>
                  </a:lnTo>
                  <a:lnTo>
                    <a:pt x="1384230" y="1626238"/>
                  </a:lnTo>
                  <a:lnTo>
                    <a:pt x="1381059" y="1615459"/>
                  </a:lnTo>
                  <a:lnTo>
                    <a:pt x="1377888" y="1614191"/>
                  </a:lnTo>
                  <a:lnTo>
                    <a:pt x="1374717" y="1613240"/>
                  </a:lnTo>
                  <a:lnTo>
                    <a:pt x="1371546" y="1611655"/>
                  </a:lnTo>
                  <a:lnTo>
                    <a:pt x="1368375" y="1609753"/>
                  </a:lnTo>
                  <a:lnTo>
                    <a:pt x="1362667" y="1605632"/>
                  </a:lnTo>
                  <a:lnTo>
                    <a:pt x="1357276" y="1600877"/>
                  </a:lnTo>
                  <a:lnTo>
                    <a:pt x="1352519" y="1595171"/>
                  </a:lnTo>
                  <a:lnTo>
                    <a:pt x="1347762" y="1589147"/>
                  </a:lnTo>
                  <a:lnTo>
                    <a:pt x="1343640" y="1582173"/>
                  </a:lnTo>
                  <a:lnTo>
                    <a:pt x="1339835" y="1575516"/>
                  </a:lnTo>
                  <a:lnTo>
                    <a:pt x="1336346" y="1567591"/>
                  </a:lnTo>
                  <a:lnTo>
                    <a:pt x="1333809" y="1559982"/>
                  </a:lnTo>
                  <a:lnTo>
                    <a:pt x="1331272" y="1552374"/>
                  </a:lnTo>
                  <a:lnTo>
                    <a:pt x="1329370" y="1544449"/>
                  </a:lnTo>
                  <a:lnTo>
                    <a:pt x="1328418" y="1536523"/>
                  </a:lnTo>
                  <a:lnTo>
                    <a:pt x="1327467" y="1528281"/>
                  </a:lnTo>
                  <a:lnTo>
                    <a:pt x="1327150" y="1520673"/>
                  </a:lnTo>
                  <a:lnTo>
                    <a:pt x="1328101" y="1513382"/>
                  </a:lnTo>
                  <a:lnTo>
                    <a:pt x="1328736" y="1508627"/>
                  </a:lnTo>
                  <a:lnTo>
                    <a:pt x="1329370" y="1503871"/>
                  </a:lnTo>
                  <a:lnTo>
                    <a:pt x="1330638" y="1499750"/>
                  </a:lnTo>
                  <a:lnTo>
                    <a:pt x="1332224" y="1495946"/>
                  </a:lnTo>
                  <a:lnTo>
                    <a:pt x="1334126" y="1492142"/>
                  </a:lnTo>
                  <a:lnTo>
                    <a:pt x="1336029" y="1488655"/>
                  </a:lnTo>
                  <a:lnTo>
                    <a:pt x="1337932" y="1485485"/>
                  </a:lnTo>
                  <a:lnTo>
                    <a:pt x="1340152" y="1482949"/>
                  </a:lnTo>
                  <a:lnTo>
                    <a:pt x="1343006" y="1480412"/>
                  </a:lnTo>
                  <a:lnTo>
                    <a:pt x="1345543" y="1477876"/>
                  </a:lnTo>
                  <a:lnTo>
                    <a:pt x="1348714" y="1475657"/>
                  </a:lnTo>
                  <a:lnTo>
                    <a:pt x="1351568" y="1473755"/>
                  </a:lnTo>
                  <a:lnTo>
                    <a:pt x="1355056" y="1472170"/>
                  </a:lnTo>
                  <a:lnTo>
                    <a:pt x="1358544" y="1470585"/>
                  </a:lnTo>
                  <a:lnTo>
                    <a:pt x="1362032" y="1469634"/>
                  </a:lnTo>
                  <a:lnTo>
                    <a:pt x="1365838" y="1468683"/>
                  </a:lnTo>
                  <a:lnTo>
                    <a:pt x="1366472" y="1455369"/>
                  </a:lnTo>
                  <a:lnTo>
                    <a:pt x="1368058" y="1442371"/>
                  </a:lnTo>
                  <a:lnTo>
                    <a:pt x="1369960" y="1430008"/>
                  </a:lnTo>
                  <a:lnTo>
                    <a:pt x="1372180" y="1417327"/>
                  </a:lnTo>
                  <a:lnTo>
                    <a:pt x="1375034" y="1404964"/>
                  </a:lnTo>
                  <a:lnTo>
                    <a:pt x="1377888" y="1392917"/>
                  </a:lnTo>
                  <a:lnTo>
                    <a:pt x="1381693" y="1380871"/>
                  </a:lnTo>
                  <a:lnTo>
                    <a:pt x="1385499" y="1369459"/>
                  </a:lnTo>
                  <a:lnTo>
                    <a:pt x="1390256" y="1358363"/>
                  </a:lnTo>
                  <a:lnTo>
                    <a:pt x="1394695" y="1347268"/>
                  </a:lnTo>
                  <a:lnTo>
                    <a:pt x="1400086" y="1337123"/>
                  </a:lnTo>
                  <a:lnTo>
                    <a:pt x="1405794" y="1326662"/>
                  </a:lnTo>
                  <a:lnTo>
                    <a:pt x="1411502" y="1316835"/>
                  </a:lnTo>
                  <a:lnTo>
                    <a:pt x="1418162" y="1307324"/>
                  </a:lnTo>
                  <a:lnTo>
                    <a:pt x="1425138" y="1298131"/>
                  </a:lnTo>
                  <a:lnTo>
                    <a:pt x="1432114" y="1289255"/>
                  </a:lnTo>
                  <a:lnTo>
                    <a:pt x="1439408" y="1281329"/>
                  </a:lnTo>
                  <a:lnTo>
                    <a:pt x="1447653" y="1273404"/>
                  </a:lnTo>
                  <a:lnTo>
                    <a:pt x="1455581" y="1265479"/>
                  </a:lnTo>
                  <a:lnTo>
                    <a:pt x="1463826" y="1258822"/>
                  </a:lnTo>
                  <a:lnTo>
                    <a:pt x="1473022" y="1252164"/>
                  </a:lnTo>
                  <a:lnTo>
                    <a:pt x="1482218" y="1246141"/>
                  </a:lnTo>
                  <a:lnTo>
                    <a:pt x="1491732" y="1240752"/>
                  </a:lnTo>
                  <a:lnTo>
                    <a:pt x="1501562" y="1235997"/>
                  </a:lnTo>
                  <a:lnTo>
                    <a:pt x="1511710" y="1231242"/>
                  </a:lnTo>
                  <a:lnTo>
                    <a:pt x="1522175" y="1227437"/>
                  </a:lnTo>
                  <a:lnTo>
                    <a:pt x="1532639" y="1223950"/>
                  </a:lnTo>
                  <a:lnTo>
                    <a:pt x="1543738" y="1221097"/>
                  </a:lnTo>
                  <a:lnTo>
                    <a:pt x="1555154" y="1219195"/>
                  </a:lnTo>
                  <a:lnTo>
                    <a:pt x="1566888" y="1217610"/>
                  </a:lnTo>
                  <a:lnTo>
                    <a:pt x="1578621" y="1216342"/>
                  </a:lnTo>
                  <a:lnTo>
                    <a:pt x="1590354" y="1216025"/>
                  </a:lnTo>
                  <a:close/>
                  <a:moveTo>
                    <a:pt x="679450" y="1054222"/>
                  </a:moveTo>
                  <a:lnTo>
                    <a:pt x="673417" y="1054857"/>
                  </a:lnTo>
                  <a:lnTo>
                    <a:pt x="668337" y="1055492"/>
                  </a:lnTo>
                  <a:lnTo>
                    <a:pt x="662940" y="1056762"/>
                  </a:lnTo>
                  <a:lnTo>
                    <a:pt x="657543" y="1057715"/>
                  </a:lnTo>
                  <a:lnTo>
                    <a:pt x="652463" y="1059303"/>
                  </a:lnTo>
                  <a:lnTo>
                    <a:pt x="647700" y="1060890"/>
                  </a:lnTo>
                  <a:lnTo>
                    <a:pt x="642620" y="1062796"/>
                  </a:lnTo>
                  <a:lnTo>
                    <a:pt x="637540" y="1065018"/>
                  </a:lnTo>
                  <a:lnTo>
                    <a:pt x="633095" y="1067241"/>
                  </a:lnTo>
                  <a:lnTo>
                    <a:pt x="628333" y="1070099"/>
                  </a:lnTo>
                  <a:lnTo>
                    <a:pt x="624205" y="1073274"/>
                  </a:lnTo>
                  <a:lnTo>
                    <a:pt x="620077" y="1076132"/>
                  </a:lnTo>
                  <a:lnTo>
                    <a:pt x="615950" y="1079307"/>
                  </a:lnTo>
                  <a:lnTo>
                    <a:pt x="611505" y="1082800"/>
                  </a:lnTo>
                  <a:lnTo>
                    <a:pt x="607695" y="1085976"/>
                  </a:lnTo>
                  <a:lnTo>
                    <a:pt x="604203" y="1090421"/>
                  </a:lnTo>
                  <a:lnTo>
                    <a:pt x="600393" y="1094232"/>
                  </a:lnTo>
                  <a:lnTo>
                    <a:pt x="597535" y="1098360"/>
                  </a:lnTo>
                  <a:lnTo>
                    <a:pt x="594360" y="1102488"/>
                  </a:lnTo>
                  <a:lnTo>
                    <a:pt x="591185" y="1107251"/>
                  </a:lnTo>
                  <a:lnTo>
                    <a:pt x="588963" y="1111696"/>
                  </a:lnTo>
                  <a:lnTo>
                    <a:pt x="586423" y="1116459"/>
                  </a:lnTo>
                  <a:lnTo>
                    <a:pt x="584517" y="1121222"/>
                  </a:lnTo>
                  <a:lnTo>
                    <a:pt x="582613" y="1126303"/>
                  </a:lnTo>
                  <a:lnTo>
                    <a:pt x="580707" y="1131384"/>
                  </a:lnTo>
                  <a:lnTo>
                    <a:pt x="579120" y="1136147"/>
                  </a:lnTo>
                  <a:lnTo>
                    <a:pt x="577850" y="1141545"/>
                  </a:lnTo>
                  <a:lnTo>
                    <a:pt x="577215" y="1146943"/>
                  </a:lnTo>
                  <a:lnTo>
                    <a:pt x="576263" y="1152341"/>
                  </a:lnTo>
                  <a:lnTo>
                    <a:pt x="575945" y="1157739"/>
                  </a:lnTo>
                  <a:lnTo>
                    <a:pt x="575945" y="1163455"/>
                  </a:lnTo>
                  <a:lnTo>
                    <a:pt x="443547" y="2394227"/>
                  </a:lnTo>
                  <a:lnTo>
                    <a:pt x="443230" y="2410422"/>
                  </a:lnTo>
                  <a:lnTo>
                    <a:pt x="442595" y="2426934"/>
                  </a:lnTo>
                  <a:lnTo>
                    <a:pt x="441643" y="2442810"/>
                  </a:lnTo>
                  <a:lnTo>
                    <a:pt x="440055" y="2458370"/>
                  </a:lnTo>
                  <a:lnTo>
                    <a:pt x="438150" y="2473294"/>
                  </a:lnTo>
                  <a:lnTo>
                    <a:pt x="435927" y="2487901"/>
                  </a:lnTo>
                  <a:lnTo>
                    <a:pt x="433705" y="2502190"/>
                  </a:lnTo>
                  <a:lnTo>
                    <a:pt x="430530" y="2516161"/>
                  </a:lnTo>
                  <a:lnTo>
                    <a:pt x="427355" y="2529498"/>
                  </a:lnTo>
                  <a:lnTo>
                    <a:pt x="423863" y="2542834"/>
                  </a:lnTo>
                  <a:lnTo>
                    <a:pt x="420053" y="2555536"/>
                  </a:lnTo>
                  <a:lnTo>
                    <a:pt x="415607" y="2568237"/>
                  </a:lnTo>
                  <a:lnTo>
                    <a:pt x="411163" y="2579986"/>
                  </a:lnTo>
                  <a:lnTo>
                    <a:pt x="406400" y="2591735"/>
                  </a:lnTo>
                  <a:lnTo>
                    <a:pt x="401637" y="2603484"/>
                  </a:lnTo>
                  <a:lnTo>
                    <a:pt x="396240" y="2613963"/>
                  </a:lnTo>
                  <a:lnTo>
                    <a:pt x="2567940" y="2613963"/>
                  </a:lnTo>
                  <a:lnTo>
                    <a:pt x="2573655" y="2613963"/>
                  </a:lnTo>
                  <a:lnTo>
                    <a:pt x="2579053" y="2613645"/>
                  </a:lnTo>
                  <a:lnTo>
                    <a:pt x="2584450" y="2613010"/>
                  </a:lnTo>
                  <a:lnTo>
                    <a:pt x="2589847" y="2612057"/>
                  </a:lnTo>
                  <a:lnTo>
                    <a:pt x="2594927" y="2610470"/>
                  </a:lnTo>
                  <a:lnTo>
                    <a:pt x="2600007" y="2609517"/>
                  </a:lnTo>
                  <a:lnTo>
                    <a:pt x="2605405" y="2607612"/>
                  </a:lnTo>
                  <a:lnTo>
                    <a:pt x="2610485" y="2605707"/>
                  </a:lnTo>
                  <a:lnTo>
                    <a:pt x="2614930" y="2603484"/>
                  </a:lnTo>
                  <a:lnTo>
                    <a:pt x="2619693" y="2600944"/>
                  </a:lnTo>
                  <a:lnTo>
                    <a:pt x="2624137" y="2598403"/>
                  </a:lnTo>
                  <a:lnTo>
                    <a:pt x="2628583" y="2595546"/>
                  </a:lnTo>
                  <a:lnTo>
                    <a:pt x="2633027" y="2592688"/>
                  </a:lnTo>
                  <a:lnTo>
                    <a:pt x="2637155" y="2589195"/>
                  </a:lnTo>
                  <a:lnTo>
                    <a:pt x="2641283" y="2585702"/>
                  </a:lnTo>
                  <a:lnTo>
                    <a:pt x="2645093" y="2582209"/>
                  </a:lnTo>
                  <a:lnTo>
                    <a:pt x="2648585" y="2578399"/>
                  </a:lnTo>
                  <a:lnTo>
                    <a:pt x="2652077" y="2574271"/>
                  </a:lnTo>
                  <a:lnTo>
                    <a:pt x="2655570" y="2570460"/>
                  </a:lnTo>
                  <a:lnTo>
                    <a:pt x="2658427" y="2565697"/>
                  </a:lnTo>
                  <a:lnTo>
                    <a:pt x="2661285" y="2561569"/>
                  </a:lnTo>
                  <a:lnTo>
                    <a:pt x="2663825" y="2557124"/>
                  </a:lnTo>
                  <a:lnTo>
                    <a:pt x="2666365" y="2552361"/>
                  </a:lnTo>
                  <a:lnTo>
                    <a:pt x="2668587" y="2547597"/>
                  </a:lnTo>
                  <a:lnTo>
                    <a:pt x="2670493" y="2542517"/>
                  </a:lnTo>
                  <a:lnTo>
                    <a:pt x="2672080" y="2537436"/>
                  </a:lnTo>
                  <a:lnTo>
                    <a:pt x="2673350" y="2532673"/>
                  </a:lnTo>
                  <a:lnTo>
                    <a:pt x="2674620" y="2527275"/>
                  </a:lnTo>
                  <a:lnTo>
                    <a:pt x="2675890" y="2521877"/>
                  </a:lnTo>
                  <a:lnTo>
                    <a:pt x="2676525" y="2516479"/>
                  </a:lnTo>
                  <a:lnTo>
                    <a:pt x="2676843" y="2511081"/>
                  </a:lnTo>
                  <a:lnTo>
                    <a:pt x="2676843" y="2505365"/>
                  </a:lnTo>
                  <a:lnTo>
                    <a:pt x="2809240" y="1163455"/>
                  </a:lnTo>
                  <a:lnTo>
                    <a:pt x="2808923" y="1157739"/>
                  </a:lnTo>
                  <a:lnTo>
                    <a:pt x="2808605" y="1152341"/>
                  </a:lnTo>
                  <a:lnTo>
                    <a:pt x="2807653" y="1146943"/>
                  </a:lnTo>
                  <a:lnTo>
                    <a:pt x="2807017" y="1141545"/>
                  </a:lnTo>
                  <a:lnTo>
                    <a:pt x="2805747" y="1136147"/>
                  </a:lnTo>
                  <a:lnTo>
                    <a:pt x="2804477" y="1131384"/>
                  </a:lnTo>
                  <a:lnTo>
                    <a:pt x="2802255" y="1126303"/>
                  </a:lnTo>
                  <a:lnTo>
                    <a:pt x="2800350" y="1121222"/>
                  </a:lnTo>
                  <a:lnTo>
                    <a:pt x="2798127" y="1116459"/>
                  </a:lnTo>
                  <a:lnTo>
                    <a:pt x="2795905" y="1111696"/>
                  </a:lnTo>
                  <a:lnTo>
                    <a:pt x="2793365" y="1107251"/>
                  </a:lnTo>
                  <a:lnTo>
                    <a:pt x="2790507" y="1102488"/>
                  </a:lnTo>
                  <a:lnTo>
                    <a:pt x="2787650" y="1098360"/>
                  </a:lnTo>
                  <a:lnTo>
                    <a:pt x="2784157" y="1094232"/>
                  </a:lnTo>
                  <a:lnTo>
                    <a:pt x="2780665" y="1090421"/>
                  </a:lnTo>
                  <a:lnTo>
                    <a:pt x="2776855" y="1085976"/>
                  </a:lnTo>
                  <a:lnTo>
                    <a:pt x="2773045" y="1082800"/>
                  </a:lnTo>
                  <a:lnTo>
                    <a:pt x="2769235" y="1079307"/>
                  </a:lnTo>
                  <a:lnTo>
                    <a:pt x="2764790" y="1076132"/>
                  </a:lnTo>
                  <a:lnTo>
                    <a:pt x="2760663" y="1073274"/>
                  </a:lnTo>
                  <a:lnTo>
                    <a:pt x="2756535" y="1070099"/>
                  </a:lnTo>
                  <a:lnTo>
                    <a:pt x="2751773" y="1067241"/>
                  </a:lnTo>
                  <a:lnTo>
                    <a:pt x="2747327" y="1065018"/>
                  </a:lnTo>
                  <a:lnTo>
                    <a:pt x="2742247" y="1062796"/>
                  </a:lnTo>
                  <a:lnTo>
                    <a:pt x="2737485" y="1060890"/>
                  </a:lnTo>
                  <a:lnTo>
                    <a:pt x="2732405" y="1059303"/>
                  </a:lnTo>
                  <a:lnTo>
                    <a:pt x="2727325" y="1057715"/>
                  </a:lnTo>
                  <a:lnTo>
                    <a:pt x="2721927" y="1056762"/>
                  </a:lnTo>
                  <a:lnTo>
                    <a:pt x="2716847" y="1055492"/>
                  </a:lnTo>
                  <a:lnTo>
                    <a:pt x="2711450" y="1054857"/>
                  </a:lnTo>
                  <a:lnTo>
                    <a:pt x="2705735" y="1054222"/>
                  </a:lnTo>
                  <a:lnTo>
                    <a:pt x="2700020" y="1054222"/>
                  </a:lnTo>
                  <a:lnTo>
                    <a:pt x="684530" y="1054222"/>
                  </a:lnTo>
                  <a:lnTo>
                    <a:pt x="679450" y="1054222"/>
                  </a:lnTo>
                  <a:close/>
                  <a:moveTo>
                    <a:pt x="1386219" y="763587"/>
                  </a:moveTo>
                  <a:lnTo>
                    <a:pt x="1391618" y="763587"/>
                  </a:lnTo>
                  <a:lnTo>
                    <a:pt x="2402190" y="763587"/>
                  </a:lnTo>
                  <a:lnTo>
                    <a:pt x="2407589" y="763587"/>
                  </a:lnTo>
                  <a:lnTo>
                    <a:pt x="2412988" y="764220"/>
                  </a:lnTo>
                  <a:lnTo>
                    <a:pt x="2418070" y="765803"/>
                  </a:lnTo>
                  <a:lnTo>
                    <a:pt x="2422834" y="767386"/>
                  </a:lnTo>
                  <a:lnTo>
                    <a:pt x="2427597" y="769602"/>
                  </a:lnTo>
                  <a:lnTo>
                    <a:pt x="2432044" y="772451"/>
                  </a:lnTo>
                  <a:lnTo>
                    <a:pt x="2436172" y="775300"/>
                  </a:lnTo>
                  <a:lnTo>
                    <a:pt x="2439983" y="778782"/>
                  </a:lnTo>
                  <a:lnTo>
                    <a:pt x="2443477" y="782580"/>
                  </a:lnTo>
                  <a:lnTo>
                    <a:pt x="2446653" y="787012"/>
                  </a:lnTo>
                  <a:lnTo>
                    <a:pt x="2449194" y="791444"/>
                  </a:lnTo>
                  <a:lnTo>
                    <a:pt x="2451734" y="795876"/>
                  </a:lnTo>
                  <a:lnTo>
                    <a:pt x="2453005" y="800941"/>
                  </a:lnTo>
                  <a:lnTo>
                    <a:pt x="2454593" y="806006"/>
                  </a:lnTo>
                  <a:lnTo>
                    <a:pt x="2455545" y="811387"/>
                  </a:lnTo>
                  <a:lnTo>
                    <a:pt x="2455863" y="816769"/>
                  </a:lnTo>
                  <a:lnTo>
                    <a:pt x="2455545" y="822467"/>
                  </a:lnTo>
                  <a:lnTo>
                    <a:pt x="2454593" y="827531"/>
                  </a:lnTo>
                  <a:lnTo>
                    <a:pt x="2453005" y="832596"/>
                  </a:lnTo>
                  <a:lnTo>
                    <a:pt x="2451734" y="837661"/>
                  </a:lnTo>
                  <a:lnTo>
                    <a:pt x="2449194" y="842093"/>
                  </a:lnTo>
                  <a:lnTo>
                    <a:pt x="2446653" y="846841"/>
                  </a:lnTo>
                  <a:lnTo>
                    <a:pt x="2443477" y="850640"/>
                  </a:lnTo>
                  <a:lnTo>
                    <a:pt x="2439983" y="854439"/>
                  </a:lnTo>
                  <a:lnTo>
                    <a:pt x="2436172" y="857921"/>
                  </a:lnTo>
                  <a:lnTo>
                    <a:pt x="2432044" y="861086"/>
                  </a:lnTo>
                  <a:lnTo>
                    <a:pt x="2427597" y="863619"/>
                  </a:lnTo>
                  <a:lnTo>
                    <a:pt x="2422834" y="865835"/>
                  </a:lnTo>
                  <a:lnTo>
                    <a:pt x="2418070" y="867734"/>
                  </a:lnTo>
                  <a:lnTo>
                    <a:pt x="2412988" y="869317"/>
                  </a:lnTo>
                  <a:lnTo>
                    <a:pt x="2407589" y="869950"/>
                  </a:lnTo>
                  <a:lnTo>
                    <a:pt x="2402190" y="869950"/>
                  </a:lnTo>
                  <a:lnTo>
                    <a:pt x="1391618" y="869950"/>
                  </a:lnTo>
                  <a:lnTo>
                    <a:pt x="1386219" y="869950"/>
                  </a:lnTo>
                  <a:lnTo>
                    <a:pt x="1380820" y="869317"/>
                  </a:lnTo>
                  <a:lnTo>
                    <a:pt x="1375739" y="867734"/>
                  </a:lnTo>
                  <a:lnTo>
                    <a:pt x="1370657" y="865835"/>
                  </a:lnTo>
                  <a:lnTo>
                    <a:pt x="1365893" y="863619"/>
                  </a:lnTo>
                  <a:lnTo>
                    <a:pt x="1361765" y="861086"/>
                  </a:lnTo>
                  <a:lnTo>
                    <a:pt x="1357636" y="857921"/>
                  </a:lnTo>
                  <a:lnTo>
                    <a:pt x="1353825" y="854439"/>
                  </a:lnTo>
                  <a:lnTo>
                    <a:pt x="1350331" y="850640"/>
                  </a:lnTo>
                  <a:lnTo>
                    <a:pt x="1347156" y="846841"/>
                  </a:lnTo>
                  <a:lnTo>
                    <a:pt x="1344615" y="842093"/>
                  </a:lnTo>
                  <a:lnTo>
                    <a:pt x="1342392" y="837661"/>
                  </a:lnTo>
                  <a:lnTo>
                    <a:pt x="1340486" y="832596"/>
                  </a:lnTo>
                  <a:lnTo>
                    <a:pt x="1339216" y="827531"/>
                  </a:lnTo>
                  <a:lnTo>
                    <a:pt x="1338581" y="822467"/>
                  </a:lnTo>
                  <a:lnTo>
                    <a:pt x="1338263" y="816769"/>
                  </a:lnTo>
                  <a:lnTo>
                    <a:pt x="1338581" y="811387"/>
                  </a:lnTo>
                  <a:lnTo>
                    <a:pt x="1339216" y="806006"/>
                  </a:lnTo>
                  <a:lnTo>
                    <a:pt x="1340486" y="800941"/>
                  </a:lnTo>
                  <a:lnTo>
                    <a:pt x="1342392" y="795876"/>
                  </a:lnTo>
                  <a:lnTo>
                    <a:pt x="1344615" y="791444"/>
                  </a:lnTo>
                  <a:lnTo>
                    <a:pt x="1347156" y="787012"/>
                  </a:lnTo>
                  <a:lnTo>
                    <a:pt x="1350331" y="782580"/>
                  </a:lnTo>
                  <a:lnTo>
                    <a:pt x="1353825" y="778782"/>
                  </a:lnTo>
                  <a:lnTo>
                    <a:pt x="1357636" y="775300"/>
                  </a:lnTo>
                  <a:lnTo>
                    <a:pt x="1361765" y="772451"/>
                  </a:lnTo>
                  <a:lnTo>
                    <a:pt x="1365893" y="769602"/>
                  </a:lnTo>
                  <a:lnTo>
                    <a:pt x="1370657" y="767386"/>
                  </a:lnTo>
                  <a:lnTo>
                    <a:pt x="1375739" y="765803"/>
                  </a:lnTo>
                  <a:lnTo>
                    <a:pt x="1380820" y="764220"/>
                  </a:lnTo>
                  <a:lnTo>
                    <a:pt x="1386219" y="763587"/>
                  </a:lnTo>
                  <a:close/>
                  <a:moveTo>
                    <a:pt x="1391660" y="538162"/>
                  </a:moveTo>
                  <a:lnTo>
                    <a:pt x="1883036" y="538162"/>
                  </a:lnTo>
                  <a:lnTo>
                    <a:pt x="1888758" y="538801"/>
                  </a:lnTo>
                  <a:lnTo>
                    <a:pt x="1894161" y="539440"/>
                  </a:lnTo>
                  <a:lnTo>
                    <a:pt x="1899246" y="540717"/>
                  </a:lnTo>
                  <a:lnTo>
                    <a:pt x="1904014" y="542633"/>
                  </a:lnTo>
                  <a:lnTo>
                    <a:pt x="1908781" y="544869"/>
                  </a:lnTo>
                  <a:lnTo>
                    <a:pt x="1912913" y="547424"/>
                  </a:lnTo>
                  <a:lnTo>
                    <a:pt x="1917045" y="550618"/>
                  </a:lnTo>
                  <a:lnTo>
                    <a:pt x="1920859" y="554131"/>
                  </a:lnTo>
                  <a:lnTo>
                    <a:pt x="1924355" y="557964"/>
                  </a:lnTo>
                  <a:lnTo>
                    <a:pt x="1927534" y="561796"/>
                  </a:lnTo>
                  <a:lnTo>
                    <a:pt x="1930076" y="566267"/>
                  </a:lnTo>
                  <a:lnTo>
                    <a:pt x="1932301" y="571058"/>
                  </a:lnTo>
                  <a:lnTo>
                    <a:pt x="1934208" y="576168"/>
                  </a:lnTo>
                  <a:lnTo>
                    <a:pt x="1935480" y="580959"/>
                  </a:lnTo>
                  <a:lnTo>
                    <a:pt x="1936115" y="586388"/>
                  </a:lnTo>
                  <a:lnTo>
                    <a:pt x="1936751" y="592137"/>
                  </a:lnTo>
                  <a:lnTo>
                    <a:pt x="1936115" y="597567"/>
                  </a:lnTo>
                  <a:lnTo>
                    <a:pt x="1935480" y="602996"/>
                  </a:lnTo>
                  <a:lnTo>
                    <a:pt x="1934208" y="608106"/>
                  </a:lnTo>
                  <a:lnTo>
                    <a:pt x="1932301" y="612897"/>
                  </a:lnTo>
                  <a:lnTo>
                    <a:pt x="1930076" y="618007"/>
                  </a:lnTo>
                  <a:lnTo>
                    <a:pt x="1927534" y="622159"/>
                  </a:lnTo>
                  <a:lnTo>
                    <a:pt x="1924355" y="626311"/>
                  </a:lnTo>
                  <a:lnTo>
                    <a:pt x="1920859" y="630143"/>
                  </a:lnTo>
                  <a:lnTo>
                    <a:pt x="1917045" y="633656"/>
                  </a:lnTo>
                  <a:lnTo>
                    <a:pt x="1912913" y="636850"/>
                  </a:lnTo>
                  <a:lnTo>
                    <a:pt x="1908781" y="639405"/>
                  </a:lnTo>
                  <a:lnTo>
                    <a:pt x="1904014" y="641960"/>
                  </a:lnTo>
                  <a:lnTo>
                    <a:pt x="1899246" y="643877"/>
                  </a:lnTo>
                  <a:lnTo>
                    <a:pt x="1894161" y="644835"/>
                  </a:lnTo>
                  <a:lnTo>
                    <a:pt x="1888758" y="645793"/>
                  </a:lnTo>
                  <a:lnTo>
                    <a:pt x="1883036" y="646112"/>
                  </a:lnTo>
                  <a:lnTo>
                    <a:pt x="1391660" y="646112"/>
                  </a:lnTo>
                  <a:lnTo>
                    <a:pt x="1386256" y="645793"/>
                  </a:lnTo>
                  <a:lnTo>
                    <a:pt x="1380853" y="644835"/>
                  </a:lnTo>
                  <a:lnTo>
                    <a:pt x="1375768" y="643877"/>
                  </a:lnTo>
                  <a:lnTo>
                    <a:pt x="1370682" y="641960"/>
                  </a:lnTo>
                  <a:lnTo>
                    <a:pt x="1365915" y="639405"/>
                  </a:lnTo>
                  <a:lnTo>
                    <a:pt x="1361783" y="636850"/>
                  </a:lnTo>
                  <a:lnTo>
                    <a:pt x="1357651" y="633656"/>
                  </a:lnTo>
                  <a:lnTo>
                    <a:pt x="1353837" y="630143"/>
                  </a:lnTo>
                  <a:lnTo>
                    <a:pt x="1350341" y="626311"/>
                  </a:lnTo>
                  <a:lnTo>
                    <a:pt x="1347162" y="622159"/>
                  </a:lnTo>
                  <a:lnTo>
                    <a:pt x="1344620" y="618007"/>
                  </a:lnTo>
                  <a:lnTo>
                    <a:pt x="1342395" y="612897"/>
                  </a:lnTo>
                  <a:lnTo>
                    <a:pt x="1340488" y="608106"/>
                  </a:lnTo>
                  <a:lnTo>
                    <a:pt x="1339217" y="602996"/>
                  </a:lnTo>
                  <a:lnTo>
                    <a:pt x="1338581" y="597567"/>
                  </a:lnTo>
                  <a:lnTo>
                    <a:pt x="1338263" y="592137"/>
                  </a:lnTo>
                  <a:lnTo>
                    <a:pt x="1338581" y="586388"/>
                  </a:lnTo>
                  <a:lnTo>
                    <a:pt x="1339217" y="580959"/>
                  </a:lnTo>
                  <a:lnTo>
                    <a:pt x="1340488" y="576168"/>
                  </a:lnTo>
                  <a:lnTo>
                    <a:pt x="1342395" y="571058"/>
                  </a:lnTo>
                  <a:lnTo>
                    <a:pt x="1344620" y="566267"/>
                  </a:lnTo>
                  <a:lnTo>
                    <a:pt x="1347162" y="561796"/>
                  </a:lnTo>
                  <a:lnTo>
                    <a:pt x="1350341" y="557964"/>
                  </a:lnTo>
                  <a:lnTo>
                    <a:pt x="1353837" y="554131"/>
                  </a:lnTo>
                  <a:lnTo>
                    <a:pt x="1357651" y="550618"/>
                  </a:lnTo>
                  <a:lnTo>
                    <a:pt x="1361783" y="547424"/>
                  </a:lnTo>
                  <a:lnTo>
                    <a:pt x="1365915" y="544869"/>
                  </a:lnTo>
                  <a:lnTo>
                    <a:pt x="1370682" y="542633"/>
                  </a:lnTo>
                  <a:lnTo>
                    <a:pt x="1375768" y="540717"/>
                  </a:lnTo>
                  <a:lnTo>
                    <a:pt x="1380853" y="539440"/>
                  </a:lnTo>
                  <a:lnTo>
                    <a:pt x="1386256" y="538801"/>
                  </a:lnTo>
                  <a:lnTo>
                    <a:pt x="1391660" y="538162"/>
                  </a:lnTo>
                  <a:close/>
                  <a:moveTo>
                    <a:pt x="2105025" y="156863"/>
                  </a:moveTo>
                  <a:lnTo>
                    <a:pt x="2105025" y="526476"/>
                  </a:lnTo>
                  <a:lnTo>
                    <a:pt x="2105343" y="531874"/>
                  </a:lnTo>
                  <a:lnTo>
                    <a:pt x="2105660" y="537590"/>
                  </a:lnTo>
                  <a:lnTo>
                    <a:pt x="2106613" y="542671"/>
                  </a:lnTo>
                  <a:lnTo>
                    <a:pt x="2107247" y="547751"/>
                  </a:lnTo>
                  <a:lnTo>
                    <a:pt x="2108517" y="552832"/>
                  </a:lnTo>
                  <a:lnTo>
                    <a:pt x="2110105" y="557912"/>
                  </a:lnTo>
                  <a:lnTo>
                    <a:pt x="2111693" y="562675"/>
                  </a:lnTo>
                  <a:lnTo>
                    <a:pt x="2113597" y="567756"/>
                  </a:lnTo>
                  <a:lnTo>
                    <a:pt x="2115820" y="572201"/>
                  </a:lnTo>
                  <a:lnTo>
                    <a:pt x="2118043" y="576965"/>
                  </a:lnTo>
                  <a:lnTo>
                    <a:pt x="2120583" y="581410"/>
                  </a:lnTo>
                  <a:lnTo>
                    <a:pt x="2123440" y="585856"/>
                  </a:lnTo>
                  <a:lnTo>
                    <a:pt x="2126615" y="589984"/>
                  </a:lnTo>
                  <a:lnTo>
                    <a:pt x="2129473" y="593794"/>
                  </a:lnTo>
                  <a:lnTo>
                    <a:pt x="2132647" y="597604"/>
                  </a:lnTo>
                  <a:lnTo>
                    <a:pt x="2136457" y="601415"/>
                  </a:lnTo>
                  <a:lnTo>
                    <a:pt x="2139950" y="604908"/>
                  </a:lnTo>
                  <a:lnTo>
                    <a:pt x="2143760" y="608401"/>
                  </a:lnTo>
                  <a:lnTo>
                    <a:pt x="2147887" y="611258"/>
                  </a:lnTo>
                  <a:lnTo>
                    <a:pt x="2152015" y="614116"/>
                  </a:lnTo>
                  <a:lnTo>
                    <a:pt x="2156143" y="616974"/>
                  </a:lnTo>
                  <a:lnTo>
                    <a:pt x="2160587" y="619514"/>
                  </a:lnTo>
                  <a:lnTo>
                    <a:pt x="2165033" y="621737"/>
                  </a:lnTo>
                  <a:lnTo>
                    <a:pt x="2170113" y="623960"/>
                  </a:lnTo>
                  <a:lnTo>
                    <a:pt x="2174557" y="625865"/>
                  </a:lnTo>
                  <a:lnTo>
                    <a:pt x="2179637" y="627453"/>
                  </a:lnTo>
                  <a:lnTo>
                    <a:pt x="2184717" y="629041"/>
                  </a:lnTo>
                  <a:lnTo>
                    <a:pt x="2189480" y="629993"/>
                  </a:lnTo>
                  <a:lnTo>
                    <a:pt x="2194877" y="631263"/>
                  </a:lnTo>
                  <a:lnTo>
                    <a:pt x="2200275" y="631581"/>
                  </a:lnTo>
                  <a:lnTo>
                    <a:pt x="2205673" y="631898"/>
                  </a:lnTo>
                  <a:lnTo>
                    <a:pt x="2211070" y="632533"/>
                  </a:lnTo>
                  <a:lnTo>
                    <a:pt x="2580957" y="632533"/>
                  </a:lnTo>
                  <a:lnTo>
                    <a:pt x="2576195" y="626183"/>
                  </a:lnTo>
                  <a:lnTo>
                    <a:pt x="2571750" y="620467"/>
                  </a:lnTo>
                  <a:lnTo>
                    <a:pt x="2556510" y="602685"/>
                  </a:lnTo>
                  <a:lnTo>
                    <a:pt x="2540317" y="583315"/>
                  </a:lnTo>
                  <a:lnTo>
                    <a:pt x="2522855" y="563628"/>
                  </a:lnTo>
                  <a:lnTo>
                    <a:pt x="2504123" y="542988"/>
                  </a:lnTo>
                  <a:lnTo>
                    <a:pt x="2484437" y="521396"/>
                  </a:lnTo>
                  <a:lnTo>
                    <a:pt x="2464117" y="499803"/>
                  </a:lnTo>
                  <a:lnTo>
                    <a:pt x="2421255" y="454078"/>
                  </a:lnTo>
                  <a:lnTo>
                    <a:pt x="2379663" y="411528"/>
                  </a:lnTo>
                  <a:lnTo>
                    <a:pt x="2337753" y="369295"/>
                  </a:lnTo>
                  <a:lnTo>
                    <a:pt x="2294890" y="327381"/>
                  </a:lnTo>
                  <a:lnTo>
                    <a:pt x="2252663" y="287371"/>
                  </a:lnTo>
                  <a:lnTo>
                    <a:pt x="2212023" y="249584"/>
                  </a:lnTo>
                  <a:lnTo>
                    <a:pt x="2173287" y="214655"/>
                  </a:lnTo>
                  <a:lnTo>
                    <a:pt x="2155190" y="198461"/>
                  </a:lnTo>
                  <a:lnTo>
                    <a:pt x="2137410" y="183219"/>
                  </a:lnTo>
                  <a:lnTo>
                    <a:pt x="2120583" y="169565"/>
                  </a:lnTo>
                  <a:lnTo>
                    <a:pt x="2105025" y="156863"/>
                  </a:lnTo>
                  <a:close/>
                  <a:moveTo>
                    <a:pt x="1286827" y="94944"/>
                  </a:moveTo>
                  <a:lnTo>
                    <a:pt x="1281430" y="95261"/>
                  </a:lnTo>
                  <a:lnTo>
                    <a:pt x="1275715" y="95579"/>
                  </a:lnTo>
                  <a:lnTo>
                    <a:pt x="1270317" y="96849"/>
                  </a:lnTo>
                  <a:lnTo>
                    <a:pt x="1264920" y="98119"/>
                  </a:lnTo>
                  <a:lnTo>
                    <a:pt x="1259205" y="100024"/>
                  </a:lnTo>
                  <a:lnTo>
                    <a:pt x="1253807" y="101929"/>
                  </a:lnTo>
                  <a:lnTo>
                    <a:pt x="1248410" y="104152"/>
                  </a:lnTo>
                  <a:lnTo>
                    <a:pt x="1243013" y="106375"/>
                  </a:lnTo>
                  <a:lnTo>
                    <a:pt x="1237933" y="109550"/>
                  </a:lnTo>
                  <a:lnTo>
                    <a:pt x="1232853" y="112408"/>
                  </a:lnTo>
                  <a:lnTo>
                    <a:pt x="1227455" y="115901"/>
                  </a:lnTo>
                  <a:lnTo>
                    <a:pt x="1222375" y="119394"/>
                  </a:lnTo>
                  <a:lnTo>
                    <a:pt x="1217930" y="123204"/>
                  </a:lnTo>
                  <a:lnTo>
                    <a:pt x="1212850" y="127332"/>
                  </a:lnTo>
                  <a:lnTo>
                    <a:pt x="1208405" y="131778"/>
                  </a:lnTo>
                  <a:lnTo>
                    <a:pt x="1204277" y="136223"/>
                  </a:lnTo>
                  <a:lnTo>
                    <a:pt x="1199833" y="140987"/>
                  </a:lnTo>
                  <a:lnTo>
                    <a:pt x="1195705" y="145432"/>
                  </a:lnTo>
                  <a:lnTo>
                    <a:pt x="1191895" y="150513"/>
                  </a:lnTo>
                  <a:lnTo>
                    <a:pt x="1188085" y="155911"/>
                  </a:lnTo>
                  <a:lnTo>
                    <a:pt x="1184593" y="160674"/>
                  </a:lnTo>
                  <a:lnTo>
                    <a:pt x="1181735" y="166072"/>
                  </a:lnTo>
                  <a:lnTo>
                    <a:pt x="1178560" y="171470"/>
                  </a:lnTo>
                  <a:lnTo>
                    <a:pt x="1175703" y="176868"/>
                  </a:lnTo>
                  <a:lnTo>
                    <a:pt x="1173480" y="182266"/>
                  </a:lnTo>
                  <a:lnTo>
                    <a:pt x="1171257" y="187982"/>
                  </a:lnTo>
                  <a:lnTo>
                    <a:pt x="1169353" y="193380"/>
                  </a:lnTo>
                  <a:lnTo>
                    <a:pt x="1167765" y="199096"/>
                  </a:lnTo>
                  <a:lnTo>
                    <a:pt x="1166813" y="204494"/>
                  </a:lnTo>
                  <a:lnTo>
                    <a:pt x="1165543" y="210209"/>
                  </a:lnTo>
                  <a:lnTo>
                    <a:pt x="1165225" y="215925"/>
                  </a:lnTo>
                  <a:lnTo>
                    <a:pt x="1164590" y="221323"/>
                  </a:lnTo>
                  <a:lnTo>
                    <a:pt x="1164590" y="925302"/>
                  </a:lnTo>
                  <a:lnTo>
                    <a:pt x="2636520" y="925302"/>
                  </a:lnTo>
                  <a:lnTo>
                    <a:pt x="2636520" y="723349"/>
                  </a:lnTo>
                  <a:lnTo>
                    <a:pt x="2211070" y="723349"/>
                  </a:lnTo>
                  <a:lnTo>
                    <a:pt x="2199640" y="723031"/>
                  </a:lnTo>
                  <a:lnTo>
                    <a:pt x="2188527" y="722714"/>
                  </a:lnTo>
                  <a:lnTo>
                    <a:pt x="2177733" y="721444"/>
                  </a:lnTo>
                  <a:lnTo>
                    <a:pt x="2167255" y="720173"/>
                  </a:lnTo>
                  <a:lnTo>
                    <a:pt x="2157095" y="717951"/>
                  </a:lnTo>
                  <a:lnTo>
                    <a:pt x="2147253" y="715728"/>
                  </a:lnTo>
                  <a:lnTo>
                    <a:pt x="2137093" y="713188"/>
                  </a:lnTo>
                  <a:lnTo>
                    <a:pt x="2127885" y="709695"/>
                  </a:lnTo>
                  <a:lnTo>
                    <a:pt x="2118677" y="706202"/>
                  </a:lnTo>
                  <a:lnTo>
                    <a:pt x="2110105" y="702392"/>
                  </a:lnTo>
                  <a:lnTo>
                    <a:pt x="2101215" y="697946"/>
                  </a:lnTo>
                  <a:lnTo>
                    <a:pt x="2093277" y="693183"/>
                  </a:lnTo>
                  <a:lnTo>
                    <a:pt x="2085023" y="688420"/>
                  </a:lnTo>
                  <a:lnTo>
                    <a:pt x="2077720" y="683022"/>
                  </a:lnTo>
                  <a:lnTo>
                    <a:pt x="2070735" y="676671"/>
                  </a:lnTo>
                  <a:lnTo>
                    <a:pt x="2063750" y="670638"/>
                  </a:lnTo>
                  <a:lnTo>
                    <a:pt x="2057083" y="664287"/>
                  </a:lnTo>
                  <a:lnTo>
                    <a:pt x="2051050" y="657301"/>
                  </a:lnTo>
                  <a:lnTo>
                    <a:pt x="2045335" y="649998"/>
                  </a:lnTo>
                  <a:lnTo>
                    <a:pt x="2039937" y="642377"/>
                  </a:lnTo>
                  <a:lnTo>
                    <a:pt x="2035175" y="634756"/>
                  </a:lnTo>
                  <a:lnTo>
                    <a:pt x="2030413" y="626183"/>
                  </a:lnTo>
                  <a:lnTo>
                    <a:pt x="2026603" y="617927"/>
                  </a:lnTo>
                  <a:lnTo>
                    <a:pt x="2022793" y="608718"/>
                  </a:lnTo>
                  <a:lnTo>
                    <a:pt x="2019300" y="599510"/>
                  </a:lnTo>
                  <a:lnTo>
                    <a:pt x="2016443" y="589984"/>
                  </a:lnTo>
                  <a:lnTo>
                    <a:pt x="2013903" y="580140"/>
                  </a:lnTo>
                  <a:lnTo>
                    <a:pt x="2011680" y="569979"/>
                  </a:lnTo>
                  <a:lnTo>
                    <a:pt x="2010093" y="559817"/>
                  </a:lnTo>
                  <a:lnTo>
                    <a:pt x="2009140" y="549021"/>
                  </a:lnTo>
                  <a:lnTo>
                    <a:pt x="2008187" y="537907"/>
                  </a:lnTo>
                  <a:lnTo>
                    <a:pt x="2008187" y="526476"/>
                  </a:lnTo>
                  <a:lnTo>
                    <a:pt x="2008187" y="94944"/>
                  </a:lnTo>
                  <a:lnTo>
                    <a:pt x="1286827" y="94944"/>
                  </a:lnTo>
                  <a:close/>
                  <a:moveTo>
                    <a:pt x="1275397" y="0"/>
                  </a:moveTo>
                  <a:lnTo>
                    <a:pt x="1286827" y="0"/>
                  </a:lnTo>
                  <a:lnTo>
                    <a:pt x="2047557" y="0"/>
                  </a:lnTo>
                  <a:lnTo>
                    <a:pt x="2047557" y="318"/>
                  </a:lnTo>
                  <a:lnTo>
                    <a:pt x="2051367" y="0"/>
                  </a:lnTo>
                  <a:lnTo>
                    <a:pt x="2054860" y="0"/>
                  </a:lnTo>
                  <a:lnTo>
                    <a:pt x="2060257" y="0"/>
                  </a:lnTo>
                  <a:lnTo>
                    <a:pt x="2065655" y="953"/>
                  </a:lnTo>
                  <a:lnTo>
                    <a:pt x="2070100" y="1588"/>
                  </a:lnTo>
                  <a:lnTo>
                    <a:pt x="2074545" y="2223"/>
                  </a:lnTo>
                  <a:lnTo>
                    <a:pt x="2081847" y="4763"/>
                  </a:lnTo>
                  <a:lnTo>
                    <a:pt x="2088515" y="6986"/>
                  </a:lnTo>
                  <a:lnTo>
                    <a:pt x="2094865" y="9844"/>
                  </a:lnTo>
                  <a:lnTo>
                    <a:pt x="2100897" y="13019"/>
                  </a:lnTo>
                  <a:lnTo>
                    <a:pt x="2112327" y="19687"/>
                  </a:lnTo>
                  <a:lnTo>
                    <a:pt x="2124075" y="26991"/>
                  </a:lnTo>
                  <a:lnTo>
                    <a:pt x="2136457" y="35564"/>
                  </a:lnTo>
                  <a:lnTo>
                    <a:pt x="2149475" y="44773"/>
                  </a:lnTo>
                  <a:lnTo>
                    <a:pt x="2163127" y="55252"/>
                  </a:lnTo>
                  <a:lnTo>
                    <a:pt x="2177415" y="66683"/>
                  </a:lnTo>
                  <a:lnTo>
                    <a:pt x="2192337" y="78432"/>
                  </a:lnTo>
                  <a:lnTo>
                    <a:pt x="2223770" y="105105"/>
                  </a:lnTo>
                  <a:lnTo>
                    <a:pt x="2257743" y="134953"/>
                  </a:lnTo>
                  <a:lnTo>
                    <a:pt x="2293303" y="167342"/>
                  </a:lnTo>
                  <a:lnTo>
                    <a:pt x="2329815" y="201636"/>
                  </a:lnTo>
                  <a:lnTo>
                    <a:pt x="2367915" y="237518"/>
                  </a:lnTo>
                  <a:lnTo>
                    <a:pt x="2406015" y="274670"/>
                  </a:lnTo>
                  <a:lnTo>
                    <a:pt x="2444433" y="313091"/>
                  </a:lnTo>
                  <a:lnTo>
                    <a:pt x="2481897" y="351196"/>
                  </a:lnTo>
                  <a:lnTo>
                    <a:pt x="2518410" y="388983"/>
                  </a:lnTo>
                  <a:lnTo>
                    <a:pt x="2553653" y="426452"/>
                  </a:lnTo>
                  <a:lnTo>
                    <a:pt x="2586990" y="462969"/>
                  </a:lnTo>
                  <a:lnTo>
                    <a:pt x="2607945" y="486149"/>
                  </a:lnTo>
                  <a:lnTo>
                    <a:pt x="2627947" y="508377"/>
                  </a:lnTo>
                  <a:lnTo>
                    <a:pt x="2646363" y="530287"/>
                  </a:lnTo>
                  <a:lnTo>
                    <a:pt x="2663507" y="550609"/>
                  </a:lnTo>
                  <a:lnTo>
                    <a:pt x="2679383" y="569979"/>
                  </a:lnTo>
                  <a:lnTo>
                    <a:pt x="2693035" y="588396"/>
                  </a:lnTo>
                  <a:lnTo>
                    <a:pt x="2705100" y="605543"/>
                  </a:lnTo>
                  <a:lnTo>
                    <a:pt x="2715577" y="621737"/>
                  </a:lnTo>
                  <a:lnTo>
                    <a:pt x="2720657" y="629993"/>
                  </a:lnTo>
                  <a:lnTo>
                    <a:pt x="2725103" y="638249"/>
                  </a:lnTo>
                  <a:lnTo>
                    <a:pt x="2729230" y="646823"/>
                  </a:lnTo>
                  <a:lnTo>
                    <a:pt x="2733040" y="656031"/>
                  </a:lnTo>
                  <a:lnTo>
                    <a:pt x="2734627" y="661747"/>
                  </a:lnTo>
                  <a:lnTo>
                    <a:pt x="2736215" y="667462"/>
                  </a:lnTo>
                  <a:lnTo>
                    <a:pt x="2737485" y="674766"/>
                  </a:lnTo>
                  <a:lnTo>
                    <a:pt x="2737803" y="683022"/>
                  </a:lnTo>
                  <a:lnTo>
                    <a:pt x="2737485" y="686197"/>
                  </a:lnTo>
                  <a:lnTo>
                    <a:pt x="2736850" y="690325"/>
                  </a:lnTo>
                  <a:lnTo>
                    <a:pt x="2737803" y="690325"/>
                  </a:lnTo>
                  <a:lnTo>
                    <a:pt x="2737803" y="938321"/>
                  </a:lnTo>
                  <a:lnTo>
                    <a:pt x="2747645" y="941814"/>
                  </a:lnTo>
                  <a:lnTo>
                    <a:pt x="2757170" y="945625"/>
                  </a:lnTo>
                  <a:lnTo>
                    <a:pt x="2766695" y="950070"/>
                  </a:lnTo>
                  <a:lnTo>
                    <a:pt x="2775903" y="954516"/>
                  </a:lnTo>
                  <a:lnTo>
                    <a:pt x="2785110" y="959596"/>
                  </a:lnTo>
                  <a:lnTo>
                    <a:pt x="2794000" y="964359"/>
                  </a:lnTo>
                  <a:lnTo>
                    <a:pt x="2802890" y="970075"/>
                  </a:lnTo>
                  <a:lnTo>
                    <a:pt x="2811145" y="975791"/>
                  </a:lnTo>
                  <a:lnTo>
                    <a:pt x="2819400" y="982141"/>
                  </a:lnTo>
                  <a:lnTo>
                    <a:pt x="2827337" y="988492"/>
                  </a:lnTo>
                  <a:lnTo>
                    <a:pt x="2834957" y="995478"/>
                  </a:lnTo>
                  <a:lnTo>
                    <a:pt x="2842260" y="1002464"/>
                  </a:lnTo>
                  <a:lnTo>
                    <a:pt x="2849563" y="1009767"/>
                  </a:lnTo>
                  <a:lnTo>
                    <a:pt x="2856230" y="1017388"/>
                  </a:lnTo>
                  <a:lnTo>
                    <a:pt x="2862897" y="1025326"/>
                  </a:lnTo>
                  <a:lnTo>
                    <a:pt x="2868930" y="1033265"/>
                  </a:lnTo>
                  <a:lnTo>
                    <a:pt x="2874963" y="1041838"/>
                  </a:lnTo>
                  <a:lnTo>
                    <a:pt x="2880677" y="1050094"/>
                  </a:lnTo>
                  <a:lnTo>
                    <a:pt x="2885757" y="1058985"/>
                  </a:lnTo>
                  <a:lnTo>
                    <a:pt x="2890837" y="1068194"/>
                  </a:lnTo>
                  <a:lnTo>
                    <a:pt x="2895283" y="1077402"/>
                  </a:lnTo>
                  <a:lnTo>
                    <a:pt x="2900045" y="1086611"/>
                  </a:lnTo>
                  <a:lnTo>
                    <a:pt x="2903855" y="1096454"/>
                  </a:lnTo>
                  <a:lnTo>
                    <a:pt x="2907347" y="1105981"/>
                  </a:lnTo>
                  <a:lnTo>
                    <a:pt x="2910205" y="1115824"/>
                  </a:lnTo>
                  <a:lnTo>
                    <a:pt x="2913063" y="1126303"/>
                  </a:lnTo>
                  <a:lnTo>
                    <a:pt x="2915603" y="1136464"/>
                  </a:lnTo>
                  <a:lnTo>
                    <a:pt x="2917507" y="1146943"/>
                  </a:lnTo>
                  <a:lnTo>
                    <a:pt x="2919095" y="1157739"/>
                  </a:lnTo>
                  <a:lnTo>
                    <a:pt x="2920365" y="1168218"/>
                  </a:lnTo>
                  <a:lnTo>
                    <a:pt x="2920683" y="1179014"/>
                  </a:lnTo>
                  <a:lnTo>
                    <a:pt x="2921000" y="1190128"/>
                  </a:lnTo>
                  <a:lnTo>
                    <a:pt x="2794000" y="2478374"/>
                  </a:lnTo>
                  <a:lnTo>
                    <a:pt x="2793683" y="2492029"/>
                  </a:lnTo>
                  <a:lnTo>
                    <a:pt x="2792413" y="2505365"/>
                  </a:lnTo>
                  <a:lnTo>
                    <a:pt x="2790825" y="2518702"/>
                  </a:lnTo>
                  <a:lnTo>
                    <a:pt x="2788603" y="2531721"/>
                  </a:lnTo>
                  <a:lnTo>
                    <a:pt x="2785427" y="2544422"/>
                  </a:lnTo>
                  <a:lnTo>
                    <a:pt x="2782253" y="2557124"/>
                  </a:lnTo>
                  <a:lnTo>
                    <a:pt x="2777807" y="2569190"/>
                  </a:lnTo>
                  <a:lnTo>
                    <a:pt x="2773363" y="2581574"/>
                  </a:lnTo>
                  <a:lnTo>
                    <a:pt x="2767965" y="2593005"/>
                  </a:lnTo>
                  <a:lnTo>
                    <a:pt x="2761933" y="2604437"/>
                  </a:lnTo>
                  <a:lnTo>
                    <a:pt x="2755900" y="2615550"/>
                  </a:lnTo>
                  <a:lnTo>
                    <a:pt x="2748915" y="2626347"/>
                  </a:lnTo>
                  <a:lnTo>
                    <a:pt x="2741295" y="2636508"/>
                  </a:lnTo>
                  <a:lnTo>
                    <a:pt x="2733675" y="2646669"/>
                  </a:lnTo>
                  <a:lnTo>
                    <a:pt x="2725103" y="2656195"/>
                  </a:lnTo>
                  <a:lnTo>
                    <a:pt x="2716213" y="2665721"/>
                  </a:lnTo>
                  <a:lnTo>
                    <a:pt x="2707005" y="2673977"/>
                  </a:lnTo>
                  <a:lnTo>
                    <a:pt x="2697480" y="2682551"/>
                  </a:lnTo>
                  <a:lnTo>
                    <a:pt x="2687637" y="2690489"/>
                  </a:lnTo>
                  <a:lnTo>
                    <a:pt x="2677477" y="2697792"/>
                  </a:lnTo>
                  <a:lnTo>
                    <a:pt x="2666683" y="2704778"/>
                  </a:lnTo>
                  <a:lnTo>
                    <a:pt x="2655570" y="2711129"/>
                  </a:lnTo>
                  <a:lnTo>
                    <a:pt x="2644140" y="2716845"/>
                  </a:lnTo>
                  <a:lnTo>
                    <a:pt x="2632075" y="2722243"/>
                  </a:lnTo>
                  <a:lnTo>
                    <a:pt x="2620327" y="2727006"/>
                  </a:lnTo>
                  <a:lnTo>
                    <a:pt x="2607945" y="2731134"/>
                  </a:lnTo>
                  <a:lnTo>
                    <a:pt x="2595563" y="2734944"/>
                  </a:lnTo>
                  <a:lnTo>
                    <a:pt x="2582545" y="2737484"/>
                  </a:lnTo>
                  <a:lnTo>
                    <a:pt x="2569527" y="2740342"/>
                  </a:lnTo>
                  <a:lnTo>
                    <a:pt x="2556193" y="2741930"/>
                  </a:lnTo>
                  <a:lnTo>
                    <a:pt x="2542540" y="2742883"/>
                  </a:lnTo>
                  <a:lnTo>
                    <a:pt x="2528887" y="2743200"/>
                  </a:lnTo>
                  <a:lnTo>
                    <a:pt x="263525" y="2743200"/>
                  </a:lnTo>
                  <a:lnTo>
                    <a:pt x="261937" y="2742883"/>
                  </a:lnTo>
                  <a:lnTo>
                    <a:pt x="260350" y="2742565"/>
                  </a:lnTo>
                  <a:lnTo>
                    <a:pt x="247015" y="2742248"/>
                  </a:lnTo>
                  <a:lnTo>
                    <a:pt x="233997" y="2740977"/>
                  </a:lnTo>
                  <a:lnTo>
                    <a:pt x="220980" y="2739072"/>
                  </a:lnTo>
                  <a:lnTo>
                    <a:pt x="207963" y="2736532"/>
                  </a:lnTo>
                  <a:lnTo>
                    <a:pt x="195263" y="2733356"/>
                  </a:lnTo>
                  <a:lnTo>
                    <a:pt x="183197" y="2729546"/>
                  </a:lnTo>
                  <a:lnTo>
                    <a:pt x="170815" y="2725418"/>
                  </a:lnTo>
                  <a:lnTo>
                    <a:pt x="159067" y="2720337"/>
                  </a:lnTo>
                  <a:lnTo>
                    <a:pt x="147637" y="2714939"/>
                  </a:lnTo>
                  <a:lnTo>
                    <a:pt x="136525" y="2708906"/>
                  </a:lnTo>
                  <a:lnTo>
                    <a:pt x="125413" y="2702555"/>
                  </a:lnTo>
                  <a:lnTo>
                    <a:pt x="114935" y="2695252"/>
                  </a:lnTo>
                  <a:lnTo>
                    <a:pt x="104775" y="2687949"/>
                  </a:lnTo>
                  <a:lnTo>
                    <a:pt x="95250" y="2679693"/>
                  </a:lnTo>
                  <a:lnTo>
                    <a:pt x="85725" y="2671437"/>
                  </a:lnTo>
                  <a:lnTo>
                    <a:pt x="76835" y="2662546"/>
                  </a:lnTo>
                  <a:lnTo>
                    <a:pt x="67945" y="2653020"/>
                  </a:lnTo>
                  <a:lnTo>
                    <a:pt x="60007" y="2643176"/>
                  </a:lnTo>
                  <a:lnTo>
                    <a:pt x="52070" y="2632697"/>
                  </a:lnTo>
                  <a:lnTo>
                    <a:pt x="44767" y="2622536"/>
                  </a:lnTo>
                  <a:lnTo>
                    <a:pt x="37783" y="2611422"/>
                  </a:lnTo>
                  <a:lnTo>
                    <a:pt x="31750" y="2599991"/>
                  </a:lnTo>
                  <a:lnTo>
                    <a:pt x="26035" y="2588560"/>
                  </a:lnTo>
                  <a:lnTo>
                    <a:pt x="20637" y="2576493"/>
                  </a:lnTo>
                  <a:lnTo>
                    <a:pt x="15875" y="2563792"/>
                  </a:lnTo>
                  <a:lnTo>
                    <a:pt x="11747" y="2551725"/>
                  </a:lnTo>
                  <a:lnTo>
                    <a:pt x="8255" y="2538706"/>
                  </a:lnTo>
                  <a:lnTo>
                    <a:pt x="5397" y="2525687"/>
                  </a:lnTo>
                  <a:lnTo>
                    <a:pt x="2857" y="2512668"/>
                  </a:lnTo>
                  <a:lnTo>
                    <a:pt x="1587" y="2499332"/>
                  </a:lnTo>
                  <a:lnTo>
                    <a:pt x="317" y="2485360"/>
                  </a:lnTo>
                  <a:lnTo>
                    <a:pt x="0" y="2471706"/>
                  </a:lnTo>
                  <a:lnTo>
                    <a:pt x="0" y="631263"/>
                  </a:lnTo>
                  <a:lnTo>
                    <a:pt x="317" y="617609"/>
                  </a:lnTo>
                  <a:lnTo>
                    <a:pt x="1587" y="603955"/>
                  </a:lnTo>
                  <a:lnTo>
                    <a:pt x="2857" y="590619"/>
                  </a:lnTo>
                  <a:lnTo>
                    <a:pt x="5397" y="577282"/>
                  </a:lnTo>
                  <a:lnTo>
                    <a:pt x="8255" y="564263"/>
                  </a:lnTo>
                  <a:lnTo>
                    <a:pt x="11747" y="551562"/>
                  </a:lnTo>
                  <a:lnTo>
                    <a:pt x="15875" y="539178"/>
                  </a:lnTo>
                  <a:lnTo>
                    <a:pt x="20637" y="526794"/>
                  </a:lnTo>
                  <a:lnTo>
                    <a:pt x="26035" y="515045"/>
                  </a:lnTo>
                  <a:lnTo>
                    <a:pt x="31750" y="502978"/>
                  </a:lnTo>
                  <a:lnTo>
                    <a:pt x="37783" y="491865"/>
                  </a:lnTo>
                  <a:lnTo>
                    <a:pt x="44767" y="481068"/>
                  </a:lnTo>
                  <a:lnTo>
                    <a:pt x="52070" y="470272"/>
                  </a:lnTo>
                  <a:lnTo>
                    <a:pt x="60007" y="459794"/>
                  </a:lnTo>
                  <a:lnTo>
                    <a:pt x="67945" y="450267"/>
                  </a:lnTo>
                  <a:lnTo>
                    <a:pt x="76835" y="440741"/>
                  </a:lnTo>
                  <a:lnTo>
                    <a:pt x="86043" y="431533"/>
                  </a:lnTo>
                  <a:lnTo>
                    <a:pt x="95567" y="423277"/>
                  </a:lnTo>
                  <a:lnTo>
                    <a:pt x="105410" y="415021"/>
                  </a:lnTo>
                  <a:lnTo>
                    <a:pt x="115887" y="407400"/>
                  </a:lnTo>
                  <a:lnTo>
                    <a:pt x="126683" y="400097"/>
                  </a:lnTo>
                  <a:lnTo>
                    <a:pt x="137477" y="393746"/>
                  </a:lnTo>
                  <a:lnTo>
                    <a:pt x="149225" y="387713"/>
                  </a:lnTo>
                  <a:lnTo>
                    <a:pt x="160973" y="381997"/>
                  </a:lnTo>
                  <a:lnTo>
                    <a:pt x="172720" y="376916"/>
                  </a:lnTo>
                  <a:lnTo>
                    <a:pt x="185420" y="372788"/>
                  </a:lnTo>
                  <a:lnTo>
                    <a:pt x="198120" y="368978"/>
                  </a:lnTo>
                  <a:lnTo>
                    <a:pt x="211137" y="365803"/>
                  </a:lnTo>
                  <a:lnTo>
                    <a:pt x="224155" y="362945"/>
                  </a:lnTo>
                  <a:lnTo>
                    <a:pt x="237490" y="361675"/>
                  </a:lnTo>
                  <a:lnTo>
                    <a:pt x="251143" y="360405"/>
                  </a:lnTo>
                  <a:lnTo>
                    <a:pt x="265113" y="360087"/>
                  </a:lnTo>
                  <a:lnTo>
                    <a:pt x="970280" y="360087"/>
                  </a:lnTo>
                  <a:lnTo>
                    <a:pt x="970280" y="480116"/>
                  </a:lnTo>
                  <a:lnTo>
                    <a:pt x="265113" y="480116"/>
                  </a:lnTo>
                  <a:lnTo>
                    <a:pt x="254953" y="480433"/>
                  </a:lnTo>
                  <a:lnTo>
                    <a:pt x="245745" y="481704"/>
                  </a:lnTo>
                  <a:lnTo>
                    <a:pt x="237173" y="483291"/>
                  </a:lnTo>
                  <a:lnTo>
                    <a:pt x="228283" y="485514"/>
                  </a:lnTo>
                  <a:lnTo>
                    <a:pt x="220345" y="488054"/>
                  </a:lnTo>
                  <a:lnTo>
                    <a:pt x="212090" y="491547"/>
                  </a:lnTo>
                  <a:lnTo>
                    <a:pt x="205105" y="495040"/>
                  </a:lnTo>
                  <a:lnTo>
                    <a:pt x="197803" y="499168"/>
                  </a:lnTo>
                  <a:lnTo>
                    <a:pt x="190817" y="503931"/>
                  </a:lnTo>
                  <a:lnTo>
                    <a:pt x="184785" y="508694"/>
                  </a:lnTo>
                  <a:lnTo>
                    <a:pt x="178435" y="514092"/>
                  </a:lnTo>
                  <a:lnTo>
                    <a:pt x="172403" y="519808"/>
                  </a:lnTo>
                  <a:lnTo>
                    <a:pt x="167005" y="525841"/>
                  </a:lnTo>
                  <a:lnTo>
                    <a:pt x="162243" y="531874"/>
                  </a:lnTo>
                  <a:lnTo>
                    <a:pt x="157163" y="537907"/>
                  </a:lnTo>
                  <a:lnTo>
                    <a:pt x="152400" y="543941"/>
                  </a:lnTo>
                  <a:lnTo>
                    <a:pt x="148273" y="550609"/>
                  </a:lnTo>
                  <a:lnTo>
                    <a:pt x="144463" y="556960"/>
                  </a:lnTo>
                  <a:lnTo>
                    <a:pt x="140970" y="563628"/>
                  </a:lnTo>
                  <a:lnTo>
                    <a:pt x="137477" y="569661"/>
                  </a:lnTo>
                  <a:lnTo>
                    <a:pt x="131763" y="582680"/>
                  </a:lnTo>
                  <a:lnTo>
                    <a:pt x="127317" y="594429"/>
                  </a:lnTo>
                  <a:lnTo>
                    <a:pt x="123825" y="605860"/>
                  </a:lnTo>
                  <a:lnTo>
                    <a:pt x="121603" y="616022"/>
                  </a:lnTo>
                  <a:lnTo>
                    <a:pt x="120015" y="624913"/>
                  </a:lnTo>
                  <a:lnTo>
                    <a:pt x="119697" y="631263"/>
                  </a:lnTo>
                  <a:lnTo>
                    <a:pt x="119697" y="2454559"/>
                  </a:lnTo>
                  <a:lnTo>
                    <a:pt x="119697" y="2460910"/>
                  </a:lnTo>
                  <a:lnTo>
                    <a:pt x="120333" y="2469483"/>
                  </a:lnTo>
                  <a:lnTo>
                    <a:pt x="121285" y="2478692"/>
                  </a:lnTo>
                  <a:lnTo>
                    <a:pt x="123190" y="2488536"/>
                  </a:lnTo>
                  <a:lnTo>
                    <a:pt x="125413" y="2499332"/>
                  </a:lnTo>
                  <a:lnTo>
                    <a:pt x="128905" y="2510763"/>
                  </a:lnTo>
                  <a:lnTo>
                    <a:pt x="130810" y="2516161"/>
                  </a:lnTo>
                  <a:lnTo>
                    <a:pt x="133033" y="2521877"/>
                  </a:lnTo>
                  <a:lnTo>
                    <a:pt x="135573" y="2527593"/>
                  </a:lnTo>
                  <a:lnTo>
                    <a:pt x="138430" y="2533308"/>
                  </a:lnTo>
                  <a:lnTo>
                    <a:pt x="141923" y="2538706"/>
                  </a:lnTo>
                  <a:lnTo>
                    <a:pt x="145415" y="2544105"/>
                  </a:lnTo>
                  <a:lnTo>
                    <a:pt x="149225" y="2549503"/>
                  </a:lnTo>
                  <a:lnTo>
                    <a:pt x="153353" y="2554266"/>
                  </a:lnTo>
                  <a:lnTo>
                    <a:pt x="157797" y="2559029"/>
                  </a:lnTo>
                  <a:lnTo>
                    <a:pt x="162877" y="2563474"/>
                  </a:lnTo>
                  <a:lnTo>
                    <a:pt x="167957" y="2567602"/>
                  </a:lnTo>
                  <a:lnTo>
                    <a:pt x="173990" y="2572048"/>
                  </a:lnTo>
                  <a:lnTo>
                    <a:pt x="180023" y="2575541"/>
                  </a:lnTo>
                  <a:lnTo>
                    <a:pt x="186690" y="2578716"/>
                  </a:lnTo>
                  <a:lnTo>
                    <a:pt x="193993" y="2581574"/>
                  </a:lnTo>
                  <a:lnTo>
                    <a:pt x="200977" y="2583797"/>
                  </a:lnTo>
                  <a:lnTo>
                    <a:pt x="209233" y="2585702"/>
                  </a:lnTo>
                  <a:lnTo>
                    <a:pt x="217805" y="2587290"/>
                  </a:lnTo>
                  <a:lnTo>
                    <a:pt x="226695" y="2587925"/>
                  </a:lnTo>
                  <a:lnTo>
                    <a:pt x="236855" y="2588560"/>
                  </a:lnTo>
                  <a:lnTo>
                    <a:pt x="241935" y="2583797"/>
                  </a:lnTo>
                  <a:lnTo>
                    <a:pt x="248603" y="2578399"/>
                  </a:lnTo>
                  <a:lnTo>
                    <a:pt x="255587" y="2572365"/>
                  </a:lnTo>
                  <a:lnTo>
                    <a:pt x="262573" y="2565062"/>
                  </a:lnTo>
                  <a:lnTo>
                    <a:pt x="269875" y="2557759"/>
                  </a:lnTo>
                  <a:lnTo>
                    <a:pt x="277177" y="2549820"/>
                  </a:lnTo>
                  <a:lnTo>
                    <a:pt x="283845" y="2541882"/>
                  </a:lnTo>
                  <a:lnTo>
                    <a:pt x="289560" y="2533626"/>
                  </a:lnTo>
                  <a:lnTo>
                    <a:pt x="293370" y="2527593"/>
                  </a:lnTo>
                  <a:lnTo>
                    <a:pt x="296227" y="2520924"/>
                  </a:lnTo>
                  <a:lnTo>
                    <a:pt x="299403" y="2514574"/>
                  </a:lnTo>
                  <a:lnTo>
                    <a:pt x="302577" y="2508223"/>
                  </a:lnTo>
                  <a:lnTo>
                    <a:pt x="304800" y="2500920"/>
                  </a:lnTo>
                  <a:lnTo>
                    <a:pt x="307023" y="2493299"/>
                  </a:lnTo>
                  <a:lnTo>
                    <a:pt x="309245" y="2484725"/>
                  </a:lnTo>
                  <a:lnTo>
                    <a:pt x="311785" y="2475834"/>
                  </a:lnTo>
                  <a:lnTo>
                    <a:pt x="315595" y="2456147"/>
                  </a:lnTo>
                  <a:lnTo>
                    <a:pt x="319723" y="2432332"/>
                  </a:lnTo>
                  <a:lnTo>
                    <a:pt x="329565" y="2371365"/>
                  </a:lnTo>
                  <a:lnTo>
                    <a:pt x="457200" y="1190128"/>
                  </a:lnTo>
                  <a:lnTo>
                    <a:pt x="457517" y="1176474"/>
                  </a:lnTo>
                  <a:lnTo>
                    <a:pt x="458153" y="1163137"/>
                  </a:lnTo>
                  <a:lnTo>
                    <a:pt x="460057" y="1150118"/>
                  </a:lnTo>
                  <a:lnTo>
                    <a:pt x="462280" y="1137099"/>
                  </a:lnTo>
                  <a:lnTo>
                    <a:pt x="465455" y="1124080"/>
                  </a:lnTo>
                  <a:lnTo>
                    <a:pt x="468947" y="1111379"/>
                  </a:lnTo>
                  <a:lnTo>
                    <a:pt x="473075" y="1098995"/>
                  </a:lnTo>
                  <a:lnTo>
                    <a:pt x="477837" y="1087246"/>
                  </a:lnTo>
                  <a:lnTo>
                    <a:pt x="482917" y="1075497"/>
                  </a:lnTo>
                  <a:lnTo>
                    <a:pt x="488950" y="1064066"/>
                  </a:lnTo>
                  <a:lnTo>
                    <a:pt x="495300" y="1052952"/>
                  </a:lnTo>
                  <a:lnTo>
                    <a:pt x="502285" y="1042156"/>
                  </a:lnTo>
                  <a:lnTo>
                    <a:pt x="509587" y="1031677"/>
                  </a:lnTo>
                  <a:lnTo>
                    <a:pt x="517525" y="1021833"/>
                  </a:lnTo>
                  <a:lnTo>
                    <a:pt x="525780" y="1012307"/>
                  </a:lnTo>
                  <a:lnTo>
                    <a:pt x="534353" y="1003099"/>
                  </a:lnTo>
                  <a:lnTo>
                    <a:pt x="543877" y="994208"/>
                  </a:lnTo>
                  <a:lnTo>
                    <a:pt x="553403" y="985952"/>
                  </a:lnTo>
                  <a:lnTo>
                    <a:pt x="563245" y="978331"/>
                  </a:lnTo>
                  <a:lnTo>
                    <a:pt x="573723" y="970710"/>
                  </a:lnTo>
                  <a:lnTo>
                    <a:pt x="584517" y="963724"/>
                  </a:lnTo>
                  <a:lnTo>
                    <a:pt x="595630" y="957691"/>
                  </a:lnTo>
                  <a:lnTo>
                    <a:pt x="607060" y="951340"/>
                  </a:lnTo>
                  <a:lnTo>
                    <a:pt x="618490" y="946577"/>
                  </a:lnTo>
                  <a:lnTo>
                    <a:pt x="630873" y="941497"/>
                  </a:lnTo>
                  <a:lnTo>
                    <a:pt x="642937" y="937369"/>
                  </a:lnTo>
                  <a:lnTo>
                    <a:pt x="655637" y="933876"/>
                  </a:lnTo>
                  <a:lnTo>
                    <a:pt x="668337" y="930700"/>
                  </a:lnTo>
                  <a:lnTo>
                    <a:pt x="681673" y="928478"/>
                  </a:lnTo>
                  <a:lnTo>
                    <a:pt x="694690" y="926890"/>
                  </a:lnTo>
                  <a:lnTo>
                    <a:pt x="708025" y="925937"/>
                  </a:lnTo>
                  <a:lnTo>
                    <a:pt x="721677" y="925302"/>
                  </a:lnTo>
                  <a:lnTo>
                    <a:pt x="1065530" y="925302"/>
                  </a:lnTo>
                  <a:lnTo>
                    <a:pt x="1065530" y="221323"/>
                  </a:lnTo>
                  <a:lnTo>
                    <a:pt x="1066165" y="209574"/>
                  </a:lnTo>
                  <a:lnTo>
                    <a:pt x="1066800" y="198461"/>
                  </a:lnTo>
                  <a:lnTo>
                    <a:pt x="1068387" y="187664"/>
                  </a:lnTo>
                  <a:lnTo>
                    <a:pt x="1070293" y="176551"/>
                  </a:lnTo>
                  <a:lnTo>
                    <a:pt x="1072515" y="165754"/>
                  </a:lnTo>
                  <a:lnTo>
                    <a:pt x="1075690" y="155276"/>
                  </a:lnTo>
                  <a:lnTo>
                    <a:pt x="1079183" y="145114"/>
                  </a:lnTo>
                  <a:lnTo>
                    <a:pt x="1083310" y="134953"/>
                  </a:lnTo>
                  <a:lnTo>
                    <a:pt x="1087437" y="125110"/>
                  </a:lnTo>
                  <a:lnTo>
                    <a:pt x="1092517" y="115584"/>
                  </a:lnTo>
                  <a:lnTo>
                    <a:pt x="1097915" y="106375"/>
                  </a:lnTo>
                  <a:lnTo>
                    <a:pt x="1103630" y="97166"/>
                  </a:lnTo>
                  <a:lnTo>
                    <a:pt x="1109663" y="88910"/>
                  </a:lnTo>
                  <a:lnTo>
                    <a:pt x="1116013" y="80337"/>
                  </a:lnTo>
                  <a:lnTo>
                    <a:pt x="1122997" y="72399"/>
                  </a:lnTo>
                  <a:lnTo>
                    <a:pt x="1130617" y="64778"/>
                  </a:lnTo>
                  <a:lnTo>
                    <a:pt x="1138237" y="57474"/>
                  </a:lnTo>
                  <a:lnTo>
                    <a:pt x="1146493" y="50488"/>
                  </a:lnTo>
                  <a:lnTo>
                    <a:pt x="1154430" y="43820"/>
                  </a:lnTo>
                  <a:lnTo>
                    <a:pt x="1163320" y="37469"/>
                  </a:lnTo>
                  <a:lnTo>
                    <a:pt x="1171893" y="31754"/>
                  </a:lnTo>
                  <a:lnTo>
                    <a:pt x="1181735" y="26356"/>
                  </a:lnTo>
                  <a:lnTo>
                    <a:pt x="1191260" y="21910"/>
                  </a:lnTo>
                  <a:lnTo>
                    <a:pt x="1200785" y="17147"/>
                  </a:lnTo>
                  <a:lnTo>
                    <a:pt x="1210627" y="13337"/>
                  </a:lnTo>
                  <a:lnTo>
                    <a:pt x="1221105" y="9844"/>
                  </a:lnTo>
                  <a:lnTo>
                    <a:pt x="1231583" y="6986"/>
                  </a:lnTo>
                  <a:lnTo>
                    <a:pt x="1242377" y="4128"/>
                  </a:lnTo>
                  <a:lnTo>
                    <a:pt x="1253173" y="2223"/>
                  </a:lnTo>
                  <a:lnTo>
                    <a:pt x="1264285" y="1270"/>
                  </a:lnTo>
                  <a:lnTo>
                    <a:pt x="127539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7" name="组合 6"/>
          <p:cNvGrpSpPr/>
          <p:nvPr/>
        </p:nvGrpSpPr>
        <p:grpSpPr>
          <a:xfrm>
            <a:off x="2240281" y="2450226"/>
            <a:ext cx="1685925" cy="593535"/>
            <a:chOff x="2240281" y="2450226"/>
            <a:chExt cx="1685925" cy="593535"/>
          </a:xfrm>
        </p:grpSpPr>
        <p:sp>
          <p:nvSpPr>
            <p:cNvPr id="42" name="文本框 41"/>
            <p:cNvSpPr txBox="1"/>
            <p:nvPr/>
          </p:nvSpPr>
          <p:spPr>
            <a:xfrm>
              <a:off x="2240281" y="2450226"/>
              <a:ext cx="1685925" cy="276999"/>
            </a:xfrm>
            <a:prstGeom prst="rect">
              <a:avLst/>
            </a:prstGeom>
            <a:noFill/>
          </p:spPr>
          <p:txBody>
            <a:bodyPr wrap="square" rtlCol="0">
              <a:spAutoFit/>
            </a:bodyPr>
            <a:lstStyle/>
            <a:p>
              <a:r>
                <a:rPr lang="en-US" altLang="zh-CN" sz="1200" dirty="0" smtClean="0">
                  <a:solidFill>
                    <a:schemeClr val="bg1"/>
                  </a:solidFill>
                  <a:latin typeface="Nexa Light" panose="02000000000000000000" pitchFamily="2" charset="0"/>
                </a:rPr>
                <a:t>Main keyword</a:t>
              </a:r>
              <a:endParaRPr lang="zh-CN" altLang="en-US" sz="1200" dirty="0">
                <a:solidFill>
                  <a:schemeClr val="bg1"/>
                </a:solidFill>
                <a:latin typeface="Nexa Light" panose="02000000000000000000" pitchFamily="2" charset="0"/>
              </a:endParaRPr>
            </a:p>
          </p:txBody>
        </p:sp>
        <p:sp>
          <p:nvSpPr>
            <p:cNvPr id="43" name="KSO_Shape"/>
            <p:cNvSpPr>
              <a:spLocks/>
            </p:cNvSpPr>
            <p:nvPr/>
          </p:nvSpPr>
          <p:spPr bwMode="auto">
            <a:xfrm flipH="1">
              <a:off x="2631812" y="2759159"/>
              <a:ext cx="354277" cy="284602"/>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46" name="矩形 45"/>
          <p:cNvSpPr/>
          <p:nvPr/>
        </p:nvSpPr>
        <p:spPr>
          <a:xfrm>
            <a:off x="6610266" y="2626231"/>
            <a:ext cx="4091073" cy="3046988"/>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a:t>
            </a:r>
          </a:p>
          <a:p>
            <a:endParaRPr lang="en-US" altLang="zh-CN" sz="1200" dirty="0">
              <a:solidFill>
                <a:schemeClr val="bg1"/>
              </a:solidFill>
              <a:latin typeface="Nexa Light" panose="02000000000000000000" pitchFamily="2" charset="0"/>
              <a:ea typeface="Microsoft YaHei" panose="020B0503020204020204" pitchFamily="34" charset="-122"/>
            </a:endParaRPr>
          </a:p>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has</a:t>
            </a:r>
            <a:endParaRPr lang="zh-CN" altLang="en-US" sz="1200" dirty="0" smtClean="0">
              <a:solidFill>
                <a:schemeClr val="bg1"/>
              </a:solidFill>
              <a:latin typeface="Nexa Light" panose="02000000000000000000" pitchFamily="2" charset="0"/>
            </a:endParaRPr>
          </a:p>
          <a:p>
            <a:endParaRPr lang="zh-CN" altLang="en-US" sz="1200" dirty="0" smtClean="0">
              <a:solidFill>
                <a:schemeClr val="bg1"/>
              </a:solidFill>
              <a:latin typeface="Nexa Light" panose="02000000000000000000" pitchFamily="2" charset="0"/>
            </a:endParaRPr>
          </a:p>
          <a:p>
            <a:endParaRPr lang="zh-CN" altLang="en-US" sz="1200" dirty="0">
              <a:solidFill>
                <a:schemeClr val="bg1"/>
              </a:solidFill>
              <a:latin typeface="Nexa Light" panose="02000000000000000000" pitchFamily="2" charset="0"/>
            </a:endParaRPr>
          </a:p>
        </p:txBody>
      </p:sp>
      <p:sp>
        <p:nvSpPr>
          <p:cNvPr id="15" name="文本框 14"/>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6" name="矩形 15"/>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17" name="矩形 16"/>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86939" y="412750"/>
            <a:ext cx="273844" cy="523220"/>
          </a:xfrm>
          <a:prstGeom prst="rect">
            <a:avLst/>
          </a:prstGeom>
          <a:noFill/>
        </p:spPr>
        <p:txBody>
          <a:bodyPr wrap="square" rtlCol="0">
            <a:spAutoFit/>
          </a:bodyPr>
          <a:lstStyle/>
          <a:p>
            <a:pPr algn="ctr"/>
            <a:r>
              <a:rPr lang="en-US" altLang="zh-CN" sz="2800" dirty="0">
                <a:solidFill>
                  <a:schemeClr val="bg1"/>
                </a:solidFill>
                <a:latin typeface="Century Gothic" panose="020B0502020202020204" pitchFamily="34" charset="0"/>
              </a:rPr>
              <a:t>2</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71217785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750"/>
                                        <p:tgtEl>
                                          <p:spTgt spid="19"/>
                                        </p:tgtEl>
                                      </p:cBhvr>
                                    </p:animEffect>
                                    <p:anim calcmode="lin" valueType="num">
                                      <p:cBhvr>
                                        <p:cTn id="16" dur="750" fill="hold"/>
                                        <p:tgtEl>
                                          <p:spTgt spid="19"/>
                                        </p:tgtEl>
                                        <p:attrNameLst>
                                          <p:attrName>ppt_x</p:attrName>
                                        </p:attrNameLst>
                                      </p:cBhvr>
                                      <p:tavLst>
                                        <p:tav tm="0">
                                          <p:val>
                                            <p:strVal val="#ppt_x"/>
                                          </p:val>
                                        </p:tav>
                                        <p:tav tm="100000">
                                          <p:val>
                                            <p:strVal val="#ppt_x"/>
                                          </p:val>
                                        </p:tav>
                                      </p:tavLst>
                                    </p:anim>
                                    <p:anim calcmode="lin" valueType="num">
                                      <p:cBhvr>
                                        <p:cTn id="17" dur="75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1000"/>
                                        <p:tgtEl>
                                          <p:spTgt spid="37"/>
                                        </p:tgtEl>
                                      </p:cBhvr>
                                    </p:animEffect>
                                  </p:childTnLst>
                                </p:cTn>
                              </p:par>
                            </p:childTnLst>
                          </p:cTn>
                        </p:par>
                        <p:par>
                          <p:cTn id="33" fill="hold">
                            <p:stCondLst>
                              <p:cond delay="3750"/>
                            </p:stCondLst>
                            <p:childTnLst>
                              <p:par>
                                <p:cTn id="34" presetID="22"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up)">
                                      <p:cBhvr>
                                        <p:cTn id="36" dur="500"/>
                                        <p:tgtEl>
                                          <p:spTgt spid="7"/>
                                        </p:tgtEl>
                                      </p:cBhvr>
                                    </p:animEffect>
                                  </p:childTnLst>
                                </p:cTn>
                              </p:par>
                            </p:childTnLst>
                          </p:cTn>
                        </p:par>
                        <p:par>
                          <p:cTn id="37" fill="hold">
                            <p:stCondLst>
                              <p:cond delay="4250"/>
                            </p:stCondLst>
                            <p:childTnLst>
                              <p:par>
                                <p:cTn id="38" presetID="22" presetClass="entr" presetSubtype="1"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up)">
                                      <p:cBhvr>
                                        <p:cTn id="40" dur="500"/>
                                        <p:tgtEl>
                                          <p:spTgt spid="8"/>
                                        </p:tgtEl>
                                      </p:cBhvr>
                                    </p:animEffect>
                                  </p:childTnLst>
                                </p:cTn>
                              </p:par>
                            </p:childTnLst>
                          </p:cTn>
                        </p:par>
                        <p:par>
                          <p:cTn id="41" fill="hold">
                            <p:stCondLst>
                              <p:cond delay="4750"/>
                            </p:stCondLst>
                            <p:childTnLst>
                              <p:par>
                                <p:cTn id="42" presetID="22" presetClass="entr" presetSubtype="1"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childTnLst>
                          </p:cTn>
                        </p:par>
                        <p:par>
                          <p:cTn id="45" fill="hold">
                            <p:stCondLst>
                              <p:cond delay="5250"/>
                            </p:stCondLst>
                            <p:childTnLst>
                              <p:par>
                                <p:cTn id="46" presetID="2" presetClass="entr" presetSubtype="2"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1000" fill="hold"/>
                                        <p:tgtEl>
                                          <p:spTgt spid="46"/>
                                        </p:tgtEl>
                                        <p:attrNameLst>
                                          <p:attrName>ppt_x</p:attrName>
                                        </p:attrNameLst>
                                      </p:cBhvr>
                                      <p:tavLst>
                                        <p:tav tm="0">
                                          <p:val>
                                            <p:strVal val="1+#ppt_w/2"/>
                                          </p:val>
                                        </p:tav>
                                        <p:tav tm="100000">
                                          <p:val>
                                            <p:strVal val="#ppt_x"/>
                                          </p:val>
                                        </p:tav>
                                      </p:tavLst>
                                    </p:anim>
                                    <p:anim calcmode="lin" valueType="num">
                                      <p:cBhvr additive="base">
                                        <p:cTn id="49" dur="10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P spid="46" grpId="0"/>
      <p:bldP spid="15" grpId="0"/>
      <p:bldP spid="16" grpId="0"/>
      <p:bldP spid="17" grpId="0" animBg="1"/>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val="317793075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477000" y="1701800"/>
            <a:ext cx="5715000" cy="3886200"/>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01800"/>
            <a:ext cx="6477000" cy="3886200"/>
          </a:xfrm>
          <a:prstGeom prst="rect">
            <a:avLst/>
          </a:prstGeom>
        </p:spPr>
      </p:pic>
      <p:grpSp>
        <p:nvGrpSpPr>
          <p:cNvPr id="37" name="组合 36"/>
          <p:cNvGrpSpPr/>
          <p:nvPr/>
        </p:nvGrpSpPr>
        <p:grpSpPr>
          <a:xfrm>
            <a:off x="7183120" y="2163891"/>
            <a:ext cx="4855516" cy="738664"/>
            <a:chOff x="7183120" y="2163891"/>
            <a:chExt cx="4855516" cy="738664"/>
          </a:xfrm>
        </p:grpSpPr>
        <p:sp>
          <p:nvSpPr>
            <p:cNvPr id="10" name="文本框 9"/>
            <p:cNvSpPr txBox="1"/>
            <p:nvPr/>
          </p:nvSpPr>
          <p:spPr>
            <a:xfrm>
              <a:off x="7880974" y="2163891"/>
              <a:ext cx="4157662" cy="738664"/>
            </a:xfrm>
            <a:prstGeom prst="rect">
              <a:avLst/>
            </a:prstGeom>
            <a:noFill/>
          </p:spPr>
          <p:txBody>
            <a:bodyPr wrap="square" rtlCol="0">
              <a:spAutoFit/>
            </a:bodyPr>
            <a:lstStyle/>
            <a:p>
              <a:r>
                <a:rPr lang="en-US" altLang="zh-CN" sz="1400" dirty="0">
                  <a:solidFill>
                    <a:schemeClr val="tx1">
                      <a:lumMod val="95000"/>
                      <a:lumOff val="5000"/>
                    </a:schemeClr>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a:t>
              </a:r>
              <a:r>
                <a:rPr lang="en-US" altLang="zh-CN" sz="1400" dirty="0" smtClean="0">
                  <a:solidFill>
                    <a:schemeClr val="tx1">
                      <a:lumMod val="95000"/>
                      <a:lumOff val="5000"/>
                    </a:schemeClr>
                  </a:solidFill>
                  <a:latin typeface="Nexa Light" panose="02000000000000000000" pitchFamily="2" charset="0"/>
                  <a:ea typeface="Microsoft YaHei" panose="020B0503020204020204" pitchFamily="34" charset="-122"/>
                </a:rPr>
                <a:t>up</a:t>
              </a:r>
              <a:endParaRPr lang="zh-CN" altLang="en-US" sz="1400" dirty="0">
                <a:solidFill>
                  <a:schemeClr val="tx1">
                    <a:lumMod val="95000"/>
                    <a:lumOff val="5000"/>
                  </a:schemeClr>
                </a:solidFill>
              </a:endParaRPr>
            </a:p>
          </p:txBody>
        </p:sp>
        <p:sp>
          <p:nvSpPr>
            <p:cNvPr id="23" name="KSO_Shape"/>
            <p:cNvSpPr>
              <a:spLocks/>
            </p:cNvSpPr>
            <p:nvPr/>
          </p:nvSpPr>
          <p:spPr bwMode="auto">
            <a:xfrm>
              <a:off x="7183120" y="2221866"/>
              <a:ext cx="404790" cy="572816"/>
            </a:xfrm>
            <a:custGeom>
              <a:avLst/>
              <a:gdLst>
                <a:gd name="T0" fmla="*/ 421448 w 1895475"/>
                <a:gd name="T1" fmla="*/ 941065 h 2679701"/>
                <a:gd name="T2" fmla="*/ 442645 w 1895475"/>
                <a:gd name="T3" fmla="*/ 1051600 h 2679701"/>
                <a:gd name="T4" fmla="*/ 1207999 w 1895475"/>
                <a:gd name="T5" fmla="*/ 795180 h 2679701"/>
                <a:gd name="T6" fmla="*/ 1258950 w 1895475"/>
                <a:gd name="T7" fmla="*/ 846907 h 2679701"/>
                <a:gd name="T8" fmla="*/ 1346200 w 1895475"/>
                <a:gd name="T9" fmla="*/ 1122934 h 2679701"/>
                <a:gd name="T10" fmla="*/ 1248129 w 1895475"/>
                <a:gd name="T11" fmla="*/ 959395 h 2679701"/>
                <a:gd name="T12" fmla="*/ 1150734 w 1895475"/>
                <a:gd name="T13" fmla="*/ 861137 h 2679701"/>
                <a:gd name="T14" fmla="*/ 1166290 w 1895475"/>
                <a:gd name="T15" fmla="*/ 810314 h 2679701"/>
                <a:gd name="T16" fmla="*/ 915055 w 1895475"/>
                <a:gd name="T17" fmla="*/ 680744 h 2679701"/>
                <a:gd name="T18" fmla="*/ 1041557 w 1895475"/>
                <a:gd name="T19" fmla="*/ 724958 h 2679701"/>
                <a:gd name="T20" fmla="*/ 1127471 w 1895475"/>
                <a:gd name="T21" fmla="*/ 796467 h 2679701"/>
                <a:gd name="T22" fmla="*/ 1133785 w 1895475"/>
                <a:gd name="T23" fmla="*/ 1027011 h 2679701"/>
                <a:gd name="T24" fmla="*/ 1018106 w 1895475"/>
                <a:gd name="T25" fmla="*/ 917153 h 2679701"/>
                <a:gd name="T26" fmla="*/ 911447 w 1895475"/>
                <a:gd name="T27" fmla="*/ 1060849 h 2679701"/>
                <a:gd name="T28" fmla="*/ 697228 w 1895475"/>
                <a:gd name="T29" fmla="*/ 1038967 h 2679701"/>
                <a:gd name="T30" fmla="*/ 542990 w 1895475"/>
                <a:gd name="T31" fmla="*/ 974676 h 2679701"/>
                <a:gd name="T32" fmla="*/ 210837 w 1895475"/>
                <a:gd name="T33" fmla="*/ 1030395 h 2679701"/>
                <a:gd name="T34" fmla="*/ 224817 w 1895475"/>
                <a:gd name="T35" fmla="*/ 976030 h 2679701"/>
                <a:gd name="T36" fmla="*/ 326290 w 1895475"/>
                <a:gd name="T37" fmla="*/ 841132 h 2679701"/>
                <a:gd name="T38" fmla="*/ 419644 w 1895475"/>
                <a:gd name="T39" fmla="*/ 736011 h 2679701"/>
                <a:gd name="T40" fmla="*/ 533293 w 1895475"/>
                <a:gd name="T41" fmla="*/ 694505 h 2679701"/>
                <a:gd name="T42" fmla="*/ 786073 w 1895475"/>
                <a:gd name="T43" fmla="*/ 739621 h 2679701"/>
                <a:gd name="T44" fmla="*/ 92762 w 1895475"/>
                <a:gd name="T45" fmla="*/ 254507 h 2679701"/>
                <a:gd name="T46" fmla="*/ 91182 w 1895475"/>
                <a:gd name="T47" fmla="*/ 271895 h 2679701"/>
                <a:gd name="T48" fmla="*/ 301983 w 1895475"/>
                <a:gd name="T49" fmla="*/ 259926 h 2679701"/>
                <a:gd name="T50" fmla="*/ 794555 w 1895475"/>
                <a:gd name="T51" fmla="*/ 223228 h 2679701"/>
                <a:gd name="T52" fmla="*/ 908952 w 1895475"/>
                <a:gd name="T53" fmla="*/ 269047 h 2679701"/>
                <a:gd name="T54" fmla="*/ 906921 w 1895475"/>
                <a:gd name="T55" fmla="*/ 320961 h 2679701"/>
                <a:gd name="T56" fmla="*/ 839231 w 1895475"/>
                <a:gd name="T57" fmla="*/ 345112 h 2679701"/>
                <a:gd name="T58" fmla="*/ 857733 w 1895475"/>
                <a:gd name="T59" fmla="*/ 358429 h 2679701"/>
                <a:gd name="T60" fmla="*/ 911885 w 1895475"/>
                <a:gd name="T61" fmla="*/ 359106 h 2679701"/>
                <a:gd name="T62" fmla="*/ 922941 w 1895475"/>
                <a:gd name="T63" fmla="*/ 406054 h 2679701"/>
                <a:gd name="T64" fmla="*/ 933546 w 1895475"/>
                <a:gd name="T65" fmla="*/ 487310 h 2679701"/>
                <a:gd name="T66" fmla="*/ 918654 w 1895475"/>
                <a:gd name="T67" fmla="*/ 522972 h 2679701"/>
                <a:gd name="T68" fmla="*/ 895639 w 1895475"/>
                <a:gd name="T69" fmla="*/ 562923 h 2679701"/>
                <a:gd name="T70" fmla="*/ 832236 w 1895475"/>
                <a:gd name="T71" fmla="*/ 653433 h 2679701"/>
                <a:gd name="T72" fmla="*/ 753716 w 1895475"/>
                <a:gd name="T73" fmla="*/ 686161 h 2679701"/>
                <a:gd name="T74" fmla="*/ 682190 w 1895475"/>
                <a:gd name="T75" fmla="*/ 652530 h 2679701"/>
                <a:gd name="T76" fmla="*/ 612695 w 1895475"/>
                <a:gd name="T77" fmla="*/ 564728 h 2679701"/>
                <a:gd name="T78" fmla="*/ 584266 w 1895475"/>
                <a:gd name="T79" fmla="*/ 525906 h 2679701"/>
                <a:gd name="T80" fmla="*/ 568471 w 1895475"/>
                <a:gd name="T81" fmla="*/ 478958 h 2679701"/>
                <a:gd name="T82" fmla="*/ 581332 w 1895475"/>
                <a:gd name="T83" fmla="*/ 407860 h 2679701"/>
                <a:gd name="T84" fmla="*/ 588327 w 1895475"/>
                <a:gd name="T85" fmla="*/ 335858 h 2679701"/>
                <a:gd name="T86" fmla="*/ 573886 w 1895475"/>
                <a:gd name="T87" fmla="*/ 296359 h 2679701"/>
                <a:gd name="T88" fmla="*/ 657145 w 1895475"/>
                <a:gd name="T89" fmla="*/ 244897 h 2679701"/>
                <a:gd name="T90" fmla="*/ 755746 w 1895475"/>
                <a:gd name="T91" fmla="*/ 221648 h 2679701"/>
                <a:gd name="T92" fmla="*/ 87120 w 1895475"/>
                <a:gd name="T93" fmla="*/ 198727 h 2679701"/>
                <a:gd name="T94" fmla="*/ 423859 w 1895475"/>
                <a:gd name="T95" fmla="*/ 195566 h 2679701"/>
                <a:gd name="T96" fmla="*/ 91182 w 1895475"/>
                <a:gd name="T97" fmla="*/ 119914 h 2679701"/>
                <a:gd name="T98" fmla="*/ 92762 w 1895475"/>
                <a:gd name="T99" fmla="*/ 137303 h 2679701"/>
                <a:gd name="T100" fmla="*/ 422505 w 1895475"/>
                <a:gd name="T101" fmla="*/ 123075 h 2679701"/>
                <a:gd name="T102" fmla="*/ 406706 w 1895475"/>
                <a:gd name="T103" fmla="*/ 4065 h 2679701"/>
                <a:gd name="T104" fmla="*/ 472836 w 1895475"/>
                <a:gd name="T105" fmla="*/ 46068 h 2679701"/>
                <a:gd name="T106" fmla="*/ 501499 w 1895475"/>
                <a:gd name="T107" fmla="*/ 120140 h 2679701"/>
                <a:gd name="T108" fmla="*/ 483218 w 1895475"/>
                <a:gd name="T109" fmla="*/ 314577 h 2679701"/>
                <a:gd name="T110" fmla="*/ 424536 w 1895475"/>
                <a:gd name="T111" fmla="*/ 365388 h 2679701"/>
                <a:gd name="T112" fmla="*/ 120071 w 1895475"/>
                <a:gd name="T113" fmla="*/ 375324 h 2679701"/>
                <a:gd name="T114" fmla="*/ 46268 w 1895475"/>
                <a:gd name="T115" fmla="*/ 346418 h 2679701"/>
                <a:gd name="T116" fmla="*/ 4062 w 1895475"/>
                <a:gd name="T117" fmla="*/ 280476 h 2679701"/>
                <a:gd name="T118" fmla="*/ 7674 w 1895475"/>
                <a:gd name="T119" fmla="*/ 82878 h 2679701"/>
                <a:gd name="T120" fmla="*/ 55747 w 1895475"/>
                <a:gd name="T121" fmla="*/ 21680 h 26797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95475" h="2679701">
                  <a:moveTo>
                    <a:pt x="742950" y="1773238"/>
                  </a:moveTo>
                  <a:lnTo>
                    <a:pt x="1381125" y="1773238"/>
                  </a:lnTo>
                  <a:lnTo>
                    <a:pt x="1381125" y="2679701"/>
                  </a:lnTo>
                  <a:lnTo>
                    <a:pt x="742950" y="2679701"/>
                  </a:lnTo>
                  <a:lnTo>
                    <a:pt x="742950" y="1773238"/>
                  </a:lnTo>
                  <a:close/>
                  <a:moveTo>
                    <a:pt x="643572" y="1271090"/>
                  </a:moveTo>
                  <a:lnTo>
                    <a:pt x="641985" y="1271725"/>
                  </a:lnTo>
                  <a:lnTo>
                    <a:pt x="638492" y="1274263"/>
                  </a:lnTo>
                  <a:lnTo>
                    <a:pt x="634365" y="1278071"/>
                  </a:lnTo>
                  <a:lnTo>
                    <a:pt x="629602" y="1283148"/>
                  </a:lnTo>
                  <a:lnTo>
                    <a:pt x="623570" y="1289177"/>
                  </a:lnTo>
                  <a:lnTo>
                    <a:pt x="609917" y="1304409"/>
                  </a:lnTo>
                  <a:lnTo>
                    <a:pt x="593407" y="1323765"/>
                  </a:lnTo>
                  <a:lnTo>
                    <a:pt x="574675" y="1346294"/>
                  </a:lnTo>
                  <a:lnTo>
                    <a:pt x="553720" y="1371363"/>
                  </a:lnTo>
                  <a:lnTo>
                    <a:pt x="530225" y="1398335"/>
                  </a:lnTo>
                  <a:lnTo>
                    <a:pt x="548957" y="1421816"/>
                  </a:lnTo>
                  <a:lnTo>
                    <a:pt x="556895" y="1430701"/>
                  </a:lnTo>
                  <a:lnTo>
                    <a:pt x="564197" y="1438634"/>
                  </a:lnTo>
                  <a:lnTo>
                    <a:pt x="570865" y="1445298"/>
                  </a:lnTo>
                  <a:lnTo>
                    <a:pt x="577215" y="1451009"/>
                  </a:lnTo>
                  <a:lnTo>
                    <a:pt x="583565" y="1456404"/>
                  </a:lnTo>
                  <a:lnTo>
                    <a:pt x="589915" y="1460846"/>
                  </a:lnTo>
                  <a:lnTo>
                    <a:pt x="597217" y="1465289"/>
                  </a:lnTo>
                  <a:lnTo>
                    <a:pt x="604837" y="1469731"/>
                  </a:lnTo>
                  <a:lnTo>
                    <a:pt x="623252" y="1479251"/>
                  </a:lnTo>
                  <a:lnTo>
                    <a:pt x="647065" y="1491309"/>
                  </a:lnTo>
                  <a:lnTo>
                    <a:pt x="678815" y="1507492"/>
                  </a:lnTo>
                  <a:lnTo>
                    <a:pt x="664210" y="1288225"/>
                  </a:lnTo>
                  <a:lnTo>
                    <a:pt x="659765" y="1284418"/>
                  </a:lnTo>
                  <a:lnTo>
                    <a:pt x="655320" y="1280292"/>
                  </a:lnTo>
                  <a:lnTo>
                    <a:pt x="646112" y="1271408"/>
                  </a:lnTo>
                  <a:lnTo>
                    <a:pt x="645477" y="1271090"/>
                  </a:lnTo>
                  <a:lnTo>
                    <a:pt x="644525" y="1271090"/>
                  </a:lnTo>
                  <a:lnTo>
                    <a:pt x="643572" y="1271090"/>
                  </a:lnTo>
                  <a:close/>
                  <a:moveTo>
                    <a:pt x="1691044" y="1117600"/>
                  </a:moveTo>
                  <a:lnTo>
                    <a:pt x="1693901" y="1117600"/>
                  </a:lnTo>
                  <a:lnTo>
                    <a:pt x="1697393" y="1117918"/>
                  </a:lnTo>
                  <a:lnTo>
                    <a:pt x="1700885" y="1118553"/>
                  </a:lnTo>
                  <a:lnTo>
                    <a:pt x="1704059" y="1119507"/>
                  </a:lnTo>
                  <a:lnTo>
                    <a:pt x="1707868" y="1120777"/>
                  </a:lnTo>
                  <a:lnTo>
                    <a:pt x="1711360" y="1122684"/>
                  </a:lnTo>
                  <a:lnTo>
                    <a:pt x="1714535" y="1124590"/>
                  </a:lnTo>
                  <a:lnTo>
                    <a:pt x="1718344" y="1126815"/>
                  </a:lnTo>
                  <a:lnTo>
                    <a:pt x="1721836" y="1129674"/>
                  </a:lnTo>
                  <a:lnTo>
                    <a:pt x="1728819" y="1136029"/>
                  </a:lnTo>
                  <a:lnTo>
                    <a:pt x="1736438" y="1143019"/>
                  </a:lnTo>
                  <a:lnTo>
                    <a:pt x="1743739" y="1151280"/>
                  </a:lnTo>
                  <a:lnTo>
                    <a:pt x="1750723" y="1160177"/>
                  </a:lnTo>
                  <a:lnTo>
                    <a:pt x="1758341" y="1169709"/>
                  </a:lnTo>
                  <a:lnTo>
                    <a:pt x="1765325" y="1180513"/>
                  </a:lnTo>
                  <a:lnTo>
                    <a:pt x="1772626" y="1191316"/>
                  </a:lnTo>
                  <a:lnTo>
                    <a:pt x="1779292" y="1202437"/>
                  </a:lnTo>
                  <a:lnTo>
                    <a:pt x="1786593" y="1214193"/>
                  </a:lnTo>
                  <a:lnTo>
                    <a:pt x="1793260" y="1226267"/>
                  </a:lnTo>
                  <a:lnTo>
                    <a:pt x="1799608" y="1238341"/>
                  </a:lnTo>
                  <a:lnTo>
                    <a:pt x="1812306" y="1262807"/>
                  </a:lnTo>
                  <a:lnTo>
                    <a:pt x="1823734" y="1286638"/>
                  </a:lnTo>
                  <a:lnTo>
                    <a:pt x="1833892" y="1308562"/>
                  </a:lnTo>
                  <a:lnTo>
                    <a:pt x="1842780" y="1328579"/>
                  </a:lnTo>
                  <a:lnTo>
                    <a:pt x="1855478" y="1358447"/>
                  </a:lnTo>
                  <a:lnTo>
                    <a:pt x="1860239" y="1369885"/>
                  </a:lnTo>
                  <a:lnTo>
                    <a:pt x="1824051" y="1509691"/>
                  </a:lnTo>
                  <a:lnTo>
                    <a:pt x="1805640" y="1579594"/>
                  </a:lnTo>
                  <a:lnTo>
                    <a:pt x="1895475" y="1579594"/>
                  </a:lnTo>
                  <a:lnTo>
                    <a:pt x="1688187" y="1958975"/>
                  </a:lnTo>
                  <a:lnTo>
                    <a:pt x="1452330" y="1958975"/>
                  </a:lnTo>
                  <a:lnTo>
                    <a:pt x="1452330" y="1701924"/>
                  </a:lnTo>
                  <a:lnTo>
                    <a:pt x="671428" y="1701924"/>
                  </a:lnTo>
                  <a:lnTo>
                    <a:pt x="671428" y="1958975"/>
                  </a:lnTo>
                  <a:lnTo>
                    <a:pt x="435571" y="1958975"/>
                  </a:lnTo>
                  <a:lnTo>
                    <a:pt x="228600" y="1579594"/>
                  </a:lnTo>
                  <a:lnTo>
                    <a:pt x="1763420" y="1579594"/>
                  </a:lnTo>
                  <a:lnTo>
                    <a:pt x="1787546" y="1509691"/>
                  </a:lnTo>
                  <a:lnTo>
                    <a:pt x="1825638" y="1399435"/>
                  </a:lnTo>
                  <a:lnTo>
                    <a:pt x="1820242" y="1395940"/>
                  </a:lnTo>
                  <a:lnTo>
                    <a:pt x="1799608" y="1381006"/>
                  </a:lnTo>
                  <a:lnTo>
                    <a:pt x="1757389" y="1349550"/>
                  </a:lnTo>
                  <a:lnTo>
                    <a:pt x="1726597" y="1326037"/>
                  </a:lnTo>
                  <a:lnTo>
                    <a:pt x="1687552" y="1295852"/>
                  </a:lnTo>
                  <a:lnTo>
                    <a:pt x="1677077" y="1287591"/>
                  </a:lnTo>
                  <a:lnTo>
                    <a:pt x="1667554" y="1279330"/>
                  </a:lnTo>
                  <a:lnTo>
                    <a:pt x="1659300" y="1271386"/>
                  </a:lnTo>
                  <a:lnTo>
                    <a:pt x="1651364" y="1263443"/>
                  </a:lnTo>
                  <a:lnTo>
                    <a:pt x="1644698" y="1255499"/>
                  </a:lnTo>
                  <a:lnTo>
                    <a:pt x="1638667" y="1247873"/>
                  </a:lnTo>
                  <a:lnTo>
                    <a:pt x="1633905" y="1240248"/>
                  </a:lnTo>
                  <a:lnTo>
                    <a:pt x="1629461" y="1232622"/>
                  </a:lnTo>
                  <a:lnTo>
                    <a:pt x="1625652" y="1225632"/>
                  </a:lnTo>
                  <a:lnTo>
                    <a:pt x="1622477" y="1218324"/>
                  </a:lnTo>
                  <a:lnTo>
                    <a:pt x="1620255" y="1211333"/>
                  </a:lnTo>
                  <a:lnTo>
                    <a:pt x="1618668" y="1204343"/>
                  </a:lnTo>
                  <a:lnTo>
                    <a:pt x="1617716" y="1197988"/>
                  </a:lnTo>
                  <a:lnTo>
                    <a:pt x="1617398" y="1191316"/>
                  </a:lnTo>
                  <a:lnTo>
                    <a:pt x="1617716" y="1185279"/>
                  </a:lnTo>
                  <a:lnTo>
                    <a:pt x="1618350" y="1179242"/>
                  </a:lnTo>
                  <a:lnTo>
                    <a:pt x="1619938" y="1173522"/>
                  </a:lnTo>
                  <a:lnTo>
                    <a:pt x="1621842" y="1168121"/>
                  </a:lnTo>
                  <a:lnTo>
                    <a:pt x="1624064" y="1162719"/>
                  </a:lnTo>
                  <a:lnTo>
                    <a:pt x="1626604" y="1157318"/>
                  </a:lnTo>
                  <a:lnTo>
                    <a:pt x="1630096" y="1152551"/>
                  </a:lnTo>
                  <a:lnTo>
                    <a:pt x="1633905" y="1148103"/>
                  </a:lnTo>
                  <a:lnTo>
                    <a:pt x="1638032" y="1143972"/>
                  </a:lnTo>
                  <a:lnTo>
                    <a:pt x="1642158" y="1139842"/>
                  </a:lnTo>
                  <a:lnTo>
                    <a:pt x="1646920" y="1136029"/>
                  </a:lnTo>
                  <a:lnTo>
                    <a:pt x="1651999" y="1132534"/>
                  </a:lnTo>
                  <a:lnTo>
                    <a:pt x="1657396" y="1129356"/>
                  </a:lnTo>
                  <a:lnTo>
                    <a:pt x="1663109" y="1126497"/>
                  </a:lnTo>
                  <a:lnTo>
                    <a:pt x="1668823" y="1123955"/>
                  </a:lnTo>
                  <a:lnTo>
                    <a:pt x="1674855" y="1121731"/>
                  </a:lnTo>
                  <a:lnTo>
                    <a:pt x="1681204" y="1119824"/>
                  </a:lnTo>
                  <a:lnTo>
                    <a:pt x="1687552" y="1118236"/>
                  </a:lnTo>
                  <a:lnTo>
                    <a:pt x="1691044" y="1117600"/>
                  </a:lnTo>
                  <a:close/>
                  <a:moveTo>
                    <a:pt x="1264285" y="957263"/>
                  </a:moveTo>
                  <a:lnTo>
                    <a:pt x="1272222" y="957263"/>
                  </a:lnTo>
                  <a:lnTo>
                    <a:pt x="1280160" y="957263"/>
                  </a:lnTo>
                  <a:lnTo>
                    <a:pt x="1288415" y="957580"/>
                  </a:lnTo>
                  <a:lnTo>
                    <a:pt x="1296035" y="958215"/>
                  </a:lnTo>
                  <a:lnTo>
                    <a:pt x="1303972" y="959167"/>
                  </a:lnTo>
                  <a:lnTo>
                    <a:pt x="1319847" y="961388"/>
                  </a:lnTo>
                  <a:lnTo>
                    <a:pt x="1335722" y="964244"/>
                  </a:lnTo>
                  <a:lnTo>
                    <a:pt x="1350962" y="968052"/>
                  </a:lnTo>
                  <a:lnTo>
                    <a:pt x="1366520" y="972494"/>
                  </a:lnTo>
                  <a:lnTo>
                    <a:pt x="1381442" y="977889"/>
                  </a:lnTo>
                  <a:lnTo>
                    <a:pt x="1396682" y="983918"/>
                  </a:lnTo>
                  <a:lnTo>
                    <a:pt x="1411287" y="989947"/>
                  </a:lnTo>
                  <a:lnTo>
                    <a:pt x="1425575" y="996928"/>
                  </a:lnTo>
                  <a:lnTo>
                    <a:pt x="1439862" y="1004226"/>
                  </a:lnTo>
                  <a:lnTo>
                    <a:pt x="1453515" y="1011842"/>
                  </a:lnTo>
                  <a:lnTo>
                    <a:pt x="1466532" y="1019775"/>
                  </a:lnTo>
                  <a:lnTo>
                    <a:pt x="1479232" y="1027390"/>
                  </a:lnTo>
                  <a:lnTo>
                    <a:pt x="1491615" y="1035641"/>
                  </a:lnTo>
                  <a:lnTo>
                    <a:pt x="1503680" y="1044208"/>
                  </a:lnTo>
                  <a:lnTo>
                    <a:pt x="1515110" y="1052458"/>
                  </a:lnTo>
                  <a:lnTo>
                    <a:pt x="1525905" y="1061026"/>
                  </a:lnTo>
                  <a:lnTo>
                    <a:pt x="1536065" y="1069276"/>
                  </a:lnTo>
                  <a:lnTo>
                    <a:pt x="1545590" y="1077526"/>
                  </a:lnTo>
                  <a:lnTo>
                    <a:pt x="1554480" y="1085459"/>
                  </a:lnTo>
                  <a:lnTo>
                    <a:pt x="1562417" y="1093392"/>
                  </a:lnTo>
                  <a:lnTo>
                    <a:pt x="1570037" y="1100373"/>
                  </a:lnTo>
                  <a:lnTo>
                    <a:pt x="1576705" y="1107672"/>
                  </a:lnTo>
                  <a:lnTo>
                    <a:pt x="1582737" y="1114335"/>
                  </a:lnTo>
                  <a:lnTo>
                    <a:pt x="1587500" y="1120364"/>
                  </a:lnTo>
                  <a:lnTo>
                    <a:pt x="1591627" y="1126076"/>
                  </a:lnTo>
                  <a:lnTo>
                    <a:pt x="1595120" y="1131153"/>
                  </a:lnTo>
                  <a:lnTo>
                    <a:pt x="1597342" y="1135278"/>
                  </a:lnTo>
                  <a:lnTo>
                    <a:pt x="1598930" y="1139086"/>
                  </a:lnTo>
                  <a:lnTo>
                    <a:pt x="1599882" y="1146384"/>
                  </a:lnTo>
                  <a:lnTo>
                    <a:pt x="1600835" y="1155904"/>
                  </a:lnTo>
                  <a:lnTo>
                    <a:pt x="1601152" y="1168914"/>
                  </a:lnTo>
                  <a:lnTo>
                    <a:pt x="1601470" y="1184462"/>
                  </a:lnTo>
                  <a:lnTo>
                    <a:pt x="1601787" y="1222858"/>
                  </a:lnTo>
                  <a:lnTo>
                    <a:pt x="1601152" y="1269504"/>
                  </a:lnTo>
                  <a:lnTo>
                    <a:pt x="1599882" y="1323130"/>
                  </a:lnTo>
                  <a:lnTo>
                    <a:pt x="1598612" y="1381834"/>
                  </a:lnTo>
                  <a:lnTo>
                    <a:pt x="1596390" y="1444663"/>
                  </a:lnTo>
                  <a:lnTo>
                    <a:pt x="1593532" y="1509713"/>
                  </a:lnTo>
                  <a:lnTo>
                    <a:pt x="1435417" y="1509713"/>
                  </a:lnTo>
                  <a:lnTo>
                    <a:pt x="1436370" y="1463385"/>
                  </a:lnTo>
                  <a:lnTo>
                    <a:pt x="1437640" y="1420547"/>
                  </a:lnTo>
                  <a:lnTo>
                    <a:pt x="1437957" y="1381834"/>
                  </a:lnTo>
                  <a:lnTo>
                    <a:pt x="1437957" y="1348833"/>
                  </a:lnTo>
                  <a:lnTo>
                    <a:pt x="1437640" y="1322178"/>
                  </a:lnTo>
                  <a:lnTo>
                    <a:pt x="1437322" y="1311707"/>
                  </a:lnTo>
                  <a:lnTo>
                    <a:pt x="1436370" y="1302822"/>
                  </a:lnTo>
                  <a:lnTo>
                    <a:pt x="1435735" y="1296476"/>
                  </a:lnTo>
                  <a:lnTo>
                    <a:pt x="1434465" y="1292033"/>
                  </a:lnTo>
                  <a:lnTo>
                    <a:pt x="1433830" y="1291081"/>
                  </a:lnTo>
                  <a:lnTo>
                    <a:pt x="1433512" y="1290129"/>
                  </a:lnTo>
                  <a:lnTo>
                    <a:pt x="1432560" y="1290129"/>
                  </a:lnTo>
                  <a:lnTo>
                    <a:pt x="1431925" y="1290447"/>
                  </a:lnTo>
                  <a:lnTo>
                    <a:pt x="1429385" y="1293620"/>
                  </a:lnTo>
                  <a:lnTo>
                    <a:pt x="1429385" y="1292668"/>
                  </a:lnTo>
                  <a:lnTo>
                    <a:pt x="1427162" y="1296158"/>
                  </a:lnTo>
                  <a:lnTo>
                    <a:pt x="1424622" y="1299966"/>
                  </a:lnTo>
                  <a:lnTo>
                    <a:pt x="1410335" y="1509713"/>
                  </a:lnTo>
                  <a:lnTo>
                    <a:pt x="1332230" y="1509713"/>
                  </a:lnTo>
                  <a:lnTo>
                    <a:pt x="1332230" y="1489722"/>
                  </a:lnTo>
                  <a:lnTo>
                    <a:pt x="1326197" y="1490357"/>
                  </a:lnTo>
                  <a:lnTo>
                    <a:pt x="1309687" y="1491626"/>
                  </a:lnTo>
                  <a:lnTo>
                    <a:pt x="1297622" y="1491943"/>
                  </a:lnTo>
                  <a:lnTo>
                    <a:pt x="1283335" y="1492261"/>
                  </a:lnTo>
                  <a:lnTo>
                    <a:pt x="1266507" y="1492895"/>
                  </a:lnTo>
                  <a:lnTo>
                    <a:pt x="1247775" y="1492895"/>
                  </a:lnTo>
                  <a:lnTo>
                    <a:pt x="1226502" y="1492261"/>
                  </a:lnTo>
                  <a:lnTo>
                    <a:pt x="1203642" y="1491626"/>
                  </a:lnTo>
                  <a:lnTo>
                    <a:pt x="1178877" y="1490039"/>
                  </a:lnTo>
                  <a:lnTo>
                    <a:pt x="1152207" y="1488135"/>
                  </a:lnTo>
                  <a:lnTo>
                    <a:pt x="1123950" y="1485280"/>
                  </a:lnTo>
                  <a:lnTo>
                    <a:pt x="1093787" y="1481789"/>
                  </a:lnTo>
                  <a:lnTo>
                    <a:pt x="1062672" y="1477347"/>
                  </a:lnTo>
                  <a:lnTo>
                    <a:pt x="1029970" y="1471635"/>
                  </a:lnTo>
                  <a:lnTo>
                    <a:pt x="1013777" y="1468779"/>
                  </a:lnTo>
                  <a:lnTo>
                    <a:pt x="997585" y="1465289"/>
                  </a:lnTo>
                  <a:lnTo>
                    <a:pt x="981710" y="1461481"/>
                  </a:lnTo>
                  <a:lnTo>
                    <a:pt x="966470" y="1457356"/>
                  </a:lnTo>
                  <a:lnTo>
                    <a:pt x="951547" y="1453231"/>
                  </a:lnTo>
                  <a:lnTo>
                    <a:pt x="936625" y="1448788"/>
                  </a:lnTo>
                  <a:lnTo>
                    <a:pt x="922337" y="1444028"/>
                  </a:lnTo>
                  <a:lnTo>
                    <a:pt x="908367" y="1439269"/>
                  </a:lnTo>
                  <a:lnTo>
                    <a:pt x="895032" y="1434191"/>
                  </a:lnTo>
                  <a:lnTo>
                    <a:pt x="882332" y="1429114"/>
                  </a:lnTo>
                  <a:lnTo>
                    <a:pt x="857250" y="1418960"/>
                  </a:lnTo>
                  <a:lnTo>
                    <a:pt x="834707" y="1408489"/>
                  </a:lnTo>
                  <a:lnTo>
                    <a:pt x="813752" y="1398335"/>
                  </a:lnTo>
                  <a:lnTo>
                    <a:pt x="795020" y="1388498"/>
                  </a:lnTo>
                  <a:lnTo>
                    <a:pt x="778510" y="1379296"/>
                  </a:lnTo>
                  <a:lnTo>
                    <a:pt x="764540" y="1371045"/>
                  </a:lnTo>
                  <a:lnTo>
                    <a:pt x="752475" y="1363430"/>
                  </a:lnTo>
                  <a:lnTo>
                    <a:pt x="742950" y="1357401"/>
                  </a:lnTo>
                  <a:lnTo>
                    <a:pt x="736282" y="1352958"/>
                  </a:lnTo>
                  <a:lnTo>
                    <a:pt x="730567" y="1348833"/>
                  </a:lnTo>
                  <a:lnTo>
                    <a:pt x="752157" y="1509713"/>
                  </a:lnTo>
                  <a:lnTo>
                    <a:pt x="679132" y="1509713"/>
                  </a:lnTo>
                  <a:lnTo>
                    <a:pt x="679132" y="1508444"/>
                  </a:lnTo>
                  <a:lnTo>
                    <a:pt x="671195" y="1509713"/>
                  </a:lnTo>
                  <a:lnTo>
                    <a:pt x="307340" y="1509713"/>
                  </a:lnTo>
                  <a:lnTo>
                    <a:pt x="301942" y="1483376"/>
                  </a:lnTo>
                  <a:lnTo>
                    <a:pt x="299720" y="1471318"/>
                  </a:lnTo>
                  <a:lnTo>
                    <a:pt x="297815" y="1460529"/>
                  </a:lnTo>
                  <a:lnTo>
                    <a:pt x="296862" y="1449423"/>
                  </a:lnTo>
                  <a:lnTo>
                    <a:pt x="296862" y="1438951"/>
                  </a:lnTo>
                  <a:lnTo>
                    <a:pt x="296862" y="1433874"/>
                  </a:lnTo>
                  <a:lnTo>
                    <a:pt x="297180" y="1428797"/>
                  </a:lnTo>
                  <a:lnTo>
                    <a:pt x="297815" y="1423720"/>
                  </a:lnTo>
                  <a:lnTo>
                    <a:pt x="298767" y="1418326"/>
                  </a:lnTo>
                  <a:lnTo>
                    <a:pt x="299720" y="1412931"/>
                  </a:lnTo>
                  <a:lnTo>
                    <a:pt x="301307" y="1407854"/>
                  </a:lnTo>
                  <a:lnTo>
                    <a:pt x="302895" y="1402460"/>
                  </a:lnTo>
                  <a:lnTo>
                    <a:pt x="305117" y="1397065"/>
                  </a:lnTo>
                  <a:lnTo>
                    <a:pt x="307340" y="1391354"/>
                  </a:lnTo>
                  <a:lnTo>
                    <a:pt x="309880" y="1385325"/>
                  </a:lnTo>
                  <a:lnTo>
                    <a:pt x="313372" y="1379296"/>
                  </a:lnTo>
                  <a:lnTo>
                    <a:pt x="316547" y="1372949"/>
                  </a:lnTo>
                  <a:lnTo>
                    <a:pt x="324485" y="1359622"/>
                  </a:lnTo>
                  <a:lnTo>
                    <a:pt x="334645" y="1345660"/>
                  </a:lnTo>
                  <a:lnTo>
                    <a:pt x="346075" y="1330429"/>
                  </a:lnTo>
                  <a:lnTo>
                    <a:pt x="359410" y="1313611"/>
                  </a:lnTo>
                  <a:lnTo>
                    <a:pt x="368300" y="1302822"/>
                  </a:lnTo>
                  <a:lnTo>
                    <a:pt x="376237" y="1292668"/>
                  </a:lnTo>
                  <a:lnTo>
                    <a:pt x="390525" y="1273629"/>
                  </a:lnTo>
                  <a:lnTo>
                    <a:pt x="415607" y="1238407"/>
                  </a:lnTo>
                  <a:lnTo>
                    <a:pt x="428307" y="1220637"/>
                  </a:lnTo>
                  <a:lnTo>
                    <a:pt x="435610" y="1211752"/>
                  </a:lnTo>
                  <a:lnTo>
                    <a:pt x="442912" y="1202550"/>
                  </a:lnTo>
                  <a:lnTo>
                    <a:pt x="450850" y="1192713"/>
                  </a:lnTo>
                  <a:lnTo>
                    <a:pt x="459422" y="1183193"/>
                  </a:lnTo>
                  <a:lnTo>
                    <a:pt x="469265" y="1172722"/>
                  </a:lnTo>
                  <a:lnTo>
                    <a:pt x="479742" y="1161616"/>
                  </a:lnTo>
                  <a:lnTo>
                    <a:pt x="489267" y="1145750"/>
                  </a:lnTo>
                  <a:lnTo>
                    <a:pt x="498792" y="1131153"/>
                  </a:lnTo>
                  <a:lnTo>
                    <a:pt x="508000" y="1117826"/>
                  </a:lnTo>
                  <a:lnTo>
                    <a:pt x="517842" y="1104498"/>
                  </a:lnTo>
                  <a:lnTo>
                    <a:pt x="528002" y="1092440"/>
                  </a:lnTo>
                  <a:lnTo>
                    <a:pt x="537845" y="1081334"/>
                  </a:lnTo>
                  <a:lnTo>
                    <a:pt x="548322" y="1070863"/>
                  </a:lnTo>
                  <a:lnTo>
                    <a:pt x="558482" y="1061026"/>
                  </a:lnTo>
                  <a:lnTo>
                    <a:pt x="568960" y="1051824"/>
                  </a:lnTo>
                  <a:lnTo>
                    <a:pt x="579755" y="1043256"/>
                  </a:lnTo>
                  <a:lnTo>
                    <a:pt x="590867" y="1035323"/>
                  </a:lnTo>
                  <a:lnTo>
                    <a:pt x="601662" y="1028342"/>
                  </a:lnTo>
                  <a:lnTo>
                    <a:pt x="613092" y="1021996"/>
                  </a:lnTo>
                  <a:lnTo>
                    <a:pt x="624205" y="1015650"/>
                  </a:lnTo>
                  <a:lnTo>
                    <a:pt x="635952" y="1010255"/>
                  </a:lnTo>
                  <a:lnTo>
                    <a:pt x="648017" y="1004861"/>
                  </a:lnTo>
                  <a:lnTo>
                    <a:pt x="660082" y="1000418"/>
                  </a:lnTo>
                  <a:lnTo>
                    <a:pt x="672465" y="995976"/>
                  </a:lnTo>
                  <a:lnTo>
                    <a:pt x="684847" y="992168"/>
                  </a:lnTo>
                  <a:lnTo>
                    <a:pt x="697547" y="988360"/>
                  </a:lnTo>
                  <a:lnTo>
                    <a:pt x="710247" y="985187"/>
                  </a:lnTo>
                  <a:lnTo>
                    <a:pt x="723582" y="982014"/>
                  </a:lnTo>
                  <a:lnTo>
                    <a:pt x="736917" y="979475"/>
                  </a:lnTo>
                  <a:lnTo>
                    <a:pt x="750887" y="976937"/>
                  </a:lnTo>
                  <a:lnTo>
                    <a:pt x="779145" y="972177"/>
                  </a:lnTo>
                  <a:lnTo>
                    <a:pt x="808037" y="967735"/>
                  </a:lnTo>
                  <a:lnTo>
                    <a:pt x="870267" y="959484"/>
                  </a:lnTo>
                  <a:lnTo>
                    <a:pt x="874077" y="958850"/>
                  </a:lnTo>
                  <a:lnTo>
                    <a:pt x="878205" y="958850"/>
                  </a:lnTo>
                  <a:lnTo>
                    <a:pt x="885507" y="959167"/>
                  </a:lnTo>
                  <a:lnTo>
                    <a:pt x="991870" y="1351372"/>
                  </a:lnTo>
                  <a:lnTo>
                    <a:pt x="993775" y="1336140"/>
                  </a:lnTo>
                  <a:lnTo>
                    <a:pt x="1030605" y="1066738"/>
                  </a:lnTo>
                  <a:lnTo>
                    <a:pt x="1020127" y="1040400"/>
                  </a:lnTo>
                  <a:lnTo>
                    <a:pt x="1040765" y="1005495"/>
                  </a:lnTo>
                  <a:lnTo>
                    <a:pt x="1087120" y="1004861"/>
                  </a:lnTo>
                  <a:lnTo>
                    <a:pt x="1106805" y="1040400"/>
                  </a:lnTo>
                  <a:lnTo>
                    <a:pt x="1097597" y="1071497"/>
                  </a:lnTo>
                  <a:lnTo>
                    <a:pt x="1130300" y="1355814"/>
                  </a:lnTo>
                  <a:lnTo>
                    <a:pt x="1217612" y="971542"/>
                  </a:lnTo>
                  <a:lnTo>
                    <a:pt x="1227455" y="967100"/>
                  </a:lnTo>
                  <a:lnTo>
                    <a:pt x="1234757" y="963292"/>
                  </a:lnTo>
                  <a:lnTo>
                    <a:pt x="1239520" y="960754"/>
                  </a:lnTo>
                  <a:lnTo>
                    <a:pt x="1240155" y="959802"/>
                  </a:lnTo>
                  <a:lnTo>
                    <a:pt x="1240472" y="959484"/>
                  </a:lnTo>
                  <a:lnTo>
                    <a:pt x="1248410" y="958215"/>
                  </a:lnTo>
                  <a:lnTo>
                    <a:pt x="1256347" y="957580"/>
                  </a:lnTo>
                  <a:lnTo>
                    <a:pt x="1264285" y="957263"/>
                  </a:lnTo>
                  <a:close/>
                  <a:moveTo>
                    <a:pt x="132835" y="357689"/>
                  </a:moveTo>
                  <a:lnTo>
                    <a:pt x="130610" y="358006"/>
                  </a:lnTo>
                  <a:lnTo>
                    <a:pt x="128386" y="358959"/>
                  </a:lnTo>
                  <a:lnTo>
                    <a:pt x="126161" y="359912"/>
                  </a:lnTo>
                  <a:lnTo>
                    <a:pt x="124255" y="361501"/>
                  </a:lnTo>
                  <a:lnTo>
                    <a:pt x="122666" y="363406"/>
                  </a:lnTo>
                  <a:lnTo>
                    <a:pt x="121394" y="365630"/>
                  </a:lnTo>
                  <a:lnTo>
                    <a:pt x="120759" y="368171"/>
                  </a:lnTo>
                  <a:lnTo>
                    <a:pt x="120441" y="370395"/>
                  </a:lnTo>
                  <a:lnTo>
                    <a:pt x="120759" y="373254"/>
                  </a:lnTo>
                  <a:lnTo>
                    <a:pt x="121394" y="375795"/>
                  </a:lnTo>
                  <a:lnTo>
                    <a:pt x="122666" y="378019"/>
                  </a:lnTo>
                  <a:lnTo>
                    <a:pt x="124255" y="379925"/>
                  </a:lnTo>
                  <a:lnTo>
                    <a:pt x="126161" y="381513"/>
                  </a:lnTo>
                  <a:lnTo>
                    <a:pt x="128386" y="382466"/>
                  </a:lnTo>
                  <a:lnTo>
                    <a:pt x="130610" y="383419"/>
                  </a:lnTo>
                  <a:lnTo>
                    <a:pt x="132835" y="383737"/>
                  </a:lnTo>
                  <a:lnTo>
                    <a:pt x="414075" y="383737"/>
                  </a:lnTo>
                  <a:lnTo>
                    <a:pt x="416300" y="383419"/>
                  </a:lnTo>
                  <a:lnTo>
                    <a:pt x="418842" y="382466"/>
                  </a:lnTo>
                  <a:lnTo>
                    <a:pt x="420749" y="381513"/>
                  </a:lnTo>
                  <a:lnTo>
                    <a:pt x="422655" y="379925"/>
                  </a:lnTo>
                  <a:lnTo>
                    <a:pt x="424244" y="378019"/>
                  </a:lnTo>
                  <a:lnTo>
                    <a:pt x="425198" y="375795"/>
                  </a:lnTo>
                  <a:lnTo>
                    <a:pt x="426151" y="373254"/>
                  </a:lnTo>
                  <a:lnTo>
                    <a:pt x="426469" y="370395"/>
                  </a:lnTo>
                  <a:lnTo>
                    <a:pt x="426151" y="368171"/>
                  </a:lnTo>
                  <a:lnTo>
                    <a:pt x="425198" y="365630"/>
                  </a:lnTo>
                  <a:lnTo>
                    <a:pt x="424244" y="363406"/>
                  </a:lnTo>
                  <a:lnTo>
                    <a:pt x="422655" y="361501"/>
                  </a:lnTo>
                  <a:lnTo>
                    <a:pt x="420749" y="359912"/>
                  </a:lnTo>
                  <a:lnTo>
                    <a:pt x="418842" y="358959"/>
                  </a:lnTo>
                  <a:lnTo>
                    <a:pt x="416300" y="358006"/>
                  </a:lnTo>
                  <a:lnTo>
                    <a:pt x="414075" y="357689"/>
                  </a:lnTo>
                  <a:lnTo>
                    <a:pt x="132835" y="357689"/>
                  </a:lnTo>
                  <a:close/>
                  <a:moveTo>
                    <a:pt x="1073636" y="311150"/>
                  </a:moveTo>
                  <a:lnTo>
                    <a:pt x="1083167" y="311150"/>
                  </a:lnTo>
                  <a:lnTo>
                    <a:pt x="1092063" y="311785"/>
                  </a:lnTo>
                  <a:lnTo>
                    <a:pt x="1101594" y="312103"/>
                  </a:lnTo>
                  <a:lnTo>
                    <a:pt x="1110171" y="312738"/>
                  </a:lnTo>
                  <a:lnTo>
                    <a:pt x="1118749" y="314008"/>
                  </a:lnTo>
                  <a:lnTo>
                    <a:pt x="1135587" y="316230"/>
                  </a:lnTo>
                  <a:lnTo>
                    <a:pt x="1151789" y="319405"/>
                  </a:lnTo>
                  <a:lnTo>
                    <a:pt x="1167357" y="323215"/>
                  </a:lnTo>
                  <a:lnTo>
                    <a:pt x="1181971" y="327660"/>
                  </a:lnTo>
                  <a:lnTo>
                    <a:pt x="1195949" y="332740"/>
                  </a:lnTo>
                  <a:lnTo>
                    <a:pt x="1208975" y="337820"/>
                  </a:lnTo>
                  <a:lnTo>
                    <a:pt x="1222000" y="343535"/>
                  </a:lnTo>
                  <a:lnTo>
                    <a:pt x="1233437" y="349568"/>
                  </a:lnTo>
                  <a:lnTo>
                    <a:pt x="1244557" y="355283"/>
                  </a:lnTo>
                  <a:lnTo>
                    <a:pt x="1254088" y="361315"/>
                  </a:lnTo>
                  <a:lnTo>
                    <a:pt x="1263618" y="367348"/>
                  </a:lnTo>
                  <a:lnTo>
                    <a:pt x="1271879" y="373380"/>
                  </a:lnTo>
                  <a:lnTo>
                    <a:pt x="1279821" y="378460"/>
                  </a:lnTo>
                  <a:lnTo>
                    <a:pt x="1286175" y="383858"/>
                  </a:lnTo>
                  <a:lnTo>
                    <a:pt x="1292211" y="388620"/>
                  </a:lnTo>
                  <a:lnTo>
                    <a:pt x="1301424" y="396875"/>
                  </a:lnTo>
                  <a:lnTo>
                    <a:pt x="1306825" y="402273"/>
                  </a:lnTo>
                  <a:lnTo>
                    <a:pt x="1308731" y="404178"/>
                  </a:lnTo>
                  <a:lnTo>
                    <a:pt x="1306507" y="409893"/>
                  </a:lnTo>
                  <a:lnTo>
                    <a:pt x="1303013" y="415925"/>
                  </a:lnTo>
                  <a:lnTo>
                    <a:pt x="1298565" y="423545"/>
                  </a:lnTo>
                  <a:lnTo>
                    <a:pt x="1292529" y="432435"/>
                  </a:lnTo>
                  <a:lnTo>
                    <a:pt x="1289352" y="437198"/>
                  </a:lnTo>
                  <a:lnTo>
                    <a:pt x="1285539" y="441643"/>
                  </a:lnTo>
                  <a:lnTo>
                    <a:pt x="1281409" y="446723"/>
                  </a:lnTo>
                  <a:lnTo>
                    <a:pt x="1276962" y="451485"/>
                  </a:lnTo>
                  <a:lnTo>
                    <a:pt x="1271561" y="456565"/>
                  </a:lnTo>
                  <a:lnTo>
                    <a:pt x="1266160" y="461010"/>
                  </a:lnTo>
                  <a:lnTo>
                    <a:pt x="1260759" y="465455"/>
                  </a:lnTo>
                  <a:lnTo>
                    <a:pt x="1254723" y="469583"/>
                  </a:lnTo>
                  <a:lnTo>
                    <a:pt x="1248369" y="473393"/>
                  </a:lnTo>
                  <a:lnTo>
                    <a:pt x="1241062" y="476568"/>
                  </a:lnTo>
                  <a:lnTo>
                    <a:pt x="1234073" y="479743"/>
                  </a:lnTo>
                  <a:lnTo>
                    <a:pt x="1226448" y="482283"/>
                  </a:lnTo>
                  <a:lnTo>
                    <a:pt x="1218188" y="484188"/>
                  </a:lnTo>
                  <a:lnTo>
                    <a:pt x="1209610" y="485775"/>
                  </a:lnTo>
                  <a:lnTo>
                    <a:pt x="1200715" y="486410"/>
                  </a:lnTo>
                  <a:lnTo>
                    <a:pt x="1191501" y="486410"/>
                  </a:lnTo>
                  <a:lnTo>
                    <a:pt x="1181653" y="485458"/>
                  </a:lnTo>
                  <a:lnTo>
                    <a:pt x="1171487" y="483870"/>
                  </a:lnTo>
                  <a:lnTo>
                    <a:pt x="1160685" y="481330"/>
                  </a:lnTo>
                  <a:lnTo>
                    <a:pt x="1149566" y="477520"/>
                  </a:lnTo>
                  <a:lnTo>
                    <a:pt x="1138129" y="473075"/>
                  </a:lnTo>
                  <a:lnTo>
                    <a:pt x="1126056" y="467360"/>
                  </a:lnTo>
                  <a:lnTo>
                    <a:pt x="1112078" y="460693"/>
                  </a:lnTo>
                  <a:lnTo>
                    <a:pt x="1097781" y="454660"/>
                  </a:lnTo>
                  <a:lnTo>
                    <a:pt x="1127009" y="468313"/>
                  </a:lnTo>
                  <a:lnTo>
                    <a:pt x="1155284" y="482283"/>
                  </a:lnTo>
                  <a:lnTo>
                    <a:pt x="1168945" y="488633"/>
                  </a:lnTo>
                  <a:lnTo>
                    <a:pt x="1182288" y="494348"/>
                  </a:lnTo>
                  <a:lnTo>
                    <a:pt x="1195314" y="499745"/>
                  </a:lnTo>
                  <a:lnTo>
                    <a:pt x="1207704" y="504190"/>
                  </a:lnTo>
                  <a:lnTo>
                    <a:pt x="1219776" y="508318"/>
                  </a:lnTo>
                  <a:lnTo>
                    <a:pt x="1231213" y="510858"/>
                  </a:lnTo>
                  <a:lnTo>
                    <a:pt x="1236932" y="512128"/>
                  </a:lnTo>
                  <a:lnTo>
                    <a:pt x="1242333" y="512763"/>
                  </a:lnTo>
                  <a:lnTo>
                    <a:pt x="1247416" y="513080"/>
                  </a:lnTo>
                  <a:lnTo>
                    <a:pt x="1252817" y="513715"/>
                  </a:lnTo>
                  <a:lnTo>
                    <a:pt x="1257582" y="513080"/>
                  </a:lnTo>
                  <a:lnTo>
                    <a:pt x="1262665" y="512763"/>
                  </a:lnTo>
                  <a:lnTo>
                    <a:pt x="1267113" y="512128"/>
                  </a:lnTo>
                  <a:lnTo>
                    <a:pt x="1271561" y="510858"/>
                  </a:lnTo>
                  <a:lnTo>
                    <a:pt x="1276009" y="509270"/>
                  </a:lnTo>
                  <a:lnTo>
                    <a:pt x="1279821" y="507683"/>
                  </a:lnTo>
                  <a:lnTo>
                    <a:pt x="1283951" y="505143"/>
                  </a:lnTo>
                  <a:lnTo>
                    <a:pt x="1287763" y="502285"/>
                  </a:lnTo>
                  <a:lnTo>
                    <a:pt x="1288716" y="512445"/>
                  </a:lnTo>
                  <a:lnTo>
                    <a:pt x="1289669" y="521970"/>
                  </a:lnTo>
                  <a:lnTo>
                    <a:pt x="1289987" y="531178"/>
                  </a:lnTo>
                  <a:lnTo>
                    <a:pt x="1290305" y="539750"/>
                  </a:lnTo>
                  <a:lnTo>
                    <a:pt x="1289987" y="557213"/>
                  </a:lnTo>
                  <a:lnTo>
                    <a:pt x="1289352" y="573405"/>
                  </a:lnTo>
                  <a:lnTo>
                    <a:pt x="1290623" y="571818"/>
                  </a:lnTo>
                  <a:lnTo>
                    <a:pt x="1292211" y="570230"/>
                  </a:lnTo>
                  <a:lnTo>
                    <a:pt x="1293800" y="569595"/>
                  </a:lnTo>
                  <a:lnTo>
                    <a:pt x="1295388" y="569278"/>
                  </a:lnTo>
                  <a:lnTo>
                    <a:pt x="1297612" y="569595"/>
                  </a:lnTo>
                  <a:lnTo>
                    <a:pt x="1299518" y="571183"/>
                  </a:lnTo>
                  <a:lnTo>
                    <a:pt x="1301742" y="573088"/>
                  </a:lnTo>
                  <a:lnTo>
                    <a:pt x="1303648" y="575945"/>
                  </a:lnTo>
                  <a:lnTo>
                    <a:pt x="1304919" y="579438"/>
                  </a:lnTo>
                  <a:lnTo>
                    <a:pt x="1306825" y="583565"/>
                  </a:lnTo>
                  <a:lnTo>
                    <a:pt x="1308414" y="588328"/>
                  </a:lnTo>
                  <a:lnTo>
                    <a:pt x="1310002" y="593725"/>
                  </a:lnTo>
                  <a:lnTo>
                    <a:pt x="1310955" y="599758"/>
                  </a:lnTo>
                  <a:lnTo>
                    <a:pt x="1312226" y="606108"/>
                  </a:lnTo>
                  <a:lnTo>
                    <a:pt x="1314450" y="620395"/>
                  </a:lnTo>
                  <a:lnTo>
                    <a:pt x="1315721" y="636270"/>
                  </a:lnTo>
                  <a:lnTo>
                    <a:pt x="1316038" y="652780"/>
                  </a:lnTo>
                  <a:lnTo>
                    <a:pt x="1315721" y="669608"/>
                  </a:lnTo>
                  <a:lnTo>
                    <a:pt x="1314450" y="685483"/>
                  </a:lnTo>
                  <a:lnTo>
                    <a:pt x="1312226" y="699770"/>
                  </a:lnTo>
                  <a:lnTo>
                    <a:pt x="1310955" y="706120"/>
                  </a:lnTo>
                  <a:lnTo>
                    <a:pt x="1310002" y="711835"/>
                  </a:lnTo>
                  <a:lnTo>
                    <a:pt x="1308414" y="717233"/>
                  </a:lnTo>
                  <a:lnTo>
                    <a:pt x="1306825" y="722313"/>
                  </a:lnTo>
                  <a:lnTo>
                    <a:pt x="1304919" y="726440"/>
                  </a:lnTo>
                  <a:lnTo>
                    <a:pt x="1303648" y="729615"/>
                  </a:lnTo>
                  <a:lnTo>
                    <a:pt x="1301742" y="732790"/>
                  </a:lnTo>
                  <a:lnTo>
                    <a:pt x="1299518" y="734695"/>
                  </a:lnTo>
                  <a:lnTo>
                    <a:pt x="1297612" y="735648"/>
                  </a:lnTo>
                  <a:lnTo>
                    <a:pt x="1295388" y="736283"/>
                  </a:lnTo>
                  <a:lnTo>
                    <a:pt x="1294117" y="736283"/>
                  </a:lnTo>
                  <a:lnTo>
                    <a:pt x="1293482" y="735648"/>
                  </a:lnTo>
                  <a:lnTo>
                    <a:pt x="1291258" y="734695"/>
                  </a:lnTo>
                  <a:lnTo>
                    <a:pt x="1289352" y="732473"/>
                  </a:lnTo>
                  <a:lnTo>
                    <a:pt x="1287446" y="728980"/>
                  </a:lnTo>
                  <a:lnTo>
                    <a:pt x="1285539" y="725170"/>
                  </a:lnTo>
                  <a:lnTo>
                    <a:pt x="1283633" y="720725"/>
                  </a:lnTo>
                  <a:lnTo>
                    <a:pt x="1282045" y="715328"/>
                  </a:lnTo>
                  <a:lnTo>
                    <a:pt x="1280456" y="709930"/>
                  </a:lnTo>
                  <a:lnTo>
                    <a:pt x="1278550" y="724535"/>
                  </a:lnTo>
                  <a:lnTo>
                    <a:pt x="1276009" y="738823"/>
                  </a:lnTo>
                  <a:lnTo>
                    <a:pt x="1273149" y="752475"/>
                  </a:lnTo>
                  <a:lnTo>
                    <a:pt x="1269655" y="765810"/>
                  </a:lnTo>
                  <a:lnTo>
                    <a:pt x="1265525" y="779145"/>
                  </a:lnTo>
                  <a:lnTo>
                    <a:pt x="1261077" y="791845"/>
                  </a:lnTo>
                  <a:lnTo>
                    <a:pt x="1255994" y="804228"/>
                  </a:lnTo>
                  <a:lnTo>
                    <a:pt x="1250911" y="815975"/>
                  </a:lnTo>
                  <a:lnTo>
                    <a:pt x="1245192" y="827405"/>
                  </a:lnTo>
                  <a:lnTo>
                    <a:pt x="1239156" y="838835"/>
                  </a:lnTo>
                  <a:lnTo>
                    <a:pt x="1232802" y="849313"/>
                  </a:lnTo>
                  <a:lnTo>
                    <a:pt x="1226130" y="859790"/>
                  </a:lnTo>
                  <a:lnTo>
                    <a:pt x="1218823" y="869633"/>
                  </a:lnTo>
                  <a:lnTo>
                    <a:pt x="1211834" y="879158"/>
                  </a:lnTo>
                  <a:lnTo>
                    <a:pt x="1204209" y="888048"/>
                  </a:lnTo>
                  <a:lnTo>
                    <a:pt x="1196267" y="896303"/>
                  </a:lnTo>
                  <a:lnTo>
                    <a:pt x="1188325" y="904558"/>
                  </a:lnTo>
                  <a:lnTo>
                    <a:pt x="1180064" y="912178"/>
                  </a:lnTo>
                  <a:lnTo>
                    <a:pt x="1171804" y="919163"/>
                  </a:lnTo>
                  <a:lnTo>
                    <a:pt x="1163544" y="925513"/>
                  </a:lnTo>
                  <a:lnTo>
                    <a:pt x="1154966" y="932180"/>
                  </a:lnTo>
                  <a:lnTo>
                    <a:pt x="1146389" y="937578"/>
                  </a:lnTo>
                  <a:lnTo>
                    <a:pt x="1137493" y="942658"/>
                  </a:lnTo>
                  <a:lnTo>
                    <a:pt x="1128915" y="947420"/>
                  </a:lnTo>
                  <a:lnTo>
                    <a:pt x="1120338" y="951230"/>
                  </a:lnTo>
                  <a:lnTo>
                    <a:pt x="1111760" y="955040"/>
                  </a:lnTo>
                  <a:lnTo>
                    <a:pt x="1102864" y="957898"/>
                  </a:lnTo>
                  <a:lnTo>
                    <a:pt x="1094287" y="960755"/>
                  </a:lnTo>
                  <a:lnTo>
                    <a:pt x="1085709" y="962660"/>
                  </a:lnTo>
                  <a:lnTo>
                    <a:pt x="1077449" y="963930"/>
                  </a:lnTo>
                  <a:lnTo>
                    <a:pt x="1069189" y="964883"/>
                  </a:lnTo>
                  <a:lnTo>
                    <a:pt x="1061246" y="965200"/>
                  </a:lnTo>
                  <a:lnTo>
                    <a:pt x="1054575" y="964883"/>
                  </a:lnTo>
                  <a:lnTo>
                    <a:pt x="1047585" y="963930"/>
                  </a:lnTo>
                  <a:lnTo>
                    <a:pt x="1040596" y="962660"/>
                  </a:lnTo>
                  <a:lnTo>
                    <a:pt x="1033289" y="960120"/>
                  </a:lnTo>
                  <a:lnTo>
                    <a:pt x="1025982" y="957580"/>
                  </a:lnTo>
                  <a:lnTo>
                    <a:pt x="1018040" y="954723"/>
                  </a:lnTo>
                  <a:lnTo>
                    <a:pt x="1010097" y="950913"/>
                  </a:lnTo>
                  <a:lnTo>
                    <a:pt x="1002155" y="946468"/>
                  </a:lnTo>
                  <a:lnTo>
                    <a:pt x="993895" y="941705"/>
                  </a:lnTo>
                  <a:lnTo>
                    <a:pt x="985635" y="936625"/>
                  </a:lnTo>
                  <a:lnTo>
                    <a:pt x="977375" y="930593"/>
                  </a:lnTo>
                  <a:lnTo>
                    <a:pt x="969114" y="924560"/>
                  </a:lnTo>
                  <a:lnTo>
                    <a:pt x="960537" y="917893"/>
                  </a:lnTo>
                  <a:lnTo>
                    <a:pt x="952277" y="910590"/>
                  </a:lnTo>
                  <a:lnTo>
                    <a:pt x="943699" y="902970"/>
                  </a:lnTo>
                  <a:lnTo>
                    <a:pt x="935439" y="895350"/>
                  </a:lnTo>
                  <a:lnTo>
                    <a:pt x="927814" y="886460"/>
                  </a:lnTo>
                  <a:lnTo>
                    <a:pt x="919236" y="877888"/>
                  </a:lnTo>
                  <a:lnTo>
                    <a:pt x="911611" y="868363"/>
                  </a:lnTo>
                  <a:lnTo>
                    <a:pt x="903987" y="859155"/>
                  </a:lnTo>
                  <a:lnTo>
                    <a:pt x="896362" y="848995"/>
                  </a:lnTo>
                  <a:lnTo>
                    <a:pt x="889373" y="838835"/>
                  </a:lnTo>
                  <a:lnTo>
                    <a:pt x="882066" y="828358"/>
                  </a:lnTo>
                  <a:lnTo>
                    <a:pt x="875394" y="817245"/>
                  </a:lnTo>
                  <a:lnTo>
                    <a:pt x="869040" y="806133"/>
                  </a:lnTo>
                  <a:lnTo>
                    <a:pt x="862686" y="794385"/>
                  </a:lnTo>
                  <a:lnTo>
                    <a:pt x="856968" y="782320"/>
                  </a:lnTo>
                  <a:lnTo>
                    <a:pt x="851567" y="770255"/>
                  </a:lnTo>
                  <a:lnTo>
                    <a:pt x="846484" y="757873"/>
                  </a:lnTo>
                  <a:lnTo>
                    <a:pt x="842036" y="745173"/>
                  </a:lnTo>
                  <a:lnTo>
                    <a:pt x="837588" y="732473"/>
                  </a:lnTo>
                  <a:lnTo>
                    <a:pt x="834094" y="719138"/>
                  </a:lnTo>
                  <a:lnTo>
                    <a:pt x="832823" y="724218"/>
                  </a:lnTo>
                  <a:lnTo>
                    <a:pt x="831234" y="728028"/>
                  </a:lnTo>
                  <a:lnTo>
                    <a:pt x="829328" y="731520"/>
                  </a:lnTo>
                  <a:lnTo>
                    <a:pt x="828057" y="734695"/>
                  </a:lnTo>
                  <a:lnTo>
                    <a:pt x="826151" y="736918"/>
                  </a:lnTo>
                  <a:lnTo>
                    <a:pt x="824563" y="738823"/>
                  </a:lnTo>
                  <a:lnTo>
                    <a:pt x="822657" y="739775"/>
                  </a:lnTo>
                  <a:lnTo>
                    <a:pt x="820750" y="740410"/>
                  </a:lnTo>
                  <a:lnTo>
                    <a:pt x="818527" y="739775"/>
                  </a:lnTo>
                  <a:lnTo>
                    <a:pt x="816620" y="738823"/>
                  </a:lnTo>
                  <a:lnTo>
                    <a:pt x="814397" y="736600"/>
                  </a:lnTo>
                  <a:lnTo>
                    <a:pt x="812490" y="733743"/>
                  </a:lnTo>
                  <a:lnTo>
                    <a:pt x="810902" y="730250"/>
                  </a:lnTo>
                  <a:lnTo>
                    <a:pt x="808996" y="726123"/>
                  </a:lnTo>
                  <a:lnTo>
                    <a:pt x="807725" y="721043"/>
                  </a:lnTo>
                  <a:lnTo>
                    <a:pt x="806136" y="715963"/>
                  </a:lnTo>
                  <a:lnTo>
                    <a:pt x="804866" y="709930"/>
                  </a:lnTo>
                  <a:lnTo>
                    <a:pt x="803595" y="703580"/>
                  </a:lnTo>
                  <a:lnTo>
                    <a:pt x="801689" y="689293"/>
                  </a:lnTo>
                  <a:lnTo>
                    <a:pt x="800418" y="673735"/>
                  </a:lnTo>
                  <a:lnTo>
                    <a:pt x="800100" y="656908"/>
                  </a:lnTo>
                  <a:lnTo>
                    <a:pt x="800418" y="639763"/>
                  </a:lnTo>
                  <a:lnTo>
                    <a:pt x="801689" y="624205"/>
                  </a:lnTo>
                  <a:lnTo>
                    <a:pt x="803595" y="610235"/>
                  </a:lnTo>
                  <a:lnTo>
                    <a:pt x="804866" y="603885"/>
                  </a:lnTo>
                  <a:lnTo>
                    <a:pt x="806136" y="597853"/>
                  </a:lnTo>
                  <a:lnTo>
                    <a:pt x="807725" y="592138"/>
                  </a:lnTo>
                  <a:lnTo>
                    <a:pt x="808996" y="587693"/>
                  </a:lnTo>
                  <a:lnTo>
                    <a:pt x="810902" y="583565"/>
                  </a:lnTo>
                  <a:lnTo>
                    <a:pt x="812490" y="579755"/>
                  </a:lnTo>
                  <a:lnTo>
                    <a:pt x="814397" y="577215"/>
                  </a:lnTo>
                  <a:lnTo>
                    <a:pt x="816620" y="574993"/>
                  </a:lnTo>
                  <a:lnTo>
                    <a:pt x="818527" y="573723"/>
                  </a:lnTo>
                  <a:lnTo>
                    <a:pt x="820750" y="573405"/>
                  </a:lnTo>
                  <a:lnTo>
                    <a:pt x="822021" y="573723"/>
                  </a:lnTo>
                  <a:lnTo>
                    <a:pt x="822974" y="574040"/>
                  </a:lnTo>
                  <a:lnTo>
                    <a:pt x="823292" y="563245"/>
                  </a:lnTo>
                  <a:lnTo>
                    <a:pt x="824245" y="552133"/>
                  </a:lnTo>
                  <a:lnTo>
                    <a:pt x="825198" y="542290"/>
                  </a:lnTo>
                  <a:lnTo>
                    <a:pt x="827104" y="533083"/>
                  </a:lnTo>
                  <a:lnTo>
                    <a:pt x="826151" y="521335"/>
                  </a:lnTo>
                  <a:lnTo>
                    <a:pt x="825834" y="510540"/>
                  </a:lnTo>
                  <a:lnTo>
                    <a:pt x="825834" y="500063"/>
                  </a:lnTo>
                  <a:lnTo>
                    <a:pt x="826151" y="490220"/>
                  </a:lnTo>
                  <a:lnTo>
                    <a:pt x="826787" y="481330"/>
                  </a:lnTo>
                  <a:lnTo>
                    <a:pt x="828375" y="472440"/>
                  </a:lnTo>
                  <a:lnTo>
                    <a:pt x="830281" y="464185"/>
                  </a:lnTo>
                  <a:lnTo>
                    <a:pt x="832188" y="456883"/>
                  </a:lnTo>
                  <a:lnTo>
                    <a:pt x="834729" y="449898"/>
                  </a:lnTo>
                  <a:lnTo>
                    <a:pt x="837588" y="443230"/>
                  </a:lnTo>
                  <a:lnTo>
                    <a:pt x="841083" y="437515"/>
                  </a:lnTo>
                  <a:lnTo>
                    <a:pt x="844895" y="432118"/>
                  </a:lnTo>
                  <a:lnTo>
                    <a:pt x="849025" y="427038"/>
                  </a:lnTo>
                  <a:lnTo>
                    <a:pt x="853473" y="422593"/>
                  </a:lnTo>
                  <a:lnTo>
                    <a:pt x="858556" y="418465"/>
                  </a:lnTo>
                  <a:lnTo>
                    <a:pt x="863322" y="414973"/>
                  </a:lnTo>
                  <a:lnTo>
                    <a:pt x="840765" y="415290"/>
                  </a:lnTo>
                  <a:lnTo>
                    <a:pt x="822974" y="415925"/>
                  </a:lnTo>
                  <a:lnTo>
                    <a:pt x="808043" y="416878"/>
                  </a:lnTo>
                  <a:lnTo>
                    <a:pt x="813443" y="414338"/>
                  </a:lnTo>
                  <a:lnTo>
                    <a:pt x="818527" y="411163"/>
                  </a:lnTo>
                  <a:lnTo>
                    <a:pt x="829011" y="404495"/>
                  </a:lnTo>
                  <a:lnTo>
                    <a:pt x="840130" y="396558"/>
                  </a:lnTo>
                  <a:lnTo>
                    <a:pt x="850932" y="388620"/>
                  </a:lnTo>
                  <a:lnTo>
                    <a:pt x="861416" y="380365"/>
                  </a:lnTo>
                  <a:lnTo>
                    <a:pt x="871582" y="373063"/>
                  </a:lnTo>
                  <a:lnTo>
                    <a:pt x="881113" y="366395"/>
                  </a:lnTo>
                  <a:lnTo>
                    <a:pt x="885560" y="363538"/>
                  </a:lnTo>
                  <a:lnTo>
                    <a:pt x="890008" y="361315"/>
                  </a:lnTo>
                  <a:lnTo>
                    <a:pt x="902081" y="355283"/>
                  </a:lnTo>
                  <a:lnTo>
                    <a:pt x="913835" y="349568"/>
                  </a:lnTo>
                  <a:lnTo>
                    <a:pt x="925272" y="344488"/>
                  </a:lnTo>
                  <a:lnTo>
                    <a:pt x="937027" y="339725"/>
                  </a:lnTo>
                  <a:lnTo>
                    <a:pt x="948464" y="335280"/>
                  </a:lnTo>
                  <a:lnTo>
                    <a:pt x="959584" y="331470"/>
                  </a:lnTo>
                  <a:lnTo>
                    <a:pt x="971021" y="327660"/>
                  </a:lnTo>
                  <a:lnTo>
                    <a:pt x="981822" y="324803"/>
                  </a:lnTo>
                  <a:lnTo>
                    <a:pt x="992624" y="322263"/>
                  </a:lnTo>
                  <a:lnTo>
                    <a:pt x="1003426" y="319405"/>
                  </a:lnTo>
                  <a:lnTo>
                    <a:pt x="1013910" y="317183"/>
                  </a:lnTo>
                  <a:lnTo>
                    <a:pt x="1024393" y="315913"/>
                  </a:lnTo>
                  <a:lnTo>
                    <a:pt x="1034560" y="314325"/>
                  </a:lnTo>
                  <a:lnTo>
                    <a:pt x="1044726" y="313055"/>
                  </a:lnTo>
                  <a:lnTo>
                    <a:pt x="1054575" y="312420"/>
                  </a:lnTo>
                  <a:lnTo>
                    <a:pt x="1064105" y="311785"/>
                  </a:lnTo>
                  <a:lnTo>
                    <a:pt x="1073636" y="311150"/>
                  </a:lnTo>
                  <a:close/>
                  <a:moveTo>
                    <a:pt x="132835" y="259531"/>
                  </a:moveTo>
                  <a:lnTo>
                    <a:pt x="130610" y="259848"/>
                  </a:lnTo>
                  <a:lnTo>
                    <a:pt x="128386" y="260484"/>
                  </a:lnTo>
                  <a:lnTo>
                    <a:pt x="126161" y="261754"/>
                  </a:lnTo>
                  <a:lnTo>
                    <a:pt x="124255" y="263343"/>
                  </a:lnTo>
                  <a:lnTo>
                    <a:pt x="122666" y="265249"/>
                  </a:lnTo>
                  <a:lnTo>
                    <a:pt x="121394" y="267472"/>
                  </a:lnTo>
                  <a:lnTo>
                    <a:pt x="120759" y="269696"/>
                  </a:lnTo>
                  <a:lnTo>
                    <a:pt x="120441" y="272237"/>
                  </a:lnTo>
                  <a:lnTo>
                    <a:pt x="120759" y="275096"/>
                  </a:lnTo>
                  <a:lnTo>
                    <a:pt x="121394" y="277320"/>
                  </a:lnTo>
                  <a:lnTo>
                    <a:pt x="122666" y="279543"/>
                  </a:lnTo>
                  <a:lnTo>
                    <a:pt x="124255" y="281449"/>
                  </a:lnTo>
                  <a:lnTo>
                    <a:pt x="126161" y="283038"/>
                  </a:lnTo>
                  <a:lnTo>
                    <a:pt x="128386" y="283991"/>
                  </a:lnTo>
                  <a:lnTo>
                    <a:pt x="130610" y="284626"/>
                  </a:lnTo>
                  <a:lnTo>
                    <a:pt x="132835" y="285261"/>
                  </a:lnTo>
                  <a:lnTo>
                    <a:pt x="584408" y="285261"/>
                  </a:lnTo>
                  <a:lnTo>
                    <a:pt x="586951" y="284626"/>
                  </a:lnTo>
                  <a:lnTo>
                    <a:pt x="589175" y="283991"/>
                  </a:lnTo>
                  <a:lnTo>
                    <a:pt x="591718" y="283038"/>
                  </a:lnTo>
                  <a:lnTo>
                    <a:pt x="593624" y="281449"/>
                  </a:lnTo>
                  <a:lnTo>
                    <a:pt x="594895" y="279543"/>
                  </a:lnTo>
                  <a:lnTo>
                    <a:pt x="596167" y="277320"/>
                  </a:lnTo>
                  <a:lnTo>
                    <a:pt x="596802" y="275096"/>
                  </a:lnTo>
                  <a:lnTo>
                    <a:pt x="596802" y="272237"/>
                  </a:lnTo>
                  <a:lnTo>
                    <a:pt x="596802" y="269696"/>
                  </a:lnTo>
                  <a:lnTo>
                    <a:pt x="596167" y="267472"/>
                  </a:lnTo>
                  <a:lnTo>
                    <a:pt x="594895" y="265249"/>
                  </a:lnTo>
                  <a:lnTo>
                    <a:pt x="593624" y="263343"/>
                  </a:lnTo>
                  <a:lnTo>
                    <a:pt x="591718" y="261754"/>
                  </a:lnTo>
                  <a:lnTo>
                    <a:pt x="589175" y="260484"/>
                  </a:lnTo>
                  <a:lnTo>
                    <a:pt x="586951" y="259848"/>
                  </a:lnTo>
                  <a:lnTo>
                    <a:pt x="584408" y="259531"/>
                  </a:lnTo>
                  <a:lnTo>
                    <a:pt x="132835" y="259531"/>
                  </a:lnTo>
                  <a:close/>
                  <a:moveTo>
                    <a:pt x="132835" y="167408"/>
                  </a:moveTo>
                  <a:lnTo>
                    <a:pt x="130610" y="167726"/>
                  </a:lnTo>
                  <a:lnTo>
                    <a:pt x="128386" y="168679"/>
                  </a:lnTo>
                  <a:lnTo>
                    <a:pt x="126161" y="169632"/>
                  </a:lnTo>
                  <a:lnTo>
                    <a:pt x="124255" y="171220"/>
                  </a:lnTo>
                  <a:lnTo>
                    <a:pt x="122666" y="173126"/>
                  </a:lnTo>
                  <a:lnTo>
                    <a:pt x="121394" y="175350"/>
                  </a:lnTo>
                  <a:lnTo>
                    <a:pt x="120759" y="177891"/>
                  </a:lnTo>
                  <a:lnTo>
                    <a:pt x="120441" y="180115"/>
                  </a:lnTo>
                  <a:lnTo>
                    <a:pt x="120759" y="182974"/>
                  </a:lnTo>
                  <a:lnTo>
                    <a:pt x="121394" y="185515"/>
                  </a:lnTo>
                  <a:lnTo>
                    <a:pt x="122666" y="187739"/>
                  </a:lnTo>
                  <a:lnTo>
                    <a:pt x="124255" y="189645"/>
                  </a:lnTo>
                  <a:lnTo>
                    <a:pt x="126161" y="191233"/>
                  </a:lnTo>
                  <a:lnTo>
                    <a:pt x="128386" y="192186"/>
                  </a:lnTo>
                  <a:lnTo>
                    <a:pt x="130610" y="193139"/>
                  </a:lnTo>
                  <a:lnTo>
                    <a:pt x="132835" y="193457"/>
                  </a:lnTo>
                  <a:lnTo>
                    <a:pt x="584408" y="193457"/>
                  </a:lnTo>
                  <a:lnTo>
                    <a:pt x="586951" y="193139"/>
                  </a:lnTo>
                  <a:lnTo>
                    <a:pt x="589175" y="192186"/>
                  </a:lnTo>
                  <a:lnTo>
                    <a:pt x="591718" y="191233"/>
                  </a:lnTo>
                  <a:lnTo>
                    <a:pt x="593624" y="189645"/>
                  </a:lnTo>
                  <a:lnTo>
                    <a:pt x="594895" y="187739"/>
                  </a:lnTo>
                  <a:lnTo>
                    <a:pt x="596167" y="185515"/>
                  </a:lnTo>
                  <a:lnTo>
                    <a:pt x="596802" y="182974"/>
                  </a:lnTo>
                  <a:lnTo>
                    <a:pt x="596802" y="180115"/>
                  </a:lnTo>
                  <a:lnTo>
                    <a:pt x="596802" y="177891"/>
                  </a:lnTo>
                  <a:lnTo>
                    <a:pt x="596167" y="175350"/>
                  </a:lnTo>
                  <a:lnTo>
                    <a:pt x="594895" y="173126"/>
                  </a:lnTo>
                  <a:lnTo>
                    <a:pt x="593624" y="171220"/>
                  </a:lnTo>
                  <a:lnTo>
                    <a:pt x="591718" y="169632"/>
                  </a:lnTo>
                  <a:lnTo>
                    <a:pt x="589175" y="168679"/>
                  </a:lnTo>
                  <a:lnTo>
                    <a:pt x="586951" y="167726"/>
                  </a:lnTo>
                  <a:lnTo>
                    <a:pt x="584408" y="167408"/>
                  </a:lnTo>
                  <a:lnTo>
                    <a:pt x="132835" y="167408"/>
                  </a:lnTo>
                  <a:close/>
                  <a:moveTo>
                    <a:pt x="177960" y="0"/>
                  </a:moveTo>
                  <a:lnTo>
                    <a:pt x="528478" y="0"/>
                  </a:lnTo>
                  <a:lnTo>
                    <a:pt x="537376" y="318"/>
                  </a:lnTo>
                  <a:lnTo>
                    <a:pt x="546274" y="635"/>
                  </a:lnTo>
                  <a:lnTo>
                    <a:pt x="555490" y="2224"/>
                  </a:lnTo>
                  <a:lnTo>
                    <a:pt x="564070" y="3812"/>
                  </a:lnTo>
                  <a:lnTo>
                    <a:pt x="572650" y="5718"/>
                  </a:lnTo>
                  <a:lnTo>
                    <a:pt x="580913" y="7942"/>
                  </a:lnTo>
                  <a:lnTo>
                    <a:pt x="589175" y="10801"/>
                  </a:lnTo>
                  <a:lnTo>
                    <a:pt x="597755" y="13977"/>
                  </a:lnTo>
                  <a:lnTo>
                    <a:pt x="605382" y="17789"/>
                  </a:lnTo>
                  <a:lnTo>
                    <a:pt x="613009" y="21601"/>
                  </a:lnTo>
                  <a:lnTo>
                    <a:pt x="620636" y="26048"/>
                  </a:lnTo>
                  <a:lnTo>
                    <a:pt x="627627" y="30496"/>
                  </a:lnTo>
                  <a:lnTo>
                    <a:pt x="634936" y="35261"/>
                  </a:lnTo>
                  <a:lnTo>
                    <a:pt x="641610" y="40661"/>
                  </a:lnTo>
                  <a:lnTo>
                    <a:pt x="647966" y="46379"/>
                  </a:lnTo>
                  <a:lnTo>
                    <a:pt x="654004" y="52414"/>
                  </a:lnTo>
                  <a:lnTo>
                    <a:pt x="660041" y="58450"/>
                  </a:lnTo>
                  <a:lnTo>
                    <a:pt x="665762" y="64803"/>
                  </a:lnTo>
                  <a:lnTo>
                    <a:pt x="670846" y="71474"/>
                  </a:lnTo>
                  <a:lnTo>
                    <a:pt x="675931" y="78781"/>
                  </a:lnTo>
                  <a:lnTo>
                    <a:pt x="680380" y="85769"/>
                  </a:lnTo>
                  <a:lnTo>
                    <a:pt x="684829" y="93393"/>
                  </a:lnTo>
                  <a:lnTo>
                    <a:pt x="688642" y="100699"/>
                  </a:lnTo>
                  <a:lnTo>
                    <a:pt x="692456" y="108641"/>
                  </a:lnTo>
                  <a:lnTo>
                    <a:pt x="695316" y="116582"/>
                  </a:lnTo>
                  <a:lnTo>
                    <a:pt x="698494" y="124842"/>
                  </a:lnTo>
                  <a:lnTo>
                    <a:pt x="700718" y="133419"/>
                  </a:lnTo>
                  <a:lnTo>
                    <a:pt x="702625" y="142313"/>
                  </a:lnTo>
                  <a:lnTo>
                    <a:pt x="704214" y="150890"/>
                  </a:lnTo>
                  <a:lnTo>
                    <a:pt x="705167" y="159785"/>
                  </a:lnTo>
                  <a:lnTo>
                    <a:pt x="706120" y="168997"/>
                  </a:lnTo>
                  <a:lnTo>
                    <a:pt x="706438" y="177891"/>
                  </a:lnTo>
                  <a:lnTo>
                    <a:pt x="706438" y="349747"/>
                  </a:lnTo>
                  <a:lnTo>
                    <a:pt x="706120" y="359277"/>
                  </a:lnTo>
                  <a:lnTo>
                    <a:pt x="705167" y="368171"/>
                  </a:lnTo>
                  <a:lnTo>
                    <a:pt x="704214" y="377066"/>
                  </a:lnTo>
                  <a:lnTo>
                    <a:pt x="702625" y="385961"/>
                  </a:lnTo>
                  <a:lnTo>
                    <a:pt x="700718" y="394537"/>
                  </a:lnTo>
                  <a:lnTo>
                    <a:pt x="698494" y="402797"/>
                  </a:lnTo>
                  <a:lnTo>
                    <a:pt x="695316" y="411056"/>
                  </a:lnTo>
                  <a:lnTo>
                    <a:pt x="692456" y="419315"/>
                  </a:lnTo>
                  <a:lnTo>
                    <a:pt x="688642" y="426939"/>
                  </a:lnTo>
                  <a:lnTo>
                    <a:pt x="684829" y="434881"/>
                  </a:lnTo>
                  <a:lnTo>
                    <a:pt x="680380" y="442505"/>
                  </a:lnTo>
                  <a:lnTo>
                    <a:pt x="675931" y="449493"/>
                  </a:lnTo>
                  <a:lnTo>
                    <a:pt x="670846" y="456482"/>
                  </a:lnTo>
                  <a:lnTo>
                    <a:pt x="665762" y="463153"/>
                  </a:lnTo>
                  <a:lnTo>
                    <a:pt x="660041" y="469506"/>
                  </a:lnTo>
                  <a:lnTo>
                    <a:pt x="654004" y="475859"/>
                  </a:lnTo>
                  <a:lnTo>
                    <a:pt x="647966" y="481895"/>
                  </a:lnTo>
                  <a:lnTo>
                    <a:pt x="641610" y="487295"/>
                  </a:lnTo>
                  <a:lnTo>
                    <a:pt x="634936" y="492378"/>
                  </a:lnTo>
                  <a:lnTo>
                    <a:pt x="627627" y="497778"/>
                  </a:lnTo>
                  <a:lnTo>
                    <a:pt x="620636" y="502225"/>
                  </a:lnTo>
                  <a:lnTo>
                    <a:pt x="613009" y="506355"/>
                  </a:lnTo>
                  <a:lnTo>
                    <a:pt x="605382" y="510484"/>
                  </a:lnTo>
                  <a:lnTo>
                    <a:pt x="597755" y="513979"/>
                  </a:lnTo>
                  <a:lnTo>
                    <a:pt x="589175" y="517155"/>
                  </a:lnTo>
                  <a:lnTo>
                    <a:pt x="580913" y="520014"/>
                  </a:lnTo>
                  <a:lnTo>
                    <a:pt x="572650" y="522556"/>
                  </a:lnTo>
                  <a:lnTo>
                    <a:pt x="564070" y="524462"/>
                  </a:lnTo>
                  <a:lnTo>
                    <a:pt x="555490" y="526050"/>
                  </a:lnTo>
                  <a:lnTo>
                    <a:pt x="546274" y="527003"/>
                  </a:lnTo>
                  <a:lnTo>
                    <a:pt x="537376" y="527956"/>
                  </a:lnTo>
                  <a:lnTo>
                    <a:pt x="528478" y="527956"/>
                  </a:lnTo>
                  <a:lnTo>
                    <a:pt x="498606" y="527956"/>
                  </a:lnTo>
                  <a:lnTo>
                    <a:pt x="526571" y="619125"/>
                  </a:lnTo>
                  <a:lnTo>
                    <a:pt x="363229" y="527956"/>
                  </a:lnTo>
                  <a:lnTo>
                    <a:pt x="177960" y="527956"/>
                  </a:lnTo>
                  <a:lnTo>
                    <a:pt x="169062" y="527956"/>
                  </a:lnTo>
                  <a:lnTo>
                    <a:pt x="159847" y="527003"/>
                  </a:lnTo>
                  <a:lnTo>
                    <a:pt x="150949" y="526050"/>
                  </a:lnTo>
                  <a:lnTo>
                    <a:pt x="142368" y="524462"/>
                  </a:lnTo>
                  <a:lnTo>
                    <a:pt x="133470" y="522556"/>
                  </a:lnTo>
                  <a:lnTo>
                    <a:pt x="125208" y="520014"/>
                  </a:lnTo>
                  <a:lnTo>
                    <a:pt x="116945" y="517155"/>
                  </a:lnTo>
                  <a:lnTo>
                    <a:pt x="108683" y="513979"/>
                  </a:lnTo>
                  <a:lnTo>
                    <a:pt x="100738" y="510484"/>
                  </a:lnTo>
                  <a:lnTo>
                    <a:pt x="93429" y="506355"/>
                  </a:lnTo>
                  <a:lnTo>
                    <a:pt x="85802" y="502225"/>
                  </a:lnTo>
                  <a:lnTo>
                    <a:pt x="78493" y="497778"/>
                  </a:lnTo>
                  <a:lnTo>
                    <a:pt x="71502" y="492378"/>
                  </a:lnTo>
                  <a:lnTo>
                    <a:pt x="65146" y="487295"/>
                  </a:lnTo>
                  <a:lnTo>
                    <a:pt x="58155" y="481895"/>
                  </a:lnTo>
                  <a:lnTo>
                    <a:pt x="52435" y="475859"/>
                  </a:lnTo>
                  <a:lnTo>
                    <a:pt x="46397" y="469506"/>
                  </a:lnTo>
                  <a:lnTo>
                    <a:pt x="40677" y="463153"/>
                  </a:lnTo>
                  <a:lnTo>
                    <a:pt x="35274" y="456482"/>
                  </a:lnTo>
                  <a:lnTo>
                    <a:pt x="30508" y="449493"/>
                  </a:lnTo>
                  <a:lnTo>
                    <a:pt x="26059" y="442505"/>
                  </a:lnTo>
                  <a:lnTo>
                    <a:pt x="21292" y="434881"/>
                  </a:lnTo>
                  <a:lnTo>
                    <a:pt x="17796" y="426939"/>
                  </a:lnTo>
                  <a:lnTo>
                    <a:pt x="14301" y="419315"/>
                  </a:lnTo>
                  <a:lnTo>
                    <a:pt x="10805" y="411056"/>
                  </a:lnTo>
                  <a:lnTo>
                    <a:pt x="8263" y="402797"/>
                  </a:lnTo>
                  <a:lnTo>
                    <a:pt x="5720" y="394537"/>
                  </a:lnTo>
                  <a:lnTo>
                    <a:pt x="3814" y="385961"/>
                  </a:lnTo>
                  <a:lnTo>
                    <a:pt x="2225" y="377066"/>
                  </a:lnTo>
                  <a:lnTo>
                    <a:pt x="954" y="368171"/>
                  </a:lnTo>
                  <a:lnTo>
                    <a:pt x="318" y="359277"/>
                  </a:lnTo>
                  <a:lnTo>
                    <a:pt x="0" y="349747"/>
                  </a:lnTo>
                  <a:lnTo>
                    <a:pt x="0" y="177891"/>
                  </a:lnTo>
                  <a:lnTo>
                    <a:pt x="318" y="168997"/>
                  </a:lnTo>
                  <a:lnTo>
                    <a:pt x="954" y="159785"/>
                  </a:lnTo>
                  <a:lnTo>
                    <a:pt x="2225" y="150890"/>
                  </a:lnTo>
                  <a:lnTo>
                    <a:pt x="3814" y="142313"/>
                  </a:lnTo>
                  <a:lnTo>
                    <a:pt x="5720" y="133419"/>
                  </a:lnTo>
                  <a:lnTo>
                    <a:pt x="8263" y="124842"/>
                  </a:lnTo>
                  <a:lnTo>
                    <a:pt x="10805" y="116582"/>
                  </a:lnTo>
                  <a:lnTo>
                    <a:pt x="14301" y="108641"/>
                  </a:lnTo>
                  <a:lnTo>
                    <a:pt x="17796" y="100699"/>
                  </a:lnTo>
                  <a:lnTo>
                    <a:pt x="21292" y="93393"/>
                  </a:lnTo>
                  <a:lnTo>
                    <a:pt x="26059" y="85769"/>
                  </a:lnTo>
                  <a:lnTo>
                    <a:pt x="30508" y="78781"/>
                  </a:lnTo>
                  <a:lnTo>
                    <a:pt x="35274" y="71474"/>
                  </a:lnTo>
                  <a:lnTo>
                    <a:pt x="40677" y="64803"/>
                  </a:lnTo>
                  <a:lnTo>
                    <a:pt x="46397" y="58450"/>
                  </a:lnTo>
                  <a:lnTo>
                    <a:pt x="52435" y="52414"/>
                  </a:lnTo>
                  <a:lnTo>
                    <a:pt x="58155" y="46379"/>
                  </a:lnTo>
                  <a:lnTo>
                    <a:pt x="65146" y="40661"/>
                  </a:lnTo>
                  <a:lnTo>
                    <a:pt x="71502" y="35261"/>
                  </a:lnTo>
                  <a:lnTo>
                    <a:pt x="78493" y="30496"/>
                  </a:lnTo>
                  <a:lnTo>
                    <a:pt x="85802" y="26048"/>
                  </a:lnTo>
                  <a:lnTo>
                    <a:pt x="93429" y="21601"/>
                  </a:lnTo>
                  <a:lnTo>
                    <a:pt x="100738" y="17789"/>
                  </a:lnTo>
                  <a:lnTo>
                    <a:pt x="108683" y="13977"/>
                  </a:lnTo>
                  <a:lnTo>
                    <a:pt x="116945" y="10801"/>
                  </a:lnTo>
                  <a:lnTo>
                    <a:pt x="125208" y="7942"/>
                  </a:lnTo>
                  <a:lnTo>
                    <a:pt x="133470" y="5718"/>
                  </a:lnTo>
                  <a:lnTo>
                    <a:pt x="142368" y="3812"/>
                  </a:lnTo>
                  <a:lnTo>
                    <a:pt x="150949" y="2224"/>
                  </a:lnTo>
                  <a:lnTo>
                    <a:pt x="159847" y="635"/>
                  </a:lnTo>
                  <a:lnTo>
                    <a:pt x="169062" y="318"/>
                  </a:lnTo>
                  <a:lnTo>
                    <a:pt x="177960"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7161878" y="3311288"/>
            <a:ext cx="4876758" cy="738664"/>
            <a:chOff x="7161878" y="3311288"/>
            <a:chExt cx="4876758" cy="738664"/>
          </a:xfrm>
        </p:grpSpPr>
        <p:sp>
          <p:nvSpPr>
            <p:cNvPr id="12" name="文本框 11"/>
            <p:cNvSpPr txBox="1"/>
            <p:nvPr/>
          </p:nvSpPr>
          <p:spPr>
            <a:xfrm>
              <a:off x="7880974" y="3311288"/>
              <a:ext cx="4157662" cy="738664"/>
            </a:xfrm>
            <a:prstGeom prst="rect">
              <a:avLst/>
            </a:prstGeom>
            <a:noFill/>
          </p:spPr>
          <p:txBody>
            <a:bodyPr wrap="square" rtlCol="0">
              <a:spAutoFit/>
            </a:bodyPr>
            <a:lstStyle/>
            <a:p>
              <a:r>
                <a:rPr lang="en-US" altLang="zh-CN" sz="1400" dirty="0">
                  <a:solidFill>
                    <a:schemeClr val="tx1">
                      <a:lumMod val="95000"/>
                      <a:lumOff val="5000"/>
                    </a:schemeClr>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a:t>
              </a:r>
              <a:r>
                <a:rPr lang="en-US" altLang="zh-CN" sz="1400" dirty="0" smtClean="0">
                  <a:solidFill>
                    <a:schemeClr val="tx1">
                      <a:lumMod val="95000"/>
                      <a:lumOff val="5000"/>
                    </a:schemeClr>
                  </a:solidFill>
                  <a:latin typeface="Nexa Light" panose="02000000000000000000" pitchFamily="2" charset="0"/>
                  <a:ea typeface="Microsoft YaHei" panose="020B0503020204020204" pitchFamily="34" charset="-122"/>
                </a:rPr>
                <a:t>up</a:t>
              </a:r>
              <a:endParaRPr lang="zh-CN" altLang="en-US" sz="1400" dirty="0">
                <a:solidFill>
                  <a:schemeClr val="tx1">
                    <a:lumMod val="95000"/>
                    <a:lumOff val="5000"/>
                  </a:schemeClr>
                </a:solidFill>
              </a:endParaRPr>
            </a:p>
          </p:txBody>
        </p:sp>
        <p:sp>
          <p:nvSpPr>
            <p:cNvPr id="24" name="KSO_Shape"/>
            <p:cNvSpPr>
              <a:spLocks/>
            </p:cNvSpPr>
            <p:nvPr/>
          </p:nvSpPr>
          <p:spPr bwMode="auto">
            <a:xfrm>
              <a:off x="7161878" y="3357563"/>
              <a:ext cx="447273" cy="595041"/>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7192606" y="4458686"/>
            <a:ext cx="4846030" cy="738664"/>
            <a:chOff x="7192606" y="4458686"/>
            <a:chExt cx="4846030" cy="738664"/>
          </a:xfrm>
        </p:grpSpPr>
        <p:sp>
          <p:nvSpPr>
            <p:cNvPr id="14" name="文本框 13"/>
            <p:cNvSpPr txBox="1"/>
            <p:nvPr/>
          </p:nvSpPr>
          <p:spPr>
            <a:xfrm>
              <a:off x="7880974" y="4458686"/>
              <a:ext cx="4157662" cy="738664"/>
            </a:xfrm>
            <a:prstGeom prst="rect">
              <a:avLst/>
            </a:prstGeom>
            <a:noFill/>
          </p:spPr>
          <p:txBody>
            <a:bodyPr wrap="square" rtlCol="0">
              <a:spAutoFit/>
            </a:bodyPr>
            <a:lstStyle/>
            <a:p>
              <a:r>
                <a:rPr lang="en-US" altLang="zh-CN" sz="1400" dirty="0">
                  <a:solidFill>
                    <a:schemeClr val="tx1">
                      <a:lumMod val="95000"/>
                      <a:lumOff val="5000"/>
                    </a:schemeClr>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a:t>
              </a:r>
              <a:r>
                <a:rPr lang="en-US" altLang="zh-CN" sz="1400" dirty="0" smtClean="0">
                  <a:solidFill>
                    <a:schemeClr val="tx1">
                      <a:lumMod val="95000"/>
                      <a:lumOff val="5000"/>
                    </a:schemeClr>
                  </a:solidFill>
                  <a:latin typeface="Nexa Light" panose="02000000000000000000" pitchFamily="2" charset="0"/>
                  <a:ea typeface="Microsoft YaHei" panose="020B0503020204020204" pitchFamily="34" charset="-122"/>
                </a:rPr>
                <a:t>up</a:t>
              </a:r>
              <a:endParaRPr lang="zh-CN" altLang="en-US" sz="1400" dirty="0">
                <a:solidFill>
                  <a:schemeClr val="tx1">
                    <a:lumMod val="95000"/>
                    <a:lumOff val="5000"/>
                  </a:schemeClr>
                </a:solidFill>
              </a:endParaRPr>
            </a:p>
          </p:txBody>
        </p:sp>
        <p:sp>
          <p:nvSpPr>
            <p:cNvPr id="30" name="KSO_Shape"/>
            <p:cNvSpPr>
              <a:spLocks/>
            </p:cNvSpPr>
            <p:nvPr/>
          </p:nvSpPr>
          <p:spPr bwMode="auto">
            <a:xfrm>
              <a:off x="7192606" y="4528251"/>
              <a:ext cx="385816" cy="538348"/>
            </a:xfrm>
            <a:custGeom>
              <a:avLst/>
              <a:gdLst>
                <a:gd name="T0" fmla="*/ 1362327 w 1631950"/>
                <a:gd name="T1" fmla="*/ 1279012 h 2274888"/>
                <a:gd name="T2" fmla="*/ 1342394 w 1631950"/>
                <a:gd name="T3" fmla="*/ 1329027 h 2274888"/>
                <a:gd name="T4" fmla="*/ 1307844 w 1631950"/>
                <a:gd name="T5" fmla="*/ 1369199 h 2274888"/>
                <a:gd name="T6" fmla="*/ 1261867 w 1631950"/>
                <a:gd name="T7" fmla="*/ 1395537 h 2274888"/>
                <a:gd name="T8" fmla="*/ 1207650 w 1631950"/>
                <a:gd name="T9" fmla="*/ 1405114 h 2274888"/>
                <a:gd name="T10" fmla="*/ 141920 w 1631950"/>
                <a:gd name="T11" fmla="*/ 1404583 h 2274888"/>
                <a:gd name="T12" fmla="*/ 89564 w 1631950"/>
                <a:gd name="T13" fmla="*/ 1389684 h 2274888"/>
                <a:gd name="T14" fmla="*/ 46243 w 1631950"/>
                <a:gd name="T15" fmla="*/ 1359090 h 2274888"/>
                <a:gd name="T16" fmla="*/ 15680 w 1631950"/>
                <a:gd name="T17" fmla="*/ 1315726 h 2274888"/>
                <a:gd name="T18" fmla="*/ 797 w 1631950"/>
                <a:gd name="T19" fmla="*/ 1263316 h 2274888"/>
                <a:gd name="T20" fmla="*/ 562478 w 1631950"/>
                <a:gd name="T21" fmla="*/ 608645 h 2274888"/>
                <a:gd name="T22" fmla="*/ 625937 w 1631950"/>
                <a:gd name="T23" fmla="*/ 720923 h 2274888"/>
                <a:gd name="T24" fmla="*/ 642664 w 1631950"/>
                <a:gd name="T25" fmla="*/ 681013 h 2274888"/>
                <a:gd name="T26" fmla="*/ 658330 w 1631950"/>
                <a:gd name="T27" fmla="*/ 632590 h 2274888"/>
                <a:gd name="T28" fmla="*/ 652223 w 1631950"/>
                <a:gd name="T29" fmla="*/ 614764 h 2274888"/>
                <a:gd name="T30" fmla="*/ 638416 w 1631950"/>
                <a:gd name="T31" fmla="*/ 592416 h 2274888"/>
                <a:gd name="T32" fmla="*/ 643461 w 1631950"/>
                <a:gd name="T33" fmla="*/ 573259 h 2274888"/>
                <a:gd name="T34" fmla="*/ 671075 w 1631950"/>
                <a:gd name="T35" fmla="*/ 568470 h 2274888"/>
                <a:gd name="T36" fmla="*/ 728693 w 1631950"/>
                <a:gd name="T37" fmla="*/ 570332 h 2274888"/>
                <a:gd name="T38" fmla="*/ 740641 w 1631950"/>
                <a:gd name="T39" fmla="*/ 582305 h 2274888"/>
                <a:gd name="T40" fmla="*/ 736658 w 1631950"/>
                <a:gd name="T41" fmla="*/ 603856 h 2274888"/>
                <a:gd name="T42" fmla="*/ 721789 w 1631950"/>
                <a:gd name="T43" fmla="*/ 624076 h 2274888"/>
                <a:gd name="T44" fmla="*/ 727100 w 1631950"/>
                <a:gd name="T45" fmla="*/ 652811 h 2274888"/>
                <a:gd name="T46" fmla="*/ 740110 w 1631950"/>
                <a:gd name="T47" fmla="*/ 699904 h 2274888"/>
                <a:gd name="T48" fmla="*/ 783920 w 1631950"/>
                <a:gd name="T49" fmla="*/ 670903 h 2274888"/>
                <a:gd name="T50" fmla="*/ 884021 w 1631950"/>
                <a:gd name="T51" fmla="*/ 540800 h 2274888"/>
                <a:gd name="T52" fmla="*/ 964473 w 1631950"/>
                <a:gd name="T53" fmla="*/ 575653 h 2274888"/>
                <a:gd name="T54" fmla="*/ 1017046 w 1631950"/>
                <a:gd name="T55" fmla="*/ 612635 h 2274888"/>
                <a:gd name="T56" fmla="*/ 1052360 w 1631950"/>
                <a:gd name="T57" fmla="*/ 652811 h 2274888"/>
                <a:gd name="T58" fmla="*/ 310235 w 1631950"/>
                <a:gd name="T59" fmla="*/ 657068 h 2274888"/>
                <a:gd name="T60" fmla="*/ 346346 w 1631950"/>
                <a:gd name="T61" fmla="*/ 615562 h 2274888"/>
                <a:gd name="T62" fmla="*/ 398387 w 1631950"/>
                <a:gd name="T63" fmla="*/ 578048 h 2274888"/>
                <a:gd name="T64" fmla="*/ 478839 w 1631950"/>
                <a:gd name="T65" fmla="*/ 542130 h 2274888"/>
                <a:gd name="T66" fmla="*/ 709370 w 1631950"/>
                <a:gd name="T67" fmla="*/ 2124 h 2274888"/>
                <a:gd name="T68" fmla="*/ 770048 w 1631950"/>
                <a:gd name="T69" fmla="*/ 22301 h 2274888"/>
                <a:gd name="T70" fmla="*/ 822741 w 1631950"/>
                <a:gd name="T71" fmla="*/ 63716 h 2274888"/>
                <a:gd name="T72" fmla="*/ 860798 w 1631950"/>
                <a:gd name="T73" fmla="*/ 126634 h 2274888"/>
                <a:gd name="T74" fmla="*/ 877298 w 1631950"/>
                <a:gd name="T75" fmla="*/ 210260 h 2274888"/>
                <a:gd name="T76" fmla="*/ 884749 w 1631950"/>
                <a:gd name="T77" fmla="*/ 238666 h 2274888"/>
                <a:gd name="T78" fmla="*/ 887943 w 1631950"/>
                <a:gd name="T79" fmla="*/ 270259 h 2274888"/>
                <a:gd name="T80" fmla="*/ 873040 w 1631950"/>
                <a:gd name="T81" fmla="*/ 332115 h 2274888"/>
                <a:gd name="T82" fmla="*/ 858669 w 1631950"/>
                <a:gd name="T83" fmla="*/ 349903 h 2274888"/>
                <a:gd name="T84" fmla="*/ 836846 w 1631950"/>
                <a:gd name="T85" fmla="*/ 396095 h 2274888"/>
                <a:gd name="T86" fmla="*/ 803580 w 1631950"/>
                <a:gd name="T87" fmla="*/ 452908 h 2274888"/>
                <a:gd name="T88" fmla="*/ 764193 w 1631950"/>
                <a:gd name="T89" fmla="*/ 497508 h 2274888"/>
                <a:gd name="T90" fmla="*/ 720814 w 1631950"/>
                <a:gd name="T91" fmla="*/ 525915 h 2274888"/>
                <a:gd name="T92" fmla="*/ 675838 w 1631950"/>
                <a:gd name="T93" fmla="*/ 534410 h 2274888"/>
                <a:gd name="T94" fmla="*/ 631128 w 1631950"/>
                <a:gd name="T95" fmla="*/ 519809 h 2274888"/>
                <a:gd name="T96" fmla="*/ 588813 w 1631950"/>
                <a:gd name="T97" fmla="*/ 486093 h 2274888"/>
                <a:gd name="T98" fmla="*/ 550756 w 1631950"/>
                <a:gd name="T99" fmla="*/ 437245 h 2274888"/>
                <a:gd name="T100" fmla="*/ 519886 w 1631950"/>
                <a:gd name="T101" fmla="*/ 377246 h 2274888"/>
                <a:gd name="T102" fmla="*/ 500458 w 1631950"/>
                <a:gd name="T103" fmla="*/ 343531 h 2274888"/>
                <a:gd name="T104" fmla="*/ 485821 w 1631950"/>
                <a:gd name="T105" fmla="*/ 312204 h 2274888"/>
                <a:gd name="T106" fmla="*/ 478369 w 1631950"/>
                <a:gd name="T107" fmla="*/ 253799 h 2274888"/>
                <a:gd name="T108" fmla="*/ 485554 w 1631950"/>
                <a:gd name="T109" fmla="*/ 235215 h 2274888"/>
                <a:gd name="T110" fmla="*/ 493805 w 1631950"/>
                <a:gd name="T111" fmla="*/ 160084 h 2274888"/>
                <a:gd name="T112" fmla="*/ 523611 w 1631950"/>
                <a:gd name="T113" fmla="*/ 88139 h 2274888"/>
                <a:gd name="T114" fmla="*/ 570450 w 1631950"/>
                <a:gd name="T115" fmla="*/ 37698 h 2274888"/>
                <a:gd name="T116" fmla="*/ 628733 w 1631950"/>
                <a:gd name="T117" fmla="*/ 7965 h 22748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631950" h="2274888">
                  <a:moveTo>
                    <a:pt x="0" y="1235075"/>
                  </a:moveTo>
                  <a:lnTo>
                    <a:pt x="1631950" y="1235075"/>
                  </a:lnTo>
                  <a:lnTo>
                    <a:pt x="1631950" y="1489231"/>
                  </a:lnTo>
                  <a:lnTo>
                    <a:pt x="1631950" y="1499079"/>
                  </a:lnTo>
                  <a:lnTo>
                    <a:pt x="1631315" y="1508610"/>
                  </a:lnTo>
                  <a:lnTo>
                    <a:pt x="1629726" y="1518141"/>
                  </a:lnTo>
                  <a:lnTo>
                    <a:pt x="1628456" y="1527354"/>
                  </a:lnTo>
                  <a:lnTo>
                    <a:pt x="1626232" y="1536567"/>
                  </a:lnTo>
                  <a:lnTo>
                    <a:pt x="1623690" y="1545462"/>
                  </a:lnTo>
                  <a:lnTo>
                    <a:pt x="1620514" y="1554358"/>
                  </a:lnTo>
                  <a:lnTo>
                    <a:pt x="1617337" y="1562618"/>
                  </a:lnTo>
                  <a:lnTo>
                    <a:pt x="1613524" y="1571196"/>
                  </a:lnTo>
                  <a:lnTo>
                    <a:pt x="1609712" y="1579456"/>
                  </a:lnTo>
                  <a:lnTo>
                    <a:pt x="1604629" y="1587080"/>
                  </a:lnTo>
                  <a:lnTo>
                    <a:pt x="1599864" y="1595023"/>
                  </a:lnTo>
                  <a:lnTo>
                    <a:pt x="1594781" y="1602330"/>
                  </a:lnTo>
                  <a:lnTo>
                    <a:pt x="1588745" y="1609319"/>
                  </a:lnTo>
                  <a:lnTo>
                    <a:pt x="1583027" y="1616308"/>
                  </a:lnTo>
                  <a:lnTo>
                    <a:pt x="1576673" y="1622980"/>
                  </a:lnTo>
                  <a:lnTo>
                    <a:pt x="1570319" y="1629334"/>
                  </a:lnTo>
                  <a:lnTo>
                    <a:pt x="1563330" y="1635052"/>
                  </a:lnTo>
                  <a:lnTo>
                    <a:pt x="1556341" y="1640771"/>
                  </a:lnTo>
                  <a:lnTo>
                    <a:pt x="1549034" y="1645854"/>
                  </a:lnTo>
                  <a:lnTo>
                    <a:pt x="1541410" y="1650619"/>
                  </a:lnTo>
                  <a:lnTo>
                    <a:pt x="1533468" y="1655385"/>
                  </a:lnTo>
                  <a:lnTo>
                    <a:pt x="1525208" y="1659515"/>
                  </a:lnTo>
                  <a:lnTo>
                    <a:pt x="1516948" y="1663009"/>
                  </a:lnTo>
                  <a:lnTo>
                    <a:pt x="1508371" y="1666504"/>
                  </a:lnTo>
                  <a:lnTo>
                    <a:pt x="1499475" y="1669363"/>
                  </a:lnTo>
                  <a:lnTo>
                    <a:pt x="1490262" y="1671905"/>
                  </a:lnTo>
                  <a:lnTo>
                    <a:pt x="1481685" y="1674129"/>
                  </a:lnTo>
                  <a:lnTo>
                    <a:pt x="1472472" y="1676035"/>
                  </a:lnTo>
                  <a:lnTo>
                    <a:pt x="1462624" y="1677306"/>
                  </a:lnTo>
                  <a:lnTo>
                    <a:pt x="1453093" y="1677941"/>
                  </a:lnTo>
                  <a:lnTo>
                    <a:pt x="1443563" y="1677941"/>
                  </a:lnTo>
                  <a:lnTo>
                    <a:pt x="1246280" y="1677941"/>
                  </a:lnTo>
                  <a:lnTo>
                    <a:pt x="1246280" y="2274888"/>
                  </a:lnTo>
                  <a:lnTo>
                    <a:pt x="386305" y="2274888"/>
                  </a:lnTo>
                  <a:lnTo>
                    <a:pt x="386305" y="1677941"/>
                  </a:lnTo>
                  <a:lnTo>
                    <a:pt x="188705" y="1677941"/>
                  </a:lnTo>
                  <a:lnTo>
                    <a:pt x="179174" y="1677941"/>
                  </a:lnTo>
                  <a:lnTo>
                    <a:pt x="169644" y="1677306"/>
                  </a:lnTo>
                  <a:lnTo>
                    <a:pt x="160113" y="1676035"/>
                  </a:lnTo>
                  <a:lnTo>
                    <a:pt x="150900" y="1674129"/>
                  </a:lnTo>
                  <a:lnTo>
                    <a:pt x="141688" y="1671905"/>
                  </a:lnTo>
                  <a:lnTo>
                    <a:pt x="132792" y="1669363"/>
                  </a:lnTo>
                  <a:lnTo>
                    <a:pt x="123897" y="1666504"/>
                  </a:lnTo>
                  <a:lnTo>
                    <a:pt x="115320" y="1663009"/>
                  </a:lnTo>
                  <a:lnTo>
                    <a:pt x="107060" y="1659515"/>
                  </a:lnTo>
                  <a:lnTo>
                    <a:pt x="98800" y="1655385"/>
                  </a:lnTo>
                  <a:lnTo>
                    <a:pt x="91176" y="1650619"/>
                  </a:lnTo>
                  <a:lnTo>
                    <a:pt x="83233" y="1645854"/>
                  </a:lnTo>
                  <a:lnTo>
                    <a:pt x="75927" y="1640771"/>
                  </a:lnTo>
                  <a:lnTo>
                    <a:pt x="68938" y="1635052"/>
                  </a:lnTo>
                  <a:lnTo>
                    <a:pt x="61949" y="1629334"/>
                  </a:lnTo>
                  <a:lnTo>
                    <a:pt x="55277" y="1622980"/>
                  </a:lnTo>
                  <a:lnTo>
                    <a:pt x="48923" y="1616308"/>
                  </a:lnTo>
                  <a:lnTo>
                    <a:pt x="43205" y="1609319"/>
                  </a:lnTo>
                  <a:lnTo>
                    <a:pt x="37487" y="1602330"/>
                  </a:lnTo>
                  <a:lnTo>
                    <a:pt x="32404" y="1595023"/>
                  </a:lnTo>
                  <a:lnTo>
                    <a:pt x="27639" y="1587080"/>
                  </a:lnTo>
                  <a:lnTo>
                    <a:pt x="22873" y="1579456"/>
                  </a:lnTo>
                  <a:lnTo>
                    <a:pt x="18743" y="1571196"/>
                  </a:lnTo>
                  <a:lnTo>
                    <a:pt x="14931" y="1562618"/>
                  </a:lnTo>
                  <a:lnTo>
                    <a:pt x="11437" y="1554358"/>
                  </a:lnTo>
                  <a:lnTo>
                    <a:pt x="8577" y="1545462"/>
                  </a:lnTo>
                  <a:lnTo>
                    <a:pt x="6354" y="1536567"/>
                  </a:lnTo>
                  <a:lnTo>
                    <a:pt x="4130" y="1527354"/>
                  </a:lnTo>
                  <a:lnTo>
                    <a:pt x="2224" y="1518141"/>
                  </a:lnTo>
                  <a:lnTo>
                    <a:pt x="953" y="1508610"/>
                  </a:lnTo>
                  <a:lnTo>
                    <a:pt x="318" y="1499079"/>
                  </a:lnTo>
                  <a:lnTo>
                    <a:pt x="0" y="1489231"/>
                  </a:lnTo>
                  <a:lnTo>
                    <a:pt x="0" y="1235075"/>
                  </a:lnTo>
                  <a:close/>
                  <a:moveTo>
                    <a:pt x="625067" y="631825"/>
                  </a:moveTo>
                  <a:lnTo>
                    <a:pt x="638397" y="659149"/>
                  </a:lnTo>
                  <a:lnTo>
                    <a:pt x="654266" y="691557"/>
                  </a:lnTo>
                  <a:lnTo>
                    <a:pt x="672357" y="726824"/>
                  </a:lnTo>
                  <a:lnTo>
                    <a:pt x="691401" y="763361"/>
                  </a:lnTo>
                  <a:lnTo>
                    <a:pt x="700922" y="781154"/>
                  </a:lnTo>
                  <a:lnTo>
                    <a:pt x="710761" y="798946"/>
                  </a:lnTo>
                  <a:lnTo>
                    <a:pt x="720600" y="816103"/>
                  </a:lnTo>
                  <a:lnTo>
                    <a:pt x="730122" y="832307"/>
                  </a:lnTo>
                  <a:lnTo>
                    <a:pt x="739326" y="847240"/>
                  </a:lnTo>
                  <a:lnTo>
                    <a:pt x="748213" y="860902"/>
                  </a:lnTo>
                  <a:lnTo>
                    <a:pt x="756782" y="872657"/>
                  </a:lnTo>
                  <a:lnTo>
                    <a:pt x="764400" y="883142"/>
                  </a:lnTo>
                  <a:lnTo>
                    <a:pt x="764400" y="835802"/>
                  </a:lnTo>
                  <a:lnTo>
                    <a:pt x="764717" y="830400"/>
                  </a:lnTo>
                  <a:lnTo>
                    <a:pt x="765669" y="824681"/>
                  </a:lnTo>
                  <a:lnTo>
                    <a:pt x="766621" y="818962"/>
                  </a:lnTo>
                  <a:lnTo>
                    <a:pt x="768208" y="813243"/>
                  </a:lnTo>
                  <a:lnTo>
                    <a:pt x="771382" y="801488"/>
                  </a:lnTo>
                  <a:lnTo>
                    <a:pt x="775826" y="790050"/>
                  </a:lnTo>
                  <a:lnTo>
                    <a:pt x="779952" y="779565"/>
                  </a:lnTo>
                  <a:lnTo>
                    <a:pt x="783760" y="769080"/>
                  </a:lnTo>
                  <a:lnTo>
                    <a:pt x="785030" y="764315"/>
                  </a:lnTo>
                  <a:lnTo>
                    <a:pt x="786299" y="759866"/>
                  </a:lnTo>
                  <a:lnTo>
                    <a:pt x="786934" y="755418"/>
                  </a:lnTo>
                  <a:lnTo>
                    <a:pt x="787252" y="751923"/>
                  </a:lnTo>
                  <a:lnTo>
                    <a:pt x="786934" y="748111"/>
                  </a:lnTo>
                  <a:lnTo>
                    <a:pt x="786299" y="745251"/>
                  </a:lnTo>
                  <a:lnTo>
                    <a:pt x="784712" y="742074"/>
                  </a:lnTo>
                  <a:lnTo>
                    <a:pt x="783126" y="739215"/>
                  </a:lnTo>
                  <a:lnTo>
                    <a:pt x="781539" y="736673"/>
                  </a:lnTo>
                  <a:lnTo>
                    <a:pt x="779634" y="734131"/>
                  </a:lnTo>
                  <a:lnTo>
                    <a:pt x="775191" y="729365"/>
                  </a:lnTo>
                  <a:lnTo>
                    <a:pt x="770747" y="723964"/>
                  </a:lnTo>
                  <a:lnTo>
                    <a:pt x="768526" y="721105"/>
                  </a:lnTo>
                  <a:lnTo>
                    <a:pt x="766621" y="718245"/>
                  </a:lnTo>
                  <a:lnTo>
                    <a:pt x="765352" y="714750"/>
                  </a:lnTo>
                  <a:lnTo>
                    <a:pt x="764082" y="711573"/>
                  </a:lnTo>
                  <a:lnTo>
                    <a:pt x="763130" y="707443"/>
                  </a:lnTo>
                  <a:lnTo>
                    <a:pt x="763130" y="702995"/>
                  </a:lnTo>
                  <a:lnTo>
                    <a:pt x="763130" y="698864"/>
                  </a:lnTo>
                  <a:lnTo>
                    <a:pt x="763448" y="695369"/>
                  </a:lnTo>
                  <a:lnTo>
                    <a:pt x="764400" y="691874"/>
                  </a:lnTo>
                  <a:lnTo>
                    <a:pt x="765669" y="689015"/>
                  </a:lnTo>
                  <a:lnTo>
                    <a:pt x="766939" y="686791"/>
                  </a:lnTo>
                  <a:lnTo>
                    <a:pt x="769160" y="684567"/>
                  </a:lnTo>
                  <a:lnTo>
                    <a:pt x="771700" y="682978"/>
                  </a:lnTo>
                  <a:lnTo>
                    <a:pt x="774556" y="682025"/>
                  </a:lnTo>
                  <a:lnTo>
                    <a:pt x="777730" y="681072"/>
                  </a:lnTo>
                  <a:lnTo>
                    <a:pt x="781856" y="680119"/>
                  </a:lnTo>
                  <a:lnTo>
                    <a:pt x="785982" y="679483"/>
                  </a:lnTo>
                  <a:lnTo>
                    <a:pt x="791060" y="679166"/>
                  </a:lnTo>
                  <a:lnTo>
                    <a:pt x="802169" y="678848"/>
                  </a:lnTo>
                  <a:lnTo>
                    <a:pt x="815816" y="678848"/>
                  </a:lnTo>
                  <a:lnTo>
                    <a:pt x="833273" y="678848"/>
                  </a:lnTo>
                  <a:lnTo>
                    <a:pt x="846920" y="678848"/>
                  </a:lnTo>
                  <a:lnTo>
                    <a:pt x="858029" y="679166"/>
                  </a:lnTo>
                  <a:lnTo>
                    <a:pt x="862790" y="679483"/>
                  </a:lnTo>
                  <a:lnTo>
                    <a:pt x="867233" y="680119"/>
                  </a:lnTo>
                  <a:lnTo>
                    <a:pt x="871042" y="681072"/>
                  </a:lnTo>
                  <a:lnTo>
                    <a:pt x="874216" y="682025"/>
                  </a:lnTo>
                  <a:lnTo>
                    <a:pt x="877390" y="682978"/>
                  </a:lnTo>
                  <a:lnTo>
                    <a:pt x="879929" y="684567"/>
                  </a:lnTo>
                  <a:lnTo>
                    <a:pt x="881516" y="686791"/>
                  </a:lnTo>
                  <a:lnTo>
                    <a:pt x="883103" y="689015"/>
                  </a:lnTo>
                  <a:lnTo>
                    <a:pt x="884690" y="691874"/>
                  </a:lnTo>
                  <a:lnTo>
                    <a:pt x="885324" y="695369"/>
                  </a:lnTo>
                  <a:lnTo>
                    <a:pt x="885642" y="698864"/>
                  </a:lnTo>
                  <a:lnTo>
                    <a:pt x="885959" y="702995"/>
                  </a:lnTo>
                  <a:lnTo>
                    <a:pt x="885642" y="707443"/>
                  </a:lnTo>
                  <a:lnTo>
                    <a:pt x="885007" y="711573"/>
                  </a:lnTo>
                  <a:lnTo>
                    <a:pt x="883737" y="714750"/>
                  </a:lnTo>
                  <a:lnTo>
                    <a:pt x="882150" y="718245"/>
                  </a:lnTo>
                  <a:lnTo>
                    <a:pt x="880563" y="721105"/>
                  </a:lnTo>
                  <a:lnTo>
                    <a:pt x="878342" y="723964"/>
                  </a:lnTo>
                  <a:lnTo>
                    <a:pt x="873898" y="729365"/>
                  </a:lnTo>
                  <a:lnTo>
                    <a:pt x="869455" y="734131"/>
                  </a:lnTo>
                  <a:lnTo>
                    <a:pt x="867233" y="736673"/>
                  </a:lnTo>
                  <a:lnTo>
                    <a:pt x="865329" y="739215"/>
                  </a:lnTo>
                  <a:lnTo>
                    <a:pt x="864059" y="742074"/>
                  </a:lnTo>
                  <a:lnTo>
                    <a:pt x="862790" y="745251"/>
                  </a:lnTo>
                  <a:lnTo>
                    <a:pt x="862155" y="748111"/>
                  </a:lnTo>
                  <a:lnTo>
                    <a:pt x="861838" y="751923"/>
                  </a:lnTo>
                  <a:lnTo>
                    <a:pt x="862155" y="755418"/>
                  </a:lnTo>
                  <a:lnTo>
                    <a:pt x="862790" y="759866"/>
                  </a:lnTo>
                  <a:lnTo>
                    <a:pt x="864059" y="764315"/>
                  </a:lnTo>
                  <a:lnTo>
                    <a:pt x="865329" y="769080"/>
                  </a:lnTo>
                  <a:lnTo>
                    <a:pt x="869138" y="779565"/>
                  </a:lnTo>
                  <a:lnTo>
                    <a:pt x="873264" y="790050"/>
                  </a:lnTo>
                  <a:lnTo>
                    <a:pt x="877390" y="801488"/>
                  </a:lnTo>
                  <a:lnTo>
                    <a:pt x="880881" y="813243"/>
                  </a:lnTo>
                  <a:lnTo>
                    <a:pt x="882468" y="818962"/>
                  </a:lnTo>
                  <a:lnTo>
                    <a:pt x="883420" y="824681"/>
                  </a:lnTo>
                  <a:lnTo>
                    <a:pt x="884372" y="830400"/>
                  </a:lnTo>
                  <a:lnTo>
                    <a:pt x="884690" y="835802"/>
                  </a:lnTo>
                  <a:lnTo>
                    <a:pt x="884690" y="883142"/>
                  </a:lnTo>
                  <a:lnTo>
                    <a:pt x="892307" y="873293"/>
                  </a:lnTo>
                  <a:lnTo>
                    <a:pt x="900559" y="861219"/>
                  </a:lnTo>
                  <a:lnTo>
                    <a:pt x="909446" y="848193"/>
                  </a:lnTo>
                  <a:lnTo>
                    <a:pt x="918015" y="833260"/>
                  </a:lnTo>
                  <a:lnTo>
                    <a:pt x="927854" y="817692"/>
                  </a:lnTo>
                  <a:lnTo>
                    <a:pt x="937058" y="801170"/>
                  </a:lnTo>
                  <a:lnTo>
                    <a:pt x="956102" y="766221"/>
                  </a:lnTo>
                  <a:lnTo>
                    <a:pt x="974828" y="730319"/>
                  </a:lnTo>
                  <a:lnTo>
                    <a:pt x="992601" y="695369"/>
                  </a:lnTo>
                  <a:lnTo>
                    <a:pt x="1008788" y="663280"/>
                  </a:lnTo>
                  <a:lnTo>
                    <a:pt x="1022118" y="635956"/>
                  </a:lnTo>
                  <a:lnTo>
                    <a:pt x="1039892" y="640721"/>
                  </a:lnTo>
                  <a:lnTo>
                    <a:pt x="1056714" y="645805"/>
                  </a:lnTo>
                  <a:lnTo>
                    <a:pt x="1072900" y="651524"/>
                  </a:lnTo>
                  <a:lnTo>
                    <a:pt x="1088135" y="656925"/>
                  </a:lnTo>
                  <a:lnTo>
                    <a:pt x="1102417" y="662962"/>
                  </a:lnTo>
                  <a:lnTo>
                    <a:pt x="1116382" y="668681"/>
                  </a:lnTo>
                  <a:lnTo>
                    <a:pt x="1129395" y="675035"/>
                  </a:lnTo>
                  <a:lnTo>
                    <a:pt x="1141456" y="681390"/>
                  </a:lnTo>
                  <a:lnTo>
                    <a:pt x="1152882" y="687426"/>
                  </a:lnTo>
                  <a:lnTo>
                    <a:pt x="1163990" y="693781"/>
                  </a:lnTo>
                  <a:lnTo>
                    <a:pt x="1173830" y="700135"/>
                  </a:lnTo>
                  <a:lnTo>
                    <a:pt x="1183669" y="706807"/>
                  </a:lnTo>
                  <a:lnTo>
                    <a:pt x="1192238" y="713162"/>
                  </a:lnTo>
                  <a:lnTo>
                    <a:pt x="1200807" y="719198"/>
                  </a:lnTo>
                  <a:lnTo>
                    <a:pt x="1208107" y="725553"/>
                  </a:lnTo>
                  <a:lnTo>
                    <a:pt x="1215725" y="731589"/>
                  </a:lnTo>
                  <a:lnTo>
                    <a:pt x="1221755" y="737308"/>
                  </a:lnTo>
                  <a:lnTo>
                    <a:pt x="1227785" y="743345"/>
                  </a:lnTo>
                  <a:lnTo>
                    <a:pt x="1233181" y="748746"/>
                  </a:lnTo>
                  <a:lnTo>
                    <a:pt x="1237942" y="753830"/>
                  </a:lnTo>
                  <a:lnTo>
                    <a:pt x="1246511" y="763997"/>
                  </a:lnTo>
                  <a:lnTo>
                    <a:pt x="1253176" y="772575"/>
                  </a:lnTo>
                  <a:lnTo>
                    <a:pt x="1257937" y="779565"/>
                  </a:lnTo>
                  <a:lnTo>
                    <a:pt x="1261428" y="784649"/>
                  </a:lnTo>
                  <a:lnTo>
                    <a:pt x="1263650" y="789097"/>
                  </a:lnTo>
                  <a:lnTo>
                    <a:pt x="1263650" y="1090613"/>
                  </a:lnTo>
                  <a:lnTo>
                    <a:pt x="815816" y="1090613"/>
                  </a:lnTo>
                  <a:lnTo>
                    <a:pt x="368300" y="1090613"/>
                  </a:lnTo>
                  <a:lnTo>
                    <a:pt x="368300" y="789097"/>
                  </a:lnTo>
                  <a:lnTo>
                    <a:pt x="370839" y="784649"/>
                  </a:lnTo>
                  <a:lnTo>
                    <a:pt x="374648" y="778930"/>
                  </a:lnTo>
                  <a:lnTo>
                    <a:pt x="380043" y="771622"/>
                  </a:lnTo>
                  <a:lnTo>
                    <a:pt x="387026" y="762726"/>
                  </a:lnTo>
                  <a:lnTo>
                    <a:pt x="396230" y="752559"/>
                  </a:lnTo>
                  <a:lnTo>
                    <a:pt x="401626" y="746840"/>
                  </a:lnTo>
                  <a:lnTo>
                    <a:pt x="407656" y="741121"/>
                  </a:lnTo>
                  <a:lnTo>
                    <a:pt x="414004" y="735084"/>
                  </a:lnTo>
                  <a:lnTo>
                    <a:pt x="420986" y="729048"/>
                  </a:lnTo>
                  <a:lnTo>
                    <a:pt x="428603" y="722693"/>
                  </a:lnTo>
                  <a:lnTo>
                    <a:pt x="436856" y="716339"/>
                  </a:lnTo>
                  <a:lnTo>
                    <a:pt x="445742" y="709984"/>
                  </a:lnTo>
                  <a:lnTo>
                    <a:pt x="455264" y="703312"/>
                  </a:lnTo>
                  <a:lnTo>
                    <a:pt x="465420" y="696640"/>
                  </a:lnTo>
                  <a:lnTo>
                    <a:pt x="476212" y="690286"/>
                  </a:lnTo>
                  <a:lnTo>
                    <a:pt x="487638" y="683931"/>
                  </a:lnTo>
                  <a:lnTo>
                    <a:pt x="499698" y="677259"/>
                  </a:lnTo>
                  <a:lnTo>
                    <a:pt x="513029" y="670905"/>
                  </a:lnTo>
                  <a:lnTo>
                    <a:pt x="526676" y="664550"/>
                  </a:lnTo>
                  <a:lnTo>
                    <a:pt x="540959" y="658831"/>
                  </a:lnTo>
                  <a:lnTo>
                    <a:pt x="556193" y="652795"/>
                  </a:lnTo>
                  <a:lnTo>
                    <a:pt x="572380" y="647394"/>
                  </a:lnTo>
                  <a:lnTo>
                    <a:pt x="588884" y="641675"/>
                  </a:lnTo>
                  <a:lnTo>
                    <a:pt x="606658" y="636591"/>
                  </a:lnTo>
                  <a:lnTo>
                    <a:pt x="625067" y="631825"/>
                  </a:lnTo>
                  <a:close/>
                  <a:moveTo>
                    <a:pt x="815815" y="0"/>
                  </a:moveTo>
                  <a:lnTo>
                    <a:pt x="826313" y="317"/>
                  </a:lnTo>
                  <a:lnTo>
                    <a:pt x="837129" y="951"/>
                  </a:lnTo>
                  <a:lnTo>
                    <a:pt x="847945" y="2536"/>
                  </a:lnTo>
                  <a:lnTo>
                    <a:pt x="858443" y="4439"/>
                  </a:lnTo>
                  <a:lnTo>
                    <a:pt x="869259" y="6658"/>
                  </a:lnTo>
                  <a:lnTo>
                    <a:pt x="880075" y="9511"/>
                  </a:lnTo>
                  <a:lnTo>
                    <a:pt x="890254" y="13315"/>
                  </a:lnTo>
                  <a:lnTo>
                    <a:pt x="900752" y="16803"/>
                  </a:lnTo>
                  <a:lnTo>
                    <a:pt x="910614" y="21558"/>
                  </a:lnTo>
                  <a:lnTo>
                    <a:pt x="920476" y="26631"/>
                  </a:lnTo>
                  <a:lnTo>
                    <a:pt x="930655" y="32020"/>
                  </a:lnTo>
                  <a:lnTo>
                    <a:pt x="939881" y="38360"/>
                  </a:lnTo>
                  <a:lnTo>
                    <a:pt x="949424" y="45018"/>
                  </a:lnTo>
                  <a:lnTo>
                    <a:pt x="958332" y="51993"/>
                  </a:lnTo>
                  <a:lnTo>
                    <a:pt x="967239" y="59601"/>
                  </a:lnTo>
                  <a:lnTo>
                    <a:pt x="975192" y="67844"/>
                  </a:lnTo>
                  <a:lnTo>
                    <a:pt x="983463" y="76087"/>
                  </a:lnTo>
                  <a:lnTo>
                    <a:pt x="991098" y="85280"/>
                  </a:lnTo>
                  <a:lnTo>
                    <a:pt x="998415" y="95425"/>
                  </a:lnTo>
                  <a:lnTo>
                    <a:pt x="1005413" y="105253"/>
                  </a:lnTo>
                  <a:lnTo>
                    <a:pt x="1012094" y="116032"/>
                  </a:lnTo>
                  <a:lnTo>
                    <a:pt x="1018138" y="127445"/>
                  </a:lnTo>
                  <a:lnTo>
                    <a:pt x="1023546" y="139175"/>
                  </a:lnTo>
                  <a:lnTo>
                    <a:pt x="1028954" y="151222"/>
                  </a:lnTo>
                  <a:lnTo>
                    <a:pt x="1033408" y="163903"/>
                  </a:lnTo>
                  <a:lnTo>
                    <a:pt x="1037225" y="177218"/>
                  </a:lnTo>
                  <a:lnTo>
                    <a:pt x="1041042" y="191167"/>
                  </a:lnTo>
                  <a:lnTo>
                    <a:pt x="1043905" y="205117"/>
                  </a:lnTo>
                  <a:lnTo>
                    <a:pt x="1046132" y="219700"/>
                  </a:lnTo>
                  <a:lnTo>
                    <a:pt x="1047723" y="235234"/>
                  </a:lnTo>
                  <a:lnTo>
                    <a:pt x="1048677" y="251085"/>
                  </a:lnTo>
                  <a:lnTo>
                    <a:pt x="1049313" y="267254"/>
                  </a:lnTo>
                  <a:lnTo>
                    <a:pt x="1048677" y="278984"/>
                  </a:lnTo>
                  <a:lnTo>
                    <a:pt x="1049313" y="278667"/>
                  </a:lnTo>
                  <a:lnTo>
                    <a:pt x="1051858" y="279301"/>
                  </a:lnTo>
                  <a:lnTo>
                    <a:pt x="1054085" y="280569"/>
                  </a:lnTo>
                  <a:lnTo>
                    <a:pt x="1055676" y="282471"/>
                  </a:lnTo>
                  <a:lnTo>
                    <a:pt x="1057584" y="285007"/>
                  </a:lnTo>
                  <a:lnTo>
                    <a:pt x="1059175" y="287861"/>
                  </a:lnTo>
                  <a:lnTo>
                    <a:pt x="1060129" y="291665"/>
                  </a:lnTo>
                  <a:lnTo>
                    <a:pt x="1061084" y="296103"/>
                  </a:lnTo>
                  <a:lnTo>
                    <a:pt x="1061402" y="300859"/>
                  </a:lnTo>
                  <a:lnTo>
                    <a:pt x="1061720" y="305614"/>
                  </a:lnTo>
                  <a:lnTo>
                    <a:pt x="1062038" y="311004"/>
                  </a:lnTo>
                  <a:lnTo>
                    <a:pt x="1061402" y="322734"/>
                  </a:lnTo>
                  <a:lnTo>
                    <a:pt x="1060129" y="335415"/>
                  </a:lnTo>
                  <a:lnTo>
                    <a:pt x="1057903" y="348730"/>
                  </a:lnTo>
                  <a:lnTo>
                    <a:pt x="1055358" y="361411"/>
                  </a:lnTo>
                  <a:lnTo>
                    <a:pt x="1051858" y="374092"/>
                  </a:lnTo>
                  <a:lnTo>
                    <a:pt x="1048041" y="385822"/>
                  </a:lnTo>
                  <a:lnTo>
                    <a:pt x="1045814" y="391211"/>
                  </a:lnTo>
                  <a:lnTo>
                    <a:pt x="1043587" y="396601"/>
                  </a:lnTo>
                  <a:lnTo>
                    <a:pt x="1041360" y="401356"/>
                  </a:lnTo>
                  <a:lnTo>
                    <a:pt x="1038816" y="405478"/>
                  </a:lnTo>
                  <a:lnTo>
                    <a:pt x="1036589" y="408965"/>
                  </a:lnTo>
                  <a:lnTo>
                    <a:pt x="1034044" y="412452"/>
                  </a:lnTo>
                  <a:lnTo>
                    <a:pt x="1031499" y="414988"/>
                  </a:lnTo>
                  <a:lnTo>
                    <a:pt x="1028954" y="416891"/>
                  </a:lnTo>
                  <a:lnTo>
                    <a:pt x="1026409" y="417842"/>
                  </a:lnTo>
                  <a:lnTo>
                    <a:pt x="1023228" y="418159"/>
                  </a:lnTo>
                  <a:lnTo>
                    <a:pt x="1022592" y="418159"/>
                  </a:lnTo>
                  <a:lnTo>
                    <a:pt x="1018456" y="429572"/>
                  </a:lnTo>
                  <a:lnTo>
                    <a:pt x="1014320" y="440668"/>
                  </a:lnTo>
                  <a:lnTo>
                    <a:pt x="1009867" y="451763"/>
                  </a:lnTo>
                  <a:lnTo>
                    <a:pt x="1005095" y="462542"/>
                  </a:lnTo>
                  <a:lnTo>
                    <a:pt x="1000323" y="473004"/>
                  </a:lnTo>
                  <a:lnTo>
                    <a:pt x="995233" y="483466"/>
                  </a:lnTo>
                  <a:lnTo>
                    <a:pt x="990143" y="493611"/>
                  </a:lnTo>
                  <a:lnTo>
                    <a:pt x="984417" y="503756"/>
                  </a:lnTo>
                  <a:lnTo>
                    <a:pt x="978691" y="513267"/>
                  </a:lnTo>
                  <a:lnTo>
                    <a:pt x="972647" y="522777"/>
                  </a:lnTo>
                  <a:lnTo>
                    <a:pt x="966921" y="531971"/>
                  </a:lnTo>
                  <a:lnTo>
                    <a:pt x="960558" y="540848"/>
                  </a:lnTo>
                  <a:lnTo>
                    <a:pt x="954196" y="549725"/>
                  </a:lnTo>
                  <a:lnTo>
                    <a:pt x="947516" y="557650"/>
                  </a:lnTo>
                  <a:lnTo>
                    <a:pt x="940835" y="565893"/>
                  </a:lnTo>
                  <a:lnTo>
                    <a:pt x="934155" y="573502"/>
                  </a:lnTo>
                  <a:lnTo>
                    <a:pt x="927474" y="581110"/>
                  </a:lnTo>
                  <a:lnTo>
                    <a:pt x="920476" y="587768"/>
                  </a:lnTo>
                  <a:lnTo>
                    <a:pt x="913477" y="594108"/>
                  </a:lnTo>
                  <a:lnTo>
                    <a:pt x="906160" y="600449"/>
                  </a:lnTo>
                  <a:lnTo>
                    <a:pt x="898844" y="606156"/>
                  </a:lnTo>
                  <a:lnTo>
                    <a:pt x="891845" y="611545"/>
                  </a:lnTo>
                  <a:lnTo>
                    <a:pt x="883892" y="616300"/>
                  </a:lnTo>
                  <a:lnTo>
                    <a:pt x="876575" y="620739"/>
                  </a:lnTo>
                  <a:lnTo>
                    <a:pt x="869259" y="624860"/>
                  </a:lnTo>
                  <a:lnTo>
                    <a:pt x="861624" y="628030"/>
                  </a:lnTo>
                  <a:lnTo>
                    <a:pt x="853989" y="631518"/>
                  </a:lnTo>
                  <a:lnTo>
                    <a:pt x="846354" y="633737"/>
                  </a:lnTo>
                  <a:lnTo>
                    <a:pt x="838719" y="635956"/>
                  </a:lnTo>
                  <a:lnTo>
                    <a:pt x="830766" y="636907"/>
                  </a:lnTo>
                  <a:lnTo>
                    <a:pt x="823450" y="638175"/>
                  </a:lnTo>
                  <a:lnTo>
                    <a:pt x="815815" y="638175"/>
                  </a:lnTo>
                  <a:lnTo>
                    <a:pt x="807862" y="638175"/>
                  </a:lnTo>
                  <a:lnTo>
                    <a:pt x="800227" y="636907"/>
                  </a:lnTo>
                  <a:lnTo>
                    <a:pt x="792274" y="635639"/>
                  </a:lnTo>
                  <a:lnTo>
                    <a:pt x="784957" y="633737"/>
                  </a:lnTo>
                  <a:lnTo>
                    <a:pt x="777322" y="631201"/>
                  </a:lnTo>
                  <a:lnTo>
                    <a:pt x="769370" y="628030"/>
                  </a:lnTo>
                  <a:lnTo>
                    <a:pt x="762053" y="624860"/>
                  </a:lnTo>
                  <a:lnTo>
                    <a:pt x="754418" y="620739"/>
                  </a:lnTo>
                  <a:lnTo>
                    <a:pt x="747101" y="616300"/>
                  </a:lnTo>
                  <a:lnTo>
                    <a:pt x="739466" y="611545"/>
                  </a:lnTo>
                  <a:lnTo>
                    <a:pt x="732150" y="606156"/>
                  </a:lnTo>
                  <a:lnTo>
                    <a:pt x="724833" y="600132"/>
                  </a:lnTo>
                  <a:lnTo>
                    <a:pt x="717834" y="594108"/>
                  </a:lnTo>
                  <a:lnTo>
                    <a:pt x="710836" y="587768"/>
                  </a:lnTo>
                  <a:lnTo>
                    <a:pt x="703837" y="580476"/>
                  </a:lnTo>
                  <a:lnTo>
                    <a:pt x="696839" y="573185"/>
                  </a:lnTo>
                  <a:lnTo>
                    <a:pt x="690158" y="565576"/>
                  </a:lnTo>
                  <a:lnTo>
                    <a:pt x="683478" y="557333"/>
                  </a:lnTo>
                  <a:lnTo>
                    <a:pt x="676797" y="549091"/>
                  </a:lnTo>
                  <a:lnTo>
                    <a:pt x="670435" y="540531"/>
                  </a:lnTo>
                  <a:lnTo>
                    <a:pt x="664072" y="531654"/>
                  </a:lnTo>
                  <a:lnTo>
                    <a:pt x="658346" y="522143"/>
                  </a:lnTo>
                  <a:lnTo>
                    <a:pt x="652302" y="512950"/>
                  </a:lnTo>
                  <a:lnTo>
                    <a:pt x="646894" y="502805"/>
                  </a:lnTo>
                  <a:lnTo>
                    <a:pt x="641168" y="492977"/>
                  </a:lnTo>
                  <a:lnTo>
                    <a:pt x="635760" y="482832"/>
                  </a:lnTo>
                  <a:lnTo>
                    <a:pt x="630988" y="472370"/>
                  </a:lnTo>
                  <a:lnTo>
                    <a:pt x="625898" y="461591"/>
                  </a:lnTo>
                  <a:lnTo>
                    <a:pt x="621445" y="450495"/>
                  </a:lnTo>
                  <a:lnTo>
                    <a:pt x="616991" y="439716"/>
                  </a:lnTo>
                  <a:lnTo>
                    <a:pt x="612537" y="428621"/>
                  </a:lnTo>
                  <a:lnTo>
                    <a:pt x="608402" y="417208"/>
                  </a:lnTo>
                  <a:lnTo>
                    <a:pt x="605857" y="416256"/>
                  </a:lnTo>
                  <a:lnTo>
                    <a:pt x="603312" y="414988"/>
                  </a:lnTo>
                  <a:lnTo>
                    <a:pt x="600767" y="413086"/>
                  </a:lnTo>
                  <a:lnTo>
                    <a:pt x="598222" y="410233"/>
                  </a:lnTo>
                  <a:lnTo>
                    <a:pt x="595359" y="407063"/>
                  </a:lnTo>
                  <a:lnTo>
                    <a:pt x="592814" y="403258"/>
                  </a:lnTo>
                  <a:lnTo>
                    <a:pt x="590587" y="399137"/>
                  </a:lnTo>
                  <a:lnTo>
                    <a:pt x="588360" y="394699"/>
                  </a:lnTo>
                  <a:lnTo>
                    <a:pt x="586134" y="389626"/>
                  </a:lnTo>
                  <a:lnTo>
                    <a:pt x="584543" y="384237"/>
                  </a:lnTo>
                  <a:lnTo>
                    <a:pt x="580726" y="372824"/>
                  </a:lnTo>
                  <a:lnTo>
                    <a:pt x="577862" y="361094"/>
                  </a:lnTo>
                  <a:lnTo>
                    <a:pt x="575318" y="348730"/>
                  </a:lnTo>
                  <a:lnTo>
                    <a:pt x="573409" y="336366"/>
                  </a:lnTo>
                  <a:lnTo>
                    <a:pt x="571818" y="324319"/>
                  </a:lnTo>
                  <a:lnTo>
                    <a:pt x="571500" y="312906"/>
                  </a:lnTo>
                  <a:lnTo>
                    <a:pt x="571500" y="307833"/>
                  </a:lnTo>
                  <a:lnTo>
                    <a:pt x="571818" y="303078"/>
                  </a:lnTo>
                  <a:lnTo>
                    <a:pt x="572136" y="298322"/>
                  </a:lnTo>
                  <a:lnTo>
                    <a:pt x="573091" y="294201"/>
                  </a:lnTo>
                  <a:lnTo>
                    <a:pt x="574045" y="290397"/>
                  </a:lnTo>
                  <a:lnTo>
                    <a:pt x="575318" y="287227"/>
                  </a:lnTo>
                  <a:lnTo>
                    <a:pt x="576590" y="284373"/>
                  </a:lnTo>
                  <a:lnTo>
                    <a:pt x="578499" y="282471"/>
                  </a:lnTo>
                  <a:lnTo>
                    <a:pt x="580407" y="280886"/>
                  </a:lnTo>
                  <a:lnTo>
                    <a:pt x="582634" y="279935"/>
                  </a:lnTo>
                  <a:lnTo>
                    <a:pt x="582316" y="267254"/>
                  </a:lnTo>
                  <a:lnTo>
                    <a:pt x="582634" y="251085"/>
                  </a:lnTo>
                  <a:lnTo>
                    <a:pt x="583589" y="235234"/>
                  </a:lnTo>
                  <a:lnTo>
                    <a:pt x="585179" y="219700"/>
                  </a:lnTo>
                  <a:lnTo>
                    <a:pt x="587406" y="205117"/>
                  </a:lnTo>
                  <a:lnTo>
                    <a:pt x="590269" y="191167"/>
                  </a:lnTo>
                  <a:lnTo>
                    <a:pt x="594087" y="177218"/>
                  </a:lnTo>
                  <a:lnTo>
                    <a:pt x="598222" y="163903"/>
                  </a:lnTo>
                  <a:lnTo>
                    <a:pt x="602676" y="151222"/>
                  </a:lnTo>
                  <a:lnTo>
                    <a:pt x="607766" y="139175"/>
                  </a:lnTo>
                  <a:lnTo>
                    <a:pt x="613174" y="127445"/>
                  </a:lnTo>
                  <a:lnTo>
                    <a:pt x="619218" y="116032"/>
                  </a:lnTo>
                  <a:lnTo>
                    <a:pt x="625898" y="105253"/>
                  </a:lnTo>
                  <a:lnTo>
                    <a:pt x="632897" y="95425"/>
                  </a:lnTo>
                  <a:lnTo>
                    <a:pt x="640214" y="85280"/>
                  </a:lnTo>
                  <a:lnTo>
                    <a:pt x="647848" y="76087"/>
                  </a:lnTo>
                  <a:lnTo>
                    <a:pt x="656120" y="67844"/>
                  </a:lnTo>
                  <a:lnTo>
                    <a:pt x="664072" y="59601"/>
                  </a:lnTo>
                  <a:lnTo>
                    <a:pt x="672980" y="51993"/>
                  </a:lnTo>
                  <a:lnTo>
                    <a:pt x="681887" y="45018"/>
                  </a:lnTo>
                  <a:lnTo>
                    <a:pt x="691431" y="38360"/>
                  </a:lnTo>
                  <a:lnTo>
                    <a:pt x="700656" y="32020"/>
                  </a:lnTo>
                  <a:lnTo>
                    <a:pt x="710836" y="26631"/>
                  </a:lnTo>
                  <a:lnTo>
                    <a:pt x="720697" y="21558"/>
                  </a:lnTo>
                  <a:lnTo>
                    <a:pt x="730877" y="16803"/>
                  </a:lnTo>
                  <a:lnTo>
                    <a:pt x="741057" y="13315"/>
                  </a:lnTo>
                  <a:lnTo>
                    <a:pt x="751555" y="9511"/>
                  </a:lnTo>
                  <a:lnTo>
                    <a:pt x="762053" y="6658"/>
                  </a:lnTo>
                  <a:lnTo>
                    <a:pt x="772869" y="4439"/>
                  </a:lnTo>
                  <a:lnTo>
                    <a:pt x="783685" y="2536"/>
                  </a:lnTo>
                  <a:lnTo>
                    <a:pt x="794183" y="951"/>
                  </a:lnTo>
                  <a:lnTo>
                    <a:pt x="804999" y="317"/>
                  </a:lnTo>
                  <a:lnTo>
                    <a:pt x="815815"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31" name="矩形 30"/>
          <p:cNvSpPr/>
          <p:nvPr/>
        </p:nvSpPr>
        <p:spPr>
          <a:xfrm>
            <a:off x="1799771" y="5990199"/>
            <a:ext cx="8592457" cy="830997"/>
          </a:xfrm>
          <a:prstGeom prst="rect">
            <a:avLst/>
          </a:prstGeom>
        </p:spPr>
        <p:txBody>
          <a:bodyPr wrap="square">
            <a:spAutoFit/>
          </a:bodyPr>
          <a:lstStyle/>
          <a:p>
            <a:pPr algn="ctr"/>
            <a:r>
              <a:rPr lang="en-US" altLang="zh-CN" sz="16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a:t>
            </a:r>
            <a:r>
              <a:rPr lang="en-US" altLang="zh-CN" sz="1600" dirty="0" smtClean="0">
                <a:solidFill>
                  <a:schemeClr val="bg1"/>
                </a:solidFill>
                <a:latin typeface="Nexa Light" panose="02000000000000000000" pitchFamily="2" charset="0"/>
                <a:ea typeface="Microsoft YaHei" panose="020B0503020204020204" pitchFamily="34" charset="-122"/>
              </a:rPr>
              <a:t>has </a:t>
            </a:r>
            <a:r>
              <a:rPr lang="en-US" altLang="zh-CN" sz="1600" dirty="0">
                <a:solidFill>
                  <a:schemeClr val="bg1"/>
                </a:solidFill>
                <a:latin typeface="Nexa Light" panose="02000000000000000000" pitchFamily="2" charset="0"/>
                <a:ea typeface="Microsoft YaHei" panose="020B0503020204020204" pitchFamily="34" charset="-122"/>
              </a:rPr>
              <a:t>been broken, </a:t>
            </a:r>
            <a:r>
              <a:rPr lang="en-US" altLang="zh-CN" sz="1600" dirty="0">
                <a:solidFill>
                  <a:srgbClr val="F7B902"/>
                </a:solidFill>
                <a:latin typeface="Nexa Light" panose="02000000000000000000" pitchFamily="2" charset="0"/>
                <a:ea typeface="Microsoft YaHei" panose="020B0503020204020204" pitchFamily="34" charset="-122"/>
              </a:rPr>
              <a:t>the world </a:t>
            </a:r>
            <a:r>
              <a:rPr lang="en-US" altLang="zh-CN" sz="1600" dirty="0" smtClean="0">
                <a:solidFill>
                  <a:srgbClr val="F7B902"/>
                </a:solidFill>
                <a:latin typeface="Nexa Light" panose="02000000000000000000" pitchFamily="2" charset="0"/>
                <a:ea typeface="Microsoft YaHei" panose="020B0503020204020204" pitchFamily="34" charset="-122"/>
              </a:rPr>
              <a:t>grief</a:t>
            </a:r>
            <a:r>
              <a:rPr lang="en-US" altLang="zh-CN" sz="1600" dirty="0">
                <a:solidFill>
                  <a:srgbClr val="F7B902"/>
                </a:solidFill>
                <a:latin typeface="Nexa Light" panose="02000000000000000000" pitchFamily="2" charset="0"/>
                <a:ea typeface="Microsoft YaHei" panose="020B0503020204020204" pitchFamily="34" charset="-122"/>
              </a:rPr>
              <a:t>. The sun comes right </a:t>
            </a:r>
            <a:endParaRPr lang="zh-CN" altLang="en-US" sz="1600" dirty="0">
              <a:solidFill>
                <a:srgbClr val="F7B902"/>
              </a:solidFill>
            </a:endParaRPr>
          </a:p>
          <a:p>
            <a:pPr algn="ctr"/>
            <a:endParaRPr lang="zh-CN" altLang="en-US" sz="1600" dirty="0"/>
          </a:p>
        </p:txBody>
      </p:sp>
      <p:sp>
        <p:nvSpPr>
          <p:cNvPr id="32" name="文本框 31"/>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33" name="矩形 32"/>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34" name="矩形 33"/>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3</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48928628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750"/>
                                        <p:tgtEl>
                                          <p:spTgt spid="36"/>
                                        </p:tgtEl>
                                      </p:cBhvr>
                                    </p:animEffect>
                                    <p:anim calcmode="lin" valueType="num">
                                      <p:cBhvr>
                                        <p:cTn id="16" dur="750" fill="hold"/>
                                        <p:tgtEl>
                                          <p:spTgt spid="36"/>
                                        </p:tgtEl>
                                        <p:attrNameLst>
                                          <p:attrName>ppt_x</p:attrName>
                                        </p:attrNameLst>
                                      </p:cBhvr>
                                      <p:tavLst>
                                        <p:tav tm="0">
                                          <p:val>
                                            <p:strVal val="#ppt_x"/>
                                          </p:val>
                                        </p:tav>
                                        <p:tav tm="100000">
                                          <p:val>
                                            <p:strVal val="#ppt_x"/>
                                          </p:val>
                                        </p:tav>
                                      </p:tavLst>
                                    </p:anim>
                                    <p:anim calcmode="lin" valueType="num">
                                      <p:cBhvr>
                                        <p:cTn id="17" dur="75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3250"/>
                            </p:stCondLst>
                            <p:childTnLst>
                              <p:par>
                                <p:cTn id="37" presetID="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1000" fill="hold"/>
                                        <p:tgtEl>
                                          <p:spTgt spid="39"/>
                                        </p:tgtEl>
                                        <p:attrNameLst>
                                          <p:attrName>ppt_x</p:attrName>
                                        </p:attrNameLst>
                                      </p:cBhvr>
                                      <p:tavLst>
                                        <p:tav tm="0">
                                          <p:val>
                                            <p:strVal val="#ppt_x"/>
                                          </p:val>
                                        </p:tav>
                                        <p:tav tm="100000">
                                          <p:val>
                                            <p:strVal val="#ppt_x"/>
                                          </p:val>
                                        </p:tav>
                                      </p:tavLst>
                                    </p:anim>
                                    <p:anim calcmode="lin" valueType="num">
                                      <p:cBhvr additive="base">
                                        <p:cTn id="40" dur="10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4250"/>
                            </p:stCondLst>
                            <p:childTnLst>
                              <p:par>
                                <p:cTn id="42" presetID="2" presetClass="entr" presetSubtype="4"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1000" fill="hold"/>
                                        <p:tgtEl>
                                          <p:spTgt spid="38"/>
                                        </p:tgtEl>
                                        <p:attrNameLst>
                                          <p:attrName>ppt_x</p:attrName>
                                        </p:attrNameLst>
                                      </p:cBhvr>
                                      <p:tavLst>
                                        <p:tav tm="0">
                                          <p:val>
                                            <p:strVal val="#ppt_x"/>
                                          </p:val>
                                        </p:tav>
                                        <p:tav tm="100000">
                                          <p:val>
                                            <p:strVal val="#ppt_x"/>
                                          </p:val>
                                        </p:tav>
                                      </p:tavLst>
                                    </p:anim>
                                    <p:anim calcmode="lin" valueType="num">
                                      <p:cBhvr additive="base">
                                        <p:cTn id="45" dur="1000" fill="hold"/>
                                        <p:tgtEl>
                                          <p:spTgt spid="38"/>
                                        </p:tgtEl>
                                        <p:attrNameLst>
                                          <p:attrName>ppt_y</p:attrName>
                                        </p:attrNameLst>
                                      </p:cBhvr>
                                      <p:tavLst>
                                        <p:tav tm="0">
                                          <p:val>
                                            <p:strVal val="1+#ppt_h/2"/>
                                          </p:val>
                                        </p:tav>
                                        <p:tav tm="100000">
                                          <p:val>
                                            <p:strVal val="#ppt_y"/>
                                          </p:val>
                                        </p:tav>
                                      </p:tavLst>
                                    </p:anim>
                                  </p:childTnLst>
                                </p:cTn>
                              </p:par>
                            </p:childTnLst>
                          </p:cTn>
                        </p:par>
                        <p:par>
                          <p:cTn id="46" fill="hold">
                            <p:stCondLst>
                              <p:cond delay="5250"/>
                            </p:stCondLst>
                            <p:childTnLst>
                              <p:par>
                                <p:cTn id="47" presetID="2" presetClass="entr" presetSubtype="4"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1000" fill="hold"/>
                                        <p:tgtEl>
                                          <p:spTgt spid="37"/>
                                        </p:tgtEl>
                                        <p:attrNameLst>
                                          <p:attrName>ppt_x</p:attrName>
                                        </p:attrNameLst>
                                      </p:cBhvr>
                                      <p:tavLst>
                                        <p:tav tm="0">
                                          <p:val>
                                            <p:strVal val="#ppt_x"/>
                                          </p:val>
                                        </p:tav>
                                        <p:tav tm="100000">
                                          <p:val>
                                            <p:strVal val="#ppt_x"/>
                                          </p:val>
                                        </p:tav>
                                      </p:tavLst>
                                    </p:anim>
                                    <p:anim calcmode="lin" valueType="num">
                                      <p:cBhvr additive="base">
                                        <p:cTn id="50" dur="1000" fill="hold"/>
                                        <p:tgtEl>
                                          <p:spTgt spid="37"/>
                                        </p:tgtEl>
                                        <p:attrNameLst>
                                          <p:attrName>ppt_y</p:attrName>
                                        </p:attrNameLst>
                                      </p:cBhvr>
                                      <p:tavLst>
                                        <p:tav tm="0">
                                          <p:val>
                                            <p:strVal val="1+#ppt_h/2"/>
                                          </p:val>
                                        </p:tav>
                                        <p:tav tm="100000">
                                          <p:val>
                                            <p:strVal val="#ppt_y"/>
                                          </p:val>
                                        </p:tav>
                                      </p:tavLst>
                                    </p:anim>
                                  </p:childTnLst>
                                </p:cTn>
                              </p:par>
                            </p:childTnLst>
                          </p:cTn>
                        </p:par>
                        <p:par>
                          <p:cTn id="51" fill="hold">
                            <p:stCondLst>
                              <p:cond delay="6250"/>
                            </p:stCondLst>
                            <p:childTnLst>
                              <p:par>
                                <p:cTn id="52" presetID="10" presetClass="entr" presetSubtype="0" fill="hold" grpId="0"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p:bldP spid="32" grpId="0"/>
      <p:bldP spid="33" grpId="0"/>
      <p:bldP spid="34" grpId="0" animBg="1"/>
      <p:bldP spid="35" grpId="0" animBg="1"/>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 y="3176588"/>
            <a:ext cx="12192000" cy="1008062"/>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3346" y="1882115"/>
            <a:ext cx="3010354" cy="2004871"/>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1293" y="1882025"/>
            <a:ext cx="3010439" cy="2004927"/>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379" y="1881188"/>
            <a:ext cx="3006850" cy="2006600"/>
          </a:xfrm>
          <a:prstGeom prst="rect">
            <a:avLst/>
          </a:prstGeom>
        </p:spPr>
      </p:pic>
      <p:grpSp>
        <p:nvGrpSpPr>
          <p:cNvPr id="23" name="组合 22"/>
          <p:cNvGrpSpPr/>
          <p:nvPr/>
        </p:nvGrpSpPr>
        <p:grpSpPr>
          <a:xfrm>
            <a:off x="1509486" y="4426857"/>
            <a:ext cx="2195512" cy="2007976"/>
            <a:chOff x="1509486" y="4426857"/>
            <a:chExt cx="2195512" cy="2007976"/>
          </a:xfrm>
        </p:grpSpPr>
        <p:sp>
          <p:nvSpPr>
            <p:cNvPr id="12" name="文本框 11"/>
            <p:cNvSpPr txBox="1"/>
            <p:nvPr/>
          </p:nvSpPr>
          <p:spPr>
            <a:xfrm>
              <a:off x="1509486" y="4426857"/>
              <a:ext cx="2162628" cy="370568"/>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15" name="矩形 14"/>
            <p:cNvSpPr/>
            <p:nvPr/>
          </p:nvSpPr>
          <p:spPr>
            <a:xfrm>
              <a:off x="1509486" y="5049838"/>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24" name="组合 23"/>
          <p:cNvGrpSpPr/>
          <p:nvPr/>
        </p:nvGrpSpPr>
        <p:grpSpPr>
          <a:xfrm>
            <a:off x="5014687" y="4426857"/>
            <a:ext cx="2195512" cy="2007976"/>
            <a:chOff x="5014687" y="4426857"/>
            <a:chExt cx="2195512" cy="2007976"/>
          </a:xfrm>
        </p:grpSpPr>
        <p:sp>
          <p:nvSpPr>
            <p:cNvPr id="13" name="文本框 12"/>
            <p:cNvSpPr txBox="1"/>
            <p:nvPr/>
          </p:nvSpPr>
          <p:spPr>
            <a:xfrm>
              <a:off x="5014687" y="4426857"/>
              <a:ext cx="2162628" cy="370568"/>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16" name="矩形 15"/>
            <p:cNvSpPr/>
            <p:nvPr/>
          </p:nvSpPr>
          <p:spPr>
            <a:xfrm>
              <a:off x="5014687" y="5049838"/>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25" name="组合 24"/>
          <p:cNvGrpSpPr/>
          <p:nvPr/>
        </p:nvGrpSpPr>
        <p:grpSpPr>
          <a:xfrm>
            <a:off x="8465198" y="4426857"/>
            <a:ext cx="2195512" cy="2007976"/>
            <a:chOff x="8465198" y="4426857"/>
            <a:chExt cx="2195512" cy="2007976"/>
          </a:xfrm>
        </p:grpSpPr>
        <p:sp>
          <p:nvSpPr>
            <p:cNvPr id="14" name="文本框 13"/>
            <p:cNvSpPr txBox="1"/>
            <p:nvPr/>
          </p:nvSpPr>
          <p:spPr>
            <a:xfrm>
              <a:off x="8465198" y="4426857"/>
              <a:ext cx="2162628" cy="370568"/>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17" name="矩形 16"/>
            <p:cNvSpPr/>
            <p:nvPr/>
          </p:nvSpPr>
          <p:spPr>
            <a:xfrm>
              <a:off x="8465198" y="5049838"/>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sp>
        <p:nvSpPr>
          <p:cNvPr id="18" name="文本框 17"/>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9" name="矩形 18"/>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20" name="矩形 19"/>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3</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29906003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anim calcmode="lin" valueType="num">
                                      <p:cBhvr>
                                        <p:cTn id="16" dur="750" fill="hold"/>
                                        <p:tgtEl>
                                          <p:spTgt spid="22"/>
                                        </p:tgtEl>
                                        <p:attrNameLst>
                                          <p:attrName>ppt_x</p:attrName>
                                        </p:attrNameLst>
                                      </p:cBhvr>
                                      <p:tavLst>
                                        <p:tav tm="0">
                                          <p:val>
                                            <p:strVal val="#ppt_x"/>
                                          </p:val>
                                        </p:tav>
                                        <p:tav tm="100000">
                                          <p:val>
                                            <p:strVal val="#ppt_x"/>
                                          </p:val>
                                        </p:tav>
                                      </p:tavLst>
                                    </p:anim>
                                    <p:anim calcmode="lin" valueType="num">
                                      <p:cBhvr>
                                        <p:cTn id="17" dur="75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250"/>
                            </p:stCondLst>
                            <p:childTnLst>
                              <p:par>
                                <p:cTn id="34" presetID="2" presetClass="entr" presetSubtype="1" fill="hold" nodeType="afterEffect">
                                  <p:stCondLst>
                                    <p:cond delay="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25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0-#ppt_h/2"/>
                                          </p:val>
                                        </p:tav>
                                        <p:tav tm="100000">
                                          <p:val>
                                            <p:strVal val="#ppt_y"/>
                                          </p:val>
                                        </p:tav>
                                      </p:tavLst>
                                    </p:anim>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childTnLst>
                                </p:cTn>
                              </p:par>
                              <p:par>
                                <p:cTn id="53" presetID="10"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8" grpId="0"/>
      <p:bldP spid="19" grpId="0"/>
      <p:bldP spid="20" grpId="0" animBg="1"/>
      <p:bldP spid="21" grpId="0" animBg="1"/>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val="44678793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6500"/>
                            </p:stCondLst>
                            <p:childTnLst>
                              <p:par>
                                <p:cTn id="51" presetID="10"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 y="0"/>
            <a:ext cx="6675119" cy="6858000"/>
          </a:xfrm>
          <a:prstGeom prst="rect">
            <a:avLst/>
          </a:prstGeom>
        </p:spPr>
      </p:pic>
      <p:sp>
        <p:nvSpPr>
          <p:cNvPr id="14" name="文本框 13"/>
          <p:cNvSpPr txBox="1"/>
          <p:nvPr/>
        </p:nvSpPr>
        <p:spPr>
          <a:xfrm>
            <a:off x="6960596" y="347436"/>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5" name="矩形 14"/>
          <p:cNvSpPr/>
          <p:nvPr/>
        </p:nvSpPr>
        <p:spPr>
          <a:xfrm>
            <a:off x="6960596" y="747546"/>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grpSp>
        <p:nvGrpSpPr>
          <p:cNvPr id="34" name="组合 33"/>
          <p:cNvGrpSpPr/>
          <p:nvPr/>
        </p:nvGrpSpPr>
        <p:grpSpPr>
          <a:xfrm>
            <a:off x="7605486" y="2573338"/>
            <a:ext cx="4278449" cy="653024"/>
            <a:chOff x="7605486" y="2573338"/>
            <a:chExt cx="4278449" cy="653024"/>
          </a:xfrm>
        </p:grpSpPr>
        <p:grpSp>
          <p:nvGrpSpPr>
            <p:cNvPr id="31" name="组合 30"/>
            <p:cNvGrpSpPr/>
            <p:nvPr/>
          </p:nvGrpSpPr>
          <p:grpSpPr>
            <a:xfrm>
              <a:off x="7605486" y="2573338"/>
              <a:ext cx="601662" cy="601662"/>
              <a:chOff x="7605486" y="2573338"/>
              <a:chExt cx="601662" cy="601662"/>
            </a:xfrm>
          </p:grpSpPr>
          <p:sp>
            <p:nvSpPr>
              <p:cNvPr id="16" name="椭圆 15"/>
              <p:cNvSpPr/>
              <p:nvPr/>
            </p:nvSpPr>
            <p:spPr>
              <a:xfrm>
                <a:off x="7605486" y="2573338"/>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765143" y="2667000"/>
                <a:ext cx="261257" cy="461665"/>
              </a:xfrm>
              <a:prstGeom prst="rect">
                <a:avLst/>
              </a:prstGeom>
              <a:noFill/>
            </p:spPr>
            <p:txBody>
              <a:bodyPr wrap="square" rtlCol="0">
                <a:spAutoFit/>
              </a:bodyPr>
              <a:lstStyle/>
              <a:p>
                <a:r>
                  <a:rPr lang="en-US" altLang="zh-CN" sz="2400" dirty="0" smtClean="0">
                    <a:solidFill>
                      <a:schemeClr val="bg1"/>
                    </a:solidFill>
                    <a:latin typeface="Nexa Light" panose="02000000000000000000" pitchFamily="2" charset="0"/>
                  </a:rPr>
                  <a:t>1</a:t>
                </a:r>
                <a:endParaRPr lang="zh-CN" altLang="en-US" sz="2400" dirty="0">
                  <a:solidFill>
                    <a:schemeClr val="bg1"/>
                  </a:solidFill>
                  <a:latin typeface="Nexa Light" panose="02000000000000000000" pitchFamily="2" charset="0"/>
                </a:endParaRPr>
              </a:p>
            </p:txBody>
          </p:sp>
        </p:grpSp>
        <p:sp>
          <p:nvSpPr>
            <p:cNvPr id="24" name="矩形 23"/>
            <p:cNvSpPr/>
            <p:nvPr/>
          </p:nvSpPr>
          <p:spPr>
            <a:xfrm>
              <a:off x="8366805" y="2580031"/>
              <a:ext cx="3517130" cy="646331"/>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a:t>
              </a:r>
              <a:endParaRPr lang="zh-CN" altLang="en-US" sz="1200" dirty="0">
                <a:solidFill>
                  <a:schemeClr val="bg1"/>
                </a:solidFill>
                <a:latin typeface="Nexa Light" panose="02000000000000000000" pitchFamily="2" charset="0"/>
              </a:endParaRPr>
            </a:p>
          </p:txBody>
        </p:sp>
      </p:grpSp>
      <p:grpSp>
        <p:nvGrpSpPr>
          <p:cNvPr id="35" name="组合 34"/>
          <p:cNvGrpSpPr/>
          <p:nvPr/>
        </p:nvGrpSpPr>
        <p:grpSpPr>
          <a:xfrm>
            <a:off x="7605486" y="3611111"/>
            <a:ext cx="4278449" cy="646331"/>
            <a:chOff x="7605486" y="3611111"/>
            <a:chExt cx="4278449" cy="646331"/>
          </a:xfrm>
        </p:grpSpPr>
        <p:grpSp>
          <p:nvGrpSpPr>
            <p:cNvPr id="32" name="组合 31"/>
            <p:cNvGrpSpPr/>
            <p:nvPr/>
          </p:nvGrpSpPr>
          <p:grpSpPr>
            <a:xfrm>
              <a:off x="7605486" y="3624297"/>
              <a:ext cx="601662" cy="601662"/>
              <a:chOff x="7605486" y="3580755"/>
              <a:chExt cx="601662" cy="601662"/>
            </a:xfrm>
          </p:grpSpPr>
          <p:sp>
            <p:nvSpPr>
              <p:cNvPr id="18" name="椭圆 17"/>
              <p:cNvSpPr/>
              <p:nvPr/>
            </p:nvSpPr>
            <p:spPr>
              <a:xfrm>
                <a:off x="7605486" y="3580755"/>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721601" y="3674417"/>
                <a:ext cx="261257" cy="461665"/>
              </a:xfrm>
              <a:prstGeom prst="rect">
                <a:avLst/>
              </a:prstGeom>
              <a:noFill/>
            </p:spPr>
            <p:txBody>
              <a:bodyPr wrap="square" rtlCol="0">
                <a:spAutoFit/>
              </a:bodyPr>
              <a:lstStyle/>
              <a:p>
                <a:r>
                  <a:rPr lang="en-US" altLang="zh-CN" sz="2400" dirty="0" smtClean="0">
                    <a:solidFill>
                      <a:schemeClr val="bg1"/>
                    </a:solidFill>
                    <a:latin typeface="Nexa Light" panose="02000000000000000000" pitchFamily="2" charset="0"/>
                  </a:rPr>
                  <a:t>2</a:t>
                </a:r>
                <a:endParaRPr lang="zh-CN" altLang="en-US" sz="2400" dirty="0">
                  <a:solidFill>
                    <a:schemeClr val="bg1"/>
                  </a:solidFill>
                  <a:latin typeface="Nexa Light" panose="02000000000000000000" pitchFamily="2" charset="0"/>
                </a:endParaRPr>
              </a:p>
            </p:txBody>
          </p:sp>
        </p:grpSp>
        <p:sp>
          <p:nvSpPr>
            <p:cNvPr id="25" name="矩形 24"/>
            <p:cNvSpPr/>
            <p:nvPr/>
          </p:nvSpPr>
          <p:spPr>
            <a:xfrm>
              <a:off x="8366805" y="3611111"/>
              <a:ext cx="3517130" cy="646331"/>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a:t>
              </a:r>
              <a:endParaRPr lang="zh-CN" altLang="en-US" sz="1200" dirty="0">
                <a:solidFill>
                  <a:schemeClr val="bg1"/>
                </a:solidFill>
                <a:latin typeface="Nexa Light" panose="02000000000000000000" pitchFamily="2" charset="0"/>
              </a:endParaRPr>
            </a:p>
          </p:txBody>
        </p:sp>
      </p:grpSp>
      <p:grpSp>
        <p:nvGrpSpPr>
          <p:cNvPr id="36" name="组合 35"/>
          <p:cNvGrpSpPr/>
          <p:nvPr/>
        </p:nvGrpSpPr>
        <p:grpSpPr>
          <a:xfrm>
            <a:off x="7605486" y="4605825"/>
            <a:ext cx="4278449" cy="646331"/>
            <a:chOff x="7605486" y="4605825"/>
            <a:chExt cx="4278449" cy="646331"/>
          </a:xfrm>
        </p:grpSpPr>
        <p:grpSp>
          <p:nvGrpSpPr>
            <p:cNvPr id="33" name="组合 32"/>
            <p:cNvGrpSpPr/>
            <p:nvPr/>
          </p:nvGrpSpPr>
          <p:grpSpPr>
            <a:xfrm>
              <a:off x="7605486" y="4620339"/>
              <a:ext cx="601662" cy="601662"/>
              <a:chOff x="7605486" y="4576797"/>
              <a:chExt cx="601662" cy="601662"/>
            </a:xfrm>
          </p:grpSpPr>
          <p:sp>
            <p:nvSpPr>
              <p:cNvPr id="22" name="椭圆 21"/>
              <p:cNvSpPr/>
              <p:nvPr/>
            </p:nvSpPr>
            <p:spPr>
              <a:xfrm>
                <a:off x="7605486" y="4576797"/>
                <a:ext cx="601662" cy="601662"/>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721601" y="4670459"/>
                <a:ext cx="261257" cy="461665"/>
              </a:xfrm>
              <a:prstGeom prst="rect">
                <a:avLst/>
              </a:prstGeom>
              <a:noFill/>
            </p:spPr>
            <p:txBody>
              <a:bodyPr wrap="square" rtlCol="0">
                <a:spAutoFit/>
              </a:bodyPr>
              <a:lstStyle/>
              <a:p>
                <a:r>
                  <a:rPr lang="en-US" altLang="zh-CN" sz="2400" dirty="0" smtClean="0">
                    <a:solidFill>
                      <a:schemeClr val="bg1"/>
                    </a:solidFill>
                    <a:latin typeface="Nexa Light" panose="02000000000000000000" pitchFamily="2" charset="0"/>
                  </a:rPr>
                  <a:t>3</a:t>
                </a:r>
                <a:endParaRPr lang="zh-CN" altLang="en-US" sz="2400" dirty="0">
                  <a:solidFill>
                    <a:schemeClr val="bg1"/>
                  </a:solidFill>
                  <a:latin typeface="Nexa Light" panose="02000000000000000000" pitchFamily="2" charset="0"/>
                </a:endParaRPr>
              </a:p>
            </p:txBody>
          </p:sp>
        </p:grpSp>
        <p:sp>
          <p:nvSpPr>
            <p:cNvPr id="26" name="矩形 25"/>
            <p:cNvSpPr/>
            <p:nvPr/>
          </p:nvSpPr>
          <p:spPr>
            <a:xfrm>
              <a:off x="8366805" y="4605825"/>
              <a:ext cx="3517130" cy="646331"/>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a:t>
              </a:r>
              <a:endParaRPr lang="zh-CN" altLang="en-US" sz="1200" dirty="0">
                <a:solidFill>
                  <a:schemeClr val="bg1"/>
                </a:solidFill>
                <a:latin typeface="Nexa Light" panose="02000000000000000000" pitchFamily="2" charset="0"/>
              </a:endParaRPr>
            </a:p>
          </p:txBody>
        </p:sp>
      </p:grpSp>
      <p:grpSp>
        <p:nvGrpSpPr>
          <p:cNvPr id="30" name="组合 29"/>
          <p:cNvGrpSpPr/>
          <p:nvPr/>
        </p:nvGrpSpPr>
        <p:grpSpPr>
          <a:xfrm>
            <a:off x="11031086" y="6342743"/>
            <a:ext cx="517073" cy="188686"/>
            <a:chOff x="10885943" y="6342743"/>
            <a:chExt cx="517073" cy="188686"/>
          </a:xfrm>
        </p:grpSpPr>
        <p:sp>
          <p:nvSpPr>
            <p:cNvPr id="27" name="燕尾形 26"/>
            <p:cNvSpPr/>
            <p:nvPr/>
          </p:nvSpPr>
          <p:spPr>
            <a:xfrm>
              <a:off x="10885943" y="6342743"/>
              <a:ext cx="188686" cy="188686"/>
            </a:xfrm>
            <a:prstGeom prst="chevron">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a:off x="11048322" y="6342743"/>
              <a:ext cx="188686" cy="188686"/>
            </a:xfrm>
            <a:prstGeom prst="chevron">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1214330" y="6342743"/>
              <a:ext cx="188686" cy="188686"/>
            </a:xfrm>
            <a:prstGeom prst="chevron">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36903453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1+#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1+#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extLst>
              <p:ext uri="{D42A27DB-BD31-4B8C-83A1-F6EECF244321}">
                <p14:modId xmlns:p14="http://schemas.microsoft.com/office/powerpoint/2010/main" val="1698718659"/>
              </p:ext>
            </p:extLst>
          </p:nvPr>
        </p:nvGraphicFramePr>
        <p:xfrm>
          <a:off x="2989940" y="1526420"/>
          <a:ext cx="6116637" cy="4656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框 7"/>
          <p:cNvSpPr txBox="1"/>
          <p:nvPr/>
        </p:nvSpPr>
        <p:spPr>
          <a:xfrm>
            <a:off x="5841997" y="2452628"/>
            <a:ext cx="1204685"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keyword</a:t>
            </a:r>
            <a:endParaRPr lang="zh-CN" altLang="en-US" sz="2000" dirty="0">
              <a:solidFill>
                <a:schemeClr val="bg1"/>
              </a:solidFill>
              <a:latin typeface="Nexa Light" panose="02000000000000000000" pitchFamily="2" charset="0"/>
            </a:endParaRPr>
          </a:p>
        </p:txBody>
      </p:sp>
      <p:sp>
        <p:nvSpPr>
          <p:cNvPr id="9" name="文本框 8"/>
          <p:cNvSpPr txBox="1"/>
          <p:nvPr/>
        </p:nvSpPr>
        <p:spPr>
          <a:xfrm>
            <a:off x="5116283" y="3749615"/>
            <a:ext cx="1204685"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keyword</a:t>
            </a:r>
            <a:endParaRPr lang="zh-CN" altLang="en-US" sz="2000" dirty="0">
              <a:solidFill>
                <a:schemeClr val="bg1"/>
              </a:solidFill>
              <a:latin typeface="Nexa Light" panose="02000000000000000000" pitchFamily="2" charset="0"/>
            </a:endParaRPr>
          </a:p>
        </p:txBody>
      </p:sp>
      <p:sp>
        <p:nvSpPr>
          <p:cNvPr id="10" name="文本框 9"/>
          <p:cNvSpPr txBox="1"/>
          <p:nvPr/>
        </p:nvSpPr>
        <p:spPr>
          <a:xfrm>
            <a:off x="5820224" y="5046602"/>
            <a:ext cx="1204685"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keyword</a:t>
            </a:r>
            <a:endParaRPr lang="zh-CN" altLang="en-US" sz="2000" dirty="0">
              <a:solidFill>
                <a:schemeClr val="bg1"/>
              </a:solidFill>
              <a:latin typeface="Nexa Light" panose="02000000000000000000" pitchFamily="2" charset="0"/>
            </a:endParaRPr>
          </a:p>
        </p:txBody>
      </p:sp>
      <p:sp>
        <p:nvSpPr>
          <p:cNvPr id="11" name="矩形 10"/>
          <p:cNvSpPr/>
          <p:nvPr/>
        </p:nvSpPr>
        <p:spPr>
          <a:xfrm>
            <a:off x="7968341" y="2073185"/>
            <a:ext cx="3570513" cy="1200329"/>
          </a:xfrm>
          <a:prstGeom prst="rect">
            <a:avLst/>
          </a:prstGeom>
        </p:spPr>
        <p:txBody>
          <a:bodyPr wrap="square">
            <a:spAutoFit/>
          </a:bodyPr>
          <a:lstStyle/>
          <a:p>
            <a:r>
              <a:rPr lang="en-US" altLang="zh-CN" sz="12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dirty="0" err="1">
                <a:solidFill>
                  <a:schemeClr val="bg1"/>
                </a:solidFill>
                <a:latin typeface="Nexa Light" panose="02000000000000000000" pitchFamily="2" charset="0"/>
                <a:ea typeface="Microsoft YaHei" panose="020B0503020204020204" pitchFamily="34" charset="-122"/>
              </a:rPr>
              <a:t>hasNo</a:t>
            </a:r>
            <a:r>
              <a:rPr lang="en-US" altLang="zh-CN" sz="1200" dirty="0">
                <a:solidFill>
                  <a:schemeClr val="bg1"/>
                </a:solidFill>
                <a:latin typeface="Nexa Light" panose="02000000000000000000" pitchFamily="2" charset="0"/>
                <a:ea typeface="Microsoft YaHei" panose="020B0503020204020204" pitchFamily="34" charset="-122"/>
              </a:rPr>
              <a:t> matter how bad your heart has been </a:t>
            </a:r>
            <a:r>
              <a:rPr lang="en-US" altLang="zh-CN" sz="1200" dirty="0" smtClean="0">
                <a:solidFill>
                  <a:schemeClr val="bg1"/>
                </a:solidFill>
                <a:latin typeface="Nexa Light" panose="02000000000000000000" pitchFamily="2" charset="0"/>
                <a:ea typeface="Microsoft YaHei" panose="020B0503020204020204" pitchFamily="34" charset="-122"/>
              </a:rPr>
              <a:t>broken, the world doesn’t stop for your grief. </a:t>
            </a:r>
            <a:endParaRPr lang="en-US" altLang="zh-CN" sz="1200" dirty="0">
              <a:solidFill>
                <a:schemeClr val="bg1"/>
              </a:solidFill>
              <a:latin typeface="Nexa Light" panose="02000000000000000000" pitchFamily="2" charset="0"/>
              <a:ea typeface="Microsoft YaHei" panose="020B0503020204020204" pitchFamily="34" charset="-122"/>
            </a:endParaRPr>
          </a:p>
        </p:txBody>
      </p:sp>
      <p:sp>
        <p:nvSpPr>
          <p:cNvPr id="14" name="矩形 13"/>
          <p:cNvSpPr/>
          <p:nvPr/>
        </p:nvSpPr>
        <p:spPr>
          <a:xfrm>
            <a:off x="522602" y="3349505"/>
            <a:ext cx="3570513" cy="1200329"/>
          </a:xfrm>
          <a:prstGeom prst="rect">
            <a:avLst/>
          </a:prstGeom>
        </p:spPr>
        <p:txBody>
          <a:bodyPr wrap="square">
            <a:spAutoFit/>
          </a:bodyPr>
          <a:lstStyle/>
          <a:p>
            <a:pPr algn="r"/>
            <a:r>
              <a:rPr lang="en-US" altLang="zh-CN" sz="12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dirty="0" err="1">
                <a:solidFill>
                  <a:schemeClr val="bg1"/>
                </a:solidFill>
                <a:latin typeface="Nexa Light" panose="02000000000000000000" pitchFamily="2" charset="0"/>
                <a:ea typeface="Microsoft YaHei" panose="020B0503020204020204" pitchFamily="34" charset="-122"/>
              </a:rPr>
              <a:t>hasNo</a:t>
            </a:r>
            <a:r>
              <a:rPr lang="en-US" altLang="zh-CN" sz="1200" dirty="0">
                <a:solidFill>
                  <a:schemeClr val="bg1"/>
                </a:solidFill>
                <a:latin typeface="Nexa Light" panose="02000000000000000000" pitchFamily="2" charset="0"/>
                <a:ea typeface="Microsoft YaHei" panose="020B0503020204020204" pitchFamily="34" charset="-122"/>
              </a:rPr>
              <a:t> matter how bad your heart has been </a:t>
            </a:r>
            <a:r>
              <a:rPr lang="en-US" altLang="zh-CN" sz="1200" dirty="0" smtClean="0">
                <a:solidFill>
                  <a:schemeClr val="bg1"/>
                </a:solidFill>
                <a:latin typeface="Nexa Light" panose="02000000000000000000" pitchFamily="2" charset="0"/>
                <a:ea typeface="Microsoft YaHei" panose="020B0503020204020204" pitchFamily="34" charset="-122"/>
              </a:rPr>
              <a:t>broken, the world doesn’t stop for your grief. </a:t>
            </a:r>
            <a:endParaRPr lang="en-US" altLang="zh-CN" sz="1200" dirty="0">
              <a:solidFill>
                <a:schemeClr val="bg1"/>
              </a:solidFill>
              <a:latin typeface="Nexa Light" panose="02000000000000000000" pitchFamily="2" charset="0"/>
              <a:ea typeface="Microsoft YaHei" panose="020B0503020204020204" pitchFamily="34" charset="-122"/>
            </a:endParaRPr>
          </a:p>
        </p:txBody>
      </p:sp>
      <p:sp>
        <p:nvSpPr>
          <p:cNvPr id="15" name="矩形 14"/>
          <p:cNvSpPr/>
          <p:nvPr/>
        </p:nvSpPr>
        <p:spPr>
          <a:xfrm>
            <a:off x="7968341" y="4646492"/>
            <a:ext cx="3570513" cy="1200329"/>
          </a:xfrm>
          <a:prstGeom prst="rect">
            <a:avLst/>
          </a:prstGeom>
        </p:spPr>
        <p:txBody>
          <a:bodyPr wrap="square">
            <a:spAutoFit/>
          </a:bodyPr>
          <a:lstStyle/>
          <a:p>
            <a:r>
              <a:rPr lang="en-US" altLang="zh-CN" sz="1200" dirty="0">
                <a:solidFill>
                  <a:schemeClr val="bg1"/>
                </a:solidFill>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dirty="0" err="1">
                <a:solidFill>
                  <a:schemeClr val="bg1"/>
                </a:solidFill>
                <a:latin typeface="Nexa Light" panose="02000000000000000000" pitchFamily="2" charset="0"/>
                <a:ea typeface="Microsoft YaHei" panose="020B0503020204020204" pitchFamily="34" charset="-122"/>
              </a:rPr>
              <a:t>hasNo</a:t>
            </a:r>
            <a:r>
              <a:rPr lang="en-US" altLang="zh-CN" sz="1200" dirty="0">
                <a:solidFill>
                  <a:schemeClr val="bg1"/>
                </a:solidFill>
                <a:latin typeface="Nexa Light" panose="02000000000000000000" pitchFamily="2" charset="0"/>
                <a:ea typeface="Microsoft YaHei" panose="020B0503020204020204" pitchFamily="34" charset="-122"/>
              </a:rPr>
              <a:t> matter how bad your heart has been </a:t>
            </a:r>
            <a:r>
              <a:rPr lang="en-US" altLang="zh-CN" sz="1200" dirty="0" smtClean="0">
                <a:solidFill>
                  <a:schemeClr val="bg1"/>
                </a:solidFill>
                <a:latin typeface="Nexa Light" panose="02000000000000000000" pitchFamily="2" charset="0"/>
                <a:ea typeface="Microsoft YaHei" panose="020B0503020204020204" pitchFamily="34" charset="-122"/>
              </a:rPr>
              <a:t>broken, the world doesn’t stop for your grief. </a:t>
            </a:r>
            <a:endParaRPr lang="en-US" altLang="zh-CN" sz="1200" dirty="0">
              <a:solidFill>
                <a:schemeClr val="bg1"/>
              </a:solidFill>
              <a:latin typeface="Nexa Light" panose="02000000000000000000" pitchFamily="2" charset="0"/>
              <a:ea typeface="Microsoft YaHei" panose="020B0503020204020204" pitchFamily="34" charset="-122"/>
            </a:endParaRPr>
          </a:p>
        </p:txBody>
      </p:sp>
      <p:sp>
        <p:nvSpPr>
          <p:cNvPr id="17" name="文本框 16"/>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18" name="矩形 17"/>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19" name="矩形 18"/>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6788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4</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47533566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750"/>
                                        <p:tgtEl>
                                          <p:spTgt spid="21"/>
                                        </p:tgtEl>
                                      </p:cBhvr>
                                    </p:animEffect>
                                    <p:anim calcmode="lin" valueType="num">
                                      <p:cBhvr>
                                        <p:cTn id="16" dur="750" fill="hold"/>
                                        <p:tgtEl>
                                          <p:spTgt spid="21"/>
                                        </p:tgtEl>
                                        <p:attrNameLst>
                                          <p:attrName>ppt_x</p:attrName>
                                        </p:attrNameLst>
                                      </p:cBhvr>
                                      <p:tavLst>
                                        <p:tav tm="0">
                                          <p:val>
                                            <p:strVal val="#ppt_x"/>
                                          </p:val>
                                        </p:tav>
                                        <p:tav tm="100000">
                                          <p:val>
                                            <p:strVal val="#ppt_x"/>
                                          </p:val>
                                        </p:tav>
                                      </p:tavLst>
                                    </p:anim>
                                    <p:anim calcmode="lin" valueType="num">
                                      <p:cBhvr>
                                        <p:cTn id="17" dur="75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000"/>
                                        <p:tgtEl>
                                          <p:spTgt spid="18"/>
                                        </p:tgtEl>
                                      </p:cBhvr>
                                    </p:animEffect>
                                    <p:anim calcmode="lin" valueType="num">
                                      <p:cBhvr>
                                        <p:cTn id="27" dur="1000" fill="hold"/>
                                        <p:tgtEl>
                                          <p:spTgt spid="18"/>
                                        </p:tgtEl>
                                        <p:attrNameLst>
                                          <p:attrName>ppt_x</p:attrName>
                                        </p:attrNameLst>
                                      </p:cBhvr>
                                      <p:tavLst>
                                        <p:tav tm="0">
                                          <p:val>
                                            <p:strVal val="#ppt_x"/>
                                          </p:val>
                                        </p:tav>
                                        <p:tav tm="100000">
                                          <p:val>
                                            <p:strVal val="#ppt_x"/>
                                          </p:val>
                                        </p:tav>
                                      </p:tavLst>
                                    </p:anim>
                                    <p:anim calcmode="lin" valueType="num">
                                      <p:cBhvr>
                                        <p:cTn id="28" dur="1000" fill="hold"/>
                                        <p:tgtEl>
                                          <p:spTgt spid="1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1000"/>
                                        <p:tgtEl>
                                          <p:spTgt spid="7"/>
                                        </p:tgtEl>
                                      </p:cBhvr>
                                    </p:animEffect>
                                  </p:childTnLst>
                                </p:cTn>
                              </p:par>
                            </p:childTnLst>
                          </p:cTn>
                        </p:par>
                        <p:par>
                          <p:cTn id="33" fill="hold">
                            <p:stCondLst>
                              <p:cond delay="375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750"/>
                                        <p:tgtEl>
                                          <p:spTgt spid="8"/>
                                        </p:tgtEl>
                                      </p:cBhvr>
                                    </p:animEffect>
                                    <p:anim calcmode="lin" valueType="num">
                                      <p:cBhvr>
                                        <p:cTn id="37" dur="750" fill="hold"/>
                                        <p:tgtEl>
                                          <p:spTgt spid="8"/>
                                        </p:tgtEl>
                                        <p:attrNameLst>
                                          <p:attrName>ppt_x</p:attrName>
                                        </p:attrNameLst>
                                      </p:cBhvr>
                                      <p:tavLst>
                                        <p:tav tm="0">
                                          <p:val>
                                            <p:strVal val="#ppt_x"/>
                                          </p:val>
                                        </p:tav>
                                        <p:tav tm="100000">
                                          <p:val>
                                            <p:strVal val="#ppt_x"/>
                                          </p:val>
                                        </p:tav>
                                      </p:tavLst>
                                    </p:anim>
                                    <p:anim calcmode="lin" valueType="num">
                                      <p:cBhvr>
                                        <p:cTn id="38" dur="75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750"/>
                                        <p:tgtEl>
                                          <p:spTgt spid="9"/>
                                        </p:tgtEl>
                                      </p:cBhvr>
                                    </p:animEffect>
                                    <p:anim calcmode="lin" valueType="num">
                                      <p:cBhvr>
                                        <p:cTn id="43" dur="750" fill="hold"/>
                                        <p:tgtEl>
                                          <p:spTgt spid="9"/>
                                        </p:tgtEl>
                                        <p:attrNameLst>
                                          <p:attrName>ppt_x</p:attrName>
                                        </p:attrNameLst>
                                      </p:cBhvr>
                                      <p:tavLst>
                                        <p:tav tm="0">
                                          <p:val>
                                            <p:strVal val="#ppt_x"/>
                                          </p:val>
                                        </p:tav>
                                        <p:tav tm="100000">
                                          <p:val>
                                            <p:strVal val="#ppt_x"/>
                                          </p:val>
                                        </p:tav>
                                      </p:tavLst>
                                    </p:anim>
                                    <p:anim calcmode="lin" valueType="num">
                                      <p:cBhvr>
                                        <p:cTn id="44" dur="75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525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750"/>
                                        <p:tgtEl>
                                          <p:spTgt spid="10"/>
                                        </p:tgtEl>
                                      </p:cBhvr>
                                    </p:animEffect>
                                    <p:anim calcmode="lin" valueType="num">
                                      <p:cBhvr>
                                        <p:cTn id="49" dur="750" fill="hold"/>
                                        <p:tgtEl>
                                          <p:spTgt spid="10"/>
                                        </p:tgtEl>
                                        <p:attrNameLst>
                                          <p:attrName>ppt_x</p:attrName>
                                        </p:attrNameLst>
                                      </p:cBhvr>
                                      <p:tavLst>
                                        <p:tav tm="0">
                                          <p:val>
                                            <p:strVal val="#ppt_x"/>
                                          </p:val>
                                        </p:tav>
                                        <p:tav tm="100000">
                                          <p:val>
                                            <p:strVal val="#ppt_x"/>
                                          </p:val>
                                        </p:tav>
                                      </p:tavLst>
                                    </p:anim>
                                    <p:anim calcmode="lin" valueType="num">
                                      <p:cBhvr>
                                        <p:cTn id="50" dur="75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6500"/>
                            </p:stCondLst>
                            <p:childTnLst>
                              <p:par>
                                <p:cTn id="57" presetID="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70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9" grpId="0"/>
      <p:bldP spid="10" grpId="0"/>
      <p:bldP spid="11" grpId="0"/>
      <p:bldP spid="14" grpId="0"/>
      <p:bldP spid="15" grpId="0"/>
      <p:bldP spid="17" grpId="0"/>
      <p:bldP spid="18" grpId="0"/>
      <p:bldP spid="19" grpId="0" animBg="1"/>
      <p:bldP spid="20" grpId="0" animBg="1"/>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4109882" y="3220681"/>
            <a:ext cx="7482351" cy="800219"/>
          </a:xfrm>
          <a:prstGeom prst="rect">
            <a:avLst/>
          </a:prstGeom>
          <a:noFill/>
        </p:spPr>
        <p:txBody>
          <a:bodyPr wrap="square" rtlCol="0">
            <a:spAutoFit/>
          </a:bodyPr>
          <a:lstStyle/>
          <a:p>
            <a:r>
              <a:rPr lang="en-US" altLang="zh-CN" sz="4600" dirty="0">
                <a:solidFill>
                  <a:schemeClr val="bg1"/>
                </a:solidFill>
                <a:latin typeface="Century Gothic" panose="020B0502020202020204" pitchFamily="34" charset="0"/>
              </a:rPr>
              <a:t>Thank you for watching</a:t>
            </a:r>
            <a:endParaRPr lang="zh-CN" altLang="en-US" sz="4600" dirty="0">
              <a:solidFill>
                <a:schemeClr val="bg1"/>
              </a:solidFill>
              <a:latin typeface="Century Gothic" panose="020B0502020202020204" pitchFamily="34" charset="0"/>
            </a:endParaRPr>
          </a:p>
        </p:txBody>
      </p:sp>
      <p:sp>
        <p:nvSpPr>
          <p:cNvPr id="37" name="文本框 36"/>
          <p:cNvSpPr txBox="1"/>
          <p:nvPr/>
        </p:nvSpPr>
        <p:spPr>
          <a:xfrm>
            <a:off x="8170608" y="3932972"/>
            <a:ext cx="3421626"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Designed by journey</a:t>
            </a:r>
            <a:endParaRPr lang="zh-CN" altLang="en-US" sz="2000" dirty="0">
              <a:solidFill>
                <a:schemeClr val="bg1"/>
              </a:solidFill>
              <a:latin typeface="Century Gothic" panose="020B0502020202020204" pitchFamily="34" charset="0"/>
            </a:endParaRPr>
          </a:p>
        </p:txBody>
      </p:sp>
      <p:sp>
        <p:nvSpPr>
          <p:cNvPr id="38" name="矩形 37"/>
          <p:cNvSpPr/>
          <p:nvPr/>
        </p:nvSpPr>
        <p:spPr>
          <a:xfrm rot="5400000">
            <a:off x="10646203" y="3774257"/>
            <a:ext cx="962441" cy="1552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rotWithShape="1">
          <a:blip r:embed="rId2"/>
          <a:srcRect l="25721" b="54024"/>
          <a:stretch/>
        </p:blipFill>
        <p:spPr>
          <a:xfrm>
            <a:off x="-58994" y="4221163"/>
            <a:ext cx="5479362" cy="2651585"/>
          </a:xfrm>
          <a:prstGeom prst="rect">
            <a:avLst/>
          </a:prstGeom>
        </p:spPr>
      </p:pic>
      <p:pic>
        <p:nvPicPr>
          <p:cNvPr id="45" name="图片 44"/>
          <p:cNvPicPr>
            <a:picLocks noChangeAspect="1"/>
          </p:cNvPicPr>
          <p:nvPr/>
        </p:nvPicPr>
        <p:blipFill rotWithShape="1">
          <a:blip r:embed="rId3"/>
          <a:srcRect t="58179" r="32505"/>
          <a:stretch/>
        </p:blipFill>
        <p:spPr>
          <a:xfrm>
            <a:off x="7644908" y="-29498"/>
            <a:ext cx="4596253" cy="2480799"/>
          </a:xfrm>
          <a:prstGeom prst="rect">
            <a:avLst/>
          </a:prstGeom>
        </p:spPr>
      </p:pic>
    </p:spTree>
    <p:extLst>
      <p:ext uri="{BB962C8B-B14F-4D97-AF65-F5344CB8AC3E}">
        <p14:creationId xmlns:p14="http://schemas.microsoft.com/office/powerpoint/2010/main" val="31886705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right)">
                                      <p:cBhvr>
                                        <p:cTn id="15" dur="500"/>
                                        <p:tgtEl>
                                          <p:spTgt spid="3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anim calcmode="lin" valueType="num">
                                      <p:cBhvr>
                                        <p:cTn id="19" dur="500" fill="hold"/>
                                        <p:tgtEl>
                                          <p:spTgt spid="36"/>
                                        </p:tgtEl>
                                        <p:attrNameLst>
                                          <p:attrName>ppt_x</p:attrName>
                                        </p:attrNameLst>
                                      </p:cBhvr>
                                      <p:tavLst>
                                        <p:tav tm="0">
                                          <p:val>
                                            <p:strVal val="#ppt_x"/>
                                          </p:val>
                                        </p:tav>
                                        <p:tav tm="100000">
                                          <p:val>
                                            <p:strVal val="#ppt_x"/>
                                          </p:val>
                                        </p:tav>
                                      </p:tavLst>
                                    </p:anim>
                                    <p:anim calcmode="lin" valueType="num">
                                      <p:cBhvr>
                                        <p:cTn id="20" dur="500" fill="hold"/>
                                        <p:tgtEl>
                                          <p:spTgt spid="3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val="2779846499"/>
      </p:ext>
    </p:extLst>
  </p:cSld>
  <p:clrMapOvr>
    <a:masterClrMapping/>
  </p:clrMapOvr>
  <mc:AlternateContent xmlns:mc="http://schemas.openxmlformats.org/markup-compatibility/2006" xmlns:p14="http://schemas.microsoft.com/office/powerpoint/2010/main">
    <mc:Choice Requires="p14">
      <p:transition spd="slow" p14:dur="25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val="338525819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8" name="矩形 7"/>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9" name="矩形 8"/>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grpSp>
        <p:nvGrpSpPr>
          <p:cNvPr id="2" name="组合 1"/>
          <p:cNvGrpSpPr/>
          <p:nvPr/>
        </p:nvGrpSpPr>
        <p:grpSpPr>
          <a:xfrm>
            <a:off x="2026444" y="2526264"/>
            <a:ext cx="2195512" cy="887413"/>
            <a:chOff x="2026444" y="2526264"/>
            <a:chExt cx="2195512" cy="887413"/>
          </a:xfrm>
        </p:grpSpPr>
        <p:sp>
          <p:nvSpPr>
            <p:cNvPr id="20" name="矩形 19"/>
            <p:cNvSpPr/>
            <p:nvPr/>
          </p:nvSpPr>
          <p:spPr>
            <a:xfrm>
              <a:off x="2026444" y="2526264"/>
              <a:ext cx="2195512" cy="887413"/>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2756514" y="2601670"/>
              <a:ext cx="735372" cy="7366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4998244" y="2526264"/>
            <a:ext cx="2195512" cy="887413"/>
            <a:chOff x="4998244" y="2526264"/>
            <a:chExt cx="2195512" cy="887413"/>
          </a:xfrm>
        </p:grpSpPr>
        <p:sp>
          <p:nvSpPr>
            <p:cNvPr id="21" name="矩形 20"/>
            <p:cNvSpPr/>
            <p:nvPr/>
          </p:nvSpPr>
          <p:spPr>
            <a:xfrm>
              <a:off x="4998244" y="2526264"/>
              <a:ext cx="2195512" cy="887413"/>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5728314" y="2601670"/>
              <a:ext cx="735372" cy="7366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4" name="组合 3"/>
          <p:cNvGrpSpPr/>
          <p:nvPr/>
        </p:nvGrpSpPr>
        <p:grpSpPr>
          <a:xfrm>
            <a:off x="7970044" y="2526264"/>
            <a:ext cx="2195512" cy="887413"/>
            <a:chOff x="7970044" y="2526264"/>
            <a:chExt cx="2195512" cy="887413"/>
          </a:xfrm>
        </p:grpSpPr>
        <p:sp>
          <p:nvSpPr>
            <p:cNvPr id="22" name="矩形 21"/>
            <p:cNvSpPr/>
            <p:nvPr/>
          </p:nvSpPr>
          <p:spPr>
            <a:xfrm>
              <a:off x="7970044" y="2526264"/>
              <a:ext cx="2195512" cy="887413"/>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a:spLocks/>
            </p:cNvSpPr>
            <p:nvPr/>
          </p:nvSpPr>
          <p:spPr bwMode="auto">
            <a:xfrm>
              <a:off x="8700114" y="2601670"/>
              <a:ext cx="735372" cy="736600"/>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sp>
        <p:nvSpPr>
          <p:cNvPr id="27" name="文本框 26"/>
          <p:cNvSpPr txBox="1"/>
          <p:nvPr/>
        </p:nvSpPr>
        <p:spPr>
          <a:xfrm>
            <a:off x="2156222" y="3593064"/>
            <a:ext cx="1935956" cy="369332"/>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 Main Keyword</a:t>
            </a:r>
            <a:endParaRPr lang="zh-CN" altLang="en-US" dirty="0">
              <a:solidFill>
                <a:schemeClr val="bg1"/>
              </a:solidFill>
              <a:latin typeface="Nexa Light" panose="02000000000000000000" pitchFamily="2" charset="0"/>
            </a:endParaRPr>
          </a:p>
        </p:txBody>
      </p:sp>
      <p:sp>
        <p:nvSpPr>
          <p:cNvPr id="29" name="文本框 28"/>
          <p:cNvSpPr txBox="1"/>
          <p:nvPr/>
        </p:nvSpPr>
        <p:spPr>
          <a:xfrm>
            <a:off x="5128022" y="3593064"/>
            <a:ext cx="1935956" cy="369332"/>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 Main Keyword</a:t>
            </a:r>
            <a:endParaRPr lang="zh-CN" altLang="en-US" dirty="0">
              <a:solidFill>
                <a:schemeClr val="bg1"/>
              </a:solidFill>
              <a:latin typeface="Nexa Light" panose="02000000000000000000" pitchFamily="2" charset="0"/>
            </a:endParaRPr>
          </a:p>
        </p:txBody>
      </p:sp>
      <p:sp>
        <p:nvSpPr>
          <p:cNvPr id="30" name="文本框 29"/>
          <p:cNvSpPr txBox="1"/>
          <p:nvPr/>
        </p:nvSpPr>
        <p:spPr>
          <a:xfrm>
            <a:off x="8099822" y="3593064"/>
            <a:ext cx="1935956" cy="369332"/>
          </a:xfrm>
          <a:prstGeom prst="rect">
            <a:avLst/>
          </a:prstGeom>
          <a:noFill/>
        </p:spPr>
        <p:txBody>
          <a:bodyPr wrap="square" rtlCol="0">
            <a:spAutoFit/>
          </a:bodyPr>
          <a:lstStyle/>
          <a:p>
            <a:pPr algn="ctr"/>
            <a:r>
              <a:rPr lang="en-US" altLang="zh-CN" dirty="0" smtClean="0">
                <a:solidFill>
                  <a:schemeClr val="bg1"/>
                </a:solidFill>
                <a:latin typeface="Nexa Light" panose="02000000000000000000" pitchFamily="2" charset="0"/>
              </a:rPr>
              <a:t> Main Keyword</a:t>
            </a:r>
            <a:endParaRPr lang="zh-CN" altLang="en-US" dirty="0">
              <a:solidFill>
                <a:schemeClr val="bg1"/>
              </a:solidFill>
              <a:latin typeface="Nexa Light" panose="02000000000000000000" pitchFamily="2" charset="0"/>
            </a:endParaRPr>
          </a:p>
        </p:txBody>
      </p:sp>
      <p:sp>
        <p:nvSpPr>
          <p:cNvPr id="34" name="矩形 33"/>
          <p:cNvSpPr/>
          <p:nvPr/>
        </p:nvSpPr>
        <p:spPr>
          <a:xfrm>
            <a:off x="2026444" y="4176365"/>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sp>
        <p:nvSpPr>
          <p:cNvPr id="35" name="矩形 34"/>
          <p:cNvSpPr/>
          <p:nvPr/>
        </p:nvSpPr>
        <p:spPr>
          <a:xfrm>
            <a:off x="4998244" y="4176365"/>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sp>
        <p:nvSpPr>
          <p:cNvPr id="36" name="矩形 35"/>
          <p:cNvSpPr/>
          <p:nvPr/>
        </p:nvSpPr>
        <p:spPr>
          <a:xfrm>
            <a:off x="7970044" y="4176365"/>
            <a:ext cx="2195512" cy="1384995"/>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sp>
        <p:nvSpPr>
          <p:cNvPr id="37" name="矩形 36"/>
          <p:cNvSpPr/>
          <p:nvPr/>
        </p:nvSpPr>
        <p:spPr>
          <a:xfrm>
            <a:off x="2625328" y="3970332"/>
            <a:ext cx="997744"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597128" y="3970332"/>
            <a:ext cx="997744"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568928" y="3970332"/>
            <a:ext cx="997744"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769932" y="6525305"/>
            <a:ext cx="95208" cy="9520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048456" y="6525305"/>
            <a:ext cx="95208" cy="9520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337490" y="6525305"/>
            <a:ext cx="95208" cy="9520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951884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42"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750"/>
                                        <p:tgtEl>
                                          <p:spTgt spid="2"/>
                                        </p:tgtEl>
                                      </p:cBhvr>
                                    </p:animEffect>
                                    <p:anim calcmode="lin" valueType="num">
                                      <p:cBhvr>
                                        <p:cTn id="33" dur="750" fill="hold"/>
                                        <p:tgtEl>
                                          <p:spTgt spid="2"/>
                                        </p:tgtEl>
                                        <p:attrNameLst>
                                          <p:attrName>ppt_x</p:attrName>
                                        </p:attrNameLst>
                                      </p:cBhvr>
                                      <p:tavLst>
                                        <p:tav tm="0">
                                          <p:val>
                                            <p:strVal val="#ppt_x"/>
                                          </p:val>
                                        </p:tav>
                                        <p:tav tm="100000">
                                          <p:val>
                                            <p:strVal val="#ppt_x"/>
                                          </p:val>
                                        </p:tav>
                                      </p:tavLst>
                                    </p:anim>
                                    <p:anim calcmode="lin" valueType="num">
                                      <p:cBhvr>
                                        <p:cTn id="34" dur="75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par>
                          <p:cTn id="39" fill="hold">
                            <p:stCondLst>
                              <p:cond delay="4000"/>
                            </p:stCondLst>
                            <p:childTnLst>
                              <p:par>
                                <p:cTn id="40" presetID="16" presetClass="entr" presetSubtype="37"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barn(outVertical)">
                                      <p:cBhvr>
                                        <p:cTn id="42" dur="500"/>
                                        <p:tgtEl>
                                          <p:spTgt spid="37"/>
                                        </p:tgtEl>
                                      </p:cBhvr>
                                    </p:animEffect>
                                  </p:childTnLst>
                                </p:cTn>
                              </p:par>
                            </p:childTnLst>
                          </p:cTn>
                        </p:par>
                        <p:par>
                          <p:cTn id="43" fill="hold">
                            <p:stCondLst>
                              <p:cond delay="4500"/>
                            </p:stCondLst>
                            <p:childTnLst>
                              <p:par>
                                <p:cTn id="44" presetID="10" presetClass="entr" presetSubtype="0" fill="hold" grpId="0" nodeType="afterEffect">
                                  <p:stCondLst>
                                    <p:cond delay="25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5250"/>
                            </p:stCondLst>
                            <p:childTnLst>
                              <p:par>
                                <p:cTn id="48" presetID="42" presetClass="entr" presetSubtype="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750"/>
                                        <p:tgtEl>
                                          <p:spTgt spid="3"/>
                                        </p:tgtEl>
                                      </p:cBhvr>
                                    </p:animEffect>
                                    <p:anim calcmode="lin" valueType="num">
                                      <p:cBhvr>
                                        <p:cTn id="51" dur="750" fill="hold"/>
                                        <p:tgtEl>
                                          <p:spTgt spid="3"/>
                                        </p:tgtEl>
                                        <p:attrNameLst>
                                          <p:attrName>ppt_x</p:attrName>
                                        </p:attrNameLst>
                                      </p:cBhvr>
                                      <p:tavLst>
                                        <p:tav tm="0">
                                          <p:val>
                                            <p:strVal val="#ppt_x"/>
                                          </p:val>
                                        </p:tav>
                                        <p:tav tm="100000">
                                          <p:val>
                                            <p:strVal val="#ppt_x"/>
                                          </p:val>
                                        </p:tav>
                                      </p:tavLst>
                                    </p:anim>
                                    <p:anim calcmode="lin" valueType="num">
                                      <p:cBhvr>
                                        <p:cTn id="52" dur="75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childTnLst>
                          </p:cTn>
                        </p:par>
                        <p:par>
                          <p:cTn id="57" fill="hold">
                            <p:stCondLst>
                              <p:cond delay="6500"/>
                            </p:stCondLst>
                            <p:childTnLst>
                              <p:par>
                                <p:cTn id="58" presetID="16" presetClass="entr" presetSubtype="37"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barn(outVertical)">
                                      <p:cBhvr>
                                        <p:cTn id="60" dur="500"/>
                                        <p:tgtEl>
                                          <p:spTgt spid="38"/>
                                        </p:tgtEl>
                                      </p:cBhvr>
                                    </p:animEffect>
                                  </p:childTnLst>
                                </p:cTn>
                              </p:par>
                            </p:childTnLst>
                          </p:cTn>
                        </p:par>
                        <p:par>
                          <p:cTn id="61" fill="hold">
                            <p:stCondLst>
                              <p:cond delay="7000"/>
                            </p:stCondLst>
                            <p:childTnLst>
                              <p:par>
                                <p:cTn id="62" presetID="10" presetClass="entr" presetSubtype="0" fill="hold" grpId="0" nodeType="afterEffect">
                                  <p:stCondLst>
                                    <p:cond delay="25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par>
                          <p:cTn id="65" fill="hold">
                            <p:stCondLst>
                              <p:cond delay="7750"/>
                            </p:stCondLst>
                            <p:childTnLst>
                              <p:par>
                                <p:cTn id="66" presetID="42" presetClass="entr" presetSubtype="0" fill="hold"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750"/>
                                        <p:tgtEl>
                                          <p:spTgt spid="4"/>
                                        </p:tgtEl>
                                      </p:cBhvr>
                                    </p:animEffect>
                                    <p:anim calcmode="lin" valueType="num">
                                      <p:cBhvr>
                                        <p:cTn id="69" dur="750" fill="hold"/>
                                        <p:tgtEl>
                                          <p:spTgt spid="4"/>
                                        </p:tgtEl>
                                        <p:attrNameLst>
                                          <p:attrName>ppt_x</p:attrName>
                                        </p:attrNameLst>
                                      </p:cBhvr>
                                      <p:tavLst>
                                        <p:tav tm="0">
                                          <p:val>
                                            <p:strVal val="#ppt_x"/>
                                          </p:val>
                                        </p:tav>
                                        <p:tav tm="100000">
                                          <p:val>
                                            <p:strVal val="#ppt_x"/>
                                          </p:val>
                                        </p:tav>
                                      </p:tavLst>
                                    </p:anim>
                                    <p:anim calcmode="lin" valueType="num">
                                      <p:cBhvr>
                                        <p:cTn id="70" dur="750" fill="hold"/>
                                        <p:tgtEl>
                                          <p:spTgt spid="4"/>
                                        </p:tgtEl>
                                        <p:attrNameLst>
                                          <p:attrName>ppt_y</p:attrName>
                                        </p:attrNameLst>
                                      </p:cBhvr>
                                      <p:tavLst>
                                        <p:tav tm="0">
                                          <p:val>
                                            <p:strVal val="#ppt_y+.1"/>
                                          </p:val>
                                        </p:tav>
                                        <p:tav tm="100000">
                                          <p:val>
                                            <p:strVal val="#ppt_y"/>
                                          </p:val>
                                        </p:tav>
                                      </p:tavLst>
                                    </p:anim>
                                  </p:childTnLst>
                                </p:cTn>
                              </p:par>
                            </p:childTnLst>
                          </p:cTn>
                        </p:par>
                        <p:par>
                          <p:cTn id="71" fill="hold">
                            <p:stCondLst>
                              <p:cond delay="8500"/>
                            </p:stCondLst>
                            <p:childTnLst>
                              <p:par>
                                <p:cTn id="72" presetID="10" presetClass="entr" presetSubtype="0"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500"/>
                                        <p:tgtEl>
                                          <p:spTgt spid="30"/>
                                        </p:tgtEl>
                                      </p:cBhvr>
                                    </p:animEffect>
                                  </p:childTnLst>
                                </p:cTn>
                              </p:par>
                            </p:childTnLst>
                          </p:cTn>
                        </p:par>
                        <p:par>
                          <p:cTn id="75" fill="hold">
                            <p:stCondLst>
                              <p:cond delay="9000"/>
                            </p:stCondLst>
                            <p:childTnLst>
                              <p:par>
                                <p:cTn id="76" presetID="16" presetClass="entr" presetSubtype="37"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Effect transition="in" filter="barn(outVertical)">
                                      <p:cBhvr>
                                        <p:cTn id="78" dur="500"/>
                                        <p:tgtEl>
                                          <p:spTgt spid="39"/>
                                        </p:tgtEl>
                                      </p:cBhvr>
                                    </p:animEffect>
                                  </p:childTnLst>
                                </p:cTn>
                              </p:par>
                            </p:childTnLst>
                          </p:cTn>
                        </p:par>
                        <p:par>
                          <p:cTn id="79" fill="hold">
                            <p:stCondLst>
                              <p:cond delay="9500"/>
                            </p:stCondLst>
                            <p:childTnLst>
                              <p:par>
                                <p:cTn id="80" presetID="10" presetClass="entr" presetSubtype="0" fill="hold" grpId="0" nodeType="afterEffect">
                                  <p:stCondLst>
                                    <p:cond delay="250"/>
                                  </p:stCondLst>
                                  <p:childTnLst>
                                    <p:set>
                                      <p:cBhvr>
                                        <p:cTn id="81" dur="1" fill="hold">
                                          <p:stCondLst>
                                            <p:cond delay="0"/>
                                          </p:stCondLst>
                                        </p:cTn>
                                        <p:tgtEl>
                                          <p:spTgt spid="36"/>
                                        </p:tgtEl>
                                        <p:attrNameLst>
                                          <p:attrName>style.visibility</p:attrName>
                                        </p:attrNameLst>
                                      </p:cBhvr>
                                      <p:to>
                                        <p:strVal val="visible"/>
                                      </p:to>
                                    </p:set>
                                    <p:animEffect transition="in" filter="fade">
                                      <p:cBhvr>
                                        <p:cTn id="82" dur="500"/>
                                        <p:tgtEl>
                                          <p:spTgt spid="36"/>
                                        </p:tgtEl>
                                      </p:cBhvr>
                                    </p:animEffect>
                                  </p:childTnLst>
                                </p:cTn>
                              </p:par>
                            </p:childTnLst>
                          </p:cTn>
                        </p:par>
                        <p:par>
                          <p:cTn id="83" fill="hold">
                            <p:stCondLst>
                              <p:cond delay="10250"/>
                            </p:stCondLst>
                            <p:childTnLst>
                              <p:par>
                                <p:cTn id="84" presetID="22" presetClass="entr" presetSubtype="8" fill="hold" grpId="0" nodeType="after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wipe(left)">
                                      <p:cBhvr>
                                        <p:cTn id="86" dur="500"/>
                                        <p:tgtEl>
                                          <p:spTgt spid="43"/>
                                        </p:tgtEl>
                                      </p:cBhvr>
                                    </p:animEffect>
                                  </p:childTnLst>
                                </p:cTn>
                              </p:par>
                            </p:childTnLst>
                          </p:cTn>
                        </p:par>
                        <p:par>
                          <p:cTn id="87" fill="hold">
                            <p:stCondLst>
                              <p:cond delay="10750"/>
                            </p:stCondLst>
                            <p:childTnLst>
                              <p:par>
                                <p:cTn id="88" presetID="22" presetClass="entr" presetSubtype="8"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wipe(left)">
                                      <p:cBhvr>
                                        <p:cTn id="90" dur="500"/>
                                        <p:tgtEl>
                                          <p:spTgt spid="44"/>
                                        </p:tgtEl>
                                      </p:cBhvr>
                                    </p:animEffect>
                                  </p:childTnLst>
                                </p:cTn>
                              </p:par>
                            </p:childTnLst>
                          </p:cTn>
                        </p:par>
                        <p:par>
                          <p:cTn id="91" fill="hold">
                            <p:stCondLst>
                              <p:cond delay="11250"/>
                            </p:stCondLst>
                            <p:childTnLst>
                              <p:par>
                                <p:cTn id="92" presetID="22" presetClass="entr" presetSubtype="8" fill="hold" grpId="0" nodeType="after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wipe(left)">
                                      <p:cBhvr>
                                        <p:cTn id="9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p:bldP spid="27" grpId="0"/>
      <p:bldP spid="29" grpId="0"/>
      <p:bldP spid="30" grpId="0"/>
      <p:bldP spid="34" grpId="0"/>
      <p:bldP spid="35" grpId="0"/>
      <p:bldP spid="36" grpId="0"/>
      <p:bldP spid="37" grpId="0" animBg="1"/>
      <p:bldP spid="38" grpId="0" animBg="1"/>
      <p:bldP spid="39" grpId="0" animBg="1"/>
      <p:bldP spid="43" grpId="0" animBg="1"/>
      <p:bldP spid="44" grpId="0" animBg="1"/>
      <p:bldP spid="4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962401" y="1890707"/>
            <a:ext cx="2140140" cy="2007624"/>
            <a:chOff x="3962401" y="1890707"/>
            <a:chExt cx="2140140" cy="2007624"/>
          </a:xfrm>
        </p:grpSpPr>
        <p:sp>
          <p:nvSpPr>
            <p:cNvPr id="18" name="矩形 17"/>
            <p:cNvSpPr/>
            <p:nvPr/>
          </p:nvSpPr>
          <p:spPr>
            <a:xfrm>
              <a:off x="3962401" y="1890707"/>
              <a:ext cx="2007624" cy="2007624"/>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5400000">
              <a:off x="5800539" y="2828261"/>
              <a:ext cx="471488" cy="132516"/>
            </a:xfrm>
            <a:prstGeom prst="triangl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221975" y="1890707"/>
            <a:ext cx="2007624" cy="2132952"/>
            <a:chOff x="6221975" y="1890707"/>
            <a:chExt cx="2007624" cy="2132952"/>
          </a:xfrm>
        </p:grpSpPr>
        <p:sp>
          <p:nvSpPr>
            <p:cNvPr id="19" name="矩形 18"/>
            <p:cNvSpPr/>
            <p:nvPr/>
          </p:nvSpPr>
          <p:spPr>
            <a:xfrm>
              <a:off x="6221975" y="1890707"/>
              <a:ext cx="2007624" cy="2007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10800000">
              <a:off x="6990044" y="3891143"/>
              <a:ext cx="471488" cy="132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098617" y="4150281"/>
            <a:ext cx="2130982" cy="2007624"/>
            <a:chOff x="6098617" y="4150281"/>
            <a:chExt cx="2130982" cy="2007624"/>
          </a:xfrm>
        </p:grpSpPr>
        <p:sp>
          <p:nvSpPr>
            <p:cNvPr id="20" name="矩形 19"/>
            <p:cNvSpPr/>
            <p:nvPr/>
          </p:nvSpPr>
          <p:spPr>
            <a:xfrm>
              <a:off x="6221975" y="4150281"/>
              <a:ext cx="2007624" cy="2007624"/>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6200000" flipH="1">
              <a:off x="5929131" y="5087835"/>
              <a:ext cx="471488" cy="132516"/>
            </a:xfrm>
            <a:prstGeom prst="triangl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3964305" y="4031493"/>
            <a:ext cx="2007624" cy="2126412"/>
            <a:chOff x="3964305" y="4031493"/>
            <a:chExt cx="2007624" cy="2126412"/>
          </a:xfrm>
        </p:grpSpPr>
        <p:sp>
          <p:nvSpPr>
            <p:cNvPr id="21" name="矩形 20"/>
            <p:cNvSpPr/>
            <p:nvPr/>
          </p:nvSpPr>
          <p:spPr>
            <a:xfrm>
              <a:off x="3964305" y="4150281"/>
              <a:ext cx="2007624" cy="200762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0800000" flipV="1">
              <a:off x="4730469" y="4031493"/>
              <a:ext cx="471488" cy="132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4145757" y="2289443"/>
            <a:ext cx="1640912" cy="1139557"/>
            <a:chOff x="4145757" y="2289443"/>
            <a:chExt cx="1640912" cy="1139557"/>
          </a:xfrm>
        </p:grpSpPr>
        <p:sp>
          <p:nvSpPr>
            <p:cNvPr id="26" name="文本框 25"/>
            <p:cNvSpPr txBox="1"/>
            <p:nvPr/>
          </p:nvSpPr>
          <p:spPr>
            <a:xfrm>
              <a:off x="4145757" y="2289443"/>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0" name="KSO_Shape"/>
            <p:cNvSpPr>
              <a:spLocks noChangeArrowheads="1"/>
            </p:cNvSpPr>
            <p:nvPr/>
          </p:nvSpPr>
          <p:spPr bwMode="auto">
            <a:xfrm>
              <a:off x="4639746" y="2876185"/>
              <a:ext cx="652931" cy="55281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2" name="组合 11"/>
          <p:cNvGrpSpPr/>
          <p:nvPr/>
        </p:nvGrpSpPr>
        <p:grpSpPr>
          <a:xfrm>
            <a:off x="6405331" y="2289443"/>
            <a:ext cx="1640912" cy="1139558"/>
            <a:chOff x="6405331" y="2289443"/>
            <a:chExt cx="1640912" cy="1139558"/>
          </a:xfrm>
        </p:grpSpPr>
        <p:sp>
          <p:nvSpPr>
            <p:cNvPr id="27" name="文本框 26"/>
            <p:cNvSpPr txBox="1"/>
            <p:nvPr/>
          </p:nvSpPr>
          <p:spPr>
            <a:xfrm>
              <a:off x="6405331" y="2289443"/>
              <a:ext cx="1640912" cy="369332"/>
            </a:xfrm>
            <a:prstGeom prst="rect">
              <a:avLst/>
            </a:prstGeom>
            <a:noFill/>
          </p:spPr>
          <p:txBody>
            <a:bodyPr wrap="square" rtlCol="0">
              <a:spAutoFit/>
            </a:bodyPr>
            <a:lstStyle/>
            <a:p>
              <a:r>
                <a:rPr lang="en-US" altLang="zh-CN" dirty="0" smtClean="0">
                  <a:solidFill>
                    <a:srgbClr val="282830"/>
                  </a:solidFill>
                  <a:latin typeface="Nexa Light" panose="02000000000000000000" pitchFamily="2" charset="0"/>
                </a:rPr>
                <a:t>Main keyword</a:t>
              </a:r>
              <a:endParaRPr lang="zh-CN" altLang="en-US" dirty="0">
                <a:solidFill>
                  <a:srgbClr val="282830"/>
                </a:solidFill>
                <a:latin typeface="Nexa Light" panose="02000000000000000000" pitchFamily="2" charset="0"/>
              </a:endParaRPr>
            </a:p>
          </p:txBody>
        </p:sp>
        <p:sp>
          <p:nvSpPr>
            <p:cNvPr id="31" name="KSO_Shape"/>
            <p:cNvSpPr>
              <a:spLocks/>
            </p:cNvSpPr>
            <p:nvPr/>
          </p:nvSpPr>
          <p:spPr bwMode="auto">
            <a:xfrm>
              <a:off x="6968470" y="2857474"/>
              <a:ext cx="403879" cy="571527"/>
            </a:xfrm>
            <a:custGeom>
              <a:avLst/>
              <a:gdLst>
                <a:gd name="T0" fmla="*/ 86224 w 881063"/>
                <a:gd name="T1" fmla="*/ 1689435 h 1247776"/>
                <a:gd name="T2" fmla="*/ 87955 w 881063"/>
                <a:gd name="T3" fmla="*/ 1725075 h 1247776"/>
                <a:gd name="T4" fmla="*/ 933227 w 881063"/>
                <a:gd name="T5" fmla="*/ 1733725 h 1247776"/>
                <a:gd name="T6" fmla="*/ 946386 w 881063"/>
                <a:gd name="T7" fmla="*/ 1720922 h 1247776"/>
                <a:gd name="T8" fmla="*/ 944655 w 881063"/>
                <a:gd name="T9" fmla="*/ 1685284 h 1247776"/>
                <a:gd name="T10" fmla="*/ 99382 w 881063"/>
                <a:gd name="T11" fmla="*/ 1676980 h 1247776"/>
                <a:gd name="T12" fmla="*/ 87955 w 881063"/>
                <a:gd name="T13" fmla="*/ 1572831 h 1247776"/>
                <a:gd name="T14" fmla="*/ 86224 w 881063"/>
                <a:gd name="T15" fmla="*/ 1608124 h 1247776"/>
                <a:gd name="T16" fmla="*/ 99382 w 881063"/>
                <a:gd name="T17" fmla="*/ 1620580 h 1247776"/>
                <a:gd name="T18" fmla="*/ 944655 w 881063"/>
                <a:gd name="T19" fmla="*/ 1612622 h 1247776"/>
                <a:gd name="T20" fmla="*/ 946386 w 881063"/>
                <a:gd name="T21" fmla="*/ 1576637 h 1247776"/>
                <a:gd name="T22" fmla="*/ 933227 w 881063"/>
                <a:gd name="T23" fmla="*/ 1564527 h 1247776"/>
                <a:gd name="T24" fmla="*/ 85877 w 881063"/>
                <a:gd name="T25" fmla="*/ 1452074 h 1247776"/>
                <a:gd name="T26" fmla="*/ 84493 w 881063"/>
                <a:gd name="T27" fmla="*/ 1488058 h 1247776"/>
                <a:gd name="T28" fmla="*/ 540891 w 881063"/>
                <a:gd name="T29" fmla="*/ 1500168 h 1247776"/>
                <a:gd name="T30" fmla="*/ 548856 w 881063"/>
                <a:gd name="T31" fmla="*/ 1482868 h 1247776"/>
                <a:gd name="T32" fmla="*/ 545739 w 881063"/>
                <a:gd name="T33" fmla="*/ 1448613 h 1247776"/>
                <a:gd name="T34" fmla="*/ 97997 w 881063"/>
                <a:gd name="T35" fmla="*/ 1328202 h 1247776"/>
                <a:gd name="T36" fmla="*/ 84493 w 881063"/>
                <a:gd name="T37" fmla="*/ 1345503 h 1247776"/>
                <a:gd name="T38" fmla="*/ 90378 w 881063"/>
                <a:gd name="T39" fmla="*/ 1379758 h 1247776"/>
                <a:gd name="T40" fmla="*/ 934613 w 881063"/>
                <a:gd name="T41" fmla="*/ 1384602 h 1247776"/>
                <a:gd name="T42" fmla="*/ 948117 w 881063"/>
                <a:gd name="T43" fmla="*/ 1367301 h 1247776"/>
                <a:gd name="T44" fmla="*/ 942230 w 881063"/>
                <a:gd name="T45" fmla="*/ 1333046 h 1247776"/>
                <a:gd name="T46" fmla="*/ 97997 w 881063"/>
                <a:gd name="T47" fmla="*/ 1328202 h 1247776"/>
                <a:gd name="T48" fmla="*/ 87955 w 881063"/>
                <a:gd name="T49" fmla="*/ 1224052 h 1247776"/>
                <a:gd name="T50" fmla="*/ 86224 w 881063"/>
                <a:gd name="T51" fmla="*/ 1259692 h 1247776"/>
                <a:gd name="T52" fmla="*/ 99382 w 881063"/>
                <a:gd name="T53" fmla="*/ 1272149 h 1247776"/>
                <a:gd name="T54" fmla="*/ 944655 w 881063"/>
                <a:gd name="T55" fmla="*/ 1263843 h 1247776"/>
                <a:gd name="T56" fmla="*/ 946386 w 881063"/>
                <a:gd name="T57" fmla="*/ 1227859 h 1247776"/>
                <a:gd name="T58" fmla="*/ 933227 w 881063"/>
                <a:gd name="T59" fmla="*/ 1215402 h 1247776"/>
                <a:gd name="T60" fmla="*/ 87955 w 881063"/>
                <a:gd name="T61" fmla="*/ 1111254 h 1247776"/>
                <a:gd name="T62" fmla="*/ 86224 w 881063"/>
                <a:gd name="T63" fmla="*/ 1146892 h 1247776"/>
                <a:gd name="T64" fmla="*/ 99382 w 881063"/>
                <a:gd name="T65" fmla="*/ 1159349 h 1247776"/>
                <a:gd name="T66" fmla="*/ 944655 w 881063"/>
                <a:gd name="T67" fmla="*/ 1151045 h 1247776"/>
                <a:gd name="T68" fmla="*/ 946386 w 881063"/>
                <a:gd name="T69" fmla="*/ 1115405 h 1247776"/>
                <a:gd name="T70" fmla="*/ 933227 w 881063"/>
                <a:gd name="T71" fmla="*/ 1102949 h 1247776"/>
                <a:gd name="T72" fmla="*/ 90378 w 881063"/>
                <a:gd name="T73" fmla="*/ 1006066 h 1247776"/>
                <a:gd name="T74" fmla="*/ 84493 w 881063"/>
                <a:gd name="T75" fmla="*/ 1040668 h 1247776"/>
                <a:gd name="T76" fmla="*/ 97997 w 881063"/>
                <a:gd name="T77" fmla="*/ 1057622 h 1247776"/>
                <a:gd name="T78" fmla="*/ 942230 w 881063"/>
                <a:gd name="T79" fmla="*/ 1053124 h 1247776"/>
                <a:gd name="T80" fmla="*/ 948117 w 881063"/>
                <a:gd name="T81" fmla="*/ 1018523 h 1247776"/>
                <a:gd name="T82" fmla="*/ 934613 w 881063"/>
                <a:gd name="T83" fmla="*/ 1001569 h 1247776"/>
                <a:gd name="T84" fmla="*/ 94881 w 881063"/>
                <a:gd name="T85" fmla="*/ 889807 h 1247776"/>
                <a:gd name="T86" fmla="*/ 83454 w 881063"/>
                <a:gd name="T87" fmla="*/ 916796 h 1247776"/>
                <a:gd name="T88" fmla="*/ 94881 w 881063"/>
                <a:gd name="T89" fmla="*/ 943786 h 1247776"/>
                <a:gd name="T90" fmla="*/ 937729 w 881063"/>
                <a:gd name="T91" fmla="*/ 943786 h 1247776"/>
                <a:gd name="T92" fmla="*/ 949503 w 881063"/>
                <a:gd name="T93" fmla="*/ 916796 h 1247776"/>
                <a:gd name="T94" fmla="*/ 937729 w 881063"/>
                <a:gd name="T95" fmla="*/ 889807 h 1247776"/>
                <a:gd name="T96" fmla="*/ 96266 w 881063"/>
                <a:gd name="T97" fmla="*/ 776662 h 1247776"/>
                <a:gd name="T98" fmla="*/ 83454 w 881063"/>
                <a:gd name="T99" fmla="*/ 798460 h 1247776"/>
                <a:gd name="T100" fmla="*/ 93149 w 881063"/>
                <a:gd name="T101" fmla="*/ 829947 h 1247776"/>
                <a:gd name="T102" fmla="*/ 936344 w 881063"/>
                <a:gd name="T103" fmla="*/ 831677 h 1247776"/>
                <a:gd name="T104" fmla="*/ 949156 w 881063"/>
                <a:gd name="T105" fmla="*/ 809879 h 1247776"/>
                <a:gd name="T106" fmla="*/ 939460 w 881063"/>
                <a:gd name="T107" fmla="*/ 778047 h 1247776"/>
                <a:gd name="T108" fmla="*/ 86916 w 881063"/>
                <a:gd name="T109" fmla="*/ 659711 h 1247776"/>
                <a:gd name="T110" fmla="*/ 84493 w 881063"/>
                <a:gd name="T111" fmla="*/ 707461 h 1247776"/>
                <a:gd name="T112" fmla="*/ 321002 w 881063"/>
                <a:gd name="T113" fmla="*/ 715764 h 1247776"/>
                <a:gd name="T114" fmla="*/ 324466 w 881063"/>
                <a:gd name="T115" fmla="*/ 676665 h 1247776"/>
                <a:gd name="T116" fmla="*/ 87608 w 881063"/>
                <a:gd name="T117" fmla="*/ 659364 h 1247776"/>
                <a:gd name="T118" fmla="*/ 753161 w 881063"/>
                <a:gd name="T119" fmla="*/ 378059 h 1247776"/>
                <a:gd name="T120" fmla="*/ 1061055 w 881063"/>
                <a:gd name="T121" fmla="*/ 50864 h 1247776"/>
                <a:gd name="T122" fmla="*/ 1091854 w 881063"/>
                <a:gd name="T123" fmla="*/ 0 h 1247776"/>
                <a:gd name="T124" fmla="*/ 308050 w 881063"/>
                <a:gd name="T125" fmla="*/ 0 h 12477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81063" h="1247776">
                  <a:moveTo>
                    <a:pt x="64137" y="1098423"/>
                  </a:moveTo>
                  <a:lnTo>
                    <a:pt x="63004" y="1098649"/>
                  </a:lnTo>
                  <a:lnTo>
                    <a:pt x="62098" y="1099102"/>
                  </a:lnTo>
                  <a:lnTo>
                    <a:pt x="60964" y="1100009"/>
                  </a:lnTo>
                  <a:lnTo>
                    <a:pt x="59151" y="1101369"/>
                  </a:lnTo>
                  <a:lnTo>
                    <a:pt x="57565" y="1103862"/>
                  </a:lnTo>
                  <a:lnTo>
                    <a:pt x="56432" y="1106581"/>
                  </a:lnTo>
                  <a:lnTo>
                    <a:pt x="55299" y="1109754"/>
                  </a:lnTo>
                  <a:lnTo>
                    <a:pt x="54619" y="1113154"/>
                  </a:lnTo>
                  <a:lnTo>
                    <a:pt x="54619" y="1116780"/>
                  </a:lnTo>
                  <a:lnTo>
                    <a:pt x="54619" y="1120633"/>
                  </a:lnTo>
                  <a:lnTo>
                    <a:pt x="55299" y="1124032"/>
                  </a:lnTo>
                  <a:lnTo>
                    <a:pt x="56432" y="1127205"/>
                  </a:lnTo>
                  <a:lnTo>
                    <a:pt x="57565" y="1129925"/>
                  </a:lnTo>
                  <a:lnTo>
                    <a:pt x="59151" y="1132191"/>
                  </a:lnTo>
                  <a:lnTo>
                    <a:pt x="60964" y="1134005"/>
                  </a:lnTo>
                  <a:lnTo>
                    <a:pt x="62098" y="1134458"/>
                  </a:lnTo>
                  <a:lnTo>
                    <a:pt x="63004" y="1134911"/>
                  </a:lnTo>
                  <a:lnTo>
                    <a:pt x="64137" y="1135138"/>
                  </a:lnTo>
                  <a:lnTo>
                    <a:pt x="65044" y="1135591"/>
                  </a:lnTo>
                  <a:lnTo>
                    <a:pt x="610780" y="1135591"/>
                  </a:lnTo>
                  <a:lnTo>
                    <a:pt x="611687" y="1135138"/>
                  </a:lnTo>
                  <a:lnTo>
                    <a:pt x="612820" y="1134911"/>
                  </a:lnTo>
                  <a:lnTo>
                    <a:pt x="613726" y="1134458"/>
                  </a:lnTo>
                  <a:lnTo>
                    <a:pt x="614859" y="1134005"/>
                  </a:lnTo>
                  <a:lnTo>
                    <a:pt x="616672" y="1132191"/>
                  </a:lnTo>
                  <a:lnTo>
                    <a:pt x="618259" y="1129925"/>
                  </a:lnTo>
                  <a:lnTo>
                    <a:pt x="619392" y="1127205"/>
                  </a:lnTo>
                  <a:lnTo>
                    <a:pt x="620525" y="1124032"/>
                  </a:lnTo>
                  <a:lnTo>
                    <a:pt x="621205" y="1120633"/>
                  </a:lnTo>
                  <a:lnTo>
                    <a:pt x="621432" y="1116780"/>
                  </a:lnTo>
                  <a:lnTo>
                    <a:pt x="621205" y="1113154"/>
                  </a:lnTo>
                  <a:lnTo>
                    <a:pt x="620525" y="1109754"/>
                  </a:lnTo>
                  <a:lnTo>
                    <a:pt x="619392" y="1106581"/>
                  </a:lnTo>
                  <a:lnTo>
                    <a:pt x="618259" y="1103862"/>
                  </a:lnTo>
                  <a:lnTo>
                    <a:pt x="616672" y="1101369"/>
                  </a:lnTo>
                  <a:lnTo>
                    <a:pt x="614859" y="1100009"/>
                  </a:lnTo>
                  <a:lnTo>
                    <a:pt x="613726" y="1099102"/>
                  </a:lnTo>
                  <a:lnTo>
                    <a:pt x="612820" y="1098649"/>
                  </a:lnTo>
                  <a:lnTo>
                    <a:pt x="611687" y="1098423"/>
                  </a:lnTo>
                  <a:lnTo>
                    <a:pt x="610780" y="1098423"/>
                  </a:lnTo>
                  <a:lnTo>
                    <a:pt x="65044" y="1098423"/>
                  </a:lnTo>
                  <a:lnTo>
                    <a:pt x="64137" y="1098423"/>
                  </a:lnTo>
                  <a:close/>
                  <a:moveTo>
                    <a:pt x="64137" y="1024766"/>
                  </a:moveTo>
                  <a:lnTo>
                    <a:pt x="63004" y="1024992"/>
                  </a:lnTo>
                  <a:lnTo>
                    <a:pt x="62098" y="1025446"/>
                  </a:lnTo>
                  <a:lnTo>
                    <a:pt x="60964" y="1026125"/>
                  </a:lnTo>
                  <a:lnTo>
                    <a:pt x="59151" y="1027712"/>
                  </a:lnTo>
                  <a:lnTo>
                    <a:pt x="57565" y="1030205"/>
                  </a:lnTo>
                  <a:lnTo>
                    <a:pt x="56432" y="1032698"/>
                  </a:lnTo>
                  <a:lnTo>
                    <a:pt x="55299" y="1035644"/>
                  </a:lnTo>
                  <a:lnTo>
                    <a:pt x="54619" y="1039270"/>
                  </a:lnTo>
                  <a:lnTo>
                    <a:pt x="54619" y="1043123"/>
                  </a:lnTo>
                  <a:lnTo>
                    <a:pt x="54619" y="1046749"/>
                  </a:lnTo>
                  <a:lnTo>
                    <a:pt x="55299" y="1050376"/>
                  </a:lnTo>
                  <a:lnTo>
                    <a:pt x="56432" y="1053322"/>
                  </a:lnTo>
                  <a:lnTo>
                    <a:pt x="57565" y="1056268"/>
                  </a:lnTo>
                  <a:lnTo>
                    <a:pt x="59151" y="1058535"/>
                  </a:lnTo>
                  <a:lnTo>
                    <a:pt x="60964" y="1060121"/>
                  </a:lnTo>
                  <a:lnTo>
                    <a:pt x="62098" y="1060801"/>
                  </a:lnTo>
                  <a:lnTo>
                    <a:pt x="63004" y="1061028"/>
                  </a:lnTo>
                  <a:lnTo>
                    <a:pt x="64137" y="1061481"/>
                  </a:lnTo>
                  <a:lnTo>
                    <a:pt x="65044" y="1061481"/>
                  </a:lnTo>
                  <a:lnTo>
                    <a:pt x="610780" y="1061481"/>
                  </a:lnTo>
                  <a:lnTo>
                    <a:pt x="611687" y="1061481"/>
                  </a:lnTo>
                  <a:lnTo>
                    <a:pt x="612820" y="1061028"/>
                  </a:lnTo>
                  <a:lnTo>
                    <a:pt x="613726" y="1060801"/>
                  </a:lnTo>
                  <a:lnTo>
                    <a:pt x="614859" y="1060121"/>
                  </a:lnTo>
                  <a:lnTo>
                    <a:pt x="616672" y="1058535"/>
                  </a:lnTo>
                  <a:lnTo>
                    <a:pt x="618259" y="1056268"/>
                  </a:lnTo>
                  <a:lnTo>
                    <a:pt x="619392" y="1053322"/>
                  </a:lnTo>
                  <a:lnTo>
                    <a:pt x="620525" y="1050376"/>
                  </a:lnTo>
                  <a:lnTo>
                    <a:pt x="621205" y="1046749"/>
                  </a:lnTo>
                  <a:lnTo>
                    <a:pt x="621432" y="1043123"/>
                  </a:lnTo>
                  <a:lnTo>
                    <a:pt x="621205" y="1039270"/>
                  </a:lnTo>
                  <a:lnTo>
                    <a:pt x="620525" y="1035644"/>
                  </a:lnTo>
                  <a:lnTo>
                    <a:pt x="619392" y="1032698"/>
                  </a:lnTo>
                  <a:lnTo>
                    <a:pt x="618259" y="1030205"/>
                  </a:lnTo>
                  <a:lnTo>
                    <a:pt x="616672" y="1027712"/>
                  </a:lnTo>
                  <a:lnTo>
                    <a:pt x="614859" y="1026125"/>
                  </a:lnTo>
                  <a:lnTo>
                    <a:pt x="613726" y="1025446"/>
                  </a:lnTo>
                  <a:lnTo>
                    <a:pt x="612820" y="1024992"/>
                  </a:lnTo>
                  <a:lnTo>
                    <a:pt x="611687" y="1024766"/>
                  </a:lnTo>
                  <a:lnTo>
                    <a:pt x="610780" y="1024766"/>
                  </a:lnTo>
                  <a:lnTo>
                    <a:pt x="65044" y="1024766"/>
                  </a:lnTo>
                  <a:lnTo>
                    <a:pt x="64137" y="1024766"/>
                  </a:lnTo>
                  <a:close/>
                  <a:moveTo>
                    <a:pt x="59831" y="945669"/>
                  </a:moveTo>
                  <a:lnTo>
                    <a:pt x="59151" y="946349"/>
                  </a:lnTo>
                  <a:lnTo>
                    <a:pt x="58018" y="947256"/>
                  </a:lnTo>
                  <a:lnTo>
                    <a:pt x="57112" y="948842"/>
                  </a:lnTo>
                  <a:lnTo>
                    <a:pt x="56205" y="951109"/>
                  </a:lnTo>
                  <a:lnTo>
                    <a:pt x="55299" y="953828"/>
                  </a:lnTo>
                  <a:lnTo>
                    <a:pt x="54845" y="957001"/>
                  </a:lnTo>
                  <a:lnTo>
                    <a:pt x="54619" y="960627"/>
                  </a:lnTo>
                  <a:lnTo>
                    <a:pt x="54619" y="964254"/>
                  </a:lnTo>
                  <a:lnTo>
                    <a:pt x="54619" y="967880"/>
                  </a:lnTo>
                  <a:lnTo>
                    <a:pt x="54845" y="971279"/>
                  </a:lnTo>
                  <a:lnTo>
                    <a:pt x="55299" y="974679"/>
                  </a:lnTo>
                  <a:lnTo>
                    <a:pt x="56205" y="977172"/>
                  </a:lnTo>
                  <a:lnTo>
                    <a:pt x="57112" y="979438"/>
                  </a:lnTo>
                  <a:lnTo>
                    <a:pt x="58018" y="981251"/>
                  </a:lnTo>
                  <a:lnTo>
                    <a:pt x="59151" y="982385"/>
                  </a:lnTo>
                  <a:lnTo>
                    <a:pt x="59831" y="982611"/>
                  </a:lnTo>
                  <a:lnTo>
                    <a:pt x="60285" y="982611"/>
                  </a:lnTo>
                  <a:lnTo>
                    <a:pt x="354003" y="982611"/>
                  </a:lnTo>
                  <a:lnTo>
                    <a:pt x="354456" y="982611"/>
                  </a:lnTo>
                  <a:lnTo>
                    <a:pt x="355136" y="982385"/>
                  </a:lnTo>
                  <a:lnTo>
                    <a:pt x="356270" y="981251"/>
                  </a:lnTo>
                  <a:lnTo>
                    <a:pt x="357176" y="979438"/>
                  </a:lnTo>
                  <a:lnTo>
                    <a:pt x="358083" y="977172"/>
                  </a:lnTo>
                  <a:lnTo>
                    <a:pt x="358536" y="974679"/>
                  </a:lnTo>
                  <a:lnTo>
                    <a:pt x="359216" y="971279"/>
                  </a:lnTo>
                  <a:lnTo>
                    <a:pt x="359669" y="967880"/>
                  </a:lnTo>
                  <a:lnTo>
                    <a:pt x="359669" y="964254"/>
                  </a:lnTo>
                  <a:lnTo>
                    <a:pt x="359669" y="960627"/>
                  </a:lnTo>
                  <a:lnTo>
                    <a:pt x="359216" y="957001"/>
                  </a:lnTo>
                  <a:lnTo>
                    <a:pt x="358536" y="953828"/>
                  </a:lnTo>
                  <a:lnTo>
                    <a:pt x="358083" y="951109"/>
                  </a:lnTo>
                  <a:lnTo>
                    <a:pt x="357176" y="948842"/>
                  </a:lnTo>
                  <a:lnTo>
                    <a:pt x="356270" y="947256"/>
                  </a:lnTo>
                  <a:lnTo>
                    <a:pt x="355136" y="946349"/>
                  </a:lnTo>
                  <a:lnTo>
                    <a:pt x="354456" y="945669"/>
                  </a:lnTo>
                  <a:lnTo>
                    <a:pt x="354003" y="945669"/>
                  </a:lnTo>
                  <a:lnTo>
                    <a:pt x="60285" y="945669"/>
                  </a:lnTo>
                  <a:lnTo>
                    <a:pt x="59831" y="945669"/>
                  </a:lnTo>
                  <a:close/>
                  <a:moveTo>
                    <a:pt x="64137" y="869973"/>
                  </a:moveTo>
                  <a:lnTo>
                    <a:pt x="63004" y="870426"/>
                  </a:lnTo>
                  <a:lnTo>
                    <a:pt x="62098" y="870879"/>
                  </a:lnTo>
                  <a:lnTo>
                    <a:pt x="60964" y="871559"/>
                  </a:lnTo>
                  <a:lnTo>
                    <a:pt x="59151" y="873146"/>
                  </a:lnTo>
                  <a:lnTo>
                    <a:pt x="57565" y="875412"/>
                  </a:lnTo>
                  <a:lnTo>
                    <a:pt x="56432" y="878132"/>
                  </a:lnTo>
                  <a:lnTo>
                    <a:pt x="55299" y="881305"/>
                  </a:lnTo>
                  <a:lnTo>
                    <a:pt x="54619" y="884931"/>
                  </a:lnTo>
                  <a:lnTo>
                    <a:pt x="54619" y="888330"/>
                  </a:lnTo>
                  <a:lnTo>
                    <a:pt x="54619" y="892183"/>
                  </a:lnTo>
                  <a:lnTo>
                    <a:pt x="55299" y="895583"/>
                  </a:lnTo>
                  <a:lnTo>
                    <a:pt x="56432" y="898982"/>
                  </a:lnTo>
                  <a:lnTo>
                    <a:pt x="57565" y="901475"/>
                  </a:lnTo>
                  <a:lnTo>
                    <a:pt x="59151" y="903742"/>
                  </a:lnTo>
                  <a:lnTo>
                    <a:pt x="60964" y="905555"/>
                  </a:lnTo>
                  <a:lnTo>
                    <a:pt x="62098" y="906008"/>
                  </a:lnTo>
                  <a:lnTo>
                    <a:pt x="63004" y="906688"/>
                  </a:lnTo>
                  <a:lnTo>
                    <a:pt x="64137" y="906915"/>
                  </a:lnTo>
                  <a:lnTo>
                    <a:pt x="65044" y="906915"/>
                  </a:lnTo>
                  <a:lnTo>
                    <a:pt x="610780" y="906915"/>
                  </a:lnTo>
                  <a:lnTo>
                    <a:pt x="611687" y="906915"/>
                  </a:lnTo>
                  <a:lnTo>
                    <a:pt x="612820" y="906688"/>
                  </a:lnTo>
                  <a:lnTo>
                    <a:pt x="613726" y="906008"/>
                  </a:lnTo>
                  <a:lnTo>
                    <a:pt x="614859" y="905555"/>
                  </a:lnTo>
                  <a:lnTo>
                    <a:pt x="616672" y="903742"/>
                  </a:lnTo>
                  <a:lnTo>
                    <a:pt x="618259" y="901475"/>
                  </a:lnTo>
                  <a:lnTo>
                    <a:pt x="619392" y="898982"/>
                  </a:lnTo>
                  <a:lnTo>
                    <a:pt x="620525" y="895583"/>
                  </a:lnTo>
                  <a:lnTo>
                    <a:pt x="621205" y="892183"/>
                  </a:lnTo>
                  <a:lnTo>
                    <a:pt x="621432" y="888330"/>
                  </a:lnTo>
                  <a:lnTo>
                    <a:pt x="621205" y="884931"/>
                  </a:lnTo>
                  <a:lnTo>
                    <a:pt x="620525" y="881305"/>
                  </a:lnTo>
                  <a:lnTo>
                    <a:pt x="619392" y="878132"/>
                  </a:lnTo>
                  <a:lnTo>
                    <a:pt x="618259" y="875412"/>
                  </a:lnTo>
                  <a:lnTo>
                    <a:pt x="616672" y="873146"/>
                  </a:lnTo>
                  <a:lnTo>
                    <a:pt x="614859" y="871559"/>
                  </a:lnTo>
                  <a:lnTo>
                    <a:pt x="613726" y="870879"/>
                  </a:lnTo>
                  <a:lnTo>
                    <a:pt x="612820" y="870426"/>
                  </a:lnTo>
                  <a:lnTo>
                    <a:pt x="611687" y="869973"/>
                  </a:lnTo>
                  <a:lnTo>
                    <a:pt x="610780" y="869973"/>
                  </a:lnTo>
                  <a:lnTo>
                    <a:pt x="65044" y="869973"/>
                  </a:lnTo>
                  <a:lnTo>
                    <a:pt x="64137" y="869973"/>
                  </a:lnTo>
                  <a:close/>
                  <a:moveTo>
                    <a:pt x="65044" y="796089"/>
                  </a:moveTo>
                  <a:lnTo>
                    <a:pt x="64137" y="796316"/>
                  </a:lnTo>
                  <a:lnTo>
                    <a:pt x="63004" y="796543"/>
                  </a:lnTo>
                  <a:lnTo>
                    <a:pt x="62098" y="797222"/>
                  </a:lnTo>
                  <a:lnTo>
                    <a:pt x="60964" y="797676"/>
                  </a:lnTo>
                  <a:lnTo>
                    <a:pt x="59151" y="799489"/>
                  </a:lnTo>
                  <a:lnTo>
                    <a:pt x="57565" y="801755"/>
                  </a:lnTo>
                  <a:lnTo>
                    <a:pt x="56432" y="804248"/>
                  </a:lnTo>
                  <a:lnTo>
                    <a:pt x="55299" y="807648"/>
                  </a:lnTo>
                  <a:lnTo>
                    <a:pt x="54619" y="811047"/>
                  </a:lnTo>
                  <a:lnTo>
                    <a:pt x="54619" y="814674"/>
                  </a:lnTo>
                  <a:lnTo>
                    <a:pt x="54619" y="818300"/>
                  </a:lnTo>
                  <a:lnTo>
                    <a:pt x="55299" y="821926"/>
                  </a:lnTo>
                  <a:lnTo>
                    <a:pt x="56432" y="825099"/>
                  </a:lnTo>
                  <a:lnTo>
                    <a:pt x="57565" y="827818"/>
                  </a:lnTo>
                  <a:lnTo>
                    <a:pt x="59151" y="829858"/>
                  </a:lnTo>
                  <a:lnTo>
                    <a:pt x="60964" y="831671"/>
                  </a:lnTo>
                  <a:lnTo>
                    <a:pt x="62098" y="832125"/>
                  </a:lnTo>
                  <a:lnTo>
                    <a:pt x="63004" y="832578"/>
                  </a:lnTo>
                  <a:lnTo>
                    <a:pt x="64137" y="833031"/>
                  </a:lnTo>
                  <a:lnTo>
                    <a:pt x="65044" y="833258"/>
                  </a:lnTo>
                  <a:lnTo>
                    <a:pt x="610780" y="833258"/>
                  </a:lnTo>
                  <a:lnTo>
                    <a:pt x="611687" y="833031"/>
                  </a:lnTo>
                  <a:lnTo>
                    <a:pt x="612820" y="832578"/>
                  </a:lnTo>
                  <a:lnTo>
                    <a:pt x="613726" y="832125"/>
                  </a:lnTo>
                  <a:lnTo>
                    <a:pt x="614859" y="831671"/>
                  </a:lnTo>
                  <a:lnTo>
                    <a:pt x="616672" y="829858"/>
                  </a:lnTo>
                  <a:lnTo>
                    <a:pt x="618259" y="827818"/>
                  </a:lnTo>
                  <a:lnTo>
                    <a:pt x="619392" y="825099"/>
                  </a:lnTo>
                  <a:lnTo>
                    <a:pt x="620525" y="821926"/>
                  </a:lnTo>
                  <a:lnTo>
                    <a:pt x="621205" y="818300"/>
                  </a:lnTo>
                  <a:lnTo>
                    <a:pt x="621432" y="814674"/>
                  </a:lnTo>
                  <a:lnTo>
                    <a:pt x="621205" y="811047"/>
                  </a:lnTo>
                  <a:lnTo>
                    <a:pt x="620525" y="807648"/>
                  </a:lnTo>
                  <a:lnTo>
                    <a:pt x="619392" y="804248"/>
                  </a:lnTo>
                  <a:lnTo>
                    <a:pt x="618259" y="801755"/>
                  </a:lnTo>
                  <a:lnTo>
                    <a:pt x="616672" y="799489"/>
                  </a:lnTo>
                  <a:lnTo>
                    <a:pt x="614859" y="797676"/>
                  </a:lnTo>
                  <a:lnTo>
                    <a:pt x="613726" y="797222"/>
                  </a:lnTo>
                  <a:lnTo>
                    <a:pt x="612820" y="796543"/>
                  </a:lnTo>
                  <a:lnTo>
                    <a:pt x="611687" y="796316"/>
                  </a:lnTo>
                  <a:lnTo>
                    <a:pt x="610780" y="796089"/>
                  </a:lnTo>
                  <a:lnTo>
                    <a:pt x="65044" y="796089"/>
                  </a:lnTo>
                  <a:close/>
                  <a:moveTo>
                    <a:pt x="64137" y="722432"/>
                  </a:moveTo>
                  <a:lnTo>
                    <a:pt x="63004" y="722659"/>
                  </a:lnTo>
                  <a:lnTo>
                    <a:pt x="62098" y="723339"/>
                  </a:lnTo>
                  <a:lnTo>
                    <a:pt x="60964" y="724019"/>
                  </a:lnTo>
                  <a:lnTo>
                    <a:pt x="59151" y="725605"/>
                  </a:lnTo>
                  <a:lnTo>
                    <a:pt x="57565" y="727872"/>
                  </a:lnTo>
                  <a:lnTo>
                    <a:pt x="56432" y="730591"/>
                  </a:lnTo>
                  <a:lnTo>
                    <a:pt x="55299" y="733764"/>
                  </a:lnTo>
                  <a:lnTo>
                    <a:pt x="54619" y="736937"/>
                  </a:lnTo>
                  <a:lnTo>
                    <a:pt x="54619" y="740790"/>
                  </a:lnTo>
                  <a:lnTo>
                    <a:pt x="54619" y="744416"/>
                  </a:lnTo>
                  <a:lnTo>
                    <a:pt x="55299" y="748042"/>
                  </a:lnTo>
                  <a:lnTo>
                    <a:pt x="56432" y="751215"/>
                  </a:lnTo>
                  <a:lnTo>
                    <a:pt x="57565" y="753935"/>
                  </a:lnTo>
                  <a:lnTo>
                    <a:pt x="59151" y="756201"/>
                  </a:lnTo>
                  <a:lnTo>
                    <a:pt x="60964" y="757788"/>
                  </a:lnTo>
                  <a:lnTo>
                    <a:pt x="62098" y="758468"/>
                  </a:lnTo>
                  <a:lnTo>
                    <a:pt x="63004" y="758921"/>
                  </a:lnTo>
                  <a:lnTo>
                    <a:pt x="64137" y="759374"/>
                  </a:lnTo>
                  <a:lnTo>
                    <a:pt x="65044" y="759374"/>
                  </a:lnTo>
                  <a:lnTo>
                    <a:pt x="610780" y="759374"/>
                  </a:lnTo>
                  <a:lnTo>
                    <a:pt x="611687" y="759374"/>
                  </a:lnTo>
                  <a:lnTo>
                    <a:pt x="612820" y="758921"/>
                  </a:lnTo>
                  <a:lnTo>
                    <a:pt x="613726" y="758468"/>
                  </a:lnTo>
                  <a:lnTo>
                    <a:pt x="614859" y="757788"/>
                  </a:lnTo>
                  <a:lnTo>
                    <a:pt x="616672" y="756201"/>
                  </a:lnTo>
                  <a:lnTo>
                    <a:pt x="618259" y="753935"/>
                  </a:lnTo>
                  <a:lnTo>
                    <a:pt x="619392" y="751215"/>
                  </a:lnTo>
                  <a:lnTo>
                    <a:pt x="620525" y="748042"/>
                  </a:lnTo>
                  <a:lnTo>
                    <a:pt x="621205" y="744416"/>
                  </a:lnTo>
                  <a:lnTo>
                    <a:pt x="621432" y="740790"/>
                  </a:lnTo>
                  <a:lnTo>
                    <a:pt x="621205" y="736937"/>
                  </a:lnTo>
                  <a:lnTo>
                    <a:pt x="620525" y="733764"/>
                  </a:lnTo>
                  <a:lnTo>
                    <a:pt x="619392" y="730591"/>
                  </a:lnTo>
                  <a:lnTo>
                    <a:pt x="618259" y="727872"/>
                  </a:lnTo>
                  <a:lnTo>
                    <a:pt x="616672" y="725605"/>
                  </a:lnTo>
                  <a:lnTo>
                    <a:pt x="614859" y="724019"/>
                  </a:lnTo>
                  <a:lnTo>
                    <a:pt x="613726" y="723339"/>
                  </a:lnTo>
                  <a:lnTo>
                    <a:pt x="612820" y="722659"/>
                  </a:lnTo>
                  <a:lnTo>
                    <a:pt x="611687" y="722432"/>
                  </a:lnTo>
                  <a:lnTo>
                    <a:pt x="610780" y="722432"/>
                  </a:lnTo>
                  <a:lnTo>
                    <a:pt x="65044" y="722432"/>
                  </a:lnTo>
                  <a:lnTo>
                    <a:pt x="64137" y="722432"/>
                  </a:lnTo>
                  <a:close/>
                  <a:moveTo>
                    <a:pt x="64137" y="656028"/>
                  </a:moveTo>
                  <a:lnTo>
                    <a:pt x="63004" y="656254"/>
                  </a:lnTo>
                  <a:lnTo>
                    <a:pt x="62098" y="656708"/>
                  </a:lnTo>
                  <a:lnTo>
                    <a:pt x="60964" y="657614"/>
                  </a:lnTo>
                  <a:lnTo>
                    <a:pt x="59151" y="658974"/>
                  </a:lnTo>
                  <a:lnTo>
                    <a:pt x="57565" y="661240"/>
                  </a:lnTo>
                  <a:lnTo>
                    <a:pt x="56432" y="664187"/>
                  </a:lnTo>
                  <a:lnTo>
                    <a:pt x="55299" y="667133"/>
                  </a:lnTo>
                  <a:lnTo>
                    <a:pt x="54619" y="670533"/>
                  </a:lnTo>
                  <a:lnTo>
                    <a:pt x="54619" y="674385"/>
                  </a:lnTo>
                  <a:lnTo>
                    <a:pt x="54619" y="678012"/>
                  </a:lnTo>
                  <a:lnTo>
                    <a:pt x="55299" y="681638"/>
                  </a:lnTo>
                  <a:lnTo>
                    <a:pt x="56432" y="684584"/>
                  </a:lnTo>
                  <a:lnTo>
                    <a:pt x="57565" y="687530"/>
                  </a:lnTo>
                  <a:lnTo>
                    <a:pt x="59151" y="689797"/>
                  </a:lnTo>
                  <a:lnTo>
                    <a:pt x="60964" y="691157"/>
                  </a:lnTo>
                  <a:lnTo>
                    <a:pt x="62098" y="692063"/>
                  </a:lnTo>
                  <a:lnTo>
                    <a:pt x="63004" y="692516"/>
                  </a:lnTo>
                  <a:lnTo>
                    <a:pt x="64137" y="692743"/>
                  </a:lnTo>
                  <a:lnTo>
                    <a:pt x="65044" y="692743"/>
                  </a:lnTo>
                  <a:lnTo>
                    <a:pt x="610780" y="692743"/>
                  </a:lnTo>
                  <a:lnTo>
                    <a:pt x="611687" y="692743"/>
                  </a:lnTo>
                  <a:lnTo>
                    <a:pt x="612820" y="692516"/>
                  </a:lnTo>
                  <a:lnTo>
                    <a:pt x="613726" y="692063"/>
                  </a:lnTo>
                  <a:lnTo>
                    <a:pt x="614859" y="691157"/>
                  </a:lnTo>
                  <a:lnTo>
                    <a:pt x="616672" y="689797"/>
                  </a:lnTo>
                  <a:lnTo>
                    <a:pt x="618259" y="687530"/>
                  </a:lnTo>
                  <a:lnTo>
                    <a:pt x="619392" y="684584"/>
                  </a:lnTo>
                  <a:lnTo>
                    <a:pt x="620525" y="681638"/>
                  </a:lnTo>
                  <a:lnTo>
                    <a:pt x="621205" y="678012"/>
                  </a:lnTo>
                  <a:lnTo>
                    <a:pt x="621432" y="674385"/>
                  </a:lnTo>
                  <a:lnTo>
                    <a:pt x="621205" y="670533"/>
                  </a:lnTo>
                  <a:lnTo>
                    <a:pt x="620525" y="667133"/>
                  </a:lnTo>
                  <a:lnTo>
                    <a:pt x="619392" y="664187"/>
                  </a:lnTo>
                  <a:lnTo>
                    <a:pt x="618259" y="661240"/>
                  </a:lnTo>
                  <a:lnTo>
                    <a:pt x="616672" y="658974"/>
                  </a:lnTo>
                  <a:lnTo>
                    <a:pt x="614859" y="657614"/>
                  </a:lnTo>
                  <a:lnTo>
                    <a:pt x="613726" y="656708"/>
                  </a:lnTo>
                  <a:lnTo>
                    <a:pt x="612820" y="656254"/>
                  </a:lnTo>
                  <a:lnTo>
                    <a:pt x="611687" y="656028"/>
                  </a:lnTo>
                  <a:lnTo>
                    <a:pt x="610780" y="656028"/>
                  </a:lnTo>
                  <a:lnTo>
                    <a:pt x="65044" y="656028"/>
                  </a:lnTo>
                  <a:lnTo>
                    <a:pt x="64137" y="656028"/>
                  </a:lnTo>
                  <a:close/>
                  <a:moveTo>
                    <a:pt x="65044" y="582144"/>
                  </a:moveTo>
                  <a:lnTo>
                    <a:pt x="64137" y="582371"/>
                  </a:lnTo>
                  <a:lnTo>
                    <a:pt x="63004" y="582598"/>
                  </a:lnTo>
                  <a:lnTo>
                    <a:pt x="62098" y="582824"/>
                  </a:lnTo>
                  <a:lnTo>
                    <a:pt x="60964" y="583504"/>
                  </a:lnTo>
                  <a:lnTo>
                    <a:pt x="59151" y="585091"/>
                  </a:lnTo>
                  <a:lnTo>
                    <a:pt x="57565" y="587357"/>
                  </a:lnTo>
                  <a:lnTo>
                    <a:pt x="56432" y="590303"/>
                  </a:lnTo>
                  <a:lnTo>
                    <a:pt x="55299" y="593249"/>
                  </a:lnTo>
                  <a:lnTo>
                    <a:pt x="54619" y="596876"/>
                  </a:lnTo>
                  <a:lnTo>
                    <a:pt x="54619" y="600502"/>
                  </a:lnTo>
                  <a:lnTo>
                    <a:pt x="54619" y="604355"/>
                  </a:lnTo>
                  <a:lnTo>
                    <a:pt x="55299" y="607528"/>
                  </a:lnTo>
                  <a:lnTo>
                    <a:pt x="56432" y="610927"/>
                  </a:lnTo>
                  <a:lnTo>
                    <a:pt x="57565" y="613420"/>
                  </a:lnTo>
                  <a:lnTo>
                    <a:pt x="59151" y="615913"/>
                  </a:lnTo>
                  <a:lnTo>
                    <a:pt x="60964" y="617500"/>
                  </a:lnTo>
                  <a:lnTo>
                    <a:pt x="62098" y="618180"/>
                  </a:lnTo>
                  <a:lnTo>
                    <a:pt x="63004" y="618633"/>
                  </a:lnTo>
                  <a:lnTo>
                    <a:pt x="64137" y="618859"/>
                  </a:lnTo>
                  <a:lnTo>
                    <a:pt x="65044" y="619086"/>
                  </a:lnTo>
                  <a:lnTo>
                    <a:pt x="610780" y="619086"/>
                  </a:lnTo>
                  <a:lnTo>
                    <a:pt x="611687" y="618859"/>
                  </a:lnTo>
                  <a:lnTo>
                    <a:pt x="612820" y="618633"/>
                  </a:lnTo>
                  <a:lnTo>
                    <a:pt x="613726" y="618180"/>
                  </a:lnTo>
                  <a:lnTo>
                    <a:pt x="614859" y="617500"/>
                  </a:lnTo>
                  <a:lnTo>
                    <a:pt x="616672" y="615913"/>
                  </a:lnTo>
                  <a:lnTo>
                    <a:pt x="618259" y="613420"/>
                  </a:lnTo>
                  <a:lnTo>
                    <a:pt x="619392" y="610927"/>
                  </a:lnTo>
                  <a:lnTo>
                    <a:pt x="620525" y="607528"/>
                  </a:lnTo>
                  <a:lnTo>
                    <a:pt x="621205" y="604355"/>
                  </a:lnTo>
                  <a:lnTo>
                    <a:pt x="621432" y="600502"/>
                  </a:lnTo>
                  <a:lnTo>
                    <a:pt x="621205" y="596876"/>
                  </a:lnTo>
                  <a:lnTo>
                    <a:pt x="620525" y="593249"/>
                  </a:lnTo>
                  <a:lnTo>
                    <a:pt x="619392" y="590303"/>
                  </a:lnTo>
                  <a:lnTo>
                    <a:pt x="618259" y="587357"/>
                  </a:lnTo>
                  <a:lnTo>
                    <a:pt x="616672" y="585091"/>
                  </a:lnTo>
                  <a:lnTo>
                    <a:pt x="614859" y="583504"/>
                  </a:lnTo>
                  <a:lnTo>
                    <a:pt x="613726" y="582824"/>
                  </a:lnTo>
                  <a:lnTo>
                    <a:pt x="612820" y="582598"/>
                  </a:lnTo>
                  <a:lnTo>
                    <a:pt x="611687" y="582371"/>
                  </a:lnTo>
                  <a:lnTo>
                    <a:pt x="610780" y="582144"/>
                  </a:lnTo>
                  <a:lnTo>
                    <a:pt x="65044" y="582144"/>
                  </a:lnTo>
                  <a:close/>
                  <a:moveTo>
                    <a:pt x="65044" y="508034"/>
                  </a:moveTo>
                  <a:lnTo>
                    <a:pt x="64137" y="508487"/>
                  </a:lnTo>
                  <a:lnTo>
                    <a:pt x="63004" y="508714"/>
                  </a:lnTo>
                  <a:lnTo>
                    <a:pt x="62098" y="509167"/>
                  </a:lnTo>
                  <a:lnTo>
                    <a:pt x="60964" y="509621"/>
                  </a:lnTo>
                  <a:lnTo>
                    <a:pt x="59151" y="511434"/>
                  </a:lnTo>
                  <a:lnTo>
                    <a:pt x="57565" y="513700"/>
                  </a:lnTo>
                  <a:lnTo>
                    <a:pt x="56432" y="516420"/>
                  </a:lnTo>
                  <a:lnTo>
                    <a:pt x="55299" y="519593"/>
                  </a:lnTo>
                  <a:lnTo>
                    <a:pt x="54619" y="522992"/>
                  </a:lnTo>
                  <a:lnTo>
                    <a:pt x="54619" y="526845"/>
                  </a:lnTo>
                  <a:lnTo>
                    <a:pt x="54619" y="530471"/>
                  </a:lnTo>
                  <a:lnTo>
                    <a:pt x="55299" y="533871"/>
                  </a:lnTo>
                  <a:lnTo>
                    <a:pt x="56432" y="537044"/>
                  </a:lnTo>
                  <a:lnTo>
                    <a:pt x="57565" y="539763"/>
                  </a:lnTo>
                  <a:lnTo>
                    <a:pt x="59151" y="542256"/>
                  </a:lnTo>
                  <a:lnTo>
                    <a:pt x="60964" y="543616"/>
                  </a:lnTo>
                  <a:lnTo>
                    <a:pt x="62098" y="544523"/>
                  </a:lnTo>
                  <a:lnTo>
                    <a:pt x="63004" y="544749"/>
                  </a:lnTo>
                  <a:lnTo>
                    <a:pt x="64137" y="545203"/>
                  </a:lnTo>
                  <a:lnTo>
                    <a:pt x="65044" y="545203"/>
                  </a:lnTo>
                  <a:lnTo>
                    <a:pt x="610780" y="545203"/>
                  </a:lnTo>
                  <a:lnTo>
                    <a:pt x="611687" y="545203"/>
                  </a:lnTo>
                  <a:lnTo>
                    <a:pt x="612820" y="544749"/>
                  </a:lnTo>
                  <a:lnTo>
                    <a:pt x="613726" y="544523"/>
                  </a:lnTo>
                  <a:lnTo>
                    <a:pt x="614859" y="543616"/>
                  </a:lnTo>
                  <a:lnTo>
                    <a:pt x="616672" y="542256"/>
                  </a:lnTo>
                  <a:lnTo>
                    <a:pt x="618259" y="539763"/>
                  </a:lnTo>
                  <a:lnTo>
                    <a:pt x="619392" y="537044"/>
                  </a:lnTo>
                  <a:lnTo>
                    <a:pt x="620525" y="533871"/>
                  </a:lnTo>
                  <a:lnTo>
                    <a:pt x="621205" y="530471"/>
                  </a:lnTo>
                  <a:lnTo>
                    <a:pt x="621432" y="526845"/>
                  </a:lnTo>
                  <a:lnTo>
                    <a:pt x="621205" y="522992"/>
                  </a:lnTo>
                  <a:lnTo>
                    <a:pt x="620525" y="519593"/>
                  </a:lnTo>
                  <a:lnTo>
                    <a:pt x="619392" y="516420"/>
                  </a:lnTo>
                  <a:lnTo>
                    <a:pt x="618259" y="513700"/>
                  </a:lnTo>
                  <a:lnTo>
                    <a:pt x="616672" y="511434"/>
                  </a:lnTo>
                  <a:lnTo>
                    <a:pt x="614859" y="509621"/>
                  </a:lnTo>
                  <a:lnTo>
                    <a:pt x="613726" y="509167"/>
                  </a:lnTo>
                  <a:lnTo>
                    <a:pt x="612820" y="508714"/>
                  </a:lnTo>
                  <a:lnTo>
                    <a:pt x="611687" y="508487"/>
                  </a:lnTo>
                  <a:lnTo>
                    <a:pt x="610780" y="508034"/>
                  </a:lnTo>
                  <a:lnTo>
                    <a:pt x="65044" y="508034"/>
                  </a:lnTo>
                  <a:close/>
                  <a:moveTo>
                    <a:pt x="57112" y="431884"/>
                  </a:moveTo>
                  <a:lnTo>
                    <a:pt x="56885" y="432111"/>
                  </a:lnTo>
                  <a:lnTo>
                    <a:pt x="56432" y="433244"/>
                  </a:lnTo>
                  <a:lnTo>
                    <a:pt x="55978" y="435057"/>
                  </a:lnTo>
                  <a:lnTo>
                    <a:pt x="55299" y="437323"/>
                  </a:lnTo>
                  <a:lnTo>
                    <a:pt x="54845" y="443216"/>
                  </a:lnTo>
                  <a:lnTo>
                    <a:pt x="54619" y="450242"/>
                  </a:lnTo>
                  <a:lnTo>
                    <a:pt x="54845" y="457494"/>
                  </a:lnTo>
                  <a:lnTo>
                    <a:pt x="55299" y="463387"/>
                  </a:lnTo>
                  <a:lnTo>
                    <a:pt x="55978" y="465653"/>
                  </a:lnTo>
                  <a:lnTo>
                    <a:pt x="56432" y="467240"/>
                  </a:lnTo>
                  <a:lnTo>
                    <a:pt x="56885" y="468146"/>
                  </a:lnTo>
                  <a:lnTo>
                    <a:pt x="57112" y="468826"/>
                  </a:lnTo>
                  <a:lnTo>
                    <a:pt x="57338" y="468826"/>
                  </a:lnTo>
                  <a:lnTo>
                    <a:pt x="209637" y="468826"/>
                  </a:lnTo>
                  <a:lnTo>
                    <a:pt x="210090" y="468826"/>
                  </a:lnTo>
                  <a:lnTo>
                    <a:pt x="210317" y="468146"/>
                  </a:lnTo>
                  <a:lnTo>
                    <a:pt x="210770" y="467240"/>
                  </a:lnTo>
                  <a:lnTo>
                    <a:pt x="211450" y="465653"/>
                  </a:lnTo>
                  <a:lnTo>
                    <a:pt x="211677" y="463387"/>
                  </a:lnTo>
                  <a:lnTo>
                    <a:pt x="212357" y="457494"/>
                  </a:lnTo>
                  <a:lnTo>
                    <a:pt x="212583" y="450242"/>
                  </a:lnTo>
                  <a:lnTo>
                    <a:pt x="212357" y="443216"/>
                  </a:lnTo>
                  <a:lnTo>
                    <a:pt x="211677" y="437323"/>
                  </a:lnTo>
                  <a:lnTo>
                    <a:pt x="211450" y="435057"/>
                  </a:lnTo>
                  <a:lnTo>
                    <a:pt x="210770" y="433244"/>
                  </a:lnTo>
                  <a:lnTo>
                    <a:pt x="210317" y="432111"/>
                  </a:lnTo>
                  <a:lnTo>
                    <a:pt x="210090" y="431884"/>
                  </a:lnTo>
                  <a:lnTo>
                    <a:pt x="209637" y="431884"/>
                  </a:lnTo>
                  <a:lnTo>
                    <a:pt x="57338" y="431884"/>
                  </a:lnTo>
                  <a:lnTo>
                    <a:pt x="57112" y="431884"/>
                  </a:lnTo>
                  <a:close/>
                  <a:moveTo>
                    <a:pt x="492930" y="247629"/>
                  </a:moveTo>
                  <a:lnTo>
                    <a:pt x="492703" y="409447"/>
                  </a:lnTo>
                  <a:lnTo>
                    <a:pt x="573612" y="409447"/>
                  </a:lnTo>
                  <a:lnTo>
                    <a:pt x="654520" y="409221"/>
                  </a:lnTo>
                  <a:lnTo>
                    <a:pt x="573612" y="328311"/>
                  </a:lnTo>
                  <a:lnTo>
                    <a:pt x="492930" y="247629"/>
                  </a:lnTo>
                  <a:close/>
                  <a:moveTo>
                    <a:pt x="0" y="214313"/>
                  </a:moveTo>
                  <a:lnTo>
                    <a:pt x="513101" y="214313"/>
                  </a:lnTo>
                  <a:lnTo>
                    <a:pt x="679450" y="380891"/>
                  </a:lnTo>
                  <a:lnTo>
                    <a:pt x="679450" y="1247776"/>
                  </a:lnTo>
                  <a:lnTo>
                    <a:pt x="0" y="1247776"/>
                  </a:lnTo>
                  <a:lnTo>
                    <a:pt x="0" y="214313"/>
                  </a:lnTo>
                  <a:close/>
                  <a:moveTo>
                    <a:pt x="694441" y="33316"/>
                  </a:moveTo>
                  <a:lnTo>
                    <a:pt x="693988" y="195134"/>
                  </a:lnTo>
                  <a:lnTo>
                    <a:pt x="775069" y="195134"/>
                  </a:lnTo>
                  <a:lnTo>
                    <a:pt x="855924" y="195134"/>
                  </a:lnTo>
                  <a:lnTo>
                    <a:pt x="775069" y="114452"/>
                  </a:lnTo>
                  <a:lnTo>
                    <a:pt x="694441" y="33316"/>
                  </a:lnTo>
                  <a:close/>
                  <a:moveTo>
                    <a:pt x="201613" y="0"/>
                  </a:moveTo>
                  <a:lnTo>
                    <a:pt x="714598" y="0"/>
                  </a:lnTo>
                  <a:lnTo>
                    <a:pt x="881063" y="166805"/>
                  </a:lnTo>
                  <a:lnTo>
                    <a:pt x="881063" y="1033463"/>
                  </a:lnTo>
                  <a:lnTo>
                    <a:pt x="739738" y="1033463"/>
                  </a:lnTo>
                  <a:lnTo>
                    <a:pt x="739738" y="337235"/>
                  </a:lnTo>
                  <a:lnTo>
                    <a:pt x="573272" y="170657"/>
                  </a:lnTo>
                  <a:lnTo>
                    <a:pt x="201613" y="170657"/>
                  </a:lnTo>
                  <a:lnTo>
                    <a:pt x="201613" y="0"/>
                  </a:lnTo>
                  <a:close/>
                </a:path>
              </a:pathLst>
            </a:custGeom>
            <a:solidFill>
              <a:srgbClr val="F7B90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3" name="组合 12"/>
          <p:cNvGrpSpPr/>
          <p:nvPr/>
        </p:nvGrpSpPr>
        <p:grpSpPr>
          <a:xfrm>
            <a:off x="4190523" y="4549016"/>
            <a:ext cx="1640912" cy="1130481"/>
            <a:chOff x="4190523" y="4549016"/>
            <a:chExt cx="1640912" cy="1130481"/>
          </a:xfrm>
        </p:grpSpPr>
        <p:sp>
          <p:nvSpPr>
            <p:cNvPr id="29" name="文本框 28"/>
            <p:cNvSpPr txBox="1"/>
            <p:nvPr/>
          </p:nvSpPr>
          <p:spPr>
            <a:xfrm>
              <a:off x="4190523" y="4549016"/>
              <a:ext cx="1640912" cy="369332"/>
            </a:xfrm>
            <a:prstGeom prst="rect">
              <a:avLst/>
            </a:prstGeom>
            <a:noFill/>
          </p:spPr>
          <p:txBody>
            <a:bodyPr wrap="square" rtlCol="0">
              <a:spAutoFit/>
            </a:bodyPr>
            <a:lstStyle/>
            <a:p>
              <a:r>
                <a:rPr lang="en-US" altLang="zh-CN" dirty="0" smtClean="0">
                  <a:solidFill>
                    <a:srgbClr val="282830"/>
                  </a:solidFill>
                  <a:latin typeface="Nexa Light" panose="02000000000000000000" pitchFamily="2" charset="0"/>
                </a:rPr>
                <a:t>Main keyword</a:t>
              </a:r>
              <a:endParaRPr lang="zh-CN" altLang="en-US" dirty="0">
                <a:solidFill>
                  <a:srgbClr val="282830"/>
                </a:solidFill>
                <a:latin typeface="Nexa Light" panose="02000000000000000000" pitchFamily="2" charset="0"/>
              </a:endParaRPr>
            </a:p>
          </p:txBody>
        </p:sp>
        <p:sp>
          <p:nvSpPr>
            <p:cNvPr id="32" name="KSO_Shape"/>
            <p:cNvSpPr>
              <a:spLocks/>
            </p:cNvSpPr>
            <p:nvPr/>
          </p:nvSpPr>
          <p:spPr bwMode="auto">
            <a:xfrm>
              <a:off x="4606384" y="5100176"/>
              <a:ext cx="719654" cy="57932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7B90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14" name="组合 13"/>
          <p:cNvGrpSpPr/>
          <p:nvPr/>
        </p:nvGrpSpPr>
        <p:grpSpPr>
          <a:xfrm>
            <a:off x="6405331" y="4549016"/>
            <a:ext cx="1640912" cy="1126264"/>
            <a:chOff x="6405331" y="4549016"/>
            <a:chExt cx="1640912" cy="1126264"/>
          </a:xfrm>
        </p:grpSpPr>
        <p:sp>
          <p:nvSpPr>
            <p:cNvPr id="28" name="文本框 27"/>
            <p:cNvSpPr txBox="1"/>
            <p:nvPr/>
          </p:nvSpPr>
          <p:spPr>
            <a:xfrm>
              <a:off x="6405331" y="4549016"/>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3" name="KSO_Shape"/>
            <p:cNvSpPr/>
            <p:nvPr/>
          </p:nvSpPr>
          <p:spPr>
            <a:xfrm>
              <a:off x="6901762" y="5049838"/>
              <a:ext cx="657207" cy="62544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grpSp>
        <p:nvGrpSpPr>
          <p:cNvPr id="52" name="组合 51"/>
          <p:cNvGrpSpPr/>
          <p:nvPr/>
        </p:nvGrpSpPr>
        <p:grpSpPr>
          <a:xfrm>
            <a:off x="560783" y="1890707"/>
            <a:ext cx="3128568" cy="1599065"/>
            <a:chOff x="560783" y="1890707"/>
            <a:chExt cx="3128568" cy="1599065"/>
          </a:xfrm>
        </p:grpSpPr>
        <p:grpSp>
          <p:nvGrpSpPr>
            <p:cNvPr id="15" name="组合 14"/>
            <p:cNvGrpSpPr/>
            <p:nvPr/>
          </p:nvGrpSpPr>
          <p:grpSpPr>
            <a:xfrm>
              <a:off x="3136900" y="1890707"/>
              <a:ext cx="398736" cy="398736"/>
              <a:chOff x="3136900" y="1890707"/>
              <a:chExt cx="398736" cy="398736"/>
            </a:xfrm>
          </p:grpSpPr>
          <p:sp>
            <p:nvSpPr>
              <p:cNvPr id="34" name="椭圆 33"/>
              <p:cNvSpPr/>
              <p:nvPr/>
            </p:nvSpPr>
            <p:spPr>
              <a:xfrm>
                <a:off x="3136900" y="1890707"/>
                <a:ext cx="398736" cy="398736"/>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3214688" y="1916107"/>
                <a:ext cx="215900"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1</a:t>
                </a:r>
                <a:endParaRPr lang="zh-CN" altLang="en-US" dirty="0">
                  <a:solidFill>
                    <a:schemeClr val="bg1"/>
                  </a:solidFill>
                  <a:latin typeface="Nexa Light" panose="02000000000000000000" pitchFamily="2" charset="0"/>
                </a:endParaRPr>
              </a:p>
            </p:txBody>
          </p:sp>
        </p:grpSp>
        <p:sp>
          <p:nvSpPr>
            <p:cNvPr id="36" name="矩形 35"/>
            <p:cNvSpPr/>
            <p:nvPr/>
          </p:nvSpPr>
          <p:spPr>
            <a:xfrm>
              <a:off x="560783" y="2474109"/>
              <a:ext cx="3128568" cy="1015663"/>
            </a:xfrm>
            <a:prstGeom prst="rect">
              <a:avLst/>
            </a:prstGeom>
          </p:spPr>
          <p:txBody>
            <a:bodyPr wrap="square">
              <a:spAutoFit/>
            </a:bodyPr>
            <a:lstStyle/>
            <a:p>
              <a:pPr algn="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53" name="组合 52"/>
          <p:cNvGrpSpPr/>
          <p:nvPr/>
        </p:nvGrpSpPr>
        <p:grpSpPr>
          <a:xfrm>
            <a:off x="8639091" y="1890707"/>
            <a:ext cx="3128568" cy="1599065"/>
            <a:chOff x="8639091" y="1890707"/>
            <a:chExt cx="3128568" cy="1599065"/>
          </a:xfrm>
        </p:grpSpPr>
        <p:grpSp>
          <p:nvGrpSpPr>
            <p:cNvPr id="16" name="组合 15"/>
            <p:cNvGrpSpPr/>
            <p:nvPr/>
          </p:nvGrpSpPr>
          <p:grpSpPr>
            <a:xfrm>
              <a:off x="8651875" y="1890707"/>
              <a:ext cx="398736" cy="398736"/>
              <a:chOff x="8651875" y="1890707"/>
              <a:chExt cx="398736" cy="398736"/>
            </a:xfrm>
          </p:grpSpPr>
          <p:sp>
            <p:nvSpPr>
              <p:cNvPr id="37" name="椭圆 36"/>
              <p:cNvSpPr/>
              <p:nvPr/>
            </p:nvSpPr>
            <p:spPr>
              <a:xfrm>
                <a:off x="8651875" y="1890707"/>
                <a:ext cx="398736" cy="3987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8686799" y="1916107"/>
                <a:ext cx="215900" cy="369332"/>
              </a:xfrm>
              <a:prstGeom prst="rect">
                <a:avLst/>
              </a:prstGeom>
              <a:noFill/>
            </p:spPr>
            <p:txBody>
              <a:bodyPr wrap="square" rtlCol="0">
                <a:spAutoFit/>
              </a:bodyPr>
              <a:lstStyle/>
              <a:p>
                <a:r>
                  <a:rPr lang="en-US" altLang="zh-CN" dirty="0" smtClean="0">
                    <a:solidFill>
                      <a:srgbClr val="282830"/>
                    </a:solidFill>
                    <a:latin typeface="Nexa Light" panose="02000000000000000000" pitchFamily="2" charset="0"/>
                  </a:rPr>
                  <a:t>2</a:t>
                </a:r>
                <a:endParaRPr lang="zh-CN" altLang="en-US" dirty="0">
                  <a:solidFill>
                    <a:srgbClr val="282830"/>
                  </a:solidFill>
                  <a:latin typeface="Nexa Light" panose="02000000000000000000" pitchFamily="2" charset="0"/>
                </a:endParaRPr>
              </a:p>
            </p:txBody>
          </p:sp>
        </p:grpSp>
        <p:sp>
          <p:nvSpPr>
            <p:cNvPr id="39" name="矩形 38"/>
            <p:cNvSpPr/>
            <p:nvPr/>
          </p:nvSpPr>
          <p:spPr>
            <a:xfrm>
              <a:off x="8639091" y="2474109"/>
              <a:ext cx="3128568" cy="1015663"/>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54" name="组合 53"/>
          <p:cNvGrpSpPr/>
          <p:nvPr/>
        </p:nvGrpSpPr>
        <p:grpSpPr>
          <a:xfrm>
            <a:off x="8639091" y="4139615"/>
            <a:ext cx="3128568" cy="1599065"/>
            <a:chOff x="8639091" y="4139615"/>
            <a:chExt cx="3128568" cy="1599065"/>
          </a:xfrm>
        </p:grpSpPr>
        <p:grpSp>
          <p:nvGrpSpPr>
            <p:cNvPr id="17" name="组合 16"/>
            <p:cNvGrpSpPr/>
            <p:nvPr/>
          </p:nvGrpSpPr>
          <p:grpSpPr>
            <a:xfrm>
              <a:off x="8651875" y="4139615"/>
              <a:ext cx="398736" cy="398736"/>
              <a:chOff x="8651875" y="4139615"/>
              <a:chExt cx="398736" cy="398736"/>
            </a:xfrm>
          </p:grpSpPr>
          <p:sp>
            <p:nvSpPr>
              <p:cNvPr id="40" name="椭圆 39"/>
              <p:cNvSpPr/>
              <p:nvPr/>
            </p:nvSpPr>
            <p:spPr>
              <a:xfrm>
                <a:off x="8651875" y="4139615"/>
                <a:ext cx="398736" cy="398736"/>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8686799" y="4165015"/>
                <a:ext cx="215900"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3</a:t>
                </a:r>
                <a:endParaRPr lang="zh-CN" altLang="en-US" dirty="0">
                  <a:solidFill>
                    <a:schemeClr val="bg1"/>
                  </a:solidFill>
                  <a:latin typeface="Nexa Light" panose="02000000000000000000" pitchFamily="2" charset="0"/>
                </a:endParaRPr>
              </a:p>
            </p:txBody>
          </p:sp>
        </p:grpSp>
        <p:sp>
          <p:nvSpPr>
            <p:cNvPr id="42" name="矩形 41"/>
            <p:cNvSpPr/>
            <p:nvPr/>
          </p:nvSpPr>
          <p:spPr>
            <a:xfrm>
              <a:off x="8639091" y="4723017"/>
              <a:ext cx="3128568" cy="1015663"/>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grpSp>
        <p:nvGrpSpPr>
          <p:cNvPr id="55" name="组合 54"/>
          <p:cNvGrpSpPr/>
          <p:nvPr/>
        </p:nvGrpSpPr>
        <p:grpSpPr>
          <a:xfrm>
            <a:off x="560783" y="4153344"/>
            <a:ext cx="3128568" cy="1599065"/>
            <a:chOff x="560783" y="4153344"/>
            <a:chExt cx="3128568" cy="1599065"/>
          </a:xfrm>
        </p:grpSpPr>
        <p:grpSp>
          <p:nvGrpSpPr>
            <p:cNvPr id="51" name="组合 50"/>
            <p:cNvGrpSpPr/>
            <p:nvPr/>
          </p:nvGrpSpPr>
          <p:grpSpPr>
            <a:xfrm>
              <a:off x="3136900" y="4153344"/>
              <a:ext cx="398736" cy="398736"/>
              <a:chOff x="3136900" y="4153344"/>
              <a:chExt cx="398736" cy="398736"/>
            </a:xfrm>
          </p:grpSpPr>
          <p:sp>
            <p:nvSpPr>
              <p:cNvPr id="43" name="椭圆 42"/>
              <p:cNvSpPr/>
              <p:nvPr/>
            </p:nvSpPr>
            <p:spPr>
              <a:xfrm>
                <a:off x="3136900" y="4153344"/>
                <a:ext cx="398736" cy="398736"/>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3157536" y="4178744"/>
                <a:ext cx="215900"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4</a:t>
                </a:r>
                <a:endParaRPr lang="zh-CN" altLang="en-US" dirty="0">
                  <a:solidFill>
                    <a:schemeClr val="bg1"/>
                  </a:solidFill>
                  <a:latin typeface="Nexa Light" panose="02000000000000000000" pitchFamily="2" charset="0"/>
                </a:endParaRPr>
              </a:p>
            </p:txBody>
          </p:sp>
        </p:grpSp>
        <p:sp>
          <p:nvSpPr>
            <p:cNvPr id="45" name="矩形 44"/>
            <p:cNvSpPr/>
            <p:nvPr/>
          </p:nvSpPr>
          <p:spPr>
            <a:xfrm>
              <a:off x="560783" y="4736746"/>
              <a:ext cx="3128568" cy="1015663"/>
            </a:xfrm>
            <a:prstGeom prst="rect">
              <a:avLst/>
            </a:prstGeom>
          </p:spPr>
          <p:txBody>
            <a:bodyPr wrap="square">
              <a:spAutoFit/>
            </a:bodyPr>
            <a:lstStyle/>
            <a:p>
              <a:pPr algn="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a:t>
              </a:r>
              <a:endParaRPr lang="zh-CN" altLang="en-US" sz="1200" dirty="0">
                <a:solidFill>
                  <a:schemeClr val="bg1"/>
                </a:solidFill>
                <a:latin typeface="Nexa Light" panose="02000000000000000000" pitchFamily="2" charset="0"/>
              </a:endParaRPr>
            </a:p>
          </p:txBody>
        </p:sp>
      </p:grpSp>
      <p:sp>
        <p:nvSpPr>
          <p:cNvPr id="46" name="文本框 45"/>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47" name="矩形 46"/>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48" name="矩形 47"/>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11660082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500"/>
                                        <p:tgtEl>
                                          <p:spTgt spid="49"/>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750"/>
                                        <p:tgtEl>
                                          <p:spTgt spid="50"/>
                                        </p:tgtEl>
                                      </p:cBhvr>
                                    </p:animEffect>
                                    <p:anim calcmode="lin" valueType="num">
                                      <p:cBhvr>
                                        <p:cTn id="16" dur="750" fill="hold"/>
                                        <p:tgtEl>
                                          <p:spTgt spid="50"/>
                                        </p:tgtEl>
                                        <p:attrNameLst>
                                          <p:attrName>ppt_x</p:attrName>
                                        </p:attrNameLst>
                                      </p:cBhvr>
                                      <p:tavLst>
                                        <p:tav tm="0">
                                          <p:val>
                                            <p:strVal val="#ppt_x"/>
                                          </p:val>
                                        </p:tav>
                                        <p:tav tm="100000">
                                          <p:val>
                                            <p:strVal val="#ppt_x"/>
                                          </p:val>
                                        </p:tav>
                                      </p:tavLst>
                                    </p:anim>
                                    <p:anim calcmode="lin" valueType="num">
                                      <p:cBhvr>
                                        <p:cTn id="17" dur="750" fill="hold"/>
                                        <p:tgtEl>
                                          <p:spTgt spid="50"/>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000"/>
                                        <p:tgtEl>
                                          <p:spTgt spid="46"/>
                                        </p:tgtEl>
                                      </p:cBhvr>
                                    </p:animEffect>
                                    <p:anim calcmode="lin" valueType="num">
                                      <p:cBhvr>
                                        <p:cTn id="22" dur="1000" fill="hold"/>
                                        <p:tgtEl>
                                          <p:spTgt spid="46"/>
                                        </p:tgtEl>
                                        <p:attrNameLst>
                                          <p:attrName>ppt_x</p:attrName>
                                        </p:attrNameLst>
                                      </p:cBhvr>
                                      <p:tavLst>
                                        <p:tav tm="0">
                                          <p:val>
                                            <p:strVal val="#ppt_x"/>
                                          </p:val>
                                        </p:tav>
                                        <p:tav tm="100000">
                                          <p:val>
                                            <p:strVal val="#ppt_x"/>
                                          </p:val>
                                        </p:tav>
                                      </p:tavLst>
                                    </p:anim>
                                    <p:anim calcmode="lin" valueType="num">
                                      <p:cBhvr>
                                        <p:cTn id="23" dur="1000" fill="hold"/>
                                        <p:tgtEl>
                                          <p:spTgt spid="46"/>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3250"/>
                            </p:stCondLst>
                            <p:childTnLst>
                              <p:par>
                                <p:cTn id="34" presetID="42"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4250"/>
                            </p:stCondLst>
                            <p:childTnLst>
                              <p:par>
                                <p:cTn id="40" presetID="22" presetClass="entr" presetSubtype="1"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par>
                          <p:cTn id="43" fill="hold">
                            <p:stCondLst>
                              <p:cond delay="4750"/>
                            </p:stCondLst>
                            <p:childTnLst>
                              <p:par>
                                <p:cTn id="44" presetID="42"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childTnLst>
                          </p:cTn>
                        </p:par>
                        <p:par>
                          <p:cTn id="49" fill="hold">
                            <p:stCondLst>
                              <p:cond delay="5750"/>
                            </p:stCondLst>
                            <p:childTnLst>
                              <p:par>
                                <p:cTn id="50" presetID="22" presetClass="entr" presetSubtype="2" fill="hold"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right)">
                                      <p:cBhvr>
                                        <p:cTn id="52" dur="500"/>
                                        <p:tgtEl>
                                          <p:spTgt spid="9"/>
                                        </p:tgtEl>
                                      </p:cBhvr>
                                    </p:animEffect>
                                  </p:childTnLst>
                                </p:cTn>
                              </p:par>
                            </p:childTnLst>
                          </p:cTn>
                        </p:par>
                        <p:par>
                          <p:cTn id="53" fill="hold">
                            <p:stCondLst>
                              <p:cond delay="6250"/>
                            </p:stCondLst>
                            <p:childTnLst>
                              <p:par>
                                <p:cTn id="54" presetID="42"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childTnLst>
                          </p:cTn>
                        </p:par>
                        <p:par>
                          <p:cTn id="59" fill="hold">
                            <p:stCondLst>
                              <p:cond delay="7250"/>
                            </p:stCondLst>
                            <p:childTnLst>
                              <p:par>
                                <p:cTn id="60" presetID="22" presetClass="entr" presetSubtype="4"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down)">
                                      <p:cBhvr>
                                        <p:cTn id="62" dur="500"/>
                                        <p:tgtEl>
                                          <p:spTgt spid="10"/>
                                        </p:tgtEl>
                                      </p:cBhvr>
                                    </p:animEffect>
                                  </p:childTnLst>
                                </p:cTn>
                              </p:par>
                            </p:childTnLst>
                          </p:cTn>
                        </p:par>
                        <p:par>
                          <p:cTn id="63" fill="hold">
                            <p:stCondLst>
                              <p:cond delay="7750"/>
                            </p:stCondLst>
                            <p:childTnLst>
                              <p:par>
                                <p:cTn id="64" presetID="42" presetClass="entr" presetSubtype="0"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1000"/>
                                        <p:tgtEl>
                                          <p:spTgt spid="13"/>
                                        </p:tgtEl>
                                      </p:cBhvr>
                                    </p:animEffect>
                                    <p:anim calcmode="lin" valueType="num">
                                      <p:cBhvr>
                                        <p:cTn id="67" dur="1000" fill="hold"/>
                                        <p:tgtEl>
                                          <p:spTgt spid="13"/>
                                        </p:tgtEl>
                                        <p:attrNameLst>
                                          <p:attrName>ppt_x</p:attrName>
                                        </p:attrNameLst>
                                      </p:cBhvr>
                                      <p:tavLst>
                                        <p:tav tm="0">
                                          <p:val>
                                            <p:strVal val="#ppt_x"/>
                                          </p:val>
                                        </p:tav>
                                        <p:tav tm="100000">
                                          <p:val>
                                            <p:strVal val="#ppt_x"/>
                                          </p:val>
                                        </p:tav>
                                      </p:tavLst>
                                    </p:anim>
                                    <p:anim calcmode="lin" valueType="num">
                                      <p:cBhvr>
                                        <p:cTn id="68" dur="1000" fill="hold"/>
                                        <p:tgtEl>
                                          <p:spTgt spid="13"/>
                                        </p:tgtEl>
                                        <p:attrNameLst>
                                          <p:attrName>ppt_y</p:attrName>
                                        </p:attrNameLst>
                                      </p:cBhvr>
                                      <p:tavLst>
                                        <p:tav tm="0">
                                          <p:val>
                                            <p:strVal val="#ppt_y+.1"/>
                                          </p:val>
                                        </p:tav>
                                        <p:tav tm="100000">
                                          <p:val>
                                            <p:strVal val="#ppt_y"/>
                                          </p:val>
                                        </p:tav>
                                      </p:tavLst>
                                    </p:anim>
                                  </p:childTnLst>
                                </p:cTn>
                              </p:par>
                            </p:childTnLst>
                          </p:cTn>
                        </p:par>
                        <p:par>
                          <p:cTn id="69" fill="hold">
                            <p:stCondLst>
                              <p:cond delay="8750"/>
                            </p:stCondLst>
                            <p:childTnLst>
                              <p:par>
                                <p:cTn id="70" presetID="2" presetClass="entr" presetSubtype="8"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500" fill="hold"/>
                                        <p:tgtEl>
                                          <p:spTgt spid="55"/>
                                        </p:tgtEl>
                                        <p:attrNameLst>
                                          <p:attrName>ppt_x</p:attrName>
                                        </p:attrNameLst>
                                      </p:cBhvr>
                                      <p:tavLst>
                                        <p:tav tm="0">
                                          <p:val>
                                            <p:strVal val="0-#ppt_w/2"/>
                                          </p:val>
                                        </p:tav>
                                        <p:tav tm="100000">
                                          <p:val>
                                            <p:strVal val="#ppt_x"/>
                                          </p:val>
                                        </p:tav>
                                      </p:tavLst>
                                    </p:anim>
                                    <p:anim calcmode="lin" valueType="num">
                                      <p:cBhvr additive="base">
                                        <p:cTn id="73" dur="500" fill="hold"/>
                                        <p:tgtEl>
                                          <p:spTgt spid="55"/>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additive="base">
                                        <p:cTn id="76" dur="500" fill="hold"/>
                                        <p:tgtEl>
                                          <p:spTgt spid="52"/>
                                        </p:tgtEl>
                                        <p:attrNameLst>
                                          <p:attrName>ppt_x</p:attrName>
                                        </p:attrNameLst>
                                      </p:cBhvr>
                                      <p:tavLst>
                                        <p:tav tm="0">
                                          <p:val>
                                            <p:strVal val="0-#ppt_w/2"/>
                                          </p:val>
                                        </p:tav>
                                        <p:tav tm="100000">
                                          <p:val>
                                            <p:strVal val="#ppt_x"/>
                                          </p:val>
                                        </p:tav>
                                      </p:tavLst>
                                    </p:anim>
                                    <p:anim calcmode="lin" valueType="num">
                                      <p:cBhvr additive="base">
                                        <p:cTn id="77" dur="500" fill="hold"/>
                                        <p:tgtEl>
                                          <p:spTgt spid="52"/>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53"/>
                                        </p:tgtEl>
                                        <p:attrNameLst>
                                          <p:attrName>style.visibility</p:attrName>
                                        </p:attrNameLst>
                                      </p:cBhvr>
                                      <p:to>
                                        <p:strVal val="visible"/>
                                      </p:to>
                                    </p:set>
                                    <p:anim calcmode="lin" valueType="num">
                                      <p:cBhvr additive="base">
                                        <p:cTn id="80" dur="500" fill="hold"/>
                                        <p:tgtEl>
                                          <p:spTgt spid="53"/>
                                        </p:tgtEl>
                                        <p:attrNameLst>
                                          <p:attrName>ppt_x</p:attrName>
                                        </p:attrNameLst>
                                      </p:cBhvr>
                                      <p:tavLst>
                                        <p:tav tm="0">
                                          <p:val>
                                            <p:strVal val="1+#ppt_w/2"/>
                                          </p:val>
                                        </p:tav>
                                        <p:tav tm="100000">
                                          <p:val>
                                            <p:strVal val="#ppt_x"/>
                                          </p:val>
                                        </p:tav>
                                      </p:tavLst>
                                    </p:anim>
                                    <p:anim calcmode="lin" valueType="num">
                                      <p:cBhvr additive="base">
                                        <p:cTn id="81" dur="500" fill="hold"/>
                                        <p:tgtEl>
                                          <p:spTgt spid="53"/>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0"/>
                                  </p:stCondLst>
                                  <p:childTnLst>
                                    <p:set>
                                      <p:cBhvr>
                                        <p:cTn id="83" dur="1" fill="hold">
                                          <p:stCondLst>
                                            <p:cond delay="0"/>
                                          </p:stCondLst>
                                        </p:cTn>
                                        <p:tgtEl>
                                          <p:spTgt spid="54"/>
                                        </p:tgtEl>
                                        <p:attrNameLst>
                                          <p:attrName>style.visibility</p:attrName>
                                        </p:attrNameLst>
                                      </p:cBhvr>
                                      <p:to>
                                        <p:strVal val="visible"/>
                                      </p:to>
                                    </p:set>
                                    <p:anim calcmode="lin" valueType="num">
                                      <p:cBhvr additive="base">
                                        <p:cTn id="84" dur="500" fill="hold"/>
                                        <p:tgtEl>
                                          <p:spTgt spid="54"/>
                                        </p:tgtEl>
                                        <p:attrNameLst>
                                          <p:attrName>ppt_x</p:attrName>
                                        </p:attrNameLst>
                                      </p:cBhvr>
                                      <p:tavLst>
                                        <p:tav tm="0">
                                          <p:val>
                                            <p:strVal val="1+#ppt_w/2"/>
                                          </p:val>
                                        </p:tav>
                                        <p:tav tm="100000">
                                          <p:val>
                                            <p:strVal val="#ppt_x"/>
                                          </p:val>
                                        </p:tav>
                                      </p:tavLst>
                                    </p:anim>
                                    <p:anim calcmode="lin" valueType="num">
                                      <p:cBhvr additive="base">
                                        <p:cTn id="85"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animBg="1"/>
      <p:bldP spid="49" grpId="0" animBg="1"/>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429336" y="4865172"/>
            <a:ext cx="2195512" cy="1439198"/>
            <a:chOff x="1429336" y="4865172"/>
            <a:chExt cx="2195512" cy="1439198"/>
          </a:xfrm>
        </p:grpSpPr>
        <p:sp>
          <p:nvSpPr>
            <p:cNvPr id="25" name="文本框 24"/>
            <p:cNvSpPr txBox="1"/>
            <p:nvPr/>
          </p:nvSpPr>
          <p:spPr>
            <a:xfrm>
              <a:off x="1629214" y="4865172"/>
              <a:ext cx="1652295" cy="369332"/>
            </a:xfrm>
            <a:prstGeom prst="rect">
              <a:avLst/>
            </a:prstGeom>
            <a:noFill/>
          </p:spPr>
          <p:txBody>
            <a:bodyPr wrap="square" rtlCol="0">
              <a:spAutoFit/>
            </a:bodyPr>
            <a:lstStyle/>
            <a:p>
              <a:pPr algn="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28" name="矩形 27"/>
            <p:cNvSpPr/>
            <p:nvPr/>
          </p:nvSpPr>
          <p:spPr>
            <a:xfrm>
              <a:off x="1429336" y="5288707"/>
              <a:ext cx="2195512" cy="1015663"/>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a:t>
              </a:r>
              <a:endParaRPr lang="zh-CN" altLang="en-US" sz="1200" dirty="0">
                <a:solidFill>
                  <a:schemeClr val="bg1"/>
                </a:solidFill>
                <a:latin typeface="Nexa Light" panose="02000000000000000000" pitchFamily="2" charset="0"/>
              </a:endParaRPr>
            </a:p>
          </p:txBody>
        </p:sp>
      </p:grpSp>
      <p:grpSp>
        <p:nvGrpSpPr>
          <p:cNvPr id="51" name="组合 50"/>
          <p:cNvGrpSpPr/>
          <p:nvPr/>
        </p:nvGrpSpPr>
        <p:grpSpPr>
          <a:xfrm>
            <a:off x="5015502" y="4865172"/>
            <a:ext cx="2195512" cy="1439198"/>
            <a:chOff x="5015502" y="4865172"/>
            <a:chExt cx="2195512" cy="1439198"/>
          </a:xfrm>
        </p:grpSpPr>
        <p:sp>
          <p:nvSpPr>
            <p:cNvPr id="26" name="文本框 25"/>
            <p:cNvSpPr txBox="1"/>
            <p:nvPr/>
          </p:nvSpPr>
          <p:spPr>
            <a:xfrm>
              <a:off x="5268499" y="4865172"/>
              <a:ext cx="1652295" cy="369332"/>
            </a:xfrm>
            <a:prstGeom prst="rect">
              <a:avLst/>
            </a:prstGeom>
            <a:noFill/>
          </p:spPr>
          <p:txBody>
            <a:bodyPr wrap="square" rtlCol="0">
              <a:spAutoFit/>
            </a:bodyPr>
            <a:lstStyle/>
            <a:p>
              <a:pPr algn="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29" name="矩形 28"/>
            <p:cNvSpPr/>
            <p:nvPr/>
          </p:nvSpPr>
          <p:spPr>
            <a:xfrm>
              <a:off x="5015502" y="5288707"/>
              <a:ext cx="2195512" cy="1015663"/>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a:t>
              </a:r>
              <a:endParaRPr lang="zh-CN" altLang="en-US" sz="1200" dirty="0">
                <a:solidFill>
                  <a:schemeClr val="bg1"/>
                </a:solidFill>
                <a:latin typeface="Nexa Light" panose="02000000000000000000" pitchFamily="2" charset="0"/>
              </a:endParaRPr>
            </a:p>
          </p:txBody>
        </p:sp>
      </p:grpSp>
      <p:grpSp>
        <p:nvGrpSpPr>
          <p:cNvPr id="52" name="组合 51"/>
          <p:cNvGrpSpPr/>
          <p:nvPr/>
        </p:nvGrpSpPr>
        <p:grpSpPr>
          <a:xfrm>
            <a:off x="8601668" y="4865172"/>
            <a:ext cx="2195512" cy="1439198"/>
            <a:chOff x="8601668" y="4865172"/>
            <a:chExt cx="2195512" cy="1439198"/>
          </a:xfrm>
        </p:grpSpPr>
        <p:sp>
          <p:nvSpPr>
            <p:cNvPr id="27" name="文本框 26"/>
            <p:cNvSpPr txBox="1"/>
            <p:nvPr/>
          </p:nvSpPr>
          <p:spPr>
            <a:xfrm>
              <a:off x="8907784" y="4865172"/>
              <a:ext cx="1652295" cy="369332"/>
            </a:xfrm>
            <a:prstGeom prst="rect">
              <a:avLst/>
            </a:prstGeom>
            <a:noFill/>
          </p:spPr>
          <p:txBody>
            <a:bodyPr wrap="square" rtlCol="0">
              <a:spAutoFit/>
            </a:bodyPr>
            <a:lstStyle/>
            <a:p>
              <a:pPr algn="r"/>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30" name="矩形 29"/>
            <p:cNvSpPr/>
            <p:nvPr/>
          </p:nvSpPr>
          <p:spPr>
            <a:xfrm>
              <a:off x="8601668" y="5288707"/>
              <a:ext cx="2195512" cy="1015663"/>
            </a:xfrm>
            <a:prstGeom prst="rect">
              <a:avLst/>
            </a:prstGeom>
          </p:spPr>
          <p:txBody>
            <a:bodyPr wrap="square">
              <a:spAutoFit/>
            </a:bodyPr>
            <a:lstStyle/>
            <a:p>
              <a:pPr algn="ctr"/>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a:t>
              </a:r>
              <a:endParaRPr lang="zh-CN" altLang="en-US" sz="1200" dirty="0">
                <a:solidFill>
                  <a:schemeClr val="bg1"/>
                </a:solidFill>
                <a:latin typeface="Nexa Light" panose="02000000000000000000" pitchFamily="2" charset="0"/>
              </a:endParaRPr>
            </a:p>
          </p:txBody>
        </p:sp>
      </p:grpSp>
      <p:graphicFrame>
        <p:nvGraphicFramePr>
          <p:cNvPr id="20" name="图表 19"/>
          <p:cNvGraphicFramePr/>
          <p:nvPr>
            <p:extLst>
              <p:ext uri="{D42A27DB-BD31-4B8C-83A1-F6EECF244321}">
                <p14:modId xmlns:p14="http://schemas.microsoft.com/office/powerpoint/2010/main" val="4032416013"/>
              </p:ext>
            </p:extLst>
          </p:nvPr>
        </p:nvGraphicFramePr>
        <p:xfrm>
          <a:off x="438963" y="1659099"/>
          <a:ext cx="4220124" cy="2813417"/>
        </p:xfrm>
        <a:graphic>
          <a:graphicData uri="http://schemas.openxmlformats.org/drawingml/2006/chart">
            <c:chart xmlns:c="http://schemas.openxmlformats.org/drawingml/2006/chart" xmlns:r="http://schemas.openxmlformats.org/officeDocument/2006/relationships" r:id="rId2"/>
          </a:graphicData>
        </a:graphic>
      </p:graphicFrame>
      <p:sp>
        <p:nvSpPr>
          <p:cNvPr id="21" name="文本框 20"/>
          <p:cNvSpPr txBox="1"/>
          <p:nvPr/>
        </p:nvSpPr>
        <p:spPr>
          <a:xfrm>
            <a:off x="1960394" y="2819626"/>
            <a:ext cx="1220480" cy="646331"/>
          </a:xfrm>
          <a:prstGeom prst="rect">
            <a:avLst/>
          </a:prstGeom>
          <a:noFill/>
        </p:spPr>
        <p:txBody>
          <a:bodyPr wrap="square" rtlCol="0">
            <a:spAutoFit/>
          </a:bodyPr>
          <a:lstStyle/>
          <a:p>
            <a:r>
              <a:rPr lang="en-US" altLang="zh-CN" sz="3600" b="1" dirty="0" smtClean="0">
                <a:solidFill>
                  <a:schemeClr val="bg1"/>
                </a:solidFill>
                <a:latin typeface="Nexa Light" panose="02000000000000000000" pitchFamily="2" charset="0"/>
              </a:rPr>
              <a:t>80%</a:t>
            </a:r>
            <a:endParaRPr lang="zh-CN" altLang="en-US" sz="3600" b="1" dirty="0">
              <a:solidFill>
                <a:schemeClr val="bg1"/>
              </a:solidFill>
              <a:latin typeface="Nexa Light" panose="02000000000000000000" pitchFamily="2" charset="0"/>
            </a:endParaRPr>
          </a:p>
        </p:txBody>
      </p:sp>
      <p:graphicFrame>
        <p:nvGraphicFramePr>
          <p:cNvPr id="41" name="图表 40"/>
          <p:cNvGraphicFramePr/>
          <p:nvPr>
            <p:extLst>
              <p:ext uri="{D42A27DB-BD31-4B8C-83A1-F6EECF244321}">
                <p14:modId xmlns:p14="http://schemas.microsoft.com/office/powerpoint/2010/main" val="2657920623"/>
              </p:ext>
            </p:extLst>
          </p:nvPr>
        </p:nvGraphicFramePr>
        <p:xfrm>
          <a:off x="3984584" y="1659099"/>
          <a:ext cx="4220124" cy="2813417"/>
        </p:xfrm>
        <a:graphic>
          <a:graphicData uri="http://schemas.openxmlformats.org/drawingml/2006/chart">
            <c:chart xmlns:c="http://schemas.openxmlformats.org/drawingml/2006/chart" xmlns:r="http://schemas.openxmlformats.org/officeDocument/2006/relationships" r:id="rId3"/>
          </a:graphicData>
        </a:graphic>
      </p:graphicFrame>
      <p:sp>
        <p:nvSpPr>
          <p:cNvPr id="42" name="文本框 41"/>
          <p:cNvSpPr txBox="1"/>
          <p:nvPr/>
        </p:nvSpPr>
        <p:spPr>
          <a:xfrm>
            <a:off x="5506015" y="2819626"/>
            <a:ext cx="1220480" cy="646331"/>
          </a:xfrm>
          <a:prstGeom prst="rect">
            <a:avLst/>
          </a:prstGeom>
          <a:noFill/>
        </p:spPr>
        <p:txBody>
          <a:bodyPr wrap="square" rtlCol="0">
            <a:spAutoFit/>
          </a:bodyPr>
          <a:lstStyle/>
          <a:p>
            <a:r>
              <a:rPr lang="en-US" altLang="zh-CN" sz="3600" b="1" dirty="0" smtClean="0">
                <a:solidFill>
                  <a:schemeClr val="bg1"/>
                </a:solidFill>
                <a:latin typeface="Nexa Light" panose="02000000000000000000" pitchFamily="2" charset="0"/>
              </a:rPr>
              <a:t>60%</a:t>
            </a:r>
            <a:endParaRPr lang="zh-CN" altLang="en-US" sz="3600" b="1" dirty="0">
              <a:solidFill>
                <a:schemeClr val="bg1"/>
              </a:solidFill>
              <a:latin typeface="Nexa Light" panose="02000000000000000000" pitchFamily="2" charset="0"/>
            </a:endParaRPr>
          </a:p>
        </p:txBody>
      </p:sp>
      <p:graphicFrame>
        <p:nvGraphicFramePr>
          <p:cNvPr id="43" name="图表 42"/>
          <p:cNvGraphicFramePr/>
          <p:nvPr>
            <p:extLst>
              <p:ext uri="{D42A27DB-BD31-4B8C-83A1-F6EECF244321}">
                <p14:modId xmlns:p14="http://schemas.microsoft.com/office/powerpoint/2010/main" val="402618490"/>
              </p:ext>
            </p:extLst>
          </p:nvPr>
        </p:nvGraphicFramePr>
        <p:xfrm>
          <a:off x="7589362" y="1659099"/>
          <a:ext cx="4220124" cy="2813417"/>
        </p:xfrm>
        <a:graphic>
          <a:graphicData uri="http://schemas.openxmlformats.org/drawingml/2006/chart">
            <c:chart xmlns:c="http://schemas.openxmlformats.org/drawingml/2006/chart" xmlns:r="http://schemas.openxmlformats.org/officeDocument/2006/relationships" r:id="rId4"/>
          </a:graphicData>
        </a:graphic>
      </p:graphicFrame>
      <p:sp>
        <p:nvSpPr>
          <p:cNvPr id="44" name="文本框 43"/>
          <p:cNvSpPr txBox="1"/>
          <p:nvPr/>
        </p:nvSpPr>
        <p:spPr>
          <a:xfrm>
            <a:off x="9110793" y="2819626"/>
            <a:ext cx="1220480" cy="646331"/>
          </a:xfrm>
          <a:prstGeom prst="rect">
            <a:avLst/>
          </a:prstGeom>
          <a:noFill/>
        </p:spPr>
        <p:txBody>
          <a:bodyPr wrap="square" rtlCol="0">
            <a:spAutoFit/>
          </a:bodyPr>
          <a:lstStyle/>
          <a:p>
            <a:r>
              <a:rPr lang="en-US" altLang="zh-CN" sz="3600" b="1" dirty="0" smtClean="0">
                <a:solidFill>
                  <a:schemeClr val="bg1"/>
                </a:solidFill>
                <a:latin typeface="Nexa Light" panose="02000000000000000000" pitchFamily="2" charset="0"/>
              </a:rPr>
              <a:t>70%</a:t>
            </a:r>
            <a:endParaRPr lang="zh-CN" altLang="en-US" sz="3600" b="1" dirty="0">
              <a:solidFill>
                <a:schemeClr val="bg1"/>
              </a:solidFill>
              <a:latin typeface="Nexa Light" panose="02000000000000000000" pitchFamily="2" charset="0"/>
            </a:endParaRPr>
          </a:p>
        </p:txBody>
      </p:sp>
      <p:sp>
        <p:nvSpPr>
          <p:cNvPr id="45" name="文本框 44"/>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46" name="矩形 45"/>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47" name="矩形 46"/>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5605611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750"/>
                                        <p:tgtEl>
                                          <p:spTgt spid="49"/>
                                        </p:tgtEl>
                                      </p:cBhvr>
                                    </p:animEffect>
                                    <p:anim calcmode="lin" valueType="num">
                                      <p:cBhvr>
                                        <p:cTn id="16" dur="750" fill="hold"/>
                                        <p:tgtEl>
                                          <p:spTgt spid="49"/>
                                        </p:tgtEl>
                                        <p:attrNameLst>
                                          <p:attrName>ppt_x</p:attrName>
                                        </p:attrNameLst>
                                      </p:cBhvr>
                                      <p:tavLst>
                                        <p:tav tm="0">
                                          <p:val>
                                            <p:strVal val="#ppt_x"/>
                                          </p:val>
                                        </p:tav>
                                        <p:tav tm="100000">
                                          <p:val>
                                            <p:strVal val="#ppt_x"/>
                                          </p:val>
                                        </p:tav>
                                      </p:tavLst>
                                    </p:anim>
                                    <p:anim calcmode="lin" valueType="num">
                                      <p:cBhvr>
                                        <p:cTn id="17" dur="750" fill="hold"/>
                                        <p:tgtEl>
                                          <p:spTgt spid="49"/>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1"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500"/>
                                        <p:tgtEl>
                                          <p:spTgt spid="20"/>
                                        </p:tgtEl>
                                      </p:cBhvr>
                                    </p:animEffect>
                                  </p:childTnLst>
                                </p:cTn>
                              </p:par>
                            </p:childTnLst>
                          </p:cTn>
                        </p:par>
                        <p:par>
                          <p:cTn id="33" fill="hold">
                            <p:stCondLst>
                              <p:cond delay="4250"/>
                            </p:stCondLst>
                            <p:childTnLst>
                              <p:par>
                                <p:cTn id="34" presetID="42"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5250"/>
                            </p:stCondLst>
                            <p:childTnLst>
                              <p:par>
                                <p:cTn id="40" presetID="21" presetClass="entr" presetSubtype="1"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heel(1)">
                                      <p:cBhvr>
                                        <p:cTn id="42" dur="1500"/>
                                        <p:tgtEl>
                                          <p:spTgt spid="41"/>
                                        </p:tgtEl>
                                      </p:cBhvr>
                                    </p:animEffect>
                                  </p:childTnLst>
                                </p:cTn>
                              </p:par>
                            </p:childTnLst>
                          </p:cTn>
                        </p:par>
                        <p:par>
                          <p:cTn id="43" fill="hold">
                            <p:stCondLst>
                              <p:cond delay="6750"/>
                            </p:stCondLst>
                            <p:childTnLst>
                              <p:par>
                                <p:cTn id="44" presetID="42" presetClass="entr" presetSubtype="0"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childTnLst>
                          </p:cTn>
                        </p:par>
                        <p:par>
                          <p:cTn id="49" fill="hold">
                            <p:stCondLst>
                              <p:cond delay="7750"/>
                            </p:stCondLst>
                            <p:childTnLst>
                              <p:par>
                                <p:cTn id="50" presetID="21" presetClass="entr" presetSubtype="1"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heel(1)">
                                      <p:cBhvr>
                                        <p:cTn id="52" dur="1500"/>
                                        <p:tgtEl>
                                          <p:spTgt spid="43"/>
                                        </p:tgtEl>
                                      </p:cBhvr>
                                    </p:animEffect>
                                  </p:childTnLst>
                                </p:cTn>
                              </p:par>
                            </p:childTnLst>
                          </p:cTn>
                        </p:par>
                        <p:par>
                          <p:cTn id="53" fill="hold">
                            <p:stCondLst>
                              <p:cond delay="9250"/>
                            </p:stCondLst>
                            <p:childTnLst>
                              <p:par>
                                <p:cTn id="54" presetID="42"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1000"/>
                                        <p:tgtEl>
                                          <p:spTgt spid="44"/>
                                        </p:tgtEl>
                                      </p:cBhvr>
                                    </p:animEffect>
                                    <p:anim calcmode="lin" valueType="num">
                                      <p:cBhvr>
                                        <p:cTn id="57" dur="1000" fill="hold"/>
                                        <p:tgtEl>
                                          <p:spTgt spid="44"/>
                                        </p:tgtEl>
                                        <p:attrNameLst>
                                          <p:attrName>ppt_x</p:attrName>
                                        </p:attrNameLst>
                                      </p:cBhvr>
                                      <p:tavLst>
                                        <p:tav tm="0">
                                          <p:val>
                                            <p:strVal val="#ppt_x"/>
                                          </p:val>
                                        </p:tav>
                                        <p:tav tm="100000">
                                          <p:val>
                                            <p:strVal val="#ppt_x"/>
                                          </p:val>
                                        </p:tav>
                                      </p:tavLst>
                                    </p:anim>
                                    <p:anim calcmode="lin" valueType="num">
                                      <p:cBhvr>
                                        <p:cTn id="58" dur="1000" fill="hold"/>
                                        <p:tgtEl>
                                          <p:spTgt spid="44"/>
                                        </p:tgtEl>
                                        <p:attrNameLst>
                                          <p:attrName>ppt_y</p:attrName>
                                        </p:attrNameLst>
                                      </p:cBhvr>
                                      <p:tavLst>
                                        <p:tav tm="0">
                                          <p:val>
                                            <p:strVal val="#ppt_y+.1"/>
                                          </p:val>
                                        </p:tav>
                                        <p:tav tm="100000">
                                          <p:val>
                                            <p:strVal val="#ppt_y"/>
                                          </p:val>
                                        </p:tav>
                                      </p:tavLst>
                                    </p:anim>
                                  </p:childTnLst>
                                </p:cTn>
                              </p:par>
                            </p:childTnLst>
                          </p:cTn>
                        </p:par>
                        <p:par>
                          <p:cTn id="59" fill="hold">
                            <p:stCondLst>
                              <p:cond delay="10250"/>
                            </p:stCondLst>
                            <p:childTnLst>
                              <p:par>
                                <p:cTn id="60" presetID="2" presetClass="entr" presetSubtype="4"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750" fill="hold"/>
                                        <p:tgtEl>
                                          <p:spTgt spid="52"/>
                                        </p:tgtEl>
                                        <p:attrNameLst>
                                          <p:attrName>ppt_x</p:attrName>
                                        </p:attrNameLst>
                                      </p:cBhvr>
                                      <p:tavLst>
                                        <p:tav tm="0">
                                          <p:val>
                                            <p:strVal val="#ppt_x"/>
                                          </p:val>
                                        </p:tav>
                                        <p:tav tm="100000">
                                          <p:val>
                                            <p:strVal val="#ppt_x"/>
                                          </p:val>
                                        </p:tav>
                                      </p:tavLst>
                                    </p:anim>
                                    <p:anim calcmode="lin" valueType="num">
                                      <p:cBhvr additive="base">
                                        <p:cTn id="63" dur="750" fill="hold"/>
                                        <p:tgtEl>
                                          <p:spTgt spid="52"/>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750" fill="hold"/>
                                        <p:tgtEl>
                                          <p:spTgt spid="51"/>
                                        </p:tgtEl>
                                        <p:attrNameLst>
                                          <p:attrName>ppt_x</p:attrName>
                                        </p:attrNameLst>
                                      </p:cBhvr>
                                      <p:tavLst>
                                        <p:tav tm="0">
                                          <p:val>
                                            <p:strVal val="#ppt_x"/>
                                          </p:val>
                                        </p:tav>
                                        <p:tav tm="100000">
                                          <p:val>
                                            <p:strVal val="#ppt_x"/>
                                          </p:val>
                                        </p:tav>
                                      </p:tavLst>
                                    </p:anim>
                                    <p:anim calcmode="lin" valueType="num">
                                      <p:cBhvr additive="base">
                                        <p:cTn id="67" dur="750" fill="hold"/>
                                        <p:tgtEl>
                                          <p:spTgt spid="51"/>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additive="base">
                                        <p:cTn id="70" dur="750" fill="hold"/>
                                        <p:tgtEl>
                                          <p:spTgt spid="50"/>
                                        </p:tgtEl>
                                        <p:attrNameLst>
                                          <p:attrName>ppt_x</p:attrName>
                                        </p:attrNameLst>
                                      </p:cBhvr>
                                      <p:tavLst>
                                        <p:tav tm="0">
                                          <p:val>
                                            <p:strVal val="#ppt_x"/>
                                          </p:val>
                                        </p:tav>
                                        <p:tav tm="100000">
                                          <p:val>
                                            <p:strVal val="#ppt_x"/>
                                          </p:val>
                                        </p:tav>
                                      </p:tavLst>
                                    </p:anim>
                                    <p:anim calcmode="lin" valueType="num">
                                      <p:cBhvr additive="base">
                                        <p:cTn id="71" dur="75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Graphic spid="41" grpId="0">
        <p:bldAsOne/>
      </p:bldGraphic>
      <p:bldP spid="42" grpId="0"/>
      <p:bldGraphic spid="43" grpId="0">
        <p:bldAsOne/>
      </p:bldGraphic>
      <p:bldP spid="44" grpId="0"/>
      <p:bldP spid="45" grpId="0"/>
      <p:bldP spid="46" grpId="0"/>
      <p:bldP spid="47" grpId="0" animBg="1"/>
      <p:bldP spid="48" grpId="0" animBg="1"/>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a:off x="733424" y="3917084"/>
            <a:ext cx="1183957" cy="1614487"/>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1126807" y="2316885"/>
            <a:ext cx="2357437" cy="3214687"/>
          </a:xfrm>
          <a:prstGeom prst="triangl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2512694" y="3213100"/>
            <a:ext cx="1700213" cy="2318472"/>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814513" y="5049838"/>
            <a:ext cx="600074" cy="1065212"/>
            <a:chOff x="1814513" y="5049838"/>
            <a:chExt cx="600074" cy="1065212"/>
          </a:xfrm>
        </p:grpSpPr>
        <p:sp>
          <p:nvSpPr>
            <p:cNvPr id="9" name="椭圆 8"/>
            <p:cNvSpPr/>
            <p:nvPr/>
          </p:nvSpPr>
          <p:spPr>
            <a:xfrm>
              <a:off x="1814513" y="5049838"/>
              <a:ext cx="102868" cy="10286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857375" y="5086350"/>
              <a:ext cx="557212" cy="1028700"/>
            </a:xfrm>
            <a:custGeom>
              <a:avLst/>
              <a:gdLst>
                <a:gd name="connsiteX0" fmla="*/ 0 w 557212"/>
                <a:gd name="connsiteY0" fmla="*/ 0 h 1028700"/>
                <a:gd name="connsiteX1" fmla="*/ 0 w 557212"/>
                <a:gd name="connsiteY1" fmla="*/ 771525 h 1028700"/>
                <a:gd name="connsiteX2" fmla="*/ 0 w 557212"/>
                <a:gd name="connsiteY2" fmla="*/ 1028700 h 1028700"/>
                <a:gd name="connsiteX3" fmla="*/ 557212 w 557212"/>
                <a:gd name="connsiteY3" fmla="*/ 1028700 h 1028700"/>
              </a:gdLst>
              <a:ahLst/>
              <a:cxnLst>
                <a:cxn ang="0">
                  <a:pos x="connsiteX0" y="connsiteY0"/>
                </a:cxn>
                <a:cxn ang="0">
                  <a:pos x="connsiteX1" y="connsiteY1"/>
                </a:cxn>
                <a:cxn ang="0">
                  <a:pos x="connsiteX2" y="connsiteY2"/>
                </a:cxn>
                <a:cxn ang="0">
                  <a:pos x="connsiteX3" y="connsiteY3"/>
                </a:cxn>
              </a:cxnLst>
              <a:rect l="l" t="t" r="r" b="b"/>
              <a:pathLst>
                <a:path w="557212" h="1028700">
                  <a:moveTo>
                    <a:pt x="0" y="0"/>
                  </a:moveTo>
                  <a:lnTo>
                    <a:pt x="0" y="771525"/>
                  </a:lnTo>
                  <a:lnTo>
                    <a:pt x="0" y="1028700"/>
                  </a:lnTo>
                  <a:lnTo>
                    <a:pt x="557212" y="1028700"/>
                  </a:ln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2550914" y="5930384"/>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grpSp>
        <p:nvGrpSpPr>
          <p:cNvPr id="10" name="组合 9"/>
          <p:cNvGrpSpPr/>
          <p:nvPr/>
        </p:nvGrpSpPr>
        <p:grpSpPr>
          <a:xfrm>
            <a:off x="3348512" y="3592946"/>
            <a:ext cx="1073466" cy="557212"/>
            <a:chOff x="3348512" y="3592946"/>
            <a:chExt cx="1073466" cy="557212"/>
          </a:xfrm>
        </p:grpSpPr>
        <p:sp>
          <p:nvSpPr>
            <p:cNvPr id="16" name="椭圆 15"/>
            <p:cNvSpPr/>
            <p:nvPr/>
          </p:nvSpPr>
          <p:spPr>
            <a:xfrm>
              <a:off x="3348512" y="4046857"/>
              <a:ext cx="102868" cy="10286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6200000" flipH="1" flipV="1">
              <a:off x="3629022" y="3357202"/>
              <a:ext cx="557212" cy="1028700"/>
            </a:xfrm>
            <a:custGeom>
              <a:avLst/>
              <a:gdLst>
                <a:gd name="connsiteX0" fmla="*/ 0 w 557212"/>
                <a:gd name="connsiteY0" fmla="*/ 0 h 1028700"/>
                <a:gd name="connsiteX1" fmla="*/ 0 w 557212"/>
                <a:gd name="connsiteY1" fmla="*/ 771525 h 1028700"/>
                <a:gd name="connsiteX2" fmla="*/ 0 w 557212"/>
                <a:gd name="connsiteY2" fmla="*/ 1028700 h 1028700"/>
                <a:gd name="connsiteX3" fmla="*/ 557212 w 557212"/>
                <a:gd name="connsiteY3" fmla="*/ 1028700 h 1028700"/>
              </a:gdLst>
              <a:ahLst/>
              <a:cxnLst>
                <a:cxn ang="0">
                  <a:pos x="connsiteX0" y="connsiteY0"/>
                </a:cxn>
                <a:cxn ang="0">
                  <a:pos x="connsiteX1" y="connsiteY1"/>
                </a:cxn>
                <a:cxn ang="0">
                  <a:pos x="connsiteX2" y="connsiteY2"/>
                </a:cxn>
                <a:cxn ang="0">
                  <a:pos x="connsiteX3" y="connsiteY3"/>
                </a:cxn>
              </a:cxnLst>
              <a:rect l="l" t="t" r="r" b="b"/>
              <a:pathLst>
                <a:path w="557212" h="1028700">
                  <a:moveTo>
                    <a:pt x="0" y="0"/>
                  </a:moveTo>
                  <a:lnTo>
                    <a:pt x="0" y="771525"/>
                  </a:lnTo>
                  <a:lnTo>
                    <a:pt x="0" y="1028700"/>
                  </a:lnTo>
                  <a:lnTo>
                    <a:pt x="557212" y="1028700"/>
                  </a:lnTo>
                </a:path>
              </a:pathLst>
            </a:custGeom>
            <a:noFill/>
            <a:ln>
              <a:solidFill>
                <a:srgbClr val="F7B90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4568788" y="3396818"/>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grpSp>
        <p:nvGrpSpPr>
          <p:cNvPr id="12" name="组合 11"/>
          <p:cNvGrpSpPr/>
          <p:nvPr/>
        </p:nvGrpSpPr>
        <p:grpSpPr>
          <a:xfrm>
            <a:off x="1222534" y="3396819"/>
            <a:ext cx="102868" cy="1127597"/>
            <a:chOff x="1222534" y="3396819"/>
            <a:chExt cx="102868" cy="1127597"/>
          </a:xfrm>
        </p:grpSpPr>
        <p:sp>
          <p:nvSpPr>
            <p:cNvPr id="19" name="椭圆 18"/>
            <p:cNvSpPr/>
            <p:nvPr/>
          </p:nvSpPr>
          <p:spPr>
            <a:xfrm>
              <a:off x="1222534" y="4421548"/>
              <a:ext cx="102868" cy="102868"/>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19" idx="0"/>
            </p:cNvCxnSpPr>
            <p:nvPr/>
          </p:nvCxnSpPr>
          <p:spPr>
            <a:xfrm flipV="1">
              <a:off x="1273968" y="3396819"/>
              <a:ext cx="0" cy="1024729"/>
            </a:xfrm>
            <a:prstGeom prst="line">
              <a:avLst/>
            </a:prstGeom>
            <a:noFill/>
            <a:ln>
              <a:solidFill>
                <a:srgbClr val="F7B902"/>
              </a:solidFill>
              <a:prstDash val="dash"/>
            </a:ln>
          </p:spPr>
          <p:style>
            <a:lnRef idx="2">
              <a:schemeClr val="accent1">
                <a:shade val="50000"/>
              </a:schemeClr>
            </a:lnRef>
            <a:fillRef idx="1">
              <a:schemeClr val="accent1"/>
            </a:fillRef>
            <a:effectRef idx="0">
              <a:schemeClr val="accent1"/>
            </a:effectRef>
            <a:fontRef idx="minor">
              <a:schemeClr val="lt1"/>
            </a:fontRef>
          </p:style>
        </p:cxnSp>
      </p:grpSp>
      <p:sp>
        <p:nvSpPr>
          <p:cNvPr id="24" name="文本框 23"/>
          <p:cNvSpPr txBox="1"/>
          <p:nvPr/>
        </p:nvSpPr>
        <p:spPr>
          <a:xfrm>
            <a:off x="173601" y="3033404"/>
            <a:ext cx="1640912"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25" name="矩形 24"/>
          <p:cNvSpPr/>
          <p:nvPr/>
        </p:nvSpPr>
        <p:spPr>
          <a:xfrm>
            <a:off x="7467516" y="3213100"/>
            <a:ext cx="4091073" cy="3046988"/>
          </a:xfrm>
          <a:prstGeom prst="rect">
            <a:avLst/>
          </a:prstGeom>
        </p:spPr>
        <p:txBody>
          <a:bodyPr wrap="square">
            <a:spAutoFit/>
          </a:bodyPr>
          <a:lstStyle/>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a:t>
            </a:r>
          </a:p>
          <a:p>
            <a:endParaRPr lang="en-US" altLang="zh-CN" sz="1200" dirty="0">
              <a:solidFill>
                <a:schemeClr val="bg1"/>
              </a:solidFill>
              <a:latin typeface="Nexa Light" panose="02000000000000000000" pitchFamily="2" charset="0"/>
              <a:ea typeface="Microsoft YaHei" panose="020B0503020204020204" pitchFamily="34" charset="-122"/>
            </a:endParaRPr>
          </a:p>
          <a:p>
            <a:r>
              <a:rPr lang="en-US" altLang="zh-CN" sz="1200" b="0" i="0" dirty="0" smtClean="0">
                <a:solidFill>
                  <a:schemeClr val="bg1"/>
                </a:solidFill>
                <a:effectLst/>
                <a:latin typeface="Nexa Light" panose="02000000000000000000" pitchFamily="2" charset="0"/>
                <a:ea typeface="Microsoft YaHei" panose="020B0503020204020204" pitchFamily="34" charset="-122"/>
              </a:rPr>
              <a:t>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a:t>
            </a:r>
            <a:r>
              <a:rPr lang="en-US" altLang="zh-CN" sz="1200" b="0" i="0" dirty="0" err="1" smtClean="0">
                <a:solidFill>
                  <a:schemeClr val="bg1"/>
                </a:solidFill>
                <a:effectLst/>
                <a:latin typeface="Nexa Light" panose="02000000000000000000" pitchFamily="2" charset="0"/>
                <a:ea typeface="Microsoft YaHei" panose="020B0503020204020204" pitchFamily="34" charset="-122"/>
              </a:rPr>
              <a:t>hasNo</a:t>
            </a:r>
            <a:r>
              <a:rPr lang="en-US" altLang="zh-CN" sz="1200" b="0" i="0" dirty="0" smtClean="0">
                <a:solidFill>
                  <a:schemeClr val="bg1"/>
                </a:solidFill>
                <a:effectLst/>
                <a:latin typeface="Nexa Light" panose="02000000000000000000" pitchFamily="2" charset="0"/>
                <a:ea typeface="Microsoft YaHei" panose="020B0503020204020204" pitchFamily="34" charset="-122"/>
              </a:rPr>
              <a:t> matter how bad your heart has been broken, the world doesn’t stop for your grief. The sun comes right back up the next day. No matter how bad your heart has</a:t>
            </a:r>
            <a:endParaRPr lang="zh-CN" altLang="en-US" sz="1200" dirty="0" smtClean="0">
              <a:solidFill>
                <a:schemeClr val="bg1"/>
              </a:solidFill>
              <a:latin typeface="Nexa Light" panose="02000000000000000000" pitchFamily="2" charset="0"/>
            </a:endParaRPr>
          </a:p>
          <a:p>
            <a:endParaRPr lang="zh-CN" altLang="en-US" sz="1200" dirty="0" smtClean="0">
              <a:solidFill>
                <a:schemeClr val="bg1"/>
              </a:solidFill>
              <a:latin typeface="Nexa Light" panose="02000000000000000000" pitchFamily="2" charset="0"/>
            </a:endParaRPr>
          </a:p>
          <a:p>
            <a:endParaRPr lang="zh-CN" altLang="en-US" sz="1200" dirty="0">
              <a:solidFill>
                <a:schemeClr val="bg1"/>
              </a:solidFill>
              <a:latin typeface="Nexa Light" panose="02000000000000000000" pitchFamily="2" charset="0"/>
            </a:endParaRPr>
          </a:p>
        </p:txBody>
      </p:sp>
      <p:grpSp>
        <p:nvGrpSpPr>
          <p:cNvPr id="15" name="组合 14"/>
          <p:cNvGrpSpPr/>
          <p:nvPr/>
        </p:nvGrpSpPr>
        <p:grpSpPr>
          <a:xfrm>
            <a:off x="7586663" y="2316885"/>
            <a:ext cx="713446" cy="535853"/>
            <a:chOff x="7586663" y="2316885"/>
            <a:chExt cx="713446" cy="535853"/>
          </a:xfrm>
        </p:grpSpPr>
        <p:sp>
          <p:nvSpPr>
            <p:cNvPr id="27" name="椭圆 26"/>
            <p:cNvSpPr/>
            <p:nvPr/>
          </p:nvSpPr>
          <p:spPr>
            <a:xfrm>
              <a:off x="7586663" y="2316885"/>
              <a:ext cx="535853" cy="535853"/>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944922" y="2497551"/>
              <a:ext cx="355187" cy="3551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8480775" y="2527848"/>
            <a:ext cx="2757487"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Text here to add title</a:t>
            </a:r>
            <a:endParaRPr lang="zh-CN" altLang="en-US" sz="2000" dirty="0">
              <a:solidFill>
                <a:schemeClr val="bg1"/>
              </a:solidFill>
              <a:latin typeface="Nexa Light" panose="02000000000000000000" pitchFamily="2" charset="0"/>
            </a:endParaRPr>
          </a:p>
        </p:txBody>
      </p:sp>
      <p:sp>
        <p:nvSpPr>
          <p:cNvPr id="23" name="文本框 22"/>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26" name="矩形 25"/>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31" name="矩形 30"/>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1</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49361592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750"/>
                                        <p:tgtEl>
                                          <p:spTgt spid="33"/>
                                        </p:tgtEl>
                                      </p:cBhvr>
                                    </p:animEffect>
                                    <p:anim calcmode="lin" valueType="num">
                                      <p:cBhvr>
                                        <p:cTn id="16" dur="750" fill="hold"/>
                                        <p:tgtEl>
                                          <p:spTgt spid="33"/>
                                        </p:tgtEl>
                                        <p:attrNameLst>
                                          <p:attrName>ppt_x</p:attrName>
                                        </p:attrNameLst>
                                      </p:cBhvr>
                                      <p:tavLst>
                                        <p:tav tm="0">
                                          <p:val>
                                            <p:strVal val="#ppt_x"/>
                                          </p:val>
                                        </p:tav>
                                        <p:tav tm="100000">
                                          <p:val>
                                            <p:strVal val="#ppt_x"/>
                                          </p:val>
                                        </p:tav>
                                      </p:tavLst>
                                    </p:anim>
                                    <p:anim calcmode="lin" valueType="num">
                                      <p:cBhvr>
                                        <p:cTn id="17" dur="75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childTnLst>
                          </p:cTn>
                        </p:par>
                        <p:par>
                          <p:cTn id="39" fill="hold">
                            <p:stCondLst>
                              <p:cond delay="3250"/>
                            </p:stCondLst>
                            <p:childTnLst>
                              <p:par>
                                <p:cTn id="40" presetID="10"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750"/>
                            </p:stCondLst>
                            <p:childTnLst>
                              <p:par>
                                <p:cTn id="50" presetID="10" presetClass="entr" presetSubtype="0" fill="hold" grpId="0" nodeType="afterEffect">
                                  <p:stCondLst>
                                    <p:cond delay="5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par>
                          <p:cTn id="59" fill="hold">
                            <p:stCondLst>
                              <p:cond delay="4750"/>
                            </p:stCondLst>
                            <p:childTnLst>
                              <p:par>
                                <p:cTn id="60" presetID="42" presetClass="entr" presetSubtype="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5750"/>
                            </p:stCondLst>
                            <p:childTnLst>
                              <p:par>
                                <p:cTn id="66" presetID="22" presetClass="entr" presetSubtype="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childTnLst>
                          </p:cTn>
                        </p:par>
                        <p:par>
                          <p:cTn id="69" fill="hold">
                            <p:stCondLst>
                              <p:cond delay="6250"/>
                            </p:stCondLst>
                            <p:childTnLst>
                              <p:par>
                                <p:cTn id="70" presetID="10"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14" grpId="0"/>
      <p:bldP spid="18" grpId="0"/>
      <p:bldP spid="24" grpId="0"/>
      <p:bldP spid="25" grpId="0"/>
      <p:bldP spid="29" grpId="0"/>
      <p:bldP spid="23" grpId="0"/>
      <p:bldP spid="26" grpId="0"/>
      <p:bldP spid="31" grpId="0" animBg="1"/>
      <p:bldP spid="32"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62168" y="383458"/>
            <a:ext cx="3067664" cy="707886"/>
          </a:xfrm>
          <a:prstGeom prst="rect">
            <a:avLst/>
          </a:prstGeom>
          <a:noFill/>
        </p:spPr>
        <p:txBody>
          <a:bodyPr wrap="square" rtlCol="0">
            <a:spAutoFit/>
          </a:bodyPr>
          <a:lstStyle/>
          <a:p>
            <a:pPr algn="ctr"/>
            <a:r>
              <a:rPr lang="en-US" altLang="zh-CN" sz="4000" dirty="0" smtClean="0">
                <a:solidFill>
                  <a:srgbClr val="F7B902"/>
                </a:solidFill>
                <a:latin typeface="Nexa Light" panose="02000000000000000000" pitchFamily="2" charset="0"/>
              </a:rPr>
              <a:t>CONTENT</a:t>
            </a:r>
            <a:endParaRPr lang="zh-CN" altLang="en-US" sz="4000" dirty="0">
              <a:solidFill>
                <a:srgbClr val="F7B902"/>
              </a:solidFill>
              <a:latin typeface="Nexa Light" panose="02000000000000000000" pitchFamily="2" charset="0"/>
            </a:endParaRPr>
          </a:p>
        </p:txBody>
      </p:sp>
      <p:sp>
        <p:nvSpPr>
          <p:cNvPr id="24" name="矩形 23"/>
          <p:cNvSpPr/>
          <p:nvPr/>
        </p:nvSpPr>
        <p:spPr>
          <a:xfrm>
            <a:off x="5657850" y="1091344"/>
            <a:ext cx="876300" cy="4571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1281487" y="2854452"/>
            <a:ext cx="1769807" cy="1769807"/>
            <a:chOff x="1281487" y="2930652"/>
            <a:chExt cx="1769807" cy="1769807"/>
          </a:xfrm>
        </p:grpSpPr>
        <p:sp>
          <p:nvSpPr>
            <p:cNvPr id="26" name="椭圆 25"/>
            <p:cNvSpPr/>
            <p:nvPr/>
          </p:nvSpPr>
          <p:spPr>
            <a:xfrm>
              <a:off x="1281487"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1793090" y="3388112"/>
              <a:ext cx="746601" cy="854886"/>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7" name="组合 36"/>
          <p:cNvGrpSpPr/>
          <p:nvPr/>
        </p:nvGrpSpPr>
        <p:grpSpPr>
          <a:xfrm>
            <a:off x="3907093" y="2854452"/>
            <a:ext cx="1769807" cy="1769807"/>
            <a:chOff x="3888043" y="2930652"/>
            <a:chExt cx="1769807" cy="1769807"/>
          </a:xfrm>
        </p:grpSpPr>
        <p:sp>
          <p:nvSpPr>
            <p:cNvPr id="27" name="椭圆 26"/>
            <p:cNvSpPr/>
            <p:nvPr/>
          </p:nvSpPr>
          <p:spPr>
            <a:xfrm>
              <a:off x="3888043" y="2930652"/>
              <a:ext cx="1769807" cy="1769807"/>
            </a:xfrm>
            <a:prstGeom prst="ellipse">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KSO_Shape"/>
            <p:cNvSpPr>
              <a:spLocks/>
            </p:cNvSpPr>
            <p:nvPr/>
          </p:nvSpPr>
          <p:spPr bwMode="auto">
            <a:xfrm>
              <a:off x="4429567" y="3388112"/>
              <a:ext cx="686758" cy="854886"/>
            </a:xfrm>
            <a:custGeom>
              <a:avLst/>
              <a:gdLst>
                <a:gd name="T0" fmla="*/ 1652585 w 5505447"/>
                <a:gd name="T1" fmla="*/ 4997450 h 6858000"/>
                <a:gd name="T2" fmla="*/ 1652586 w 5505447"/>
                <a:gd name="T3" fmla="*/ 4335463 h 6858000"/>
                <a:gd name="T4" fmla="*/ 4694235 w 5505447"/>
                <a:gd name="T5" fmla="*/ 4089400 h 6858000"/>
                <a:gd name="T6" fmla="*/ 3722685 w 5505447"/>
                <a:gd name="T7" fmla="*/ 3795713 h 6858000"/>
                <a:gd name="T8" fmla="*/ 2624135 w 5505447"/>
                <a:gd name="T9" fmla="*/ 3611563 h 6858000"/>
                <a:gd name="T10" fmla="*/ 2881310 w 5505447"/>
                <a:gd name="T11" fmla="*/ 4089401 h 6858000"/>
                <a:gd name="T12" fmla="*/ 3722685 w 5505447"/>
                <a:gd name="T13" fmla="*/ 3071816 h 6858000"/>
                <a:gd name="T14" fmla="*/ 2624135 w 5505447"/>
                <a:gd name="T15" fmla="*/ 2995616 h 6858000"/>
                <a:gd name="T16" fmla="*/ 3722685 w 5505447"/>
                <a:gd name="T17" fmla="*/ 2703514 h 6858000"/>
                <a:gd name="T18" fmla="*/ 3544885 w 5505447"/>
                <a:gd name="T19" fmla="*/ 2517776 h 6858000"/>
                <a:gd name="T20" fmla="*/ 811212 w 5505447"/>
                <a:gd name="T21" fmla="*/ 3181354 h 6858000"/>
                <a:gd name="T22" fmla="*/ 1652588 w 5505447"/>
                <a:gd name="T23" fmla="*/ 1979617 h 6858000"/>
                <a:gd name="T24" fmla="*/ 2624135 w 5505447"/>
                <a:gd name="T25" fmla="*/ 1903417 h 6858000"/>
                <a:gd name="T26" fmla="*/ 1652588 w 5505447"/>
                <a:gd name="T27" fmla="*/ 1609729 h 6858000"/>
                <a:gd name="T28" fmla="*/ 3544885 w 5505447"/>
                <a:gd name="T29" fmla="*/ 1609728 h 6858000"/>
                <a:gd name="T30" fmla="*/ 4728059 w 5505447"/>
                <a:gd name="T31" fmla="*/ 5365062 h 6858000"/>
                <a:gd name="T32" fmla="*/ 550863 w 5505447"/>
                <a:gd name="T33" fmla="*/ 830266 h 6858000"/>
                <a:gd name="T34" fmla="*/ 3519813 w 5505447"/>
                <a:gd name="T35" fmla="*/ 482329 h 6858000"/>
                <a:gd name="T36" fmla="*/ 3474335 w 5505447"/>
                <a:gd name="T37" fmla="*/ 533264 h 6858000"/>
                <a:gd name="T38" fmla="*/ 3463913 w 5505447"/>
                <a:gd name="T39" fmla="*/ 603618 h 6858000"/>
                <a:gd name="T40" fmla="*/ 3493284 w 5505447"/>
                <a:gd name="T41" fmla="*/ 665695 h 6858000"/>
                <a:gd name="T42" fmla="*/ 3551394 w 5505447"/>
                <a:gd name="T43" fmla="*/ 701349 h 6858000"/>
                <a:gd name="T44" fmla="*/ 3622453 w 5505447"/>
                <a:gd name="T45" fmla="*/ 697848 h 6858000"/>
                <a:gd name="T46" fmla="*/ 3676773 w 5505447"/>
                <a:gd name="T47" fmla="*/ 656781 h 6858000"/>
                <a:gd name="T48" fmla="*/ 3700143 w 5505447"/>
                <a:gd name="T49" fmla="*/ 591521 h 6858000"/>
                <a:gd name="T50" fmla="*/ 3683405 w 5505447"/>
                <a:gd name="T51" fmla="*/ 523077 h 6858000"/>
                <a:gd name="T52" fmla="*/ 3632875 w 5505447"/>
                <a:gd name="T53" fmla="*/ 477235 h 6858000"/>
                <a:gd name="T54" fmla="*/ 1963242 w 5505447"/>
                <a:gd name="T55" fmla="*/ 465775 h 6858000"/>
                <a:gd name="T56" fmla="*/ 1899340 w 5505447"/>
                <a:gd name="T57" fmla="*/ 492516 h 6858000"/>
                <a:gd name="T58" fmla="*/ 1861189 w 5505447"/>
                <a:gd name="T59" fmla="*/ 549499 h 6858000"/>
                <a:gd name="T60" fmla="*/ 1861189 w 5505447"/>
                <a:gd name="T61" fmla="*/ 620808 h 6858000"/>
                <a:gd name="T62" fmla="*/ 1899340 w 5505447"/>
                <a:gd name="T63" fmla="*/ 677792 h 6858000"/>
                <a:gd name="T64" fmla="*/ 1963242 w 5505447"/>
                <a:gd name="T65" fmla="*/ 704533 h 6858000"/>
                <a:gd name="T66" fmla="*/ 2032549 w 5505447"/>
                <a:gd name="T67" fmla="*/ 690526 h 6858000"/>
                <a:gd name="T68" fmla="*/ 2080873 w 5505447"/>
                <a:gd name="T69" fmla="*/ 642456 h 6858000"/>
                <a:gd name="T70" fmla="*/ 2094861 w 5505447"/>
                <a:gd name="T71" fmla="*/ 572739 h 6858000"/>
                <a:gd name="T72" fmla="*/ 2067838 w 5505447"/>
                <a:gd name="T73" fmla="*/ 509070 h 6858000"/>
                <a:gd name="T74" fmla="*/ 2010930 w 5505447"/>
                <a:gd name="T75" fmla="*/ 470550 h 6858000"/>
                <a:gd name="T76" fmla="*/ 4885370 w 5505447"/>
                <a:gd name="T77" fmla="*/ 295278 h 6858000"/>
                <a:gd name="T78" fmla="*/ 5069837 w 5505447"/>
                <a:gd name="T79" fmla="*/ 323534 h 6858000"/>
                <a:gd name="T80" fmla="*/ 5232080 w 5505447"/>
                <a:gd name="T81" fmla="*/ 401318 h 6858000"/>
                <a:gd name="T82" fmla="*/ 5363842 w 5505447"/>
                <a:gd name="T83" fmla="*/ 521327 h 6858000"/>
                <a:gd name="T84" fmla="*/ 5456552 w 5505447"/>
                <a:gd name="T85" fmla="*/ 674037 h 6858000"/>
                <a:gd name="T86" fmla="*/ 5502272 w 5505447"/>
                <a:gd name="T87" fmla="*/ 852146 h 6858000"/>
                <a:gd name="T88" fmla="*/ 5495605 w 5505447"/>
                <a:gd name="T89" fmla="*/ 6347485 h 6858000"/>
                <a:gd name="T90" fmla="*/ 5437502 w 5505447"/>
                <a:gd name="T91" fmla="*/ 6520197 h 6858000"/>
                <a:gd name="T92" fmla="*/ 5333997 w 5505447"/>
                <a:gd name="T93" fmla="*/ 6665922 h 6858000"/>
                <a:gd name="T94" fmla="*/ 5193980 w 5505447"/>
                <a:gd name="T95" fmla="*/ 6775772 h 6858000"/>
                <a:gd name="T96" fmla="*/ 5025387 w 5505447"/>
                <a:gd name="T97" fmla="*/ 6842126 h 6858000"/>
                <a:gd name="T98" fmla="*/ 588010 w 5505447"/>
                <a:gd name="T99" fmla="*/ 6857048 h 6858000"/>
                <a:gd name="T100" fmla="*/ 406718 w 5505447"/>
                <a:gd name="T101" fmla="*/ 6820220 h 6858000"/>
                <a:gd name="T102" fmla="*/ 248920 w 5505447"/>
                <a:gd name="T103" fmla="*/ 6734499 h 6858000"/>
                <a:gd name="T104" fmla="*/ 123190 w 5505447"/>
                <a:gd name="T105" fmla="*/ 6609092 h 6858000"/>
                <a:gd name="T106" fmla="*/ 37465 w 5505447"/>
                <a:gd name="T107" fmla="*/ 6450985 h 6858000"/>
                <a:gd name="T108" fmla="*/ 953 w 5505447"/>
                <a:gd name="T109" fmla="*/ 6270019 h 6858000"/>
                <a:gd name="T110" fmla="*/ 15875 w 5505447"/>
                <a:gd name="T111" fmla="*/ 775315 h 6858000"/>
                <a:gd name="T112" fmla="*/ 82233 w 5505447"/>
                <a:gd name="T113" fmla="*/ 606731 h 6858000"/>
                <a:gd name="T114" fmla="*/ 192088 w 5505447"/>
                <a:gd name="T115" fmla="*/ 466720 h 6858000"/>
                <a:gd name="T116" fmla="*/ 337820 w 5505447"/>
                <a:gd name="T117" fmla="*/ 363220 h 6858000"/>
                <a:gd name="T118" fmla="*/ 510223 w 5505447"/>
                <a:gd name="T119" fmla="*/ 305120 h 6858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05447" h="6858000">
                  <a:moveTo>
                    <a:pt x="4951951" y="5119688"/>
                  </a:moveTo>
                  <a:lnTo>
                    <a:pt x="4954585" y="5119688"/>
                  </a:lnTo>
                  <a:lnTo>
                    <a:pt x="4953367" y="5121008"/>
                  </a:lnTo>
                  <a:lnTo>
                    <a:pt x="4951951" y="5119688"/>
                  </a:lnTo>
                  <a:close/>
                  <a:moveTo>
                    <a:pt x="3981447" y="5119688"/>
                  </a:moveTo>
                  <a:lnTo>
                    <a:pt x="4951950" y="5119688"/>
                  </a:lnTo>
                  <a:lnTo>
                    <a:pt x="3981447" y="6160425"/>
                  </a:lnTo>
                  <a:lnTo>
                    <a:pt x="3981447" y="5119688"/>
                  </a:lnTo>
                  <a:close/>
                  <a:moveTo>
                    <a:pt x="1652585" y="4889500"/>
                  </a:moveTo>
                  <a:lnTo>
                    <a:pt x="2624135" y="4889500"/>
                  </a:lnTo>
                  <a:lnTo>
                    <a:pt x="2624135" y="4997450"/>
                  </a:lnTo>
                  <a:lnTo>
                    <a:pt x="1652585" y="4997450"/>
                  </a:lnTo>
                  <a:lnTo>
                    <a:pt x="1652585" y="4889500"/>
                  </a:lnTo>
                  <a:close/>
                  <a:moveTo>
                    <a:pt x="1652585" y="4705350"/>
                  </a:moveTo>
                  <a:lnTo>
                    <a:pt x="2624135" y="4705350"/>
                  </a:lnTo>
                  <a:lnTo>
                    <a:pt x="2624135" y="4813300"/>
                  </a:lnTo>
                  <a:lnTo>
                    <a:pt x="1652585" y="4813300"/>
                  </a:lnTo>
                  <a:lnTo>
                    <a:pt x="1652585" y="4705350"/>
                  </a:lnTo>
                  <a:close/>
                  <a:moveTo>
                    <a:pt x="1652585" y="4519613"/>
                  </a:moveTo>
                  <a:lnTo>
                    <a:pt x="2624135" y="4519613"/>
                  </a:lnTo>
                  <a:lnTo>
                    <a:pt x="2624135" y="4629151"/>
                  </a:lnTo>
                  <a:lnTo>
                    <a:pt x="1652585" y="4629151"/>
                  </a:lnTo>
                  <a:lnTo>
                    <a:pt x="1652585" y="4519613"/>
                  </a:lnTo>
                  <a:close/>
                  <a:moveTo>
                    <a:pt x="1652586" y="4335463"/>
                  </a:moveTo>
                  <a:lnTo>
                    <a:pt x="2624135" y="4335463"/>
                  </a:lnTo>
                  <a:lnTo>
                    <a:pt x="2624135" y="4443413"/>
                  </a:lnTo>
                  <a:lnTo>
                    <a:pt x="1652586" y="4443413"/>
                  </a:lnTo>
                  <a:lnTo>
                    <a:pt x="1652586" y="4335463"/>
                  </a:lnTo>
                  <a:close/>
                  <a:moveTo>
                    <a:pt x="811210" y="4335463"/>
                  </a:moveTo>
                  <a:lnTo>
                    <a:pt x="1474786" y="4335463"/>
                  </a:lnTo>
                  <a:lnTo>
                    <a:pt x="1474786" y="4997451"/>
                  </a:lnTo>
                  <a:lnTo>
                    <a:pt x="811210" y="4997451"/>
                  </a:lnTo>
                  <a:lnTo>
                    <a:pt x="811210" y="4335463"/>
                  </a:lnTo>
                  <a:close/>
                  <a:moveTo>
                    <a:pt x="3722685" y="3981450"/>
                  </a:moveTo>
                  <a:lnTo>
                    <a:pt x="4694235" y="3981450"/>
                  </a:lnTo>
                  <a:lnTo>
                    <a:pt x="4694235" y="4089400"/>
                  </a:lnTo>
                  <a:lnTo>
                    <a:pt x="3722685" y="4089400"/>
                  </a:lnTo>
                  <a:lnTo>
                    <a:pt x="3722685" y="3981450"/>
                  </a:lnTo>
                  <a:close/>
                  <a:moveTo>
                    <a:pt x="1652586" y="3981450"/>
                  </a:moveTo>
                  <a:lnTo>
                    <a:pt x="2624135" y="3981450"/>
                  </a:lnTo>
                  <a:lnTo>
                    <a:pt x="2624135" y="4089400"/>
                  </a:lnTo>
                  <a:lnTo>
                    <a:pt x="1652586" y="4089400"/>
                  </a:lnTo>
                  <a:lnTo>
                    <a:pt x="1652586" y="3981450"/>
                  </a:lnTo>
                  <a:close/>
                  <a:moveTo>
                    <a:pt x="3722685" y="3795713"/>
                  </a:moveTo>
                  <a:lnTo>
                    <a:pt x="4694235" y="3795713"/>
                  </a:lnTo>
                  <a:lnTo>
                    <a:pt x="4694235" y="3905251"/>
                  </a:lnTo>
                  <a:lnTo>
                    <a:pt x="3722685" y="3905251"/>
                  </a:lnTo>
                  <a:lnTo>
                    <a:pt x="3722685" y="3795713"/>
                  </a:lnTo>
                  <a:close/>
                  <a:moveTo>
                    <a:pt x="1652586" y="3795713"/>
                  </a:moveTo>
                  <a:lnTo>
                    <a:pt x="2624135" y="3795713"/>
                  </a:lnTo>
                  <a:lnTo>
                    <a:pt x="2624135" y="3905251"/>
                  </a:lnTo>
                  <a:lnTo>
                    <a:pt x="1652586" y="3905251"/>
                  </a:lnTo>
                  <a:lnTo>
                    <a:pt x="1652586" y="3795713"/>
                  </a:lnTo>
                  <a:close/>
                  <a:moveTo>
                    <a:pt x="3722685" y="3611563"/>
                  </a:moveTo>
                  <a:lnTo>
                    <a:pt x="4694235" y="3611563"/>
                  </a:lnTo>
                  <a:lnTo>
                    <a:pt x="4694235" y="3719513"/>
                  </a:lnTo>
                  <a:lnTo>
                    <a:pt x="3722685" y="3719513"/>
                  </a:lnTo>
                  <a:lnTo>
                    <a:pt x="3722685" y="3611563"/>
                  </a:lnTo>
                  <a:close/>
                  <a:moveTo>
                    <a:pt x="1652586" y="3611563"/>
                  </a:moveTo>
                  <a:lnTo>
                    <a:pt x="2624135" y="3611563"/>
                  </a:lnTo>
                  <a:lnTo>
                    <a:pt x="2624135" y="3719513"/>
                  </a:lnTo>
                  <a:lnTo>
                    <a:pt x="1652586" y="3719513"/>
                  </a:lnTo>
                  <a:lnTo>
                    <a:pt x="1652586" y="3611563"/>
                  </a:lnTo>
                  <a:close/>
                  <a:moveTo>
                    <a:pt x="3722685" y="3427415"/>
                  </a:moveTo>
                  <a:lnTo>
                    <a:pt x="4694235" y="3427415"/>
                  </a:lnTo>
                  <a:lnTo>
                    <a:pt x="4694235" y="3535363"/>
                  </a:lnTo>
                  <a:lnTo>
                    <a:pt x="3722685" y="3535363"/>
                  </a:lnTo>
                  <a:lnTo>
                    <a:pt x="3722685" y="3427415"/>
                  </a:lnTo>
                  <a:close/>
                  <a:moveTo>
                    <a:pt x="2881310" y="3427415"/>
                  </a:moveTo>
                  <a:lnTo>
                    <a:pt x="3544885" y="3427415"/>
                  </a:lnTo>
                  <a:lnTo>
                    <a:pt x="3544885" y="4089401"/>
                  </a:lnTo>
                  <a:lnTo>
                    <a:pt x="2881310" y="4089401"/>
                  </a:lnTo>
                  <a:lnTo>
                    <a:pt x="2881310" y="3427415"/>
                  </a:lnTo>
                  <a:close/>
                  <a:moveTo>
                    <a:pt x="1652586" y="3427415"/>
                  </a:moveTo>
                  <a:lnTo>
                    <a:pt x="2624135" y="3427415"/>
                  </a:lnTo>
                  <a:lnTo>
                    <a:pt x="2624135" y="3535365"/>
                  </a:lnTo>
                  <a:lnTo>
                    <a:pt x="1652586" y="3535365"/>
                  </a:lnTo>
                  <a:lnTo>
                    <a:pt x="1652586" y="3427415"/>
                  </a:lnTo>
                  <a:close/>
                  <a:moveTo>
                    <a:pt x="811211" y="3427415"/>
                  </a:moveTo>
                  <a:lnTo>
                    <a:pt x="1474786" y="3427415"/>
                  </a:lnTo>
                  <a:lnTo>
                    <a:pt x="1474786" y="4089401"/>
                  </a:lnTo>
                  <a:lnTo>
                    <a:pt x="811211" y="4089401"/>
                  </a:lnTo>
                  <a:lnTo>
                    <a:pt x="811211" y="3427415"/>
                  </a:lnTo>
                  <a:close/>
                  <a:moveTo>
                    <a:pt x="3722685" y="3071816"/>
                  </a:moveTo>
                  <a:lnTo>
                    <a:pt x="4694235" y="3071816"/>
                  </a:lnTo>
                  <a:lnTo>
                    <a:pt x="4694235" y="3181354"/>
                  </a:lnTo>
                  <a:lnTo>
                    <a:pt x="3722685" y="3181354"/>
                  </a:lnTo>
                  <a:lnTo>
                    <a:pt x="3722685" y="3071816"/>
                  </a:lnTo>
                  <a:close/>
                  <a:moveTo>
                    <a:pt x="1652587" y="3071816"/>
                  </a:moveTo>
                  <a:lnTo>
                    <a:pt x="2624135" y="3071816"/>
                  </a:lnTo>
                  <a:lnTo>
                    <a:pt x="2624135" y="3181354"/>
                  </a:lnTo>
                  <a:lnTo>
                    <a:pt x="1652587" y="3181354"/>
                  </a:lnTo>
                  <a:lnTo>
                    <a:pt x="1652587" y="3071816"/>
                  </a:lnTo>
                  <a:close/>
                  <a:moveTo>
                    <a:pt x="1652587" y="2887666"/>
                  </a:moveTo>
                  <a:lnTo>
                    <a:pt x="2624135" y="2887666"/>
                  </a:lnTo>
                  <a:lnTo>
                    <a:pt x="2624135" y="2995616"/>
                  </a:lnTo>
                  <a:lnTo>
                    <a:pt x="1652587" y="2995616"/>
                  </a:lnTo>
                  <a:lnTo>
                    <a:pt x="1652587" y="2887666"/>
                  </a:lnTo>
                  <a:close/>
                  <a:moveTo>
                    <a:pt x="3722685" y="2887665"/>
                  </a:moveTo>
                  <a:lnTo>
                    <a:pt x="4694235" y="2887665"/>
                  </a:lnTo>
                  <a:lnTo>
                    <a:pt x="4694235" y="2995615"/>
                  </a:lnTo>
                  <a:lnTo>
                    <a:pt x="3722685" y="2995615"/>
                  </a:lnTo>
                  <a:lnTo>
                    <a:pt x="3722685" y="2887665"/>
                  </a:lnTo>
                  <a:close/>
                  <a:moveTo>
                    <a:pt x="3722685" y="2703514"/>
                  </a:moveTo>
                  <a:lnTo>
                    <a:pt x="4694235" y="2703514"/>
                  </a:lnTo>
                  <a:lnTo>
                    <a:pt x="4694235" y="2811465"/>
                  </a:lnTo>
                  <a:lnTo>
                    <a:pt x="3722685" y="2811465"/>
                  </a:lnTo>
                  <a:lnTo>
                    <a:pt x="3722685" y="2703514"/>
                  </a:lnTo>
                  <a:close/>
                  <a:moveTo>
                    <a:pt x="1652587" y="2703514"/>
                  </a:moveTo>
                  <a:lnTo>
                    <a:pt x="2624135" y="2703514"/>
                  </a:lnTo>
                  <a:lnTo>
                    <a:pt x="2624135" y="2811465"/>
                  </a:lnTo>
                  <a:lnTo>
                    <a:pt x="1652587" y="2811465"/>
                  </a:lnTo>
                  <a:lnTo>
                    <a:pt x="1652587" y="2703514"/>
                  </a:lnTo>
                  <a:close/>
                  <a:moveTo>
                    <a:pt x="3722685" y="2517776"/>
                  </a:moveTo>
                  <a:lnTo>
                    <a:pt x="4694235" y="2517776"/>
                  </a:lnTo>
                  <a:lnTo>
                    <a:pt x="4694235" y="2627315"/>
                  </a:lnTo>
                  <a:lnTo>
                    <a:pt x="3722685" y="2627315"/>
                  </a:lnTo>
                  <a:lnTo>
                    <a:pt x="3722685" y="2517776"/>
                  </a:lnTo>
                  <a:close/>
                  <a:moveTo>
                    <a:pt x="2881310" y="2517776"/>
                  </a:moveTo>
                  <a:lnTo>
                    <a:pt x="3544885" y="2517776"/>
                  </a:lnTo>
                  <a:lnTo>
                    <a:pt x="3544885" y="3181354"/>
                  </a:lnTo>
                  <a:lnTo>
                    <a:pt x="2881310" y="3181354"/>
                  </a:lnTo>
                  <a:lnTo>
                    <a:pt x="2881310" y="2517776"/>
                  </a:lnTo>
                  <a:close/>
                  <a:moveTo>
                    <a:pt x="1652587" y="2517776"/>
                  </a:moveTo>
                  <a:lnTo>
                    <a:pt x="2624135" y="2517776"/>
                  </a:lnTo>
                  <a:lnTo>
                    <a:pt x="2624135" y="2627315"/>
                  </a:lnTo>
                  <a:lnTo>
                    <a:pt x="1652587" y="2627315"/>
                  </a:lnTo>
                  <a:lnTo>
                    <a:pt x="1652587" y="2517776"/>
                  </a:lnTo>
                  <a:close/>
                  <a:moveTo>
                    <a:pt x="811212" y="2517776"/>
                  </a:moveTo>
                  <a:lnTo>
                    <a:pt x="1474787" y="2517776"/>
                  </a:lnTo>
                  <a:lnTo>
                    <a:pt x="1474787" y="3181354"/>
                  </a:lnTo>
                  <a:lnTo>
                    <a:pt x="811212" y="3181354"/>
                  </a:lnTo>
                  <a:lnTo>
                    <a:pt x="811212" y="2517776"/>
                  </a:lnTo>
                  <a:close/>
                  <a:moveTo>
                    <a:pt x="3722685" y="2163766"/>
                  </a:moveTo>
                  <a:lnTo>
                    <a:pt x="4694235" y="2163766"/>
                  </a:lnTo>
                  <a:lnTo>
                    <a:pt x="4694235" y="2273303"/>
                  </a:lnTo>
                  <a:lnTo>
                    <a:pt x="3722685" y="2273303"/>
                  </a:lnTo>
                  <a:lnTo>
                    <a:pt x="3722685" y="2163766"/>
                  </a:lnTo>
                  <a:close/>
                  <a:moveTo>
                    <a:pt x="1652588" y="2163766"/>
                  </a:moveTo>
                  <a:lnTo>
                    <a:pt x="2624135" y="2163766"/>
                  </a:lnTo>
                  <a:lnTo>
                    <a:pt x="2624135" y="2273304"/>
                  </a:lnTo>
                  <a:lnTo>
                    <a:pt x="1652588" y="2273304"/>
                  </a:lnTo>
                  <a:lnTo>
                    <a:pt x="1652588" y="2163766"/>
                  </a:lnTo>
                  <a:close/>
                  <a:moveTo>
                    <a:pt x="1652588" y="1979617"/>
                  </a:moveTo>
                  <a:lnTo>
                    <a:pt x="2624135" y="1979617"/>
                  </a:lnTo>
                  <a:lnTo>
                    <a:pt x="2624135" y="2087566"/>
                  </a:lnTo>
                  <a:lnTo>
                    <a:pt x="1652588" y="2087566"/>
                  </a:lnTo>
                  <a:lnTo>
                    <a:pt x="1652588" y="1979617"/>
                  </a:lnTo>
                  <a:close/>
                  <a:moveTo>
                    <a:pt x="3722685" y="1979616"/>
                  </a:moveTo>
                  <a:lnTo>
                    <a:pt x="4694235" y="1979616"/>
                  </a:lnTo>
                  <a:lnTo>
                    <a:pt x="4694235" y="2087566"/>
                  </a:lnTo>
                  <a:lnTo>
                    <a:pt x="3722685" y="2087566"/>
                  </a:lnTo>
                  <a:lnTo>
                    <a:pt x="3722685" y="1979616"/>
                  </a:lnTo>
                  <a:close/>
                  <a:moveTo>
                    <a:pt x="1652588" y="1793879"/>
                  </a:moveTo>
                  <a:lnTo>
                    <a:pt x="2624135" y="1793879"/>
                  </a:lnTo>
                  <a:lnTo>
                    <a:pt x="2624135" y="1903417"/>
                  </a:lnTo>
                  <a:lnTo>
                    <a:pt x="1652588" y="1903417"/>
                  </a:lnTo>
                  <a:lnTo>
                    <a:pt x="1652588" y="1793879"/>
                  </a:lnTo>
                  <a:close/>
                  <a:moveTo>
                    <a:pt x="3722685" y="1793878"/>
                  </a:moveTo>
                  <a:lnTo>
                    <a:pt x="4694235" y="1793878"/>
                  </a:lnTo>
                  <a:lnTo>
                    <a:pt x="4694235" y="1903416"/>
                  </a:lnTo>
                  <a:lnTo>
                    <a:pt x="3722685" y="1903416"/>
                  </a:lnTo>
                  <a:lnTo>
                    <a:pt x="3722685" y="1793878"/>
                  </a:lnTo>
                  <a:close/>
                  <a:moveTo>
                    <a:pt x="1652588" y="1609729"/>
                  </a:moveTo>
                  <a:lnTo>
                    <a:pt x="2624135" y="1609729"/>
                  </a:lnTo>
                  <a:lnTo>
                    <a:pt x="2624135" y="1719267"/>
                  </a:lnTo>
                  <a:lnTo>
                    <a:pt x="1652588" y="1719267"/>
                  </a:lnTo>
                  <a:lnTo>
                    <a:pt x="1652588" y="1609729"/>
                  </a:lnTo>
                  <a:close/>
                  <a:moveTo>
                    <a:pt x="811213" y="1609729"/>
                  </a:moveTo>
                  <a:lnTo>
                    <a:pt x="1474788" y="1609729"/>
                  </a:lnTo>
                  <a:lnTo>
                    <a:pt x="1474788" y="2273303"/>
                  </a:lnTo>
                  <a:lnTo>
                    <a:pt x="811213" y="2273303"/>
                  </a:lnTo>
                  <a:lnTo>
                    <a:pt x="811213" y="1609729"/>
                  </a:lnTo>
                  <a:close/>
                  <a:moveTo>
                    <a:pt x="3722685" y="1609728"/>
                  </a:moveTo>
                  <a:lnTo>
                    <a:pt x="4694235" y="1609728"/>
                  </a:lnTo>
                  <a:lnTo>
                    <a:pt x="4694235" y="1719266"/>
                  </a:lnTo>
                  <a:lnTo>
                    <a:pt x="3722685" y="1719266"/>
                  </a:lnTo>
                  <a:lnTo>
                    <a:pt x="3722685" y="1609728"/>
                  </a:lnTo>
                  <a:close/>
                  <a:moveTo>
                    <a:pt x="2881310" y="1609728"/>
                  </a:moveTo>
                  <a:lnTo>
                    <a:pt x="3544885" y="1609728"/>
                  </a:lnTo>
                  <a:lnTo>
                    <a:pt x="3544885" y="2273303"/>
                  </a:lnTo>
                  <a:lnTo>
                    <a:pt x="2881310" y="2273303"/>
                  </a:lnTo>
                  <a:lnTo>
                    <a:pt x="2881310" y="1609728"/>
                  </a:lnTo>
                  <a:close/>
                  <a:moveTo>
                    <a:pt x="550863" y="830266"/>
                  </a:moveTo>
                  <a:lnTo>
                    <a:pt x="550863" y="6173788"/>
                  </a:lnTo>
                  <a:lnTo>
                    <a:pt x="3970893" y="6173788"/>
                  </a:lnTo>
                  <a:lnTo>
                    <a:pt x="3972506" y="6175293"/>
                  </a:lnTo>
                  <a:lnTo>
                    <a:pt x="3973909" y="6173788"/>
                  </a:lnTo>
                  <a:lnTo>
                    <a:pt x="3981237" y="6173788"/>
                  </a:lnTo>
                  <a:lnTo>
                    <a:pt x="3981447" y="6173561"/>
                  </a:lnTo>
                  <a:lnTo>
                    <a:pt x="3981447" y="6165704"/>
                  </a:lnTo>
                  <a:lnTo>
                    <a:pt x="4728059" y="5365062"/>
                  </a:lnTo>
                  <a:lnTo>
                    <a:pt x="4609280" y="5493722"/>
                  </a:lnTo>
                  <a:lnTo>
                    <a:pt x="4732169" y="5360654"/>
                  </a:lnTo>
                  <a:lnTo>
                    <a:pt x="4954584" y="5122143"/>
                  </a:lnTo>
                  <a:lnTo>
                    <a:pt x="4953428" y="5121066"/>
                  </a:lnTo>
                  <a:lnTo>
                    <a:pt x="4954585" y="5119813"/>
                  </a:lnTo>
                  <a:lnTo>
                    <a:pt x="4954585" y="5119688"/>
                  </a:lnTo>
                  <a:lnTo>
                    <a:pt x="4954585" y="830266"/>
                  </a:lnTo>
                  <a:lnTo>
                    <a:pt x="3916359" y="830266"/>
                  </a:lnTo>
                  <a:lnTo>
                    <a:pt x="3916359" y="990601"/>
                  </a:lnTo>
                  <a:lnTo>
                    <a:pt x="1639884" y="990601"/>
                  </a:lnTo>
                  <a:lnTo>
                    <a:pt x="1639884" y="830266"/>
                  </a:lnTo>
                  <a:lnTo>
                    <a:pt x="550863" y="830266"/>
                  </a:lnTo>
                  <a:close/>
                  <a:moveTo>
                    <a:pt x="3581397" y="465138"/>
                  </a:moveTo>
                  <a:lnTo>
                    <a:pt x="3575396" y="465456"/>
                  </a:lnTo>
                  <a:lnTo>
                    <a:pt x="3569396" y="465775"/>
                  </a:lnTo>
                  <a:lnTo>
                    <a:pt x="3563079" y="466730"/>
                  </a:lnTo>
                  <a:lnTo>
                    <a:pt x="3557395" y="467685"/>
                  </a:lnTo>
                  <a:lnTo>
                    <a:pt x="3551394" y="468958"/>
                  </a:lnTo>
                  <a:lnTo>
                    <a:pt x="3546025" y="470550"/>
                  </a:lnTo>
                  <a:lnTo>
                    <a:pt x="3540656" y="472460"/>
                  </a:lnTo>
                  <a:lnTo>
                    <a:pt x="3534972" y="474688"/>
                  </a:lnTo>
                  <a:lnTo>
                    <a:pt x="3529919" y="477235"/>
                  </a:lnTo>
                  <a:lnTo>
                    <a:pt x="3524550" y="479782"/>
                  </a:lnTo>
                  <a:lnTo>
                    <a:pt x="3519813" y="482329"/>
                  </a:lnTo>
                  <a:lnTo>
                    <a:pt x="3514760" y="485831"/>
                  </a:lnTo>
                  <a:lnTo>
                    <a:pt x="3510338" y="489014"/>
                  </a:lnTo>
                  <a:lnTo>
                    <a:pt x="3505917" y="492516"/>
                  </a:lnTo>
                  <a:lnTo>
                    <a:pt x="3501495" y="496654"/>
                  </a:lnTo>
                  <a:lnTo>
                    <a:pt x="3497390" y="500474"/>
                  </a:lnTo>
                  <a:lnTo>
                    <a:pt x="3493284" y="504294"/>
                  </a:lnTo>
                  <a:lnTo>
                    <a:pt x="3489494" y="509070"/>
                  </a:lnTo>
                  <a:lnTo>
                    <a:pt x="3486020" y="513526"/>
                  </a:lnTo>
                  <a:lnTo>
                    <a:pt x="3482862" y="517983"/>
                  </a:lnTo>
                  <a:lnTo>
                    <a:pt x="3479388" y="523077"/>
                  </a:lnTo>
                  <a:lnTo>
                    <a:pt x="3476862" y="527852"/>
                  </a:lnTo>
                  <a:lnTo>
                    <a:pt x="3474335" y="533264"/>
                  </a:lnTo>
                  <a:lnTo>
                    <a:pt x="3471809" y="538357"/>
                  </a:lnTo>
                  <a:lnTo>
                    <a:pt x="3469598" y="544087"/>
                  </a:lnTo>
                  <a:lnTo>
                    <a:pt x="3467703" y="549499"/>
                  </a:lnTo>
                  <a:lnTo>
                    <a:pt x="3466124" y="555229"/>
                  </a:lnTo>
                  <a:lnTo>
                    <a:pt x="3464861" y="560960"/>
                  </a:lnTo>
                  <a:lnTo>
                    <a:pt x="3463913" y="567008"/>
                  </a:lnTo>
                  <a:lnTo>
                    <a:pt x="3462966" y="572738"/>
                  </a:lnTo>
                  <a:lnTo>
                    <a:pt x="3462650" y="579105"/>
                  </a:lnTo>
                  <a:lnTo>
                    <a:pt x="3462334" y="585154"/>
                  </a:lnTo>
                  <a:lnTo>
                    <a:pt x="3462650" y="591521"/>
                  </a:lnTo>
                  <a:lnTo>
                    <a:pt x="3462966" y="597251"/>
                  </a:lnTo>
                  <a:lnTo>
                    <a:pt x="3463913" y="603618"/>
                  </a:lnTo>
                  <a:lnTo>
                    <a:pt x="3464861" y="609348"/>
                  </a:lnTo>
                  <a:lnTo>
                    <a:pt x="3466124" y="615397"/>
                  </a:lnTo>
                  <a:lnTo>
                    <a:pt x="3467703" y="620808"/>
                  </a:lnTo>
                  <a:lnTo>
                    <a:pt x="3469598" y="626539"/>
                  </a:lnTo>
                  <a:lnTo>
                    <a:pt x="3471809" y="631950"/>
                  </a:lnTo>
                  <a:lnTo>
                    <a:pt x="3474335" y="637362"/>
                  </a:lnTo>
                  <a:lnTo>
                    <a:pt x="3476862" y="642456"/>
                  </a:lnTo>
                  <a:lnTo>
                    <a:pt x="3479388" y="647231"/>
                  </a:lnTo>
                  <a:lnTo>
                    <a:pt x="3482862" y="652324"/>
                  </a:lnTo>
                  <a:lnTo>
                    <a:pt x="3486020" y="656781"/>
                  </a:lnTo>
                  <a:lnTo>
                    <a:pt x="3489494" y="661556"/>
                  </a:lnTo>
                  <a:lnTo>
                    <a:pt x="3493284" y="665695"/>
                  </a:lnTo>
                  <a:lnTo>
                    <a:pt x="3497390" y="669833"/>
                  </a:lnTo>
                  <a:lnTo>
                    <a:pt x="3501495" y="673972"/>
                  </a:lnTo>
                  <a:lnTo>
                    <a:pt x="3505917" y="677792"/>
                  </a:lnTo>
                  <a:lnTo>
                    <a:pt x="3510338" y="681294"/>
                  </a:lnTo>
                  <a:lnTo>
                    <a:pt x="3514760" y="684795"/>
                  </a:lnTo>
                  <a:lnTo>
                    <a:pt x="3519813" y="687661"/>
                  </a:lnTo>
                  <a:lnTo>
                    <a:pt x="3524550" y="690526"/>
                  </a:lnTo>
                  <a:lnTo>
                    <a:pt x="3529919" y="693072"/>
                  </a:lnTo>
                  <a:lnTo>
                    <a:pt x="3534972" y="695938"/>
                  </a:lnTo>
                  <a:lnTo>
                    <a:pt x="3540656" y="697848"/>
                  </a:lnTo>
                  <a:lnTo>
                    <a:pt x="3546025" y="699758"/>
                  </a:lnTo>
                  <a:lnTo>
                    <a:pt x="3551394" y="701349"/>
                  </a:lnTo>
                  <a:lnTo>
                    <a:pt x="3557395" y="702623"/>
                  </a:lnTo>
                  <a:lnTo>
                    <a:pt x="3563079" y="703578"/>
                  </a:lnTo>
                  <a:lnTo>
                    <a:pt x="3569396" y="704533"/>
                  </a:lnTo>
                  <a:lnTo>
                    <a:pt x="3575396" y="704851"/>
                  </a:lnTo>
                  <a:lnTo>
                    <a:pt x="3581397" y="704851"/>
                  </a:lnTo>
                  <a:lnTo>
                    <a:pt x="3587713" y="704851"/>
                  </a:lnTo>
                  <a:lnTo>
                    <a:pt x="3593713" y="704533"/>
                  </a:lnTo>
                  <a:lnTo>
                    <a:pt x="3599714" y="703578"/>
                  </a:lnTo>
                  <a:lnTo>
                    <a:pt x="3605399" y="702623"/>
                  </a:lnTo>
                  <a:lnTo>
                    <a:pt x="3611399" y="701349"/>
                  </a:lnTo>
                  <a:lnTo>
                    <a:pt x="3616768" y="699758"/>
                  </a:lnTo>
                  <a:lnTo>
                    <a:pt x="3622453" y="697848"/>
                  </a:lnTo>
                  <a:lnTo>
                    <a:pt x="3627822" y="695938"/>
                  </a:lnTo>
                  <a:lnTo>
                    <a:pt x="3632875" y="693072"/>
                  </a:lnTo>
                  <a:lnTo>
                    <a:pt x="3638243" y="690526"/>
                  </a:lnTo>
                  <a:lnTo>
                    <a:pt x="3642981" y="687661"/>
                  </a:lnTo>
                  <a:lnTo>
                    <a:pt x="3648034" y="684795"/>
                  </a:lnTo>
                  <a:lnTo>
                    <a:pt x="3652455" y="681294"/>
                  </a:lnTo>
                  <a:lnTo>
                    <a:pt x="3657192" y="677792"/>
                  </a:lnTo>
                  <a:lnTo>
                    <a:pt x="3661614" y="673972"/>
                  </a:lnTo>
                  <a:lnTo>
                    <a:pt x="3665404" y="669833"/>
                  </a:lnTo>
                  <a:lnTo>
                    <a:pt x="3669509" y="665695"/>
                  </a:lnTo>
                  <a:lnTo>
                    <a:pt x="3673299" y="661556"/>
                  </a:lnTo>
                  <a:lnTo>
                    <a:pt x="3676773" y="656781"/>
                  </a:lnTo>
                  <a:lnTo>
                    <a:pt x="3680247" y="652324"/>
                  </a:lnTo>
                  <a:lnTo>
                    <a:pt x="3683405" y="647231"/>
                  </a:lnTo>
                  <a:lnTo>
                    <a:pt x="3685932" y="642456"/>
                  </a:lnTo>
                  <a:lnTo>
                    <a:pt x="3688458" y="637362"/>
                  </a:lnTo>
                  <a:lnTo>
                    <a:pt x="3691300" y="631950"/>
                  </a:lnTo>
                  <a:lnTo>
                    <a:pt x="3693195" y="626539"/>
                  </a:lnTo>
                  <a:lnTo>
                    <a:pt x="3695090" y="620808"/>
                  </a:lnTo>
                  <a:lnTo>
                    <a:pt x="3696669" y="615397"/>
                  </a:lnTo>
                  <a:lnTo>
                    <a:pt x="3697933" y="609348"/>
                  </a:lnTo>
                  <a:lnTo>
                    <a:pt x="3698880" y="603618"/>
                  </a:lnTo>
                  <a:lnTo>
                    <a:pt x="3699828" y="597251"/>
                  </a:lnTo>
                  <a:lnTo>
                    <a:pt x="3700143" y="591521"/>
                  </a:lnTo>
                  <a:lnTo>
                    <a:pt x="3700459" y="585154"/>
                  </a:lnTo>
                  <a:lnTo>
                    <a:pt x="3700143" y="579105"/>
                  </a:lnTo>
                  <a:lnTo>
                    <a:pt x="3699828" y="572738"/>
                  </a:lnTo>
                  <a:lnTo>
                    <a:pt x="3698880" y="567008"/>
                  </a:lnTo>
                  <a:lnTo>
                    <a:pt x="3697933" y="560960"/>
                  </a:lnTo>
                  <a:lnTo>
                    <a:pt x="3696669" y="555229"/>
                  </a:lnTo>
                  <a:lnTo>
                    <a:pt x="3695090" y="549499"/>
                  </a:lnTo>
                  <a:lnTo>
                    <a:pt x="3693195" y="544087"/>
                  </a:lnTo>
                  <a:lnTo>
                    <a:pt x="3691300" y="538357"/>
                  </a:lnTo>
                  <a:lnTo>
                    <a:pt x="3688458" y="533264"/>
                  </a:lnTo>
                  <a:lnTo>
                    <a:pt x="3685932" y="527852"/>
                  </a:lnTo>
                  <a:lnTo>
                    <a:pt x="3683405" y="523077"/>
                  </a:lnTo>
                  <a:lnTo>
                    <a:pt x="3680247" y="517983"/>
                  </a:lnTo>
                  <a:lnTo>
                    <a:pt x="3676773" y="513526"/>
                  </a:lnTo>
                  <a:lnTo>
                    <a:pt x="3673299" y="509070"/>
                  </a:lnTo>
                  <a:lnTo>
                    <a:pt x="3669509" y="504294"/>
                  </a:lnTo>
                  <a:lnTo>
                    <a:pt x="3665404" y="500474"/>
                  </a:lnTo>
                  <a:lnTo>
                    <a:pt x="3661614" y="496654"/>
                  </a:lnTo>
                  <a:lnTo>
                    <a:pt x="3657192" y="492516"/>
                  </a:lnTo>
                  <a:lnTo>
                    <a:pt x="3652455" y="489014"/>
                  </a:lnTo>
                  <a:lnTo>
                    <a:pt x="3648034" y="485831"/>
                  </a:lnTo>
                  <a:lnTo>
                    <a:pt x="3642981" y="482329"/>
                  </a:lnTo>
                  <a:lnTo>
                    <a:pt x="3638243" y="479782"/>
                  </a:lnTo>
                  <a:lnTo>
                    <a:pt x="3632875" y="477235"/>
                  </a:lnTo>
                  <a:lnTo>
                    <a:pt x="3627822" y="474688"/>
                  </a:lnTo>
                  <a:lnTo>
                    <a:pt x="3622453" y="472460"/>
                  </a:lnTo>
                  <a:lnTo>
                    <a:pt x="3616768" y="470550"/>
                  </a:lnTo>
                  <a:lnTo>
                    <a:pt x="3611399" y="468958"/>
                  </a:lnTo>
                  <a:lnTo>
                    <a:pt x="3605399" y="467685"/>
                  </a:lnTo>
                  <a:lnTo>
                    <a:pt x="3599714" y="466730"/>
                  </a:lnTo>
                  <a:lnTo>
                    <a:pt x="3593713" y="465775"/>
                  </a:lnTo>
                  <a:lnTo>
                    <a:pt x="3587713" y="465456"/>
                  </a:lnTo>
                  <a:lnTo>
                    <a:pt x="3581397" y="465138"/>
                  </a:lnTo>
                  <a:close/>
                  <a:moveTo>
                    <a:pt x="1975323" y="465138"/>
                  </a:moveTo>
                  <a:lnTo>
                    <a:pt x="1969282" y="465457"/>
                  </a:lnTo>
                  <a:lnTo>
                    <a:pt x="1963242" y="465775"/>
                  </a:lnTo>
                  <a:lnTo>
                    <a:pt x="1957201" y="466730"/>
                  </a:lnTo>
                  <a:lnTo>
                    <a:pt x="1951161" y="467685"/>
                  </a:lnTo>
                  <a:lnTo>
                    <a:pt x="1945756" y="468958"/>
                  </a:lnTo>
                  <a:lnTo>
                    <a:pt x="1939716" y="470550"/>
                  </a:lnTo>
                  <a:lnTo>
                    <a:pt x="1934311" y="472460"/>
                  </a:lnTo>
                  <a:lnTo>
                    <a:pt x="1928588" y="474689"/>
                  </a:lnTo>
                  <a:lnTo>
                    <a:pt x="1923502" y="477235"/>
                  </a:lnTo>
                  <a:lnTo>
                    <a:pt x="1918415" y="479782"/>
                  </a:lnTo>
                  <a:lnTo>
                    <a:pt x="1913328" y="482329"/>
                  </a:lnTo>
                  <a:lnTo>
                    <a:pt x="1908559" y="485831"/>
                  </a:lnTo>
                  <a:lnTo>
                    <a:pt x="1903790" y="489014"/>
                  </a:lnTo>
                  <a:lnTo>
                    <a:pt x="1899340" y="492516"/>
                  </a:lnTo>
                  <a:lnTo>
                    <a:pt x="1895206" y="496654"/>
                  </a:lnTo>
                  <a:lnTo>
                    <a:pt x="1890756" y="500474"/>
                  </a:lnTo>
                  <a:lnTo>
                    <a:pt x="1886941" y="504294"/>
                  </a:lnTo>
                  <a:lnTo>
                    <a:pt x="1882808" y="509070"/>
                  </a:lnTo>
                  <a:lnTo>
                    <a:pt x="1879310" y="513527"/>
                  </a:lnTo>
                  <a:lnTo>
                    <a:pt x="1876131" y="517983"/>
                  </a:lnTo>
                  <a:lnTo>
                    <a:pt x="1873270" y="523077"/>
                  </a:lnTo>
                  <a:lnTo>
                    <a:pt x="1870091" y="527852"/>
                  </a:lnTo>
                  <a:lnTo>
                    <a:pt x="1867547" y="533264"/>
                  </a:lnTo>
                  <a:lnTo>
                    <a:pt x="1865004" y="538357"/>
                  </a:lnTo>
                  <a:lnTo>
                    <a:pt x="1863097" y="544088"/>
                  </a:lnTo>
                  <a:lnTo>
                    <a:pt x="1861189" y="549499"/>
                  </a:lnTo>
                  <a:lnTo>
                    <a:pt x="1859281" y="555230"/>
                  </a:lnTo>
                  <a:lnTo>
                    <a:pt x="1858010" y="560960"/>
                  </a:lnTo>
                  <a:lnTo>
                    <a:pt x="1857056" y="567008"/>
                  </a:lnTo>
                  <a:lnTo>
                    <a:pt x="1856102" y="572739"/>
                  </a:lnTo>
                  <a:lnTo>
                    <a:pt x="1855784" y="579105"/>
                  </a:lnTo>
                  <a:lnTo>
                    <a:pt x="1855784" y="585154"/>
                  </a:lnTo>
                  <a:lnTo>
                    <a:pt x="1855784" y="591521"/>
                  </a:lnTo>
                  <a:lnTo>
                    <a:pt x="1856102" y="597251"/>
                  </a:lnTo>
                  <a:lnTo>
                    <a:pt x="1857056" y="603618"/>
                  </a:lnTo>
                  <a:lnTo>
                    <a:pt x="1858010" y="609348"/>
                  </a:lnTo>
                  <a:lnTo>
                    <a:pt x="1859281" y="615397"/>
                  </a:lnTo>
                  <a:lnTo>
                    <a:pt x="1861189" y="620808"/>
                  </a:lnTo>
                  <a:lnTo>
                    <a:pt x="1863097" y="626539"/>
                  </a:lnTo>
                  <a:lnTo>
                    <a:pt x="1865004" y="631951"/>
                  </a:lnTo>
                  <a:lnTo>
                    <a:pt x="1867547" y="637362"/>
                  </a:lnTo>
                  <a:lnTo>
                    <a:pt x="1870091" y="642456"/>
                  </a:lnTo>
                  <a:lnTo>
                    <a:pt x="1873270" y="647231"/>
                  </a:lnTo>
                  <a:lnTo>
                    <a:pt x="1876131" y="652324"/>
                  </a:lnTo>
                  <a:lnTo>
                    <a:pt x="1879310" y="656781"/>
                  </a:lnTo>
                  <a:lnTo>
                    <a:pt x="1882808" y="661556"/>
                  </a:lnTo>
                  <a:lnTo>
                    <a:pt x="1886941" y="665695"/>
                  </a:lnTo>
                  <a:lnTo>
                    <a:pt x="1890756" y="669833"/>
                  </a:lnTo>
                  <a:lnTo>
                    <a:pt x="1895206" y="673972"/>
                  </a:lnTo>
                  <a:lnTo>
                    <a:pt x="1899340" y="677792"/>
                  </a:lnTo>
                  <a:lnTo>
                    <a:pt x="1903790" y="681294"/>
                  </a:lnTo>
                  <a:lnTo>
                    <a:pt x="1908559" y="684796"/>
                  </a:lnTo>
                  <a:lnTo>
                    <a:pt x="1913328" y="687661"/>
                  </a:lnTo>
                  <a:lnTo>
                    <a:pt x="1918415" y="690526"/>
                  </a:lnTo>
                  <a:lnTo>
                    <a:pt x="1923502" y="693073"/>
                  </a:lnTo>
                  <a:lnTo>
                    <a:pt x="1928588" y="695938"/>
                  </a:lnTo>
                  <a:lnTo>
                    <a:pt x="1934311" y="697848"/>
                  </a:lnTo>
                  <a:lnTo>
                    <a:pt x="1939716" y="699758"/>
                  </a:lnTo>
                  <a:lnTo>
                    <a:pt x="1945756" y="701349"/>
                  </a:lnTo>
                  <a:lnTo>
                    <a:pt x="1951161" y="702623"/>
                  </a:lnTo>
                  <a:lnTo>
                    <a:pt x="1957201" y="703578"/>
                  </a:lnTo>
                  <a:lnTo>
                    <a:pt x="1963242" y="704533"/>
                  </a:lnTo>
                  <a:lnTo>
                    <a:pt x="1969282" y="704851"/>
                  </a:lnTo>
                  <a:lnTo>
                    <a:pt x="1975323" y="704851"/>
                  </a:lnTo>
                  <a:lnTo>
                    <a:pt x="1981681" y="704851"/>
                  </a:lnTo>
                  <a:lnTo>
                    <a:pt x="1987722" y="704533"/>
                  </a:lnTo>
                  <a:lnTo>
                    <a:pt x="1993762" y="703578"/>
                  </a:lnTo>
                  <a:lnTo>
                    <a:pt x="1999485" y="702623"/>
                  </a:lnTo>
                  <a:lnTo>
                    <a:pt x="2005525" y="701349"/>
                  </a:lnTo>
                  <a:lnTo>
                    <a:pt x="2010930" y="699758"/>
                  </a:lnTo>
                  <a:lnTo>
                    <a:pt x="2016653" y="697848"/>
                  </a:lnTo>
                  <a:lnTo>
                    <a:pt x="2022057" y="695938"/>
                  </a:lnTo>
                  <a:lnTo>
                    <a:pt x="2027462" y="693073"/>
                  </a:lnTo>
                  <a:lnTo>
                    <a:pt x="2032549" y="690526"/>
                  </a:lnTo>
                  <a:lnTo>
                    <a:pt x="2037635" y="687661"/>
                  </a:lnTo>
                  <a:lnTo>
                    <a:pt x="2042404" y="684796"/>
                  </a:lnTo>
                  <a:lnTo>
                    <a:pt x="2047491" y="681294"/>
                  </a:lnTo>
                  <a:lnTo>
                    <a:pt x="2051624" y="677792"/>
                  </a:lnTo>
                  <a:lnTo>
                    <a:pt x="2056075" y="673972"/>
                  </a:lnTo>
                  <a:lnTo>
                    <a:pt x="2060208" y="669833"/>
                  </a:lnTo>
                  <a:lnTo>
                    <a:pt x="2064341" y="665695"/>
                  </a:lnTo>
                  <a:lnTo>
                    <a:pt x="2067838" y="661556"/>
                  </a:lnTo>
                  <a:lnTo>
                    <a:pt x="2071653" y="656781"/>
                  </a:lnTo>
                  <a:lnTo>
                    <a:pt x="2074832" y="652324"/>
                  </a:lnTo>
                  <a:lnTo>
                    <a:pt x="2078012" y="647231"/>
                  </a:lnTo>
                  <a:lnTo>
                    <a:pt x="2080873" y="642456"/>
                  </a:lnTo>
                  <a:lnTo>
                    <a:pt x="2083734" y="637362"/>
                  </a:lnTo>
                  <a:lnTo>
                    <a:pt x="2085960" y="631951"/>
                  </a:lnTo>
                  <a:lnTo>
                    <a:pt x="2088185" y="626539"/>
                  </a:lnTo>
                  <a:lnTo>
                    <a:pt x="2089775" y="620808"/>
                  </a:lnTo>
                  <a:lnTo>
                    <a:pt x="2091364" y="615397"/>
                  </a:lnTo>
                  <a:lnTo>
                    <a:pt x="2092636" y="609348"/>
                  </a:lnTo>
                  <a:lnTo>
                    <a:pt x="2094225" y="603618"/>
                  </a:lnTo>
                  <a:lnTo>
                    <a:pt x="2094861" y="597251"/>
                  </a:lnTo>
                  <a:lnTo>
                    <a:pt x="2095179" y="591521"/>
                  </a:lnTo>
                  <a:lnTo>
                    <a:pt x="2095497" y="585154"/>
                  </a:lnTo>
                  <a:lnTo>
                    <a:pt x="2095179" y="579105"/>
                  </a:lnTo>
                  <a:lnTo>
                    <a:pt x="2094861" y="572739"/>
                  </a:lnTo>
                  <a:lnTo>
                    <a:pt x="2094225" y="567008"/>
                  </a:lnTo>
                  <a:lnTo>
                    <a:pt x="2092636" y="560960"/>
                  </a:lnTo>
                  <a:lnTo>
                    <a:pt x="2091364" y="555230"/>
                  </a:lnTo>
                  <a:lnTo>
                    <a:pt x="2089775" y="549499"/>
                  </a:lnTo>
                  <a:lnTo>
                    <a:pt x="2088185" y="544088"/>
                  </a:lnTo>
                  <a:lnTo>
                    <a:pt x="2085960" y="538357"/>
                  </a:lnTo>
                  <a:lnTo>
                    <a:pt x="2083734" y="533264"/>
                  </a:lnTo>
                  <a:lnTo>
                    <a:pt x="2080873" y="527852"/>
                  </a:lnTo>
                  <a:lnTo>
                    <a:pt x="2078012" y="523077"/>
                  </a:lnTo>
                  <a:lnTo>
                    <a:pt x="2074832" y="517983"/>
                  </a:lnTo>
                  <a:lnTo>
                    <a:pt x="2071653" y="513527"/>
                  </a:lnTo>
                  <a:lnTo>
                    <a:pt x="2067838" y="509070"/>
                  </a:lnTo>
                  <a:lnTo>
                    <a:pt x="2064341" y="504294"/>
                  </a:lnTo>
                  <a:lnTo>
                    <a:pt x="2060208" y="500474"/>
                  </a:lnTo>
                  <a:lnTo>
                    <a:pt x="2056075" y="496654"/>
                  </a:lnTo>
                  <a:lnTo>
                    <a:pt x="2051624" y="492516"/>
                  </a:lnTo>
                  <a:lnTo>
                    <a:pt x="2047491" y="489014"/>
                  </a:lnTo>
                  <a:lnTo>
                    <a:pt x="2042404" y="485831"/>
                  </a:lnTo>
                  <a:lnTo>
                    <a:pt x="2037635" y="482329"/>
                  </a:lnTo>
                  <a:lnTo>
                    <a:pt x="2032549" y="479782"/>
                  </a:lnTo>
                  <a:lnTo>
                    <a:pt x="2027462" y="477235"/>
                  </a:lnTo>
                  <a:lnTo>
                    <a:pt x="2022057" y="474689"/>
                  </a:lnTo>
                  <a:lnTo>
                    <a:pt x="2016653" y="472460"/>
                  </a:lnTo>
                  <a:lnTo>
                    <a:pt x="2010930" y="470550"/>
                  </a:lnTo>
                  <a:lnTo>
                    <a:pt x="2005525" y="468958"/>
                  </a:lnTo>
                  <a:lnTo>
                    <a:pt x="1999485" y="467685"/>
                  </a:lnTo>
                  <a:lnTo>
                    <a:pt x="1993762" y="466730"/>
                  </a:lnTo>
                  <a:lnTo>
                    <a:pt x="1987722" y="465775"/>
                  </a:lnTo>
                  <a:lnTo>
                    <a:pt x="1981681" y="465457"/>
                  </a:lnTo>
                  <a:lnTo>
                    <a:pt x="1975323" y="465138"/>
                  </a:lnTo>
                  <a:close/>
                  <a:moveTo>
                    <a:pt x="2038346" y="0"/>
                  </a:moveTo>
                  <a:lnTo>
                    <a:pt x="3519484" y="0"/>
                  </a:lnTo>
                  <a:lnTo>
                    <a:pt x="3431641" y="179388"/>
                  </a:lnTo>
                  <a:lnTo>
                    <a:pt x="3916359" y="179388"/>
                  </a:lnTo>
                  <a:lnTo>
                    <a:pt x="3916359" y="295278"/>
                  </a:lnTo>
                  <a:lnTo>
                    <a:pt x="4885370" y="295278"/>
                  </a:lnTo>
                  <a:lnTo>
                    <a:pt x="4901245" y="295596"/>
                  </a:lnTo>
                  <a:lnTo>
                    <a:pt x="4917437" y="296231"/>
                  </a:lnTo>
                  <a:lnTo>
                    <a:pt x="4932995" y="297183"/>
                  </a:lnTo>
                  <a:lnTo>
                    <a:pt x="4948552" y="298771"/>
                  </a:lnTo>
                  <a:lnTo>
                    <a:pt x="4964427" y="300676"/>
                  </a:lnTo>
                  <a:lnTo>
                    <a:pt x="4979667" y="302581"/>
                  </a:lnTo>
                  <a:lnTo>
                    <a:pt x="4994907" y="305120"/>
                  </a:lnTo>
                  <a:lnTo>
                    <a:pt x="5010465" y="307977"/>
                  </a:lnTo>
                  <a:lnTo>
                    <a:pt x="5025387" y="311471"/>
                  </a:lnTo>
                  <a:lnTo>
                    <a:pt x="5040310" y="314962"/>
                  </a:lnTo>
                  <a:lnTo>
                    <a:pt x="5054915" y="318772"/>
                  </a:lnTo>
                  <a:lnTo>
                    <a:pt x="5069837" y="323534"/>
                  </a:lnTo>
                  <a:lnTo>
                    <a:pt x="5084125" y="327979"/>
                  </a:lnTo>
                  <a:lnTo>
                    <a:pt x="5098412" y="333059"/>
                  </a:lnTo>
                  <a:lnTo>
                    <a:pt x="5112700" y="338456"/>
                  </a:lnTo>
                  <a:lnTo>
                    <a:pt x="5126987" y="344171"/>
                  </a:lnTo>
                  <a:lnTo>
                    <a:pt x="5140640" y="350203"/>
                  </a:lnTo>
                  <a:lnTo>
                    <a:pt x="5154292" y="356870"/>
                  </a:lnTo>
                  <a:lnTo>
                    <a:pt x="5167627" y="363220"/>
                  </a:lnTo>
                  <a:lnTo>
                    <a:pt x="5180962" y="370522"/>
                  </a:lnTo>
                  <a:lnTo>
                    <a:pt x="5193980" y="377507"/>
                  </a:lnTo>
                  <a:lnTo>
                    <a:pt x="5206680" y="385126"/>
                  </a:lnTo>
                  <a:lnTo>
                    <a:pt x="5219380" y="393381"/>
                  </a:lnTo>
                  <a:lnTo>
                    <a:pt x="5232080" y="401318"/>
                  </a:lnTo>
                  <a:lnTo>
                    <a:pt x="5244462" y="409890"/>
                  </a:lnTo>
                  <a:lnTo>
                    <a:pt x="5256527" y="418780"/>
                  </a:lnTo>
                  <a:lnTo>
                    <a:pt x="5268275" y="427669"/>
                  </a:lnTo>
                  <a:lnTo>
                    <a:pt x="5279705" y="436876"/>
                  </a:lnTo>
                  <a:lnTo>
                    <a:pt x="5291135" y="446718"/>
                  </a:lnTo>
                  <a:lnTo>
                    <a:pt x="5302247" y="456560"/>
                  </a:lnTo>
                  <a:lnTo>
                    <a:pt x="5313360" y="466720"/>
                  </a:lnTo>
                  <a:lnTo>
                    <a:pt x="5323520" y="477197"/>
                  </a:lnTo>
                  <a:lnTo>
                    <a:pt x="5333997" y="487674"/>
                  </a:lnTo>
                  <a:lnTo>
                    <a:pt x="5344157" y="498786"/>
                  </a:lnTo>
                  <a:lnTo>
                    <a:pt x="5354000" y="509898"/>
                  </a:lnTo>
                  <a:lnTo>
                    <a:pt x="5363842" y="521327"/>
                  </a:lnTo>
                  <a:lnTo>
                    <a:pt x="5373367" y="532757"/>
                  </a:lnTo>
                  <a:lnTo>
                    <a:pt x="5381940" y="544504"/>
                  </a:lnTo>
                  <a:lnTo>
                    <a:pt x="5390830" y="556568"/>
                  </a:lnTo>
                  <a:lnTo>
                    <a:pt x="5399402" y="568950"/>
                  </a:lnTo>
                  <a:lnTo>
                    <a:pt x="5407657" y="581332"/>
                  </a:lnTo>
                  <a:lnTo>
                    <a:pt x="5415595" y="594031"/>
                  </a:lnTo>
                  <a:lnTo>
                    <a:pt x="5423215" y="606731"/>
                  </a:lnTo>
                  <a:lnTo>
                    <a:pt x="5430517" y="619747"/>
                  </a:lnTo>
                  <a:lnTo>
                    <a:pt x="5437502" y="633082"/>
                  </a:lnTo>
                  <a:lnTo>
                    <a:pt x="5444170" y="646416"/>
                  </a:lnTo>
                  <a:lnTo>
                    <a:pt x="5450520" y="660068"/>
                  </a:lnTo>
                  <a:lnTo>
                    <a:pt x="5456552" y="674037"/>
                  </a:lnTo>
                  <a:lnTo>
                    <a:pt x="5462267" y="688007"/>
                  </a:lnTo>
                  <a:lnTo>
                    <a:pt x="5467665" y="702293"/>
                  </a:lnTo>
                  <a:lnTo>
                    <a:pt x="5472745" y="716580"/>
                  </a:lnTo>
                  <a:lnTo>
                    <a:pt x="5477507" y="731184"/>
                  </a:lnTo>
                  <a:lnTo>
                    <a:pt x="5481952" y="745789"/>
                  </a:lnTo>
                  <a:lnTo>
                    <a:pt x="5485762" y="760393"/>
                  </a:lnTo>
                  <a:lnTo>
                    <a:pt x="5489572" y="775315"/>
                  </a:lnTo>
                  <a:lnTo>
                    <a:pt x="5492747" y="790554"/>
                  </a:lnTo>
                  <a:lnTo>
                    <a:pt x="5495605" y="805793"/>
                  </a:lnTo>
                  <a:lnTo>
                    <a:pt x="5498145" y="821033"/>
                  </a:lnTo>
                  <a:lnTo>
                    <a:pt x="5500367" y="836589"/>
                  </a:lnTo>
                  <a:lnTo>
                    <a:pt x="5502272" y="852146"/>
                  </a:lnTo>
                  <a:lnTo>
                    <a:pt x="5503542" y="867703"/>
                  </a:lnTo>
                  <a:lnTo>
                    <a:pt x="5504495" y="883577"/>
                  </a:lnTo>
                  <a:lnTo>
                    <a:pt x="5505130" y="899451"/>
                  </a:lnTo>
                  <a:lnTo>
                    <a:pt x="5505447" y="915326"/>
                  </a:lnTo>
                  <a:lnTo>
                    <a:pt x="5505447" y="6237953"/>
                  </a:lnTo>
                  <a:lnTo>
                    <a:pt x="5505130" y="6253827"/>
                  </a:lnTo>
                  <a:lnTo>
                    <a:pt x="5504495" y="6270019"/>
                  </a:lnTo>
                  <a:lnTo>
                    <a:pt x="5503542" y="6285575"/>
                  </a:lnTo>
                  <a:lnTo>
                    <a:pt x="5502272" y="6301132"/>
                  </a:lnTo>
                  <a:lnTo>
                    <a:pt x="5500367" y="6317006"/>
                  </a:lnTo>
                  <a:lnTo>
                    <a:pt x="5498145" y="6332246"/>
                  </a:lnTo>
                  <a:lnTo>
                    <a:pt x="5495605" y="6347485"/>
                  </a:lnTo>
                  <a:lnTo>
                    <a:pt x="5492747" y="6363042"/>
                  </a:lnTo>
                  <a:lnTo>
                    <a:pt x="5489572" y="6377963"/>
                  </a:lnTo>
                  <a:lnTo>
                    <a:pt x="5485762" y="6392885"/>
                  </a:lnTo>
                  <a:lnTo>
                    <a:pt x="5481952" y="6407490"/>
                  </a:lnTo>
                  <a:lnTo>
                    <a:pt x="5477507" y="6422411"/>
                  </a:lnTo>
                  <a:lnTo>
                    <a:pt x="5472745" y="6436698"/>
                  </a:lnTo>
                  <a:lnTo>
                    <a:pt x="5467665" y="6450985"/>
                  </a:lnTo>
                  <a:lnTo>
                    <a:pt x="5462267" y="6465272"/>
                  </a:lnTo>
                  <a:lnTo>
                    <a:pt x="5456552" y="6479241"/>
                  </a:lnTo>
                  <a:lnTo>
                    <a:pt x="5450520" y="6493210"/>
                  </a:lnTo>
                  <a:lnTo>
                    <a:pt x="5444170" y="6506862"/>
                  </a:lnTo>
                  <a:lnTo>
                    <a:pt x="5437502" y="6520197"/>
                  </a:lnTo>
                  <a:lnTo>
                    <a:pt x="5430517" y="6533531"/>
                  </a:lnTo>
                  <a:lnTo>
                    <a:pt x="5423215" y="6546548"/>
                  </a:lnTo>
                  <a:lnTo>
                    <a:pt x="5415595" y="6559247"/>
                  </a:lnTo>
                  <a:lnTo>
                    <a:pt x="5407657" y="6572264"/>
                  </a:lnTo>
                  <a:lnTo>
                    <a:pt x="5399402" y="6584646"/>
                  </a:lnTo>
                  <a:lnTo>
                    <a:pt x="5390830" y="6597028"/>
                  </a:lnTo>
                  <a:lnTo>
                    <a:pt x="5381940" y="6609092"/>
                  </a:lnTo>
                  <a:lnTo>
                    <a:pt x="5373367" y="6620839"/>
                  </a:lnTo>
                  <a:lnTo>
                    <a:pt x="5363842" y="6632269"/>
                  </a:lnTo>
                  <a:lnTo>
                    <a:pt x="5354000" y="6643698"/>
                  </a:lnTo>
                  <a:lnTo>
                    <a:pt x="5344157" y="6654810"/>
                  </a:lnTo>
                  <a:lnTo>
                    <a:pt x="5333997" y="6665922"/>
                  </a:lnTo>
                  <a:lnTo>
                    <a:pt x="5323520" y="6676082"/>
                  </a:lnTo>
                  <a:lnTo>
                    <a:pt x="5313360" y="6686559"/>
                  </a:lnTo>
                  <a:lnTo>
                    <a:pt x="5302247" y="6696718"/>
                  </a:lnTo>
                  <a:lnTo>
                    <a:pt x="5291135" y="6706560"/>
                  </a:lnTo>
                  <a:lnTo>
                    <a:pt x="5279705" y="6716402"/>
                  </a:lnTo>
                  <a:lnTo>
                    <a:pt x="5268275" y="6725609"/>
                  </a:lnTo>
                  <a:lnTo>
                    <a:pt x="5256527" y="6734499"/>
                  </a:lnTo>
                  <a:lnTo>
                    <a:pt x="5244462" y="6743388"/>
                  </a:lnTo>
                  <a:lnTo>
                    <a:pt x="5232080" y="6751960"/>
                  </a:lnTo>
                  <a:lnTo>
                    <a:pt x="5219380" y="6760215"/>
                  </a:lnTo>
                  <a:lnTo>
                    <a:pt x="5206680" y="6768152"/>
                  </a:lnTo>
                  <a:lnTo>
                    <a:pt x="5193980" y="6775772"/>
                  </a:lnTo>
                  <a:lnTo>
                    <a:pt x="5180962" y="6783074"/>
                  </a:lnTo>
                  <a:lnTo>
                    <a:pt x="5167627" y="6790059"/>
                  </a:lnTo>
                  <a:lnTo>
                    <a:pt x="5154292" y="6796726"/>
                  </a:lnTo>
                  <a:lnTo>
                    <a:pt x="5140640" y="6803075"/>
                  </a:lnTo>
                  <a:lnTo>
                    <a:pt x="5126987" y="6809108"/>
                  </a:lnTo>
                  <a:lnTo>
                    <a:pt x="5112700" y="6814822"/>
                  </a:lnTo>
                  <a:lnTo>
                    <a:pt x="5098412" y="6820220"/>
                  </a:lnTo>
                  <a:lnTo>
                    <a:pt x="5084125" y="6825299"/>
                  </a:lnTo>
                  <a:lnTo>
                    <a:pt x="5069837" y="6830062"/>
                  </a:lnTo>
                  <a:lnTo>
                    <a:pt x="5054915" y="6834506"/>
                  </a:lnTo>
                  <a:lnTo>
                    <a:pt x="5040310" y="6838316"/>
                  </a:lnTo>
                  <a:lnTo>
                    <a:pt x="5025387" y="6842126"/>
                  </a:lnTo>
                  <a:lnTo>
                    <a:pt x="5010465" y="6845301"/>
                  </a:lnTo>
                  <a:lnTo>
                    <a:pt x="4994907" y="6848158"/>
                  </a:lnTo>
                  <a:lnTo>
                    <a:pt x="4979667" y="6850698"/>
                  </a:lnTo>
                  <a:lnTo>
                    <a:pt x="4964427" y="6852920"/>
                  </a:lnTo>
                  <a:lnTo>
                    <a:pt x="4948552" y="6854825"/>
                  </a:lnTo>
                  <a:lnTo>
                    <a:pt x="4932995" y="6856095"/>
                  </a:lnTo>
                  <a:lnTo>
                    <a:pt x="4917437" y="6857048"/>
                  </a:lnTo>
                  <a:lnTo>
                    <a:pt x="4901245" y="6857683"/>
                  </a:lnTo>
                  <a:lnTo>
                    <a:pt x="4885370" y="6858000"/>
                  </a:lnTo>
                  <a:lnTo>
                    <a:pt x="619760" y="6858000"/>
                  </a:lnTo>
                  <a:lnTo>
                    <a:pt x="603885" y="6857683"/>
                  </a:lnTo>
                  <a:lnTo>
                    <a:pt x="588010" y="6857048"/>
                  </a:lnTo>
                  <a:lnTo>
                    <a:pt x="572135" y="6856095"/>
                  </a:lnTo>
                  <a:lnTo>
                    <a:pt x="556578" y="6854825"/>
                  </a:lnTo>
                  <a:lnTo>
                    <a:pt x="541020" y="6852920"/>
                  </a:lnTo>
                  <a:lnTo>
                    <a:pt x="525463" y="6850698"/>
                  </a:lnTo>
                  <a:lnTo>
                    <a:pt x="510223" y="6848158"/>
                  </a:lnTo>
                  <a:lnTo>
                    <a:pt x="494983" y="6845301"/>
                  </a:lnTo>
                  <a:lnTo>
                    <a:pt x="479743" y="6842126"/>
                  </a:lnTo>
                  <a:lnTo>
                    <a:pt x="465138" y="6838316"/>
                  </a:lnTo>
                  <a:lnTo>
                    <a:pt x="450215" y="6834506"/>
                  </a:lnTo>
                  <a:lnTo>
                    <a:pt x="435610" y="6830062"/>
                  </a:lnTo>
                  <a:lnTo>
                    <a:pt x="421005" y="6825299"/>
                  </a:lnTo>
                  <a:lnTo>
                    <a:pt x="406718" y="6820220"/>
                  </a:lnTo>
                  <a:lnTo>
                    <a:pt x="392748" y="6814822"/>
                  </a:lnTo>
                  <a:lnTo>
                    <a:pt x="378460" y="6809108"/>
                  </a:lnTo>
                  <a:lnTo>
                    <a:pt x="364808" y="6803075"/>
                  </a:lnTo>
                  <a:lnTo>
                    <a:pt x="351155" y="6796726"/>
                  </a:lnTo>
                  <a:lnTo>
                    <a:pt x="337820" y="6790059"/>
                  </a:lnTo>
                  <a:lnTo>
                    <a:pt x="324485" y="6783074"/>
                  </a:lnTo>
                  <a:lnTo>
                    <a:pt x="311468" y="6775772"/>
                  </a:lnTo>
                  <a:lnTo>
                    <a:pt x="298768" y="6768152"/>
                  </a:lnTo>
                  <a:lnTo>
                    <a:pt x="286068" y="6760215"/>
                  </a:lnTo>
                  <a:lnTo>
                    <a:pt x="273050" y="6751960"/>
                  </a:lnTo>
                  <a:lnTo>
                    <a:pt x="260985" y="6743388"/>
                  </a:lnTo>
                  <a:lnTo>
                    <a:pt x="248920" y="6734499"/>
                  </a:lnTo>
                  <a:lnTo>
                    <a:pt x="237173" y="6725609"/>
                  </a:lnTo>
                  <a:lnTo>
                    <a:pt x="225425" y="6716402"/>
                  </a:lnTo>
                  <a:lnTo>
                    <a:pt x="213995" y="6706560"/>
                  </a:lnTo>
                  <a:lnTo>
                    <a:pt x="202883" y="6696718"/>
                  </a:lnTo>
                  <a:lnTo>
                    <a:pt x="192088" y="6686559"/>
                  </a:lnTo>
                  <a:lnTo>
                    <a:pt x="181610" y="6676082"/>
                  </a:lnTo>
                  <a:lnTo>
                    <a:pt x="171450" y="6665922"/>
                  </a:lnTo>
                  <a:lnTo>
                    <a:pt x="160973" y="6654810"/>
                  </a:lnTo>
                  <a:lnTo>
                    <a:pt x="151130" y="6643698"/>
                  </a:lnTo>
                  <a:lnTo>
                    <a:pt x="141605" y="6632269"/>
                  </a:lnTo>
                  <a:lnTo>
                    <a:pt x="132080" y="6620839"/>
                  </a:lnTo>
                  <a:lnTo>
                    <a:pt x="123190" y="6609092"/>
                  </a:lnTo>
                  <a:lnTo>
                    <a:pt x="114300" y="6597028"/>
                  </a:lnTo>
                  <a:lnTo>
                    <a:pt x="105728" y="6584646"/>
                  </a:lnTo>
                  <a:lnTo>
                    <a:pt x="97473" y="6572264"/>
                  </a:lnTo>
                  <a:lnTo>
                    <a:pt x="89853" y="6559247"/>
                  </a:lnTo>
                  <a:lnTo>
                    <a:pt x="82233" y="6546548"/>
                  </a:lnTo>
                  <a:lnTo>
                    <a:pt x="74613" y="6533531"/>
                  </a:lnTo>
                  <a:lnTo>
                    <a:pt x="67945" y="6520197"/>
                  </a:lnTo>
                  <a:lnTo>
                    <a:pt x="60960" y="6506862"/>
                  </a:lnTo>
                  <a:lnTo>
                    <a:pt x="54928" y="6493210"/>
                  </a:lnTo>
                  <a:lnTo>
                    <a:pt x="48578" y="6479241"/>
                  </a:lnTo>
                  <a:lnTo>
                    <a:pt x="43180" y="6465272"/>
                  </a:lnTo>
                  <a:lnTo>
                    <a:pt x="37465" y="6450985"/>
                  </a:lnTo>
                  <a:lnTo>
                    <a:pt x="32703" y="6436698"/>
                  </a:lnTo>
                  <a:lnTo>
                    <a:pt x="27623" y="6422411"/>
                  </a:lnTo>
                  <a:lnTo>
                    <a:pt x="23495" y="6407490"/>
                  </a:lnTo>
                  <a:lnTo>
                    <a:pt x="19685" y="6392885"/>
                  </a:lnTo>
                  <a:lnTo>
                    <a:pt x="15875" y="6377963"/>
                  </a:lnTo>
                  <a:lnTo>
                    <a:pt x="12700" y="6363042"/>
                  </a:lnTo>
                  <a:lnTo>
                    <a:pt x="9843" y="6347485"/>
                  </a:lnTo>
                  <a:lnTo>
                    <a:pt x="7303" y="6332246"/>
                  </a:lnTo>
                  <a:lnTo>
                    <a:pt x="4763" y="6317006"/>
                  </a:lnTo>
                  <a:lnTo>
                    <a:pt x="3175" y="6301132"/>
                  </a:lnTo>
                  <a:lnTo>
                    <a:pt x="1905" y="6285575"/>
                  </a:lnTo>
                  <a:lnTo>
                    <a:pt x="953" y="6270019"/>
                  </a:lnTo>
                  <a:lnTo>
                    <a:pt x="318" y="6253827"/>
                  </a:lnTo>
                  <a:lnTo>
                    <a:pt x="0" y="6237953"/>
                  </a:lnTo>
                  <a:lnTo>
                    <a:pt x="0" y="915326"/>
                  </a:lnTo>
                  <a:lnTo>
                    <a:pt x="318" y="899451"/>
                  </a:lnTo>
                  <a:lnTo>
                    <a:pt x="953" y="883577"/>
                  </a:lnTo>
                  <a:lnTo>
                    <a:pt x="1905" y="867703"/>
                  </a:lnTo>
                  <a:lnTo>
                    <a:pt x="3175" y="852146"/>
                  </a:lnTo>
                  <a:lnTo>
                    <a:pt x="4763" y="836589"/>
                  </a:lnTo>
                  <a:lnTo>
                    <a:pt x="7303" y="821033"/>
                  </a:lnTo>
                  <a:lnTo>
                    <a:pt x="9843" y="805793"/>
                  </a:lnTo>
                  <a:lnTo>
                    <a:pt x="12700" y="790554"/>
                  </a:lnTo>
                  <a:lnTo>
                    <a:pt x="15875" y="775315"/>
                  </a:lnTo>
                  <a:lnTo>
                    <a:pt x="19685" y="760393"/>
                  </a:lnTo>
                  <a:lnTo>
                    <a:pt x="23495" y="745789"/>
                  </a:lnTo>
                  <a:lnTo>
                    <a:pt x="27623" y="731184"/>
                  </a:lnTo>
                  <a:lnTo>
                    <a:pt x="32703" y="716580"/>
                  </a:lnTo>
                  <a:lnTo>
                    <a:pt x="37465" y="702293"/>
                  </a:lnTo>
                  <a:lnTo>
                    <a:pt x="43180" y="688007"/>
                  </a:lnTo>
                  <a:lnTo>
                    <a:pt x="48578" y="674037"/>
                  </a:lnTo>
                  <a:lnTo>
                    <a:pt x="54928" y="660068"/>
                  </a:lnTo>
                  <a:lnTo>
                    <a:pt x="60960" y="646416"/>
                  </a:lnTo>
                  <a:lnTo>
                    <a:pt x="67945" y="633082"/>
                  </a:lnTo>
                  <a:lnTo>
                    <a:pt x="74613" y="619747"/>
                  </a:lnTo>
                  <a:lnTo>
                    <a:pt x="82233" y="606731"/>
                  </a:lnTo>
                  <a:lnTo>
                    <a:pt x="89853" y="594031"/>
                  </a:lnTo>
                  <a:lnTo>
                    <a:pt x="97473" y="581332"/>
                  </a:lnTo>
                  <a:lnTo>
                    <a:pt x="105728" y="568950"/>
                  </a:lnTo>
                  <a:lnTo>
                    <a:pt x="114300" y="556568"/>
                  </a:lnTo>
                  <a:lnTo>
                    <a:pt x="123190" y="544504"/>
                  </a:lnTo>
                  <a:lnTo>
                    <a:pt x="132080" y="532757"/>
                  </a:lnTo>
                  <a:lnTo>
                    <a:pt x="141605" y="521327"/>
                  </a:lnTo>
                  <a:lnTo>
                    <a:pt x="151130" y="509898"/>
                  </a:lnTo>
                  <a:lnTo>
                    <a:pt x="160973" y="498786"/>
                  </a:lnTo>
                  <a:lnTo>
                    <a:pt x="171450" y="487674"/>
                  </a:lnTo>
                  <a:lnTo>
                    <a:pt x="181610" y="477197"/>
                  </a:lnTo>
                  <a:lnTo>
                    <a:pt x="192088" y="466720"/>
                  </a:lnTo>
                  <a:lnTo>
                    <a:pt x="202883" y="456560"/>
                  </a:lnTo>
                  <a:lnTo>
                    <a:pt x="213995" y="446718"/>
                  </a:lnTo>
                  <a:lnTo>
                    <a:pt x="225425" y="436876"/>
                  </a:lnTo>
                  <a:lnTo>
                    <a:pt x="237173" y="427669"/>
                  </a:lnTo>
                  <a:lnTo>
                    <a:pt x="248920" y="418780"/>
                  </a:lnTo>
                  <a:lnTo>
                    <a:pt x="260985" y="409890"/>
                  </a:lnTo>
                  <a:lnTo>
                    <a:pt x="273050" y="401318"/>
                  </a:lnTo>
                  <a:lnTo>
                    <a:pt x="286068" y="393381"/>
                  </a:lnTo>
                  <a:lnTo>
                    <a:pt x="298768" y="385126"/>
                  </a:lnTo>
                  <a:lnTo>
                    <a:pt x="311468" y="377507"/>
                  </a:lnTo>
                  <a:lnTo>
                    <a:pt x="324485" y="370522"/>
                  </a:lnTo>
                  <a:lnTo>
                    <a:pt x="337820" y="363220"/>
                  </a:lnTo>
                  <a:lnTo>
                    <a:pt x="351155" y="356870"/>
                  </a:lnTo>
                  <a:lnTo>
                    <a:pt x="364808" y="350203"/>
                  </a:lnTo>
                  <a:lnTo>
                    <a:pt x="378460" y="344171"/>
                  </a:lnTo>
                  <a:lnTo>
                    <a:pt x="392748" y="338456"/>
                  </a:lnTo>
                  <a:lnTo>
                    <a:pt x="406718" y="333059"/>
                  </a:lnTo>
                  <a:lnTo>
                    <a:pt x="421005" y="327979"/>
                  </a:lnTo>
                  <a:lnTo>
                    <a:pt x="435610" y="323534"/>
                  </a:lnTo>
                  <a:lnTo>
                    <a:pt x="450215" y="318772"/>
                  </a:lnTo>
                  <a:lnTo>
                    <a:pt x="465138" y="314962"/>
                  </a:lnTo>
                  <a:lnTo>
                    <a:pt x="479743" y="311471"/>
                  </a:lnTo>
                  <a:lnTo>
                    <a:pt x="494983" y="307977"/>
                  </a:lnTo>
                  <a:lnTo>
                    <a:pt x="510223" y="305120"/>
                  </a:lnTo>
                  <a:lnTo>
                    <a:pt x="525463" y="302581"/>
                  </a:lnTo>
                  <a:lnTo>
                    <a:pt x="541020" y="300676"/>
                  </a:lnTo>
                  <a:lnTo>
                    <a:pt x="556578" y="298771"/>
                  </a:lnTo>
                  <a:lnTo>
                    <a:pt x="572135" y="297183"/>
                  </a:lnTo>
                  <a:lnTo>
                    <a:pt x="588010" y="296231"/>
                  </a:lnTo>
                  <a:lnTo>
                    <a:pt x="603885" y="295596"/>
                  </a:lnTo>
                  <a:lnTo>
                    <a:pt x="619760" y="295278"/>
                  </a:lnTo>
                  <a:lnTo>
                    <a:pt x="1639884" y="295278"/>
                  </a:lnTo>
                  <a:lnTo>
                    <a:pt x="1639884" y="179388"/>
                  </a:lnTo>
                  <a:lnTo>
                    <a:pt x="2125900" y="179388"/>
                  </a:lnTo>
                  <a:lnTo>
                    <a:pt x="2038346"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8" name="组合 37"/>
          <p:cNvGrpSpPr/>
          <p:nvPr/>
        </p:nvGrpSpPr>
        <p:grpSpPr>
          <a:xfrm>
            <a:off x="6532699" y="2854452"/>
            <a:ext cx="1769807" cy="1769807"/>
            <a:chOff x="6494599" y="2930652"/>
            <a:chExt cx="1769807" cy="1769807"/>
          </a:xfrm>
        </p:grpSpPr>
        <p:sp>
          <p:nvSpPr>
            <p:cNvPr id="29" name="椭圆 28"/>
            <p:cNvSpPr/>
            <p:nvPr/>
          </p:nvSpPr>
          <p:spPr>
            <a:xfrm>
              <a:off x="649459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Shape"/>
            <p:cNvSpPr>
              <a:spLocks/>
            </p:cNvSpPr>
            <p:nvPr/>
          </p:nvSpPr>
          <p:spPr bwMode="auto">
            <a:xfrm>
              <a:off x="6988820" y="3417577"/>
              <a:ext cx="781364" cy="795956"/>
            </a:xfrm>
            <a:custGeom>
              <a:avLst/>
              <a:gdLst>
                <a:gd name="T0" fmla="*/ 1088909 w 1944688"/>
                <a:gd name="T1" fmla="*/ 1478020 h 1979613"/>
                <a:gd name="T2" fmla="*/ 1105805 w 1944688"/>
                <a:gd name="T3" fmla="*/ 1615987 h 1979613"/>
                <a:gd name="T4" fmla="*/ 979564 w 1944688"/>
                <a:gd name="T5" fmla="*/ 1431925 h 1979613"/>
                <a:gd name="T6" fmla="*/ 811133 w 1944688"/>
                <a:gd name="T7" fmla="*/ 1321868 h 1979613"/>
                <a:gd name="T8" fmla="*/ 770571 w 1944688"/>
                <a:gd name="T9" fmla="*/ 1208449 h 1979613"/>
                <a:gd name="T10" fmla="*/ 827928 w 1944688"/>
                <a:gd name="T11" fmla="*/ 1109921 h 1979613"/>
                <a:gd name="T12" fmla="*/ 1112606 w 1944688"/>
                <a:gd name="T13" fmla="*/ 674053 h 1979613"/>
                <a:gd name="T14" fmla="*/ 1149350 w 1944688"/>
                <a:gd name="T15" fmla="*/ 766128 h 1979613"/>
                <a:gd name="T16" fmla="*/ 1085682 w 1944688"/>
                <a:gd name="T17" fmla="*/ 922338 h 1979613"/>
                <a:gd name="T18" fmla="*/ 916605 w 1944688"/>
                <a:gd name="T19" fmla="*/ 541568 h 1979613"/>
                <a:gd name="T20" fmla="*/ 864200 w 1944688"/>
                <a:gd name="T21" fmla="*/ 1004409 h 1979613"/>
                <a:gd name="T22" fmla="*/ 743510 w 1944688"/>
                <a:gd name="T23" fmla="*/ 1114247 h 1979613"/>
                <a:gd name="T24" fmla="*/ 749545 w 1944688"/>
                <a:gd name="T25" fmla="*/ 1320271 h 1979613"/>
                <a:gd name="T26" fmla="*/ 863882 w 1944688"/>
                <a:gd name="T27" fmla="*/ 1423442 h 1979613"/>
                <a:gd name="T28" fmla="*/ 1035388 w 1944688"/>
                <a:gd name="T29" fmla="*/ 1692004 h 1979613"/>
                <a:gd name="T30" fmla="*/ 1135434 w 1944688"/>
                <a:gd name="T31" fmla="*/ 1598357 h 1979613"/>
                <a:gd name="T32" fmla="*/ 1087158 w 1944688"/>
                <a:gd name="T33" fmla="*/ 1425029 h 1979613"/>
                <a:gd name="T34" fmla="*/ 1029672 w 1944688"/>
                <a:gd name="T35" fmla="*/ 1070121 h 1979613"/>
                <a:gd name="T36" fmla="*/ 1170370 w 1944688"/>
                <a:gd name="T37" fmla="*/ 968220 h 1979613"/>
                <a:gd name="T38" fmla="*/ 1219598 w 1944688"/>
                <a:gd name="T39" fmla="*/ 767275 h 1979613"/>
                <a:gd name="T40" fmla="*/ 1157348 w 1944688"/>
                <a:gd name="T41" fmla="*/ 597122 h 1979613"/>
                <a:gd name="T42" fmla="*/ 995370 w 1944688"/>
                <a:gd name="T43" fmla="*/ 529823 h 1979613"/>
                <a:gd name="T44" fmla="*/ 888020 w 1944688"/>
                <a:gd name="T45" fmla="*/ 312370 h 1979613"/>
                <a:gd name="T46" fmla="*/ 871505 w 1944688"/>
                <a:gd name="T47" fmla="*/ 408875 h 1979613"/>
                <a:gd name="T48" fmla="*/ 969327 w 1944688"/>
                <a:gd name="T49" fmla="*/ 472999 h 1979613"/>
                <a:gd name="T50" fmla="*/ 1059209 w 1944688"/>
                <a:gd name="T51" fmla="*/ 399351 h 1979613"/>
                <a:gd name="T52" fmla="*/ 1026813 w 1944688"/>
                <a:gd name="T53" fmla="*/ 299037 h 1979613"/>
                <a:gd name="T54" fmla="*/ 1190379 w 1944688"/>
                <a:gd name="T55" fmla="*/ 1270 h 1979613"/>
                <a:gd name="T56" fmla="*/ 1266286 w 1944688"/>
                <a:gd name="T57" fmla="*/ 52379 h 1979613"/>
                <a:gd name="T58" fmla="*/ 1285978 w 1944688"/>
                <a:gd name="T59" fmla="*/ 375543 h 1979613"/>
                <a:gd name="T60" fmla="*/ 1339335 w 1944688"/>
                <a:gd name="T61" fmla="*/ 412367 h 1979613"/>
                <a:gd name="T62" fmla="*/ 1627402 w 1944688"/>
                <a:gd name="T63" fmla="*/ 266975 h 1979613"/>
                <a:gd name="T64" fmla="*/ 1713155 w 1944688"/>
                <a:gd name="T65" fmla="*/ 299037 h 1979613"/>
                <a:gd name="T66" fmla="*/ 1944688 w 1944688"/>
                <a:gd name="T67" fmla="*/ 730768 h 1979613"/>
                <a:gd name="T68" fmla="*/ 1900224 w 1944688"/>
                <a:gd name="T69" fmla="*/ 811083 h 1979613"/>
                <a:gd name="T70" fmla="*/ 1646458 w 1944688"/>
                <a:gd name="T71" fmla="*/ 985997 h 1979613"/>
                <a:gd name="T72" fmla="*/ 1891013 w 1944688"/>
                <a:gd name="T73" fmla="*/ 1162499 h 1979613"/>
                <a:gd name="T74" fmla="*/ 1943735 w 1944688"/>
                <a:gd name="T75" fmla="*/ 1238369 h 1979613"/>
                <a:gd name="T76" fmla="*/ 1720142 w 1944688"/>
                <a:gd name="T77" fmla="*/ 1672640 h 1979613"/>
                <a:gd name="T78" fmla="*/ 1637883 w 1944688"/>
                <a:gd name="T79" fmla="*/ 1712956 h 1979613"/>
                <a:gd name="T80" fmla="*/ 1347910 w 1944688"/>
                <a:gd name="T81" fmla="*/ 1568199 h 1979613"/>
                <a:gd name="T82" fmla="*/ 1289471 w 1944688"/>
                <a:gd name="T83" fmla="*/ 1595817 h 1979613"/>
                <a:gd name="T84" fmla="*/ 1271050 w 1944688"/>
                <a:gd name="T85" fmla="*/ 1918028 h 1979613"/>
                <a:gd name="T86" fmla="*/ 1200542 w 1944688"/>
                <a:gd name="T87" fmla="*/ 1976121 h 1979613"/>
                <a:gd name="T88" fmla="*/ 710797 w 1944688"/>
                <a:gd name="T89" fmla="*/ 1960884 h 1979613"/>
                <a:gd name="T90" fmla="*/ 663474 w 1944688"/>
                <a:gd name="T91" fmla="*/ 1882156 h 1979613"/>
                <a:gd name="T92" fmla="*/ 638384 w 1944688"/>
                <a:gd name="T93" fmla="*/ 1574866 h 1979613"/>
                <a:gd name="T94" fmla="*/ 363339 w 1944688"/>
                <a:gd name="T95" fmla="*/ 1698353 h 1979613"/>
                <a:gd name="T96" fmla="*/ 271551 w 1944688"/>
                <a:gd name="T97" fmla="*/ 1705655 h 1979613"/>
                <a:gd name="T98" fmla="*/ 6987 w 1944688"/>
                <a:gd name="T99" fmla="*/ 1295510 h 1979613"/>
                <a:gd name="T100" fmla="*/ 13339 w 1944688"/>
                <a:gd name="T101" fmla="*/ 1204402 h 1979613"/>
                <a:gd name="T102" fmla="*/ 283303 w 1944688"/>
                <a:gd name="T103" fmla="*/ 1025361 h 1979613"/>
                <a:gd name="T104" fmla="*/ 288702 w 1944688"/>
                <a:gd name="T105" fmla="*/ 960601 h 1979613"/>
                <a:gd name="T106" fmla="*/ 18739 w 1944688"/>
                <a:gd name="T107" fmla="*/ 784100 h 1979613"/>
                <a:gd name="T108" fmla="*/ 3811 w 1944688"/>
                <a:gd name="T109" fmla="*/ 693944 h 1979613"/>
                <a:gd name="T110" fmla="*/ 261706 w 1944688"/>
                <a:gd name="T111" fmla="*/ 277768 h 1979613"/>
                <a:gd name="T112" fmla="*/ 353493 w 1944688"/>
                <a:gd name="T113" fmla="*/ 276181 h 1979613"/>
                <a:gd name="T114" fmla="*/ 632032 w 1944688"/>
                <a:gd name="T115" fmla="*/ 407922 h 1979613"/>
                <a:gd name="T116" fmla="*/ 663157 w 1944688"/>
                <a:gd name="T117" fmla="*/ 108250 h 1979613"/>
                <a:gd name="T118" fmla="*/ 702540 w 1944688"/>
                <a:gd name="T119" fmla="*/ 24761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44688" h="1979613">
                  <a:moveTo>
                    <a:pt x="979564" y="1431925"/>
                  </a:moveTo>
                  <a:lnTo>
                    <a:pt x="987534" y="1431925"/>
                  </a:lnTo>
                  <a:lnTo>
                    <a:pt x="995504" y="1432561"/>
                  </a:lnTo>
                  <a:lnTo>
                    <a:pt x="1003474" y="1433515"/>
                  </a:lnTo>
                  <a:lnTo>
                    <a:pt x="1011443" y="1435104"/>
                  </a:lnTo>
                  <a:lnTo>
                    <a:pt x="1023238" y="1437647"/>
                  </a:lnTo>
                  <a:lnTo>
                    <a:pt x="1029614" y="1439237"/>
                  </a:lnTo>
                  <a:lnTo>
                    <a:pt x="1035352" y="1441144"/>
                  </a:lnTo>
                  <a:lnTo>
                    <a:pt x="1041091" y="1443687"/>
                  </a:lnTo>
                  <a:lnTo>
                    <a:pt x="1046829" y="1445913"/>
                  </a:lnTo>
                  <a:lnTo>
                    <a:pt x="1052886" y="1449092"/>
                  </a:lnTo>
                  <a:lnTo>
                    <a:pt x="1058305" y="1452271"/>
                  </a:lnTo>
                  <a:lnTo>
                    <a:pt x="1063725" y="1455450"/>
                  </a:lnTo>
                  <a:lnTo>
                    <a:pt x="1069463" y="1459264"/>
                  </a:lnTo>
                  <a:lnTo>
                    <a:pt x="1074563" y="1463397"/>
                  </a:lnTo>
                  <a:lnTo>
                    <a:pt x="1079664" y="1467847"/>
                  </a:lnTo>
                  <a:lnTo>
                    <a:pt x="1084127" y="1472616"/>
                  </a:lnTo>
                  <a:lnTo>
                    <a:pt x="1088909" y="1478020"/>
                  </a:lnTo>
                  <a:lnTo>
                    <a:pt x="1093372" y="1484060"/>
                  </a:lnTo>
                  <a:lnTo>
                    <a:pt x="1097198" y="1489782"/>
                  </a:lnTo>
                  <a:lnTo>
                    <a:pt x="1101023" y="1496458"/>
                  </a:lnTo>
                  <a:lnTo>
                    <a:pt x="1104848" y="1503770"/>
                  </a:lnTo>
                  <a:lnTo>
                    <a:pt x="1107399" y="1511081"/>
                  </a:lnTo>
                  <a:lnTo>
                    <a:pt x="1110268" y="1519029"/>
                  </a:lnTo>
                  <a:lnTo>
                    <a:pt x="1112499" y="1526658"/>
                  </a:lnTo>
                  <a:lnTo>
                    <a:pt x="1114093" y="1535559"/>
                  </a:lnTo>
                  <a:lnTo>
                    <a:pt x="1115687" y="1544142"/>
                  </a:lnTo>
                  <a:lnTo>
                    <a:pt x="1116962" y="1553043"/>
                  </a:lnTo>
                  <a:lnTo>
                    <a:pt x="1117600" y="1561627"/>
                  </a:lnTo>
                  <a:lnTo>
                    <a:pt x="1117600" y="1570210"/>
                  </a:lnTo>
                  <a:lnTo>
                    <a:pt x="1117281" y="1578475"/>
                  </a:lnTo>
                  <a:lnTo>
                    <a:pt x="1116006" y="1586740"/>
                  </a:lnTo>
                  <a:lnTo>
                    <a:pt x="1114412" y="1594688"/>
                  </a:lnTo>
                  <a:lnTo>
                    <a:pt x="1112181" y="1601999"/>
                  </a:lnTo>
                  <a:lnTo>
                    <a:pt x="1109311" y="1609311"/>
                  </a:lnTo>
                  <a:lnTo>
                    <a:pt x="1105805" y="1615987"/>
                  </a:lnTo>
                  <a:lnTo>
                    <a:pt x="1102298" y="1622027"/>
                  </a:lnTo>
                  <a:lnTo>
                    <a:pt x="1098154" y="1628385"/>
                  </a:lnTo>
                  <a:lnTo>
                    <a:pt x="1093372" y="1633789"/>
                  </a:lnTo>
                  <a:lnTo>
                    <a:pt x="1088590" y="1638875"/>
                  </a:lnTo>
                  <a:lnTo>
                    <a:pt x="1083490" y="1643644"/>
                  </a:lnTo>
                  <a:lnTo>
                    <a:pt x="1078389" y="1648094"/>
                  </a:lnTo>
                  <a:lnTo>
                    <a:pt x="1072970" y="1651909"/>
                  </a:lnTo>
                  <a:lnTo>
                    <a:pt x="1067231" y="1655406"/>
                  </a:lnTo>
                  <a:lnTo>
                    <a:pt x="1061812" y="1658903"/>
                  </a:lnTo>
                  <a:lnTo>
                    <a:pt x="1056074" y="1662082"/>
                  </a:lnTo>
                  <a:lnTo>
                    <a:pt x="1044279" y="1667486"/>
                  </a:lnTo>
                  <a:lnTo>
                    <a:pt x="1032483" y="1672254"/>
                  </a:lnTo>
                  <a:lnTo>
                    <a:pt x="1020051" y="1676705"/>
                  </a:lnTo>
                  <a:lnTo>
                    <a:pt x="1005067" y="1680520"/>
                  </a:lnTo>
                  <a:lnTo>
                    <a:pt x="990084" y="1683698"/>
                  </a:lnTo>
                  <a:lnTo>
                    <a:pt x="975420" y="1685924"/>
                  </a:lnTo>
                  <a:lnTo>
                    <a:pt x="960437" y="1687513"/>
                  </a:lnTo>
                  <a:lnTo>
                    <a:pt x="979564" y="1431925"/>
                  </a:lnTo>
                  <a:close/>
                  <a:moveTo>
                    <a:pt x="913172" y="1082675"/>
                  </a:moveTo>
                  <a:lnTo>
                    <a:pt x="935037" y="1374775"/>
                  </a:lnTo>
                  <a:lnTo>
                    <a:pt x="923312" y="1373508"/>
                  </a:lnTo>
                  <a:lnTo>
                    <a:pt x="911587" y="1371924"/>
                  </a:lnTo>
                  <a:lnTo>
                    <a:pt x="899545" y="1369706"/>
                  </a:lnTo>
                  <a:lnTo>
                    <a:pt x="887820" y="1366538"/>
                  </a:lnTo>
                  <a:lnTo>
                    <a:pt x="875778" y="1363053"/>
                  </a:lnTo>
                  <a:lnTo>
                    <a:pt x="864370" y="1358301"/>
                  </a:lnTo>
                  <a:lnTo>
                    <a:pt x="858349" y="1355767"/>
                  </a:lnTo>
                  <a:lnTo>
                    <a:pt x="852962" y="1353232"/>
                  </a:lnTo>
                  <a:lnTo>
                    <a:pt x="847258" y="1350064"/>
                  </a:lnTo>
                  <a:lnTo>
                    <a:pt x="841554" y="1346896"/>
                  </a:lnTo>
                  <a:lnTo>
                    <a:pt x="836484" y="1343411"/>
                  </a:lnTo>
                  <a:lnTo>
                    <a:pt x="831097" y="1339609"/>
                  </a:lnTo>
                  <a:lnTo>
                    <a:pt x="826027" y="1335491"/>
                  </a:lnTo>
                  <a:lnTo>
                    <a:pt x="820956" y="1331372"/>
                  </a:lnTo>
                  <a:lnTo>
                    <a:pt x="816203" y="1326620"/>
                  </a:lnTo>
                  <a:lnTo>
                    <a:pt x="811133" y="1321868"/>
                  </a:lnTo>
                  <a:lnTo>
                    <a:pt x="806696" y="1316482"/>
                  </a:lnTo>
                  <a:lnTo>
                    <a:pt x="802577" y="1311413"/>
                  </a:lnTo>
                  <a:lnTo>
                    <a:pt x="798140" y="1305394"/>
                  </a:lnTo>
                  <a:lnTo>
                    <a:pt x="794338" y="1299691"/>
                  </a:lnTo>
                  <a:lnTo>
                    <a:pt x="790535" y="1293355"/>
                  </a:lnTo>
                  <a:lnTo>
                    <a:pt x="787366" y="1287019"/>
                  </a:lnTo>
                  <a:lnTo>
                    <a:pt x="784197" y="1280365"/>
                  </a:lnTo>
                  <a:lnTo>
                    <a:pt x="781028" y="1273396"/>
                  </a:lnTo>
                  <a:lnTo>
                    <a:pt x="778176" y="1266426"/>
                  </a:lnTo>
                  <a:lnTo>
                    <a:pt x="775958" y="1259456"/>
                  </a:lnTo>
                  <a:lnTo>
                    <a:pt x="774057" y="1251852"/>
                  </a:lnTo>
                  <a:lnTo>
                    <a:pt x="772472" y="1244566"/>
                  </a:lnTo>
                  <a:lnTo>
                    <a:pt x="771205" y="1236962"/>
                  </a:lnTo>
                  <a:lnTo>
                    <a:pt x="770571" y="1230943"/>
                  </a:lnTo>
                  <a:lnTo>
                    <a:pt x="770571" y="1228408"/>
                  </a:lnTo>
                  <a:lnTo>
                    <a:pt x="769937" y="1224290"/>
                  </a:lnTo>
                  <a:lnTo>
                    <a:pt x="769937" y="1216370"/>
                  </a:lnTo>
                  <a:lnTo>
                    <a:pt x="770571" y="1208449"/>
                  </a:lnTo>
                  <a:lnTo>
                    <a:pt x="771205" y="1201163"/>
                  </a:lnTo>
                  <a:lnTo>
                    <a:pt x="772472" y="1193559"/>
                  </a:lnTo>
                  <a:lnTo>
                    <a:pt x="773740" y="1186589"/>
                  </a:lnTo>
                  <a:lnTo>
                    <a:pt x="775641" y="1179936"/>
                  </a:lnTo>
                  <a:lnTo>
                    <a:pt x="777542" y="1173283"/>
                  </a:lnTo>
                  <a:lnTo>
                    <a:pt x="779761" y="1166947"/>
                  </a:lnTo>
                  <a:lnTo>
                    <a:pt x="782296" y="1160928"/>
                  </a:lnTo>
                  <a:lnTo>
                    <a:pt x="785465" y="1154908"/>
                  </a:lnTo>
                  <a:lnTo>
                    <a:pt x="788317" y="1149522"/>
                  </a:lnTo>
                  <a:lnTo>
                    <a:pt x="792119" y="1144137"/>
                  </a:lnTo>
                  <a:lnTo>
                    <a:pt x="795922" y="1139068"/>
                  </a:lnTo>
                  <a:lnTo>
                    <a:pt x="799725" y="1134315"/>
                  </a:lnTo>
                  <a:lnTo>
                    <a:pt x="804161" y="1129563"/>
                  </a:lnTo>
                  <a:lnTo>
                    <a:pt x="808281" y="1124811"/>
                  </a:lnTo>
                  <a:lnTo>
                    <a:pt x="813034" y="1121009"/>
                  </a:lnTo>
                  <a:lnTo>
                    <a:pt x="818104" y="1116891"/>
                  </a:lnTo>
                  <a:lnTo>
                    <a:pt x="822858" y="1113406"/>
                  </a:lnTo>
                  <a:lnTo>
                    <a:pt x="827928" y="1109921"/>
                  </a:lnTo>
                  <a:lnTo>
                    <a:pt x="833315" y="1106753"/>
                  </a:lnTo>
                  <a:lnTo>
                    <a:pt x="844089" y="1101367"/>
                  </a:lnTo>
                  <a:lnTo>
                    <a:pt x="854864" y="1096298"/>
                  </a:lnTo>
                  <a:lnTo>
                    <a:pt x="866272" y="1092496"/>
                  </a:lnTo>
                  <a:lnTo>
                    <a:pt x="877680" y="1089011"/>
                  </a:lnTo>
                  <a:lnTo>
                    <a:pt x="889405" y="1086160"/>
                  </a:lnTo>
                  <a:lnTo>
                    <a:pt x="901130" y="1084259"/>
                  </a:lnTo>
                  <a:lnTo>
                    <a:pt x="913172" y="1082675"/>
                  </a:lnTo>
                  <a:close/>
                  <a:moveTo>
                    <a:pt x="1039752" y="628650"/>
                  </a:moveTo>
                  <a:lnTo>
                    <a:pt x="1050839" y="632778"/>
                  </a:lnTo>
                  <a:lnTo>
                    <a:pt x="1061292" y="637858"/>
                  </a:lnTo>
                  <a:lnTo>
                    <a:pt x="1072695" y="643890"/>
                  </a:lnTo>
                  <a:lnTo>
                    <a:pt x="1083148" y="650240"/>
                  </a:lnTo>
                  <a:lnTo>
                    <a:pt x="1093601" y="657225"/>
                  </a:lnTo>
                  <a:lnTo>
                    <a:pt x="1098986" y="661035"/>
                  </a:lnTo>
                  <a:lnTo>
                    <a:pt x="1103420" y="665163"/>
                  </a:lnTo>
                  <a:lnTo>
                    <a:pt x="1108172" y="669290"/>
                  </a:lnTo>
                  <a:lnTo>
                    <a:pt x="1112606" y="674053"/>
                  </a:lnTo>
                  <a:lnTo>
                    <a:pt x="1116724" y="678498"/>
                  </a:lnTo>
                  <a:lnTo>
                    <a:pt x="1121159" y="682943"/>
                  </a:lnTo>
                  <a:lnTo>
                    <a:pt x="1124960" y="687705"/>
                  </a:lnTo>
                  <a:lnTo>
                    <a:pt x="1128444" y="692785"/>
                  </a:lnTo>
                  <a:lnTo>
                    <a:pt x="1131612" y="697865"/>
                  </a:lnTo>
                  <a:lnTo>
                    <a:pt x="1134779" y="703580"/>
                  </a:lnTo>
                  <a:lnTo>
                    <a:pt x="1137630" y="708660"/>
                  </a:lnTo>
                  <a:lnTo>
                    <a:pt x="1139847" y="714058"/>
                  </a:lnTo>
                  <a:lnTo>
                    <a:pt x="1141748" y="719455"/>
                  </a:lnTo>
                  <a:lnTo>
                    <a:pt x="1143332" y="724853"/>
                  </a:lnTo>
                  <a:lnTo>
                    <a:pt x="1144915" y="730885"/>
                  </a:lnTo>
                  <a:lnTo>
                    <a:pt x="1146499" y="736600"/>
                  </a:lnTo>
                  <a:lnTo>
                    <a:pt x="1147449" y="742950"/>
                  </a:lnTo>
                  <a:lnTo>
                    <a:pt x="1148083" y="749300"/>
                  </a:lnTo>
                  <a:lnTo>
                    <a:pt x="1148716" y="755968"/>
                  </a:lnTo>
                  <a:lnTo>
                    <a:pt x="1148716" y="759143"/>
                  </a:lnTo>
                  <a:lnTo>
                    <a:pt x="1149350" y="763270"/>
                  </a:lnTo>
                  <a:lnTo>
                    <a:pt x="1149350" y="766128"/>
                  </a:lnTo>
                  <a:lnTo>
                    <a:pt x="1149350" y="767715"/>
                  </a:lnTo>
                  <a:lnTo>
                    <a:pt x="1149350" y="770890"/>
                  </a:lnTo>
                  <a:lnTo>
                    <a:pt x="1149350" y="778193"/>
                  </a:lnTo>
                  <a:lnTo>
                    <a:pt x="1148400" y="793115"/>
                  </a:lnTo>
                  <a:lnTo>
                    <a:pt x="1146816" y="807721"/>
                  </a:lnTo>
                  <a:lnTo>
                    <a:pt x="1145866" y="814706"/>
                  </a:lnTo>
                  <a:lnTo>
                    <a:pt x="1144282" y="821691"/>
                  </a:lnTo>
                  <a:lnTo>
                    <a:pt x="1142698" y="828358"/>
                  </a:lnTo>
                  <a:lnTo>
                    <a:pt x="1140798" y="835026"/>
                  </a:lnTo>
                  <a:lnTo>
                    <a:pt x="1136363" y="848043"/>
                  </a:lnTo>
                  <a:lnTo>
                    <a:pt x="1131295" y="860426"/>
                  </a:lnTo>
                  <a:lnTo>
                    <a:pt x="1128444" y="866458"/>
                  </a:lnTo>
                  <a:lnTo>
                    <a:pt x="1125277" y="872173"/>
                  </a:lnTo>
                  <a:lnTo>
                    <a:pt x="1118625" y="883603"/>
                  </a:lnTo>
                  <a:lnTo>
                    <a:pt x="1111339" y="894081"/>
                  </a:lnTo>
                  <a:lnTo>
                    <a:pt x="1103420" y="904558"/>
                  </a:lnTo>
                  <a:lnTo>
                    <a:pt x="1094868" y="913766"/>
                  </a:lnTo>
                  <a:lnTo>
                    <a:pt x="1085682" y="922338"/>
                  </a:lnTo>
                  <a:lnTo>
                    <a:pt x="1076179" y="930593"/>
                  </a:lnTo>
                  <a:lnTo>
                    <a:pt x="1066360" y="938213"/>
                  </a:lnTo>
                  <a:lnTo>
                    <a:pt x="1060025" y="942341"/>
                  </a:lnTo>
                  <a:lnTo>
                    <a:pt x="1054006" y="946786"/>
                  </a:lnTo>
                  <a:lnTo>
                    <a:pt x="1047671" y="950596"/>
                  </a:lnTo>
                  <a:lnTo>
                    <a:pt x="1041019" y="954088"/>
                  </a:lnTo>
                  <a:lnTo>
                    <a:pt x="1027716" y="960756"/>
                  </a:lnTo>
                  <a:lnTo>
                    <a:pt x="1014412" y="966788"/>
                  </a:lnTo>
                  <a:lnTo>
                    <a:pt x="1039752" y="628650"/>
                  </a:lnTo>
                  <a:close/>
                  <a:moveTo>
                    <a:pt x="953447" y="529505"/>
                  </a:moveTo>
                  <a:lnTo>
                    <a:pt x="947094" y="530140"/>
                  </a:lnTo>
                  <a:lnTo>
                    <a:pt x="941060" y="531410"/>
                  </a:lnTo>
                  <a:lnTo>
                    <a:pt x="935026" y="532997"/>
                  </a:lnTo>
                  <a:lnTo>
                    <a:pt x="929309" y="535220"/>
                  </a:lnTo>
                  <a:lnTo>
                    <a:pt x="928038" y="535220"/>
                  </a:lnTo>
                  <a:lnTo>
                    <a:pt x="928038" y="535537"/>
                  </a:lnTo>
                  <a:lnTo>
                    <a:pt x="922004" y="538394"/>
                  </a:lnTo>
                  <a:lnTo>
                    <a:pt x="916605" y="541568"/>
                  </a:lnTo>
                  <a:lnTo>
                    <a:pt x="911523" y="545060"/>
                  </a:lnTo>
                  <a:lnTo>
                    <a:pt x="906441" y="548870"/>
                  </a:lnTo>
                  <a:lnTo>
                    <a:pt x="901677" y="553314"/>
                  </a:lnTo>
                  <a:lnTo>
                    <a:pt x="897866" y="557441"/>
                  </a:lnTo>
                  <a:lnTo>
                    <a:pt x="894055" y="562520"/>
                  </a:lnTo>
                  <a:lnTo>
                    <a:pt x="890561" y="567917"/>
                  </a:lnTo>
                  <a:lnTo>
                    <a:pt x="887385" y="573313"/>
                  </a:lnTo>
                  <a:lnTo>
                    <a:pt x="884527" y="579027"/>
                  </a:lnTo>
                  <a:lnTo>
                    <a:pt x="882303" y="585059"/>
                  </a:lnTo>
                  <a:lnTo>
                    <a:pt x="880715" y="590773"/>
                  </a:lnTo>
                  <a:lnTo>
                    <a:pt x="879127" y="597122"/>
                  </a:lnTo>
                  <a:lnTo>
                    <a:pt x="878174" y="603789"/>
                  </a:lnTo>
                  <a:lnTo>
                    <a:pt x="877857" y="610455"/>
                  </a:lnTo>
                  <a:lnTo>
                    <a:pt x="878174" y="617121"/>
                  </a:lnTo>
                  <a:lnTo>
                    <a:pt x="906124" y="992029"/>
                  </a:lnTo>
                  <a:lnTo>
                    <a:pt x="891831" y="995521"/>
                  </a:lnTo>
                  <a:lnTo>
                    <a:pt x="877539" y="999965"/>
                  </a:lnTo>
                  <a:lnTo>
                    <a:pt x="864200" y="1004409"/>
                  </a:lnTo>
                  <a:lnTo>
                    <a:pt x="851178" y="1010123"/>
                  </a:lnTo>
                  <a:lnTo>
                    <a:pt x="838156" y="1015838"/>
                  </a:lnTo>
                  <a:lnTo>
                    <a:pt x="831487" y="1019329"/>
                  </a:lnTo>
                  <a:lnTo>
                    <a:pt x="825452" y="1022821"/>
                  </a:lnTo>
                  <a:lnTo>
                    <a:pt x="818783" y="1026948"/>
                  </a:lnTo>
                  <a:lnTo>
                    <a:pt x="812430" y="1031075"/>
                  </a:lnTo>
                  <a:lnTo>
                    <a:pt x="806078" y="1035519"/>
                  </a:lnTo>
                  <a:lnTo>
                    <a:pt x="799726" y="1040599"/>
                  </a:lnTo>
                  <a:lnTo>
                    <a:pt x="793692" y="1045678"/>
                  </a:lnTo>
                  <a:lnTo>
                    <a:pt x="787340" y="1051074"/>
                  </a:lnTo>
                  <a:lnTo>
                    <a:pt x="780988" y="1057106"/>
                  </a:lnTo>
                  <a:lnTo>
                    <a:pt x="775271" y="1063772"/>
                  </a:lnTo>
                  <a:lnTo>
                    <a:pt x="769236" y="1070756"/>
                  </a:lnTo>
                  <a:lnTo>
                    <a:pt x="763837" y="1078058"/>
                  </a:lnTo>
                  <a:lnTo>
                    <a:pt x="757803" y="1086311"/>
                  </a:lnTo>
                  <a:lnTo>
                    <a:pt x="752721" y="1095200"/>
                  </a:lnTo>
                  <a:lnTo>
                    <a:pt x="747639" y="1104406"/>
                  </a:lnTo>
                  <a:lnTo>
                    <a:pt x="743510" y="1114247"/>
                  </a:lnTo>
                  <a:lnTo>
                    <a:pt x="739064" y="1124723"/>
                  </a:lnTo>
                  <a:lnTo>
                    <a:pt x="735253" y="1136151"/>
                  </a:lnTo>
                  <a:lnTo>
                    <a:pt x="732077" y="1147896"/>
                  </a:lnTo>
                  <a:lnTo>
                    <a:pt x="729218" y="1159959"/>
                  </a:lnTo>
                  <a:lnTo>
                    <a:pt x="727313" y="1172340"/>
                  </a:lnTo>
                  <a:lnTo>
                    <a:pt x="726042" y="1185038"/>
                  </a:lnTo>
                  <a:lnTo>
                    <a:pt x="725407" y="1197736"/>
                  </a:lnTo>
                  <a:lnTo>
                    <a:pt x="725089" y="1210751"/>
                  </a:lnTo>
                  <a:lnTo>
                    <a:pt x="725089" y="1223132"/>
                  </a:lnTo>
                  <a:lnTo>
                    <a:pt x="725407" y="1229481"/>
                  </a:lnTo>
                  <a:lnTo>
                    <a:pt x="725725" y="1236782"/>
                  </a:lnTo>
                  <a:lnTo>
                    <a:pt x="727630" y="1251385"/>
                  </a:lnTo>
                  <a:lnTo>
                    <a:pt x="730171" y="1263765"/>
                  </a:lnTo>
                  <a:lnTo>
                    <a:pt x="733347" y="1276146"/>
                  </a:lnTo>
                  <a:lnTo>
                    <a:pt x="736841" y="1287891"/>
                  </a:lnTo>
                  <a:lnTo>
                    <a:pt x="740652" y="1299002"/>
                  </a:lnTo>
                  <a:lnTo>
                    <a:pt x="745098" y="1310113"/>
                  </a:lnTo>
                  <a:lnTo>
                    <a:pt x="749545" y="1320271"/>
                  </a:lnTo>
                  <a:lnTo>
                    <a:pt x="754309" y="1330112"/>
                  </a:lnTo>
                  <a:lnTo>
                    <a:pt x="760026" y="1339636"/>
                  </a:lnTo>
                  <a:lnTo>
                    <a:pt x="765425" y="1348524"/>
                  </a:lnTo>
                  <a:lnTo>
                    <a:pt x="771142" y="1356778"/>
                  </a:lnTo>
                  <a:lnTo>
                    <a:pt x="777176" y="1364079"/>
                  </a:lnTo>
                  <a:lnTo>
                    <a:pt x="783529" y="1371698"/>
                  </a:lnTo>
                  <a:lnTo>
                    <a:pt x="789563" y="1378364"/>
                  </a:lnTo>
                  <a:lnTo>
                    <a:pt x="796233" y="1384396"/>
                  </a:lnTo>
                  <a:lnTo>
                    <a:pt x="802902" y="1390110"/>
                  </a:lnTo>
                  <a:lnTo>
                    <a:pt x="809572" y="1395189"/>
                  </a:lnTo>
                  <a:lnTo>
                    <a:pt x="816242" y="1400268"/>
                  </a:lnTo>
                  <a:lnTo>
                    <a:pt x="822911" y="1404395"/>
                  </a:lnTo>
                  <a:lnTo>
                    <a:pt x="829581" y="1408522"/>
                  </a:lnTo>
                  <a:lnTo>
                    <a:pt x="836251" y="1412014"/>
                  </a:lnTo>
                  <a:lnTo>
                    <a:pt x="843238" y="1415506"/>
                  </a:lnTo>
                  <a:lnTo>
                    <a:pt x="849908" y="1418363"/>
                  </a:lnTo>
                  <a:lnTo>
                    <a:pt x="856577" y="1420903"/>
                  </a:lnTo>
                  <a:lnTo>
                    <a:pt x="863882" y="1423442"/>
                  </a:lnTo>
                  <a:lnTo>
                    <a:pt x="870552" y="1425347"/>
                  </a:lnTo>
                  <a:lnTo>
                    <a:pt x="877222" y="1427252"/>
                  </a:lnTo>
                  <a:lnTo>
                    <a:pt x="884209" y="1428839"/>
                  </a:lnTo>
                  <a:lnTo>
                    <a:pt x="897548" y="1431061"/>
                  </a:lnTo>
                  <a:lnTo>
                    <a:pt x="910888" y="1432648"/>
                  </a:lnTo>
                  <a:lnTo>
                    <a:pt x="925180" y="1433601"/>
                  </a:lnTo>
                  <a:lnTo>
                    <a:pt x="939472" y="1433601"/>
                  </a:lnTo>
                  <a:lnTo>
                    <a:pt x="958528" y="1687877"/>
                  </a:lnTo>
                  <a:lnTo>
                    <a:pt x="956305" y="1687877"/>
                  </a:lnTo>
                  <a:lnTo>
                    <a:pt x="956623" y="1698353"/>
                  </a:lnTo>
                  <a:lnTo>
                    <a:pt x="959481" y="1698671"/>
                  </a:lnTo>
                  <a:lnTo>
                    <a:pt x="959799" y="1703115"/>
                  </a:lnTo>
                  <a:lnTo>
                    <a:pt x="960116" y="1698671"/>
                  </a:lnTo>
                  <a:lnTo>
                    <a:pt x="975996" y="1698671"/>
                  </a:lnTo>
                  <a:lnTo>
                    <a:pt x="991559" y="1698353"/>
                  </a:lnTo>
                  <a:lnTo>
                    <a:pt x="1007122" y="1697083"/>
                  </a:lnTo>
                  <a:lnTo>
                    <a:pt x="1023002" y="1694861"/>
                  </a:lnTo>
                  <a:lnTo>
                    <a:pt x="1035388" y="1692004"/>
                  </a:lnTo>
                  <a:lnTo>
                    <a:pt x="1048410" y="1688830"/>
                  </a:lnTo>
                  <a:lnTo>
                    <a:pt x="1054762" y="1686608"/>
                  </a:lnTo>
                  <a:lnTo>
                    <a:pt x="1060797" y="1684385"/>
                  </a:lnTo>
                  <a:lnTo>
                    <a:pt x="1067149" y="1681528"/>
                  </a:lnTo>
                  <a:lnTo>
                    <a:pt x="1073501" y="1678671"/>
                  </a:lnTo>
                  <a:lnTo>
                    <a:pt x="1079853" y="1675179"/>
                  </a:lnTo>
                  <a:lnTo>
                    <a:pt x="1085570" y="1671370"/>
                  </a:lnTo>
                  <a:lnTo>
                    <a:pt x="1091922" y="1667243"/>
                  </a:lnTo>
                  <a:lnTo>
                    <a:pt x="1097639" y="1662799"/>
                  </a:lnTo>
                  <a:lnTo>
                    <a:pt x="1103673" y="1657085"/>
                  </a:lnTo>
                  <a:lnTo>
                    <a:pt x="1109072" y="1651371"/>
                  </a:lnTo>
                  <a:lnTo>
                    <a:pt x="1114472" y="1644704"/>
                  </a:lnTo>
                  <a:lnTo>
                    <a:pt x="1120189" y="1637086"/>
                  </a:lnTo>
                  <a:lnTo>
                    <a:pt x="1124953" y="1628514"/>
                  </a:lnTo>
                  <a:lnTo>
                    <a:pt x="1129082" y="1619308"/>
                  </a:lnTo>
                  <a:lnTo>
                    <a:pt x="1132575" y="1609467"/>
                  </a:lnTo>
                  <a:lnTo>
                    <a:pt x="1134163" y="1604071"/>
                  </a:lnTo>
                  <a:lnTo>
                    <a:pt x="1135434" y="1598357"/>
                  </a:lnTo>
                  <a:lnTo>
                    <a:pt x="1136704" y="1592643"/>
                  </a:lnTo>
                  <a:lnTo>
                    <a:pt x="1137657" y="1586611"/>
                  </a:lnTo>
                  <a:lnTo>
                    <a:pt x="1138927" y="1574866"/>
                  </a:lnTo>
                  <a:lnTo>
                    <a:pt x="1139245" y="1562802"/>
                  </a:lnTo>
                  <a:lnTo>
                    <a:pt x="1138927" y="1551057"/>
                  </a:lnTo>
                  <a:lnTo>
                    <a:pt x="1137974" y="1539311"/>
                  </a:lnTo>
                  <a:lnTo>
                    <a:pt x="1136704" y="1527566"/>
                  </a:lnTo>
                  <a:lnTo>
                    <a:pt x="1134481" y="1516137"/>
                  </a:lnTo>
                  <a:lnTo>
                    <a:pt x="1131940" y="1504709"/>
                  </a:lnTo>
                  <a:lnTo>
                    <a:pt x="1128764" y="1493916"/>
                  </a:lnTo>
                  <a:lnTo>
                    <a:pt x="1125270" y="1482805"/>
                  </a:lnTo>
                  <a:lnTo>
                    <a:pt x="1120824" y="1472647"/>
                  </a:lnTo>
                  <a:lnTo>
                    <a:pt x="1115742" y="1463441"/>
                  </a:lnTo>
                  <a:lnTo>
                    <a:pt x="1110660" y="1454235"/>
                  </a:lnTo>
                  <a:lnTo>
                    <a:pt x="1105261" y="1445981"/>
                  </a:lnTo>
                  <a:lnTo>
                    <a:pt x="1099227" y="1438362"/>
                  </a:lnTo>
                  <a:lnTo>
                    <a:pt x="1093510" y="1431061"/>
                  </a:lnTo>
                  <a:lnTo>
                    <a:pt x="1087158" y="1425029"/>
                  </a:lnTo>
                  <a:lnTo>
                    <a:pt x="1080806" y="1418998"/>
                  </a:lnTo>
                  <a:lnTo>
                    <a:pt x="1074771" y="1413919"/>
                  </a:lnTo>
                  <a:lnTo>
                    <a:pt x="1068102" y="1409157"/>
                  </a:lnTo>
                  <a:lnTo>
                    <a:pt x="1061750" y="1404395"/>
                  </a:lnTo>
                  <a:lnTo>
                    <a:pt x="1055080" y="1400586"/>
                  </a:lnTo>
                  <a:lnTo>
                    <a:pt x="1048410" y="1397094"/>
                  </a:lnTo>
                  <a:lnTo>
                    <a:pt x="1041740" y="1393602"/>
                  </a:lnTo>
                  <a:lnTo>
                    <a:pt x="1035071" y="1390745"/>
                  </a:lnTo>
                  <a:lnTo>
                    <a:pt x="1028401" y="1388205"/>
                  </a:lnTo>
                  <a:lnTo>
                    <a:pt x="1021731" y="1385666"/>
                  </a:lnTo>
                  <a:lnTo>
                    <a:pt x="1015062" y="1383761"/>
                  </a:lnTo>
                  <a:lnTo>
                    <a:pt x="1007122" y="1381539"/>
                  </a:lnTo>
                  <a:lnTo>
                    <a:pt x="999499" y="1379952"/>
                  </a:lnTo>
                  <a:lnTo>
                    <a:pt x="991877" y="1378364"/>
                  </a:lnTo>
                  <a:lnTo>
                    <a:pt x="983937" y="1377095"/>
                  </a:lnTo>
                  <a:lnTo>
                    <a:pt x="1006804" y="1075201"/>
                  </a:lnTo>
                  <a:lnTo>
                    <a:pt x="1018238" y="1072661"/>
                  </a:lnTo>
                  <a:lnTo>
                    <a:pt x="1029672" y="1070121"/>
                  </a:lnTo>
                  <a:lnTo>
                    <a:pt x="1040788" y="1066947"/>
                  </a:lnTo>
                  <a:lnTo>
                    <a:pt x="1051904" y="1062820"/>
                  </a:lnTo>
                  <a:lnTo>
                    <a:pt x="1063338" y="1058376"/>
                  </a:lnTo>
                  <a:lnTo>
                    <a:pt x="1074771" y="1053297"/>
                  </a:lnTo>
                  <a:lnTo>
                    <a:pt x="1085570" y="1047265"/>
                  </a:lnTo>
                  <a:lnTo>
                    <a:pt x="1096686" y="1040916"/>
                  </a:lnTo>
                  <a:lnTo>
                    <a:pt x="1103356" y="1036789"/>
                  </a:lnTo>
                  <a:lnTo>
                    <a:pt x="1109390" y="1032027"/>
                  </a:lnTo>
                  <a:lnTo>
                    <a:pt x="1116060" y="1027266"/>
                  </a:lnTo>
                  <a:lnTo>
                    <a:pt x="1122412" y="1022187"/>
                  </a:lnTo>
                  <a:lnTo>
                    <a:pt x="1128764" y="1016790"/>
                  </a:lnTo>
                  <a:lnTo>
                    <a:pt x="1135116" y="1010758"/>
                  </a:lnTo>
                  <a:lnTo>
                    <a:pt x="1141150" y="1005044"/>
                  </a:lnTo>
                  <a:lnTo>
                    <a:pt x="1147185" y="998378"/>
                  </a:lnTo>
                  <a:lnTo>
                    <a:pt x="1152902" y="991394"/>
                  </a:lnTo>
                  <a:lnTo>
                    <a:pt x="1158936" y="984093"/>
                  </a:lnTo>
                  <a:lnTo>
                    <a:pt x="1164336" y="976474"/>
                  </a:lnTo>
                  <a:lnTo>
                    <a:pt x="1170370" y="968220"/>
                  </a:lnTo>
                  <a:lnTo>
                    <a:pt x="1175452" y="959966"/>
                  </a:lnTo>
                  <a:lnTo>
                    <a:pt x="1180533" y="950760"/>
                  </a:lnTo>
                  <a:lnTo>
                    <a:pt x="1185615" y="941554"/>
                  </a:lnTo>
                  <a:lnTo>
                    <a:pt x="1190379" y="931714"/>
                  </a:lnTo>
                  <a:lnTo>
                    <a:pt x="1194508" y="921555"/>
                  </a:lnTo>
                  <a:lnTo>
                    <a:pt x="1198954" y="910444"/>
                  </a:lnTo>
                  <a:lnTo>
                    <a:pt x="1202766" y="899651"/>
                  </a:lnTo>
                  <a:lnTo>
                    <a:pt x="1206259" y="887906"/>
                  </a:lnTo>
                  <a:lnTo>
                    <a:pt x="1209435" y="876160"/>
                  </a:lnTo>
                  <a:lnTo>
                    <a:pt x="1212294" y="863779"/>
                  </a:lnTo>
                  <a:lnTo>
                    <a:pt x="1214517" y="851399"/>
                  </a:lnTo>
                  <a:lnTo>
                    <a:pt x="1216422" y="838701"/>
                  </a:lnTo>
                  <a:lnTo>
                    <a:pt x="1217693" y="826003"/>
                  </a:lnTo>
                  <a:lnTo>
                    <a:pt x="1218963" y="812988"/>
                  </a:lnTo>
                  <a:lnTo>
                    <a:pt x="1219598" y="799972"/>
                  </a:lnTo>
                  <a:lnTo>
                    <a:pt x="1219916" y="787274"/>
                  </a:lnTo>
                  <a:lnTo>
                    <a:pt x="1219916" y="774259"/>
                  </a:lnTo>
                  <a:lnTo>
                    <a:pt x="1219598" y="767275"/>
                  </a:lnTo>
                  <a:lnTo>
                    <a:pt x="1219598" y="763783"/>
                  </a:lnTo>
                  <a:lnTo>
                    <a:pt x="1219281" y="760926"/>
                  </a:lnTo>
                  <a:lnTo>
                    <a:pt x="1219281" y="754894"/>
                  </a:lnTo>
                  <a:lnTo>
                    <a:pt x="1218328" y="747910"/>
                  </a:lnTo>
                  <a:lnTo>
                    <a:pt x="1218010" y="740927"/>
                  </a:lnTo>
                  <a:lnTo>
                    <a:pt x="1217058" y="734260"/>
                  </a:lnTo>
                  <a:lnTo>
                    <a:pt x="1214834" y="720292"/>
                  </a:lnTo>
                  <a:lnTo>
                    <a:pt x="1212294" y="706325"/>
                  </a:lnTo>
                  <a:lnTo>
                    <a:pt x="1208800" y="692674"/>
                  </a:lnTo>
                  <a:lnTo>
                    <a:pt x="1204671" y="679341"/>
                  </a:lnTo>
                  <a:lnTo>
                    <a:pt x="1199907" y="666643"/>
                  </a:lnTo>
                  <a:lnTo>
                    <a:pt x="1194826" y="654263"/>
                  </a:lnTo>
                  <a:lnTo>
                    <a:pt x="1189426" y="642835"/>
                  </a:lnTo>
                  <a:lnTo>
                    <a:pt x="1183709" y="632359"/>
                  </a:lnTo>
                  <a:lnTo>
                    <a:pt x="1177357" y="622201"/>
                  </a:lnTo>
                  <a:lnTo>
                    <a:pt x="1170688" y="613312"/>
                  </a:lnTo>
                  <a:lnTo>
                    <a:pt x="1164018" y="605058"/>
                  </a:lnTo>
                  <a:lnTo>
                    <a:pt x="1157348" y="597122"/>
                  </a:lnTo>
                  <a:lnTo>
                    <a:pt x="1150361" y="590138"/>
                  </a:lnTo>
                  <a:lnTo>
                    <a:pt x="1143691" y="583789"/>
                  </a:lnTo>
                  <a:lnTo>
                    <a:pt x="1136704" y="578075"/>
                  </a:lnTo>
                  <a:lnTo>
                    <a:pt x="1129399" y="572996"/>
                  </a:lnTo>
                  <a:lnTo>
                    <a:pt x="1122412" y="567917"/>
                  </a:lnTo>
                  <a:lnTo>
                    <a:pt x="1115742" y="563472"/>
                  </a:lnTo>
                  <a:lnTo>
                    <a:pt x="1108755" y="559663"/>
                  </a:lnTo>
                  <a:lnTo>
                    <a:pt x="1101768" y="555536"/>
                  </a:lnTo>
                  <a:lnTo>
                    <a:pt x="1094463" y="552044"/>
                  </a:lnTo>
                  <a:lnTo>
                    <a:pt x="1088111" y="549505"/>
                  </a:lnTo>
                  <a:lnTo>
                    <a:pt x="1080806" y="546330"/>
                  </a:lnTo>
                  <a:lnTo>
                    <a:pt x="1073818" y="543791"/>
                  </a:lnTo>
                  <a:lnTo>
                    <a:pt x="1060162" y="539664"/>
                  </a:lnTo>
                  <a:lnTo>
                    <a:pt x="1046504" y="536172"/>
                  </a:lnTo>
                  <a:lnTo>
                    <a:pt x="1033165" y="533315"/>
                  </a:lnTo>
                  <a:lnTo>
                    <a:pt x="1019508" y="531093"/>
                  </a:lnTo>
                  <a:lnTo>
                    <a:pt x="1007122" y="530140"/>
                  </a:lnTo>
                  <a:lnTo>
                    <a:pt x="995370" y="529823"/>
                  </a:lnTo>
                  <a:lnTo>
                    <a:pt x="983301" y="529823"/>
                  </a:lnTo>
                  <a:lnTo>
                    <a:pt x="971550" y="530140"/>
                  </a:lnTo>
                  <a:lnTo>
                    <a:pt x="967104" y="529823"/>
                  </a:lnTo>
                  <a:lnTo>
                    <a:pt x="962657" y="529505"/>
                  </a:lnTo>
                  <a:lnTo>
                    <a:pt x="953447" y="529505"/>
                  </a:lnTo>
                  <a:close/>
                  <a:moveTo>
                    <a:pt x="958846" y="276181"/>
                  </a:moveTo>
                  <a:lnTo>
                    <a:pt x="953764" y="276816"/>
                  </a:lnTo>
                  <a:lnTo>
                    <a:pt x="949318" y="277451"/>
                  </a:lnTo>
                  <a:lnTo>
                    <a:pt x="944236" y="278403"/>
                  </a:lnTo>
                  <a:lnTo>
                    <a:pt x="939472" y="279356"/>
                  </a:lnTo>
                  <a:lnTo>
                    <a:pt x="934708" y="280625"/>
                  </a:lnTo>
                  <a:lnTo>
                    <a:pt x="930262" y="282213"/>
                  </a:lnTo>
                  <a:lnTo>
                    <a:pt x="925815" y="284117"/>
                  </a:lnTo>
                  <a:lnTo>
                    <a:pt x="916922" y="288562"/>
                  </a:lnTo>
                  <a:lnTo>
                    <a:pt x="908982" y="293006"/>
                  </a:lnTo>
                  <a:lnTo>
                    <a:pt x="901360" y="299037"/>
                  </a:lnTo>
                  <a:lnTo>
                    <a:pt x="894372" y="305386"/>
                  </a:lnTo>
                  <a:lnTo>
                    <a:pt x="888020" y="312370"/>
                  </a:lnTo>
                  <a:lnTo>
                    <a:pt x="882621" y="319672"/>
                  </a:lnTo>
                  <a:lnTo>
                    <a:pt x="877539" y="327925"/>
                  </a:lnTo>
                  <a:lnTo>
                    <a:pt x="873093" y="336496"/>
                  </a:lnTo>
                  <a:lnTo>
                    <a:pt x="871505" y="340941"/>
                  </a:lnTo>
                  <a:lnTo>
                    <a:pt x="869917" y="345702"/>
                  </a:lnTo>
                  <a:lnTo>
                    <a:pt x="868964" y="350464"/>
                  </a:lnTo>
                  <a:lnTo>
                    <a:pt x="867694" y="354908"/>
                  </a:lnTo>
                  <a:lnTo>
                    <a:pt x="866741" y="359670"/>
                  </a:lnTo>
                  <a:lnTo>
                    <a:pt x="866106" y="364749"/>
                  </a:lnTo>
                  <a:lnTo>
                    <a:pt x="865788" y="369511"/>
                  </a:lnTo>
                  <a:lnTo>
                    <a:pt x="865788" y="374590"/>
                  </a:lnTo>
                  <a:lnTo>
                    <a:pt x="865788" y="379669"/>
                  </a:lnTo>
                  <a:lnTo>
                    <a:pt x="866106" y="384749"/>
                  </a:lnTo>
                  <a:lnTo>
                    <a:pt x="866741" y="389828"/>
                  </a:lnTo>
                  <a:lnTo>
                    <a:pt x="867694" y="394590"/>
                  </a:lnTo>
                  <a:lnTo>
                    <a:pt x="868964" y="399351"/>
                  </a:lnTo>
                  <a:lnTo>
                    <a:pt x="869917" y="404113"/>
                  </a:lnTo>
                  <a:lnTo>
                    <a:pt x="871505" y="408875"/>
                  </a:lnTo>
                  <a:lnTo>
                    <a:pt x="873093" y="413002"/>
                  </a:lnTo>
                  <a:lnTo>
                    <a:pt x="877539" y="421573"/>
                  </a:lnTo>
                  <a:lnTo>
                    <a:pt x="882621" y="429826"/>
                  </a:lnTo>
                  <a:lnTo>
                    <a:pt x="888020" y="437445"/>
                  </a:lnTo>
                  <a:lnTo>
                    <a:pt x="894372" y="444429"/>
                  </a:lnTo>
                  <a:lnTo>
                    <a:pt x="901360" y="450778"/>
                  </a:lnTo>
                  <a:lnTo>
                    <a:pt x="908982" y="456492"/>
                  </a:lnTo>
                  <a:lnTo>
                    <a:pt x="916922" y="461254"/>
                  </a:lnTo>
                  <a:lnTo>
                    <a:pt x="925815" y="465381"/>
                  </a:lnTo>
                  <a:lnTo>
                    <a:pt x="930262" y="466968"/>
                  </a:lnTo>
                  <a:lnTo>
                    <a:pt x="934708" y="468555"/>
                  </a:lnTo>
                  <a:lnTo>
                    <a:pt x="939472" y="470142"/>
                  </a:lnTo>
                  <a:lnTo>
                    <a:pt x="944236" y="471095"/>
                  </a:lnTo>
                  <a:lnTo>
                    <a:pt x="949318" y="472047"/>
                  </a:lnTo>
                  <a:lnTo>
                    <a:pt x="953764" y="472682"/>
                  </a:lnTo>
                  <a:lnTo>
                    <a:pt x="958846" y="472999"/>
                  </a:lnTo>
                  <a:lnTo>
                    <a:pt x="964245" y="473317"/>
                  </a:lnTo>
                  <a:lnTo>
                    <a:pt x="969327" y="472999"/>
                  </a:lnTo>
                  <a:lnTo>
                    <a:pt x="974408" y="472682"/>
                  </a:lnTo>
                  <a:lnTo>
                    <a:pt x="978855" y="472047"/>
                  </a:lnTo>
                  <a:lnTo>
                    <a:pt x="983937" y="471095"/>
                  </a:lnTo>
                  <a:lnTo>
                    <a:pt x="988701" y="470142"/>
                  </a:lnTo>
                  <a:lnTo>
                    <a:pt x="993465" y="468555"/>
                  </a:lnTo>
                  <a:lnTo>
                    <a:pt x="997911" y="466968"/>
                  </a:lnTo>
                  <a:lnTo>
                    <a:pt x="1002358" y="465381"/>
                  </a:lnTo>
                  <a:lnTo>
                    <a:pt x="1011250" y="461254"/>
                  </a:lnTo>
                  <a:lnTo>
                    <a:pt x="1018873" y="456492"/>
                  </a:lnTo>
                  <a:lnTo>
                    <a:pt x="1026813" y="450778"/>
                  </a:lnTo>
                  <a:lnTo>
                    <a:pt x="1033800" y="444429"/>
                  </a:lnTo>
                  <a:lnTo>
                    <a:pt x="1040152" y="437445"/>
                  </a:lnTo>
                  <a:lnTo>
                    <a:pt x="1045552" y="429826"/>
                  </a:lnTo>
                  <a:lnTo>
                    <a:pt x="1050633" y="421573"/>
                  </a:lnTo>
                  <a:lnTo>
                    <a:pt x="1055080" y="413002"/>
                  </a:lnTo>
                  <a:lnTo>
                    <a:pt x="1056668" y="408875"/>
                  </a:lnTo>
                  <a:lnTo>
                    <a:pt x="1058256" y="404113"/>
                  </a:lnTo>
                  <a:lnTo>
                    <a:pt x="1059209" y="399351"/>
                  </a:lnTo>
                  <a:lnTo>
                    <a:pt x="1060479" y="394590"/>
                  </a:lnTo>
                  <a:lnTo>
                    <a:pt x="1061432" y="389828"/>
                  </a:lnTo>
                  <a:lnTo>
                    <a:pt x="1062067" y="384749"/>
                  </a:lnTo>
                  <a:lnTo>
                    <a:pt x="1062385" y="379669"/>
                  </a:lnTo>
                  <a:lnTo>
                    <a:pt x="1062385" y="374590"/>
                  </a:lnTo>
                  <a:lnTo>
                    <a:pt x="1062385" y="369511"/>
                  </a:lnTo>
                  <a:lnTo>
                    <a:pt x="1062067" y="364749"/>
                  </a:lnTo>
                  <a:lnTo>
                    <a:pt x="1061432" y="359670"/>
                  </a:lnTo>
                  <a:lnTo>
                    <a:pt x="1060479" y="354908"/>
                  </a:lnTo>
                  <a:lnTo>
                    <a:pt x="1059209" y="350464"/>
                  </a:lnTo>
                  <a:lnTo>
                    <a:pt x="1058256" y="345702"/>
                  </a:lnTo>
                  <a:lnTo>
                    <a:pt x="1056668" y="340941"/>
                  </a:lnTo>
                  <a:lnTo>
                    <a:pt x="1055080" y="336496"/>
                  </a:lnTo>
                  <a:lnTo>
                    <a:pt x="1050633" y="327925"/>
                  </a:lnTo>
                  <a:lnTo>
                    <a:pt x="1045552" y="319672"/>
                  </a:lnTo>
                  <a:lnTo>
                    <a:pt x="1040152" y="312370"/>
                  </a:lnTo>
                  <a:lnTo>
                    <a:pt x="1033800" y="305386"/>
                  </a:lnTo>
                  <a:lnTo>
                    <a:pt x="1026813" y="299037"/>
                  </a:lnTo>
                  <a:lnTo>
                    <a:pt x="1018873" y="293006"/>
                  </a:lnTo>
                  <a:lnTo>
                    <a:pt x="1011250" y="288562"/>
                  </a:lnTo>
                  <a:lnTo>
                    <a:pt x="1002358" y="284117"/>
                  </a:lnTo>
                  <a:lnTo>
                    <a:pt x="997911" y="282213"/>
                  </a:lnTo>
                  <a:lnTo>
                    <a:pt x="993465" y="280625"/>
                  </a:lnTo>
                  <a:lnTo>
                    <a:pt x="988701" y="279356"/>
                  </a:lnTo>
                  <a:lnTo>
                    <a:pt x="983937" y="278403"/>
                  </a:lnTo>
                  <a:lnTo>
                    <a:pt x="978855" y="277451"/>
                  </a:lnTo>
                  <a:lnTo>
                    <a:pt x="974408" y="276816"/>
                  </a:lnTo>
                  <a:lnTo>
                    <a:pt x="969327" y="276181"/>
                  </a:lnTo>
                  <a:lnTo>
                    <a:pt x="964245" y="276181"/>
                  </a:lnTo>
                  <a:lnTo>
                    <a:pt x="958846" y="276181"/>
                  </a:lnTo>
                  <a:close/>
                  <a:moveTo>
                    <a:pt x="765743" y="0"/>
                  </a:moveTo>
                  <a:lnTo>
                    <a:pt x="771142" y="0"/>
                  </a:lnTo>
                  <a:lnTo>
                    <a:pt x="1173864" y="0"/>
                  </a:lnTo>
                  <a:lnTo>
                    <a:pt x="1179263" y="0"/>
                  </a:lnTo>
                  <a:lnTo>
                    <a:pt x="1184662" y="635"/>
                  </a:lnTo>
                  <a:lnTo>
                    <a:pt x="1190379" y="1270"/>
                  </a:lnTo>
                  <a:lnTo>
                    <a:pt x="1195461" y="2222"/>
                  </a:lnTo>
                  <a:lnTo>
                    <a:pt x="1200542" y="3810"/>
                  </a:lnTo>
                  <a:lnTo>
                    <a:pt x="1205624" y="4762"/>
                  </a:lnTo>
                  <a:lnTo>
                    <a:pt x="1210706" y="6667"/>
                  </a:lnTo>
                  <a:lnTo>
                    <a:pt x="1215787" y="8889"/>
                  </a:lnTo>
                  <a:lnTo>
                    <a:pt x="1220551" y="10794"/>
                  </a:lnTo>
                  <a:lnTo>
                    <a:pt x="1224998" y="13016"/>
                  </a:lnTo>
                  <a:lnTo>
                    <a:pt x="1229444" y="15873"/>
                  </a:lnTo>
                  <a:lnTo>
                    <a:pt x="1234208" y="18412"/>
                  </a:lnTo>
                  <a:lnTo>
                    <a:pt x="1238337" y="21587"/>
                  </a:lnTo>
                  <a:lnTo>
                    <a:pt x="1242466" y="24761"/>
                  </a:lnTo>
                  <a:lnTo>
                    <a:pt x="1246277" y="28253"/>
                  </a:lnTo>
                  <a:lnTo>
                    <a:pt x="1250088" y="31745"/>
                  </a:lnTo>
                  <a:lnTo>
                    <a:pt x="1253900" y="35872"/>
                  </a:lnTo>
                  <a:lnTo>
                    <a:pt x="1256758" y="39681"/>
                  </a:lnTo>
                  <a:lnTo>
                    <a:pt x="1260570" y="43491"/>
                  </a:lnTo>
                  <a:lnTo>
                    <a:pt x="1263110" y="47935"/>
                  </a:lnTo>
                  <a:lnTo>
                    <a:pt x="1266286" y="52379"/>
                  </a:lnTo>
                  <a:lnTo>
                    <a:pt x="1268510" y="56824"/>
                  </a:lnTo>
                  <a:lnTo>
                    <a:pt x="1271050" y="61585"/>
                  </a:lnTo>
                  <a:lnTo>
                    <a:pt x="1273274" y="66347"/>
                  </a:lnTo>
                  <a:lnTo>
                    <a:pt x="1275179" y="71109"/>
                  </a:lnTo>
                  <a:lnTo>
                    <a:pt x="1276767" y="76188"/>
                  </a:lnTo>
                  <a:lnTo>
                    <a:pt x="1278355" y="81267"/>
                  </a:lnTo>
                  <a:lnTo>
                    <a:pt x="1279626" y="86664"/>
                  </a:lnTo>
                  <a:lnTo>
                    <a:pt x="1280261" y="91743"/>
                  </a:lnTo>
                  <a:lnTo>
                    <a:pt x="1281214" y="97140"/>
                  </a:lnTo>
                  <a:lnTo>
                    <a:pt x="1281531" y="102854"/>
                  </a:lnTo>
                  <a:lnTo>
                    <a:pt x="1281849" y="108250"/>
                  </a:lnTo>
                  <a:lnTo>
                    <a:pt x="1281849" y="345702"/>
                  </a:lnTo>
                  <a:lnTo>
                    <a:pt x="1281849" y="351099"/>
                  </a:lnTo>
                  <a:lnTo>
                    <a:pt x="1282484" y="356496"/>
                  </a:lnTo>
                  <a:lnTo>
                    <a:pt x="1282802" y="361575"/>
                  </a:lnTo>
                  <a:lnTo>
                    <a:pt x="1284072" y="366337"/>
                  </a:lnTo>
                  <a:lnTo>
                    <a:pt x="1284707" y="371098"/>
                  </a:lnTo>
                  <a:lnTo>
                    <a:pt x="1285978" y="375543"/>
                  </a:lnTo>
                  <a:lnTo>
                    <a:pt x="1287566" y="379669"/>
                  </a:lnTo>
                  <a:lnTo>
                    <a:pt x="1289471" y="383796"/>
                  </a:lnTo>
                  <a:lnTo>
                    <a:pt x="1291059" y="387288"/>
                  </a:lnTo>
                  <a:lnTo>
                    <a:pt x="1293283" y="390780"/>
                  </a:lnTo>
                  <a:lnTo>
                    <a:pt x="1295188" y="393955"/>
                  </a:lnTo>
                  <a:lnTo>
                    <a:pt x="1298047" y="396812"/>
                  </a:lnTo>
                  <a:lnTo>
                    <a:pt x="1300270" y="399669"/>
                  </a:lnTo>
                  <a:lnTo>
                    <a:pt x="1303446" y="402208"/>
                  </a:lnTo>
                  <a:lnTo>
                    <a:pt x="1306304" y="404430"/>
                  </a:lnTo>
                  <a:lnTo>
                    <a:pt x="1309480" y="406335"/>
                  </a:lnTo>
                  <a:lnTo>
                    <a:pt x="1312656" y="407922"/>
                  </a:lnTo>
                  <a:lnTo>
                    <a:pt x="1316150" y="409510"/>
                  </a:lnTo>
                  <a:lnTo>
                    <a:pt x="1319644" y="410779"/>
                  </a:lnTo>
                  <a:lnTo>
                    <a:pt x="1323137" y="411414"/>
                  </a:lnTo>
                  <a:lnTo>
                    <a:pt x="1326949" y="412367"/>
                  </a:lnTo>
                  <a:lnTo>
                    <a:pt x="1331078" y="412684"/>
                  </a:lnTo>
                  <a:lnTo>
                    <a:pt x="1335206" y="412684"/>
                  </a:lnTo>
                  <a:lnTo>
                    <a:pt x="1339335" y="412367"/>
                  </a:lnTo>
                  <a:lnTo>
                    <a:pt x="1343464" y="411732"/>
                  </a:lnTo>
                  <a:lnTo>
                    <a:pt x="1347910" y="411097"/>
                  </a:lnTo>
                  <a:lnTo>
                    <a:pt x="1352039" y="409827"/>
                  </a:lnTo>
                  <a:lnTo>
                    <a:pt x="1356803" y="408875"/>
                  </a:lnTo>
                  <a:lnTo>
                    <a:pt x="1361568" y="406653"/>
                  </a:lnTo>
                  <a:lnTo>
                    <a:pt x="1366332" y="404748"/>
                  </a:lnTo>
                  <a:lnTo>
                    <a:pt x="1371096" y="402526"/>
                  </a:lnTo>
                  <a:lnTo>
                    <a:pt x="1375542" y="399986"/>
                  </a:lnTo>
                  <a:lnTo>
                    <a:pt x="1581349" y="281260"/>
                  </a:lnTo>
                  <a:lnTo>
                    <a:pt x="1586113" y="278721"/>
                  </a:lnTo>
                  <a:lnTo>
                    <a:pt x="1591195" y="276181"/>
                  </a:lnTo>
                  <a:lnTo>
                    <a:pt x="1596277" y="273959"/>
                  </a:lnTo>
                  <a:lnTo>
                    <a:pt x="1601358" y="272372"/>
                  </a:lnTo>
                  <a:lnTo>
                    <a:pt x="1606440" y="270784"/>
                  </a:lnTo>
                  <a:lnTo>
                    <a:pt x="1611522" y="269197"/>
                  </a:lnTo>
                  <a:lnTo>
                    <a:pt x="1617238" y="268562"/>
                  </a:lnTo>
                  <a:lnTo>
                    <a:pt x="1622320" y="267610"/>
                  </a:lnTo>
                  <a:lnTo>
                    <a:pt x="1627402" y="266975"/>
                  </a:lnTo>
                  <a:lnTo>
                    <a:pt x="1632801" y="266975"/>
                  </a:lnTo>
                  <a:lnTo>
                    <a:pt x="1637883" y="266975"/>
                  </a:lnTo>
                  <a:lnTo>
                    <a:pt x="1642964" y="266975"/>
                  </a:lnTo>
                  <a:lnTo>
                    <a:pt x="1648364" y="267610"/>
                  </a:lnTo>
                  <a:lnTo>
                    <a:pt x="1653445" y="268562"/>
                  </a:lnTo>
                  <a:lnTo>
                    <a:pt x="1658527" y="269197"/>
                  </a:lnTo>
                  <a:lnTo>
                    <a:pt x="1663609" y="270467"/>
                  </a:lnTo>
                  <a:lnTo>
                    <a:pt x="1668373" y="272054"/>
                  </a:lnTo>
                  <a:lnTo>
                    <a:pt x="1673454" y="273641"/>
                  </a:lnTo>
                  <a:lnTo>
                    <a:pt x="1678218" y="275546"/>
                  </a:lnTo>
                  <a:lnTo>
                    <a:pt x="1682982" y="277768"/>
                  </a:lnTo>
                  <a:lnTo>
                    <a:pt x="1687746" y="280308"/>
                  </a:lnTo>
                  <a:lnTo>
                    <a:pt x="1692193" y="282530"/>
                  </a:lnTo>
                  <a:lnTo>
                    <a:pt x="1696640" y="285704"/>
                  </a:lnTo>
                  <a:lnTo>
                    <a:pt x="1701086" y="288562"/>
                  </a:lnTo>
                  <a:lnTo>
                    <a:pt x="1705215" y="292053"/>
                  </a:lnTo>
                  <a:lnTo>
                    <a:pt x="1709344" y="295545"/>
                  </a:lnTo>
                  <a:lnTo>
                    <a:pt x="1713155" y="299037"/>
                  </a:lnTo>
                  <a:lnTo>
                    <a:pt x="1716648" y="302847"/>
                  </a:lnTo>
                  <a:lnTo>
                    <a:pt x="1720142" y="307291"/>
                  </a:lnTo>
                  <a:lnTo>
                    <a:pt x="1723318" y="311418"/>
                  </a:lnTo>
                  <a:lnTo>
                    <a:pt x="1726494" y="315862"/>
                  </a:lnTo>
                  <a:lnTo>
                    <a:pt x="1729670" y="320624"/>
                  </a:lnTo>
                  <a:lnTo>
                    <a:pt x="1930713" y="668866"/>
                  </a:lnTo>
                  <a:lnTo>
                    <a:pt x="1933254" y="673945"/>
                  </a:lnTo>
                  <a:lnTo>
                    <a:pt x="1935795" y="678707"/>
                  </a:lnTo>
                  <a:lnTo>
                    <a:pt x="1937701" y="683786"/>
                  </a:lnTo>
                  <a:lnTo>
                    <a:pt x="1939606" y="688865"/>
                  </a:lnTo>
                  <a:lnTo>
                    <a:pt x="1941194" y="693944"/>
                  </a:lnTo>
                  <a:lnTo>
                    <a:pt x="1942465" y="699341"/>
                  </a:lnTo>
                  <a:lnTo>
                    <a:pt x="1943735" y="704420"/>
                  </a:lnTo>
                  <a:lnTo>
                    <a:pt x="1944370" y="709499"/>
                  </a:lnTo>
                  <a:lnTo>
                    <a:pt x="1944688" y="715213"/>
                  </a:lnTo>
                  <a:lnTo>
                    <a:pt x="1944688" y="720292"/>
                  </a:lnTo>
                  <a:lnTo>
                    <a:pt x="1944688" y="725372"/>
                  </a:lnTo>
                  <a:lnTo>
                    <a:pt x="1944688" y="730768"/>
                  </a:lnTo>
                  <a:lnTo>
                    <a:pt x="1944370" y="735847"/>
                  </a:lnTo>
                  <a:lnTo>
                    <a:pt x="1943735" y="740927"/>
                  </a:lnTo>
                  <a:lnTo>
                    <a:pt x="1942465" y="746006"/>
                  </a:lnTo>
                  <a:lnTo>
                    <a:pt x="1941194" y="751085"/>
                  </a:lnTo>
                  <a:lnTo>
                    <a:pt x="1939606" y="756164"/>
                  </a:lnTo>
                  <a:lnTo>
                    <a:pt x="1938018" y="760926"/>
                  </a:lnTo>
                  <a:lnTo>
                    <a:pt x="1936113" y="766005"/>
                  </a:lnTo>
                  <a:lnTo>
                    <a:pt x="1933890" y="770767"/>
                  </a:lnTo>
                  <a:lnTo>
                    <a:pt x="1931349" y="775529"/>
                  </a:lnTo>
                  <a:lnTo>
                    <a:pt x="1929125" y="779655"/>
                  </a:lnTo>
                  <a:lnTo>
                    <a:pt x="1925949" y="784100"/>
                  </a:lnTo>
                  <a:lnTo>
                    <a:pt x="1923091" y="788226"/>
                  </a:lnTo>
                  <a:lnTo>
                    <a:pt x="1919597" y="792671"/>
                  </a:lnTo>
                  <a:lnTo>
                    <a:pt x="1916104" y="796480"/>
                  </a:lnTo>
                  <a:lnTo>
                    <a:pt x="1912610" y="800607"/>
                  </a:lnTo>
                  <a:lnTo>
                    <a:pt x="1908799" y="804099"/>
                  </a:lnTo>
                  <a:lnTo>
                    <a:pt x="1904352" y="807591"/>
                  </a:lnTo>
                  <a:lnTo>
                    <a:pt x="1900224" y="811083"/>
                  </a:lnTo>
                  <a:lnTo>
                    <a:pt x="1895777" y="813940"/>
                  </a:lnTo>
                  <a:lnTo>
                    <a:pt x="1891013" y="816797"/>
                  </a:lnTo>
                  <a:lnTo>
                    <a:pt x="1684888" y="935523"/>
                  </a:lnTo>
                  <a:lnTo>
                    <a:pt x="1680124" y="938380"/>
                  </a:lnTo>
                  <a:lnTo>
                    <a:pt x="1675995" y="941554"/>
                  </a:lnTo>
                  <a:lnTo>
                    <a:pt x="1671866" y="944094"/>
                  </a:lnTo>
                  <a:lnTo>
                    <a:pt x="1668055" y="947269"/>
                  </a:lnTo>
                  <a:lnTo>
                    <a:pt x="1664562" y="950760"/>
                  </a:lnTo>
                  <a:lnTo>
                    <a:pt x="1661385" y="953935"/>
                  </a:lnTo>
                  <a:lnTo>
                    <a:pt x="1658527" y="957427"/>
                  </a:lnTo>
                  <a:lnTo>
                    <a:pt x="1655986" y="960601"/>
                  </a:lnTo>
                  <a:lnTo>
                    <a:pt x="1654080" y="964093"/>
                  </a:lnTo>
                  <a:lnTo>
                    <a:pt x="1651857" y="967585"/>
                  </a:lnTo>
                  <a:lnTo>
                    <a:pt x="1649952" y="971395"/>
                  </a:lnTo>
                  <a:lnTo>
                    <a:pt x="1648681" y="975204"/>
                  </a:lnTo>
                  <a:lnTo>
                    <a:pt x="1647728" y="978696"/>
                  </a:lnTo>
                  <a:lnTo>
                    <a:pt x="1646776" y="982188"/>
                  </a:lnTo>
                  <a:lnTo>
                    <a:pt x="1646458" y="985997"/>
                  </a:lnTo>
                  <a:lnTo>
                    <a:pt x="1646458" y="989807"/>
                  </a:lnTo>
                  <a:lnTo>
                    <a:pt x="1646458" y="993616"/>
                  </a:lnTo>
                  <a:lnTo>
                    <a:pt x="1646776" y="997108"/>
                  </a:lnTo>
                  <a:lnTo>
                    <a:pt x="1647728" y="1000600"/>
                  </a:lnTo>
                  <a:lnTo>
                    <a:pt x="1648681" y="1004409"/>
                  </a:lnTo>
                  <a:lnTo>
                    <a:pt x="1649952" y="1008219"/>
                  </a:lnTo>
                  <a:lnTo>
                    <a:pt x="1651857" y="1011711"/>
                  </a:lnTo>
                  <a:lnTo>
                    <a:pt x="1654080" y="1015203"/>
                  </a:lnTo>
                  <a:lnTo>
                    <a:pt x="1656304" y="1018695"/>
                  </a:lnTo>
                  <a:lnTo>
                    <a:pt x="1658527" y="1022187"/>
                  </a:lnTo>
                  <a:lnTo>
                    <a:pt x="1661385" y="1025361"/>
                  </a:lnTo>
                  <a:lnTo>
                    <a:pt x="1664562" y="1028853"/>
                  </a:lnTo>
                  <a:lnTo>
                    <a:pt x="1668055" y="1032027"/>
                  </a:lnTo>
                  <a:lnTo>
                    <a:pt x="1671866" y="1035202"/>
                  </a:lnTo>
                  <a:lnTo>
                    <a:pt x="1675995" y="1038376"/>
                  </a:lnTo>
                  <a:lnTo>
                    <a:pt x="1680442" y="1040916"/>
                  </a:lnTo>
                  <a:lnTo>
                    <a:pt x="1684888" y="1043773"/>
                  </a:lnTo>
                  <a:lnTo>
                    <a:pt x="1891013" y="1162499"/>
                  </a:lnTo>
                  <a:lnTo>
                    <a:pt x="1895777" y="1165674"/>
                  </a:lnTo>
                  <a:lnTo>
                    <a:pt x="1900224" y="1168848"/>
                  </a:lnTo>
                  <a:lnTo>
                    <a:pt x="1904352" y="1171705"/>
                  </a:lnTo>
                  <a:lnTo>
                    <a:pt x="1908799" y="1175514"/>
                  </a:lnTo>
                  <a:lnTo>
                    <a:pt x="1912610" y="1179006"/>
                  </a:lnTo>
                  <a:lnTo>
                    <a:pt x="1916104" y="1182816"/>
                  </a:lnTo>
                  <a:lnTo>
                    <a:pt x="1919597" y="1186625"/>
                  </a:lnTo>
                  <a:lnTo>
                    <a:pt x="1923091" y="1191069"/>
                  </a:lnTo>
                  <a:lnTo>
                    <a:pt x="1925949" y="1195196"/>
                  </a:lnTo>
                  <a:lnTo>
                    <a:pt x="1929125" y="1199641"/>
                  </a:lnTo>
                  <a:lnTo>
                    <a:pt x="1931349" y="1204402"/>
                  </a:lnTo>
                  <a:lnTo>
                    <a:pt x="1933890" y="1209164"/>
                  </a:lnTo>
                  <a:lnTo>
                    <a:pt x="1936113" y="1213608"/>
                  </a:lnTo>
                  <a:lnTo>
                    <a:pt x="1938018" y="1218370"/>
                  </a:lnTo>
                  <a:lnTo>
                    <a:pt x="1939606" y="1223449"/>
                  </a:lnTo>
                  <a:lnTo>
                    <a:pt x="1941194" y="1228211"/>
                  </a:lnTo>
                  <a:lnTo>
                    <a:pt x="1942465" y="1233290"/>
                  </a:lnTo>
                  <a:lnTo>
                    <a:pt x="1943735" y="1238369"/>
                  </a:lnTo>
                  <a:lnTo>
                    <a:pt x="1944370" y="1243449"/>
                  </a:lnTo>
                  <a:lnTo>
                    <a:pt x="1944688" y="1249163"/>
                  </a:lnTo>
                  <a:lnTo>
                    <a:pt x="1944688" y="1254242"/>
                  </a:lnTo>
                  <a:lnTo>
                    <a:pt x="1944688" y="1259321"/>
                  </a:lnTo>
                  <a:lnTo>
                    <a:pt x="1944688" y="1264718"/>
                  </a:lnTo>
                  <a:lnTo>
                    <a:pt x="1944370" y="1269797"/>
                  </a:lnTo>
                  <a:lnTo>
                    <a:pt x="1943735" y="1274876"/>
                  </a:lnTo>
                  <a:lnTo>
                    <a:pt x="1942465" y="1280273"/>
                  </a:lnTo>
                  <a:lnTo>
                    <a:pt x="1941194" y="1285352"/>
                  </a:lnTo>
                  <a:lnTo>
                    <a:pt x="1939606" y="1290431"/>
                  </a:lnTo>
                  <a:lnTo>
                    <a:pt x="1937701" y="1295510"/>
                  </a:lnTo>
                  <a:lnTo>
                    <a:pt x="1935795" y="1300589"/>
                  </a:lnTo>
                  <a:lnTo>
                    <a:pt x="1933254" y="1305351"/>
                  </a:lnTo>
                  <a:lnTo>
                    <a:pt x="1930713" y="1310430"/>
                  </a:lnTo>
                  <a:lnTo>
                    <a:pt x="1729670" y="1658672"/>
                  </a:lnTo>
                  <a:lnTo>
                    <a:pt x="1726494" y="1663434"/>
                  </a:lnTo>
                  <a:lnTo>
                    <a:pt x="1723318" y="1668196"/>
                  </a:lnTo>
                  <a:lnTo>
                    <a:pt x="1720142" y="1672640"/>
                  </a:lnTo>
                  <a:lnTo>
                    <a:pt x="1716648" y="1676449"/>
                  </a:lnTo>
                  <a:lnTo>
                    <a:pt x="1713155" y="1680259"/>
                  </a:lnTo>
                  <a:lnTo>
                    <a:pt x="1709344" y="1684385"/>
                  </a:lnTo>
                  <a:lnTo>
                    <a:pt x="1705215" y="1687243"/>
                  </a:lnTo>
                  <a:lnTo>
                    <a:pt x="1701086" y="1691052"/>
                  </a:lnTo>
                  <a:lnTo>
                    <a:pt x="1696640" y="1693909"/>
                  </a:lnTo>
                  <a:lnTo>
                    <a:pt x="1692193" y="1696766"/>
                  </a:lnTo>
                  <a:lnTo>
                    <a:pt x="1687746" y="1699623"/>
                  </a:lnTo>
                  <a:lnTo>
                    <a:pt x="1682982" y="1701845"/>
                  </a:lnTo>
                  <a:lnTo>
                    <a:pt x="1678218" y="1703750"/>
                  </a:lnTo>
                  <a:lnTo>
                    <a:pt x="1673454" y="1705655"/>
                  </a:lnTo>
                  <a:lnTo>
                    <a:pt x="1668373" y="1707242"/>
                  </a:lnTo>
                  <a:lnTo>
                    <a:pt x="1663609" y="1708829"/>
                  </a:lnTo>
                  <a:lnTo>
                    <a:pt x="1658527" y="1710099"/>
                  </a:lnTo>
                  <a:lnTo>
                    <a:pt x="1653445" y="1711369"/>
                  </a:lnTo>
                  <a:lnTo>
                    <a:pt x="1648364" y="1712004"/>
                  </a:lnTo>
                  <a:lnTo>
                    <a:pt x="1642964" y="1712321"/>
                  </a:lnTo>
                  <a:lnTo>
                    <a:pt x="1637883" y="1712956"/>
                  </a:lnTo>
                  <a:lnTo>
                    <a:pt x="1632801" y="1712956"/>
                  </a:lnTo>
                  <a:lnTo>
                    <a:pt x="1627402" y="1712321"/>
                  </a:lnTo>
                  <a:lnTo>
                    <a:pt x="1622320" y="1712004"/>
                  </a:lnTo>
                  <a:lnTo>
                    <a:pt x="1617238" y="1711369"/>
                  </a:lnTo>
                  <a:lnTo>
                    <a:pt x="1611522" y="1710099"/>
                  </a:lnTo>
                  <a:lnTo>
                    <a:pt x="1606440" y="1708829"/>
                  </a:lnTo>
                  <a:lnTo>
                    <a:pt x="1601358" y="1707242"/>
                  </a:lnTo>
                  <a:lnTo>
                    <a:pt x="1596277" y="1705337"/>
                  </a:lnTo>
                  <a:lnTo>
                    <a:pt x="1591195" y="1703432"/>
                  </a:lnTo>
                  <a:lnTo>
                    <a:pt x="1586113" y="1701210"/>
                  </a:lnTo>
                  <a:lnTo>
                    <a:pt x="1581349" y="1698353"/>
                  </a:lnTo>
                  <a:lnTo>
                    <a:pt x="1375542" y="1579627"/>
                  </a:lnTo>
                  <a:lnTo>
                    <a:pt x="1371096" y="1576770"/>
                  </a:lnTo>
                  <a:lnTo>
                    <a:pt x="1366332" y="1574548"/>
                  </a:lnTo>
                  <a:lnTo>
                    <a:pt x="1361568" y="1572643"/>
                  </a:lnTo>
                  <a:lnTo>
                    <a:pt x="1356803" y="1571056"/>
                  </a:lnTo>
                  <a:lnTo>
                    <a:pt x="1352039" y="1569469"/>
                  </a:lnTo>
                  <a:lnTo>
                    <a:pt x="1347910" y="1568199"/>
                  </a:lnTo>
                  <a:lnTo>
                    <a:pt x="1343464" y="1567564"/>
                  </a:lnTo>
                  <a:lnTo>
                    <a:pt x="1339335" y="1567247"/>
                  </a:lnTo>
                  <a:lnTo>
                    <a:pt x="1335206" y="1566612"/>
                  </a:lnTo>
                  <a:lnTo>
                    <a:pt x="1331078" y="1566612"/>
                  </a:lnTo>
                  <a:lnTo>
                    <a:pt x="1326949" y="1567247"/>
                  </a:lnTo>
                  <a:lnTo>
                    <a:pt x="1323137" y="1567882"/>
                  </a:lnTo>
                  <a:lnTo>
                    <a:pt x="1319644" y="1568517"/>
                  </a:lnTo>
                  <a:lnTo>
                    <a:pt x="1316150" y="1569786"/>
                  </a:lnTo>
                  <a:lnTo>
                    <a:pt x="1312656" y="1571374"/>
                  </a:lnTo>
                  <a:lnTo>
                    <a:pt x="1309480" y="1572961"/>
                  </a:lnTo>
                  <a:lnTo>
                    <a:pt x="1306304" y="1574866"/>
                  </a:lnTo>
                  <a:lnTo>
                    <a:pt x="1303446" y="1577405"/>
                  </a:lnTo>
                  <a:lnTo>
                    <a:pt x="1300270" y="1579627"/>
                  </a:lnTo>
                  <a:lnTo>
                    <a:pt x="1298047" y="1582484"/>
                  </a:lnTo>
                  <a:lnTo>
                    <a:pt x="1295188" y="1585659"/>
                  </a:lnTo>
                  <a:lnTo>
                    <a:pt x="1293283" y="1588516"/>
                  </a:lnTo>
                  <a:lnTo>
                    <a:pt x="1291059" y="1592325"/>
                  </a:lnTo>
                  <a:lnTo>
                    <a:pt x="1289471" y="1595817"/>
                  </a:lnTo>
                  <a:lnTo>
                    <a:pt x="1287566" y="1599944"/>
                  </a:lnTo>
                  <a:lnTo>
                    <a:pt x="1285978" y="1604071"/>
                  </a:lnTo>
                  <a:lnTo>
                    <a:pt x="1284707" y="1608198"/>
                  </a:lnTo>
                  <a:lnTo>
                    <a:pt x="1284072" y="1612959"/>
                  </a:lnTo>
                  <a:lnTo>
                    <a:pt x="1282802" y="1618039"/>
                  </a:lnTo>
                  <a:lnTo>
                    <a:pt x="1282484" y="1622800"/>
                  </a:lnTo>
                  <a:lnTo>
                    <a:pt x="1281849" y="1628197"/>
                  </a:lnTo>
                  <a:lnTo>
                    <a:pt x="1281849" y="1633594"/>
                  </a:lnTo>
                  <a:lnTo>
                    <a:pt x="1281849" y="1871046"/>
                  </a:lnTo>
                  <a:lnTo>
                    <a:pt x="1281531" y="1877077"/>
                  </a:lnTo>
                  <a:lnTo>
                    <a:pt x="1281214" y="1882156"/>
                  </a:lnTo>
                  <a:lnTo>
                    <a:pt x="1280261" y="1887553"/>
                  </a:lnTo>
                  <a:lnTo>
                    <a:pt x="1279626" y="1892950"/>
                  </a:lnTo>
                  <a:lnTo>
                    <a:pt x="1278355" y="1898029"/>
                  </a:lnTo>
                  <a:lnTo>
                    <a:pt x="1276767" y="1903108"/>
                  </a:lnTo>
                  <a:lnTo>
                    <a:pt x="1275179" y="1908187"/>
                  </a:lnTo>
                  <a:lnTo>
                    <a:pt x="1273274" y="1913266"/>
                  </a:lnTo>
                  <a:lnTo>
                    <a:pt x="1271050" y="1918028"/>
                  </a:lnTo>
                  <a:lnTo>
                    <a:pt x="1268510" y="1922790"/>
                  </a:lnTo>
                  <a:lnTo>
                    <a:pt x="1266286" y="1927234"/>
                  </a:lnTo>
                  <a:lnTo>
                    <a:pt x="1263110" y="1931361"/>
                  </a:lnTo>
                  <a:lnTo>
                    <a:pt x="1260570" y="1935805"/>
                  </a:lnTo>
                  <a:lnTo>
                    <a:pt x="1256758" y="1939932"/>
                  </a:lnTo>
                  <a:lnTo>
                    <a:pt x="1253900" y="1944059"/>
                  </a:lnTo>
                  <a:lnTo>
                    <a:pt x="1250088" y="1947551"/>
                  </a:lnTo>
                  <a:lnTo>
                    <a:pt x="1246277" y="1951360"/>
                  </a:lnTo>
                  <a:lnTo>
                    <a:pt x="1242466" y="1954535"/>
                  </a:lnTo>
                  <a:lnTo>
                    <a:pt x="1238337" y="1958027"/>
                  </a:lnTo>
                  <a:lnTo>
                    <a:pt x="1234208" y="1960884"/>
                  </a:lnTo>
                  <a:lnTo>
                    <a:pt x="1229444" y="1963423"/>
                  </a:lnTo>
                  <a:lnTo>
                    <a:pt x="1224998" y="1966280"/>
                  </a:lnTo>
                  <a:lnTo>
                    <a:pt x="1220551" y="1968502"/>
                  </a:lnTo>
                  <a:lnTo>
                    <a:pt x="1215787" y="1971042"/>
                  </a:lnTo>
                  <a:lnTo>
                    <a:pt x="1210706" y="1972947"/>
                  </a:lnTo>
                  <a:lnTo>
                    <a:pt x="1205624" y="1974534"/>
                  </a:lnTo>
                  <a:lnTo>
                    <a:pt x="1200542" y="1976121"/>
                  </a:lnTo>
                  <a:lnTo>
                    <a:pt x="1195461" y="1977391"/>
                  </a:lnTo>
                  <a:lnTo>
                    <a:pt x="1190379" y="1978026"/>
                  </a:lnTo>
                  <a:lnTo>
                    <a:pt x="1184662" y="1978978"/>
                  </a:lnTo>
                  <a:lnTo>
                    <a:pt x="1179263" y="1979296"/>
                  </a:lnTo>
                  <a:lnTo>
                    <a:pt x="1173864" y="1979613"/>
                  </a:lnTo>
                  <a:lnTo>
                    <a:pt x="771142" y="1979613"/>
                  </a:lnTo>
                  <a:lnTo>
                    <a:pt x="765743" y="1979296"/>
                  </a:lnTo>
                  <a:lnTo>
                    <a:pt x="760344" y="1978978"/>
                  </a:lnTo>
                  <a:lnTo>
                    <a:pt x="754944" y="1978026"/>
                  </a:lnTo>
                  <a:lnTo>
                    <a:pt x="749545" y="1977391"/>
                  </a:lnTo>
                  <a:lnTo>
                    <a:pt x="744146" y="1976121"/>
                  </a:lnTo>
                  <a:lnTo>
                    <a:pt x="739064" y="1974534"/>
                  </a:lnTo>
                  <a:lnTo>
                    <a:pt x="733982" y="1972947"/>
                  </a:lnTo>
                  <a:lnTo>
                    <a:pt x="729218" y="1971042"/>
                  </a:lnTo>
                  <a:lnTo>
                    <a:pt x="724772" y="1968502"/>
                  </a:lnTo>
                  <a:lnTo>
                    <a:pt x="720008" y="1966280"/>
                  </a:lnTo>
                  <a:lnTo>
                    <a:pt x="715244" y="1963423"/>
                  </a:lnTo>
                  <a:lnTo>
                    <a:pt x="710797" y="1960884"/>
                  </a:lnTo>
                  <a:lnTo>
                    <a:pt x="706668" y="1958027"/>
                  </a:lnTo>
                  <a:lnTo>
                    <a:pt x="702540" y="1954535"/>
                  </a:lnTo>
                  <a:lnTo>
                    <a:pt x="698728" y="1951360"/>
                  </a:lnTo>
                  <a:lnTo>
                    <a:pt x="694917" y="1947551"/>
                  </a:lnTo>
                  <a:lnTo>
                    <a:pt x="691423" y="1944059"/>
                  </a:lnTo>
                  <a:lnTo>
                    <a:pt x="687930" y="1939932"/>
                  </a:lnTo>
                  <a:lnTo>
                    <a:pt x="684754" y="1935805"/>
                  </a:lnTo>
                  <a:lnTo>
                    <a:pt x="681578" y="1931361"/>
                  </a:lnTo>
                  <a:lnTo>
                    <a:pt x="678719" y="1927234"/>
                  </a:lnTo>
                  <a:lnTo>
                    <a:pt x="675861" y="1922790"/>
                  </a:lnTo>
                  <a:lnTo>
                    <a:pt x="673638" y="1918028"/>
                  </a:lnTo>
                  <a:lnTo>
                    <a:pt x="671732" y="1913266"/>
                  </a:lnTo>
                  <a:lnTo>
                    <a:pt x="669826" y="1908187"/>
                  </a:lnTo>
                  <a:lnTo>
                    <a:pt x="667921" y="1903108"/>
                  </a:lnTo>
                  <a:lnTo>
                    <a:pt x="666650" y="1898029"/>
                  </a:lnTo>
                  <a:lnTo>
                    <a:pt x="665380" y="1892950"/>
                  </a:lnTo>
                  <a:lnTo>
                    <a:pt x="664110" y="1887553"/>
                  </a:lnTo>
                  <a:lnTo>
                    <a:pt x="663474" y="1882156"/>
                  </a:lnTo>
                  <a:lnTo>
                    <a:pt x="663157" y="1877077"/>
                  </a:lnTo>
                  <a:lnTo>
                    <a:pt x="663157" y="1871046"/>
                  </a:lnTo>
                  <a:lnTo>
                    <a:pt x="663157" y="1633594"/>
                  </a:lnTo>
                  <a:lnTo>
                    <a:pt x="663157" y="1628197"/>
                  </a:lnTo>
                  <a:lnTo>
                    <a:pt x="662839" y="1623118"/>
                  </a:lnTo>
                  <a:lnTo>
                    <a:pt x="661886" y="1618039"/>
                  </a:lnTo>
                  <a:lnTo>
                    <a:pt x="661251" y="1612959"/>
                  </a:lnTo>
                  <a:lnTo>
                    <a:pt x="659981" y="1608515"/>
                  </a:lnTo>
                  <a:lnTo>
                    <a:pt x="658710" y="1604071"/>
                  </a:lnTo>
                  <a:lnTo>
                    <a:pt x="657122" y="1599944"/>
                  </a:lnTo>
                  <a:lnTo>
                    <a:pt x="655534" y="1596135"/>
                  </a:lnTo>
                  <a:lnTo>
                    <a:pt x="653629" y="1592325"/>
                  </a:lnTo>
                  <a:lnTo>
                    <a:pt x="651723" y="1588516"/>
                  </a:lnTo>
                  <a:lnTo>
                    <a:pt x="649500" y="1585659"/>
                  </a:lnTo>
                  <a:lnTo>
                    <a:pt x="646959" y="1582484"/>
                  </a:lnTo>
                  <a:lnTo>
                    <a:pt x="644418" y="1579627"/>
                  </a:lnTo>
                  <a:lnTo>
                    <a:pt x="641560" y="1577405"/>
                  </a:lnTo>
                  <a:lnTo>
                    <a:pt x="638384" y="1574866"/>
                  </a:lnTo>
                  <a:lnTo>
                    <a:pt x="635525" y="1572961"/>
                  </a:lnTo>
                  <a:lnTo>
                    <a:pt x="632032" y="1571374"/>
                  </a:lnTo>
                  <a:lnTo>
                    <a:pt x="628538" y="1569786"/>
                  </a:lnTo>
                  <a:lnTo>
                    <a:pt x="625044" y="1568517"/>
                  </a:lnTo>
                  <a:lnTo>
                    <a:pt x="621551" y="1567882"/>
                  </a:lnTo>
                  <a:lnTo>
                    <a:pt x="617739" y="1567247"/>
                  </a:lnTo>
                  <a:lnTo>
                    <a:pt x="613610" y="1566612"/>
                  </a:lnTo>
                  <a:lnTo>
                    <a:pt x="609799" y="1566612"/>
                  </a:lnTo>
                  <a:lnTo>
                    <a:pt x="605353" y="1567247"/>
                  </a:lnTo>
                  <a:lnTo>
                    <a:pt x="601224" y="1567564"/>
                  </a:lnTo>
                  <a:lnTo>
                    <a:pt x="596778" y="1568199"/>
                  </a:lnTo>
                  <a:lnTo>
                    <a:pt x="592649" y="1569469"/>
                  </a:lnTo>
                  <a:lnTo>
                    <a:pt x="587885" y="1571056"/>
                  </a:lnTo>
                  <a:lnTo>
                    <a:pt x="583438" y="1572643"/>
                  </a:lnTo>
                  <a:lnTo>
                    <a:pt x="578674" y="1574548"/>
                  </a:lnTo>
                  <a:lnTo>
                    <a:pt x="574228" y="1576770"/>
                  </a:lnTo>
                  <a:lnTo>
                    <a:pt x="569146" y="1579627"/>
                  </a:lnTo>
                  <a:lnTo>
                    <a:pt x="363339" y="1698353"/>
                  </a:lnTo>
                  <a:lnTo>
                    <a:pt x="358575" y="1701210"/>
                  </a:lnTo>
                  <a:lnTo>
                    <a:pt x="353493" y="1703432"/>
                  </a:lnTo>
                  <a:lnTo>
                    <a:pt x="348411" y="1705337"/>
                  </a:lnTo>
                  <a:lnTo>
                    <a:pt x="343330" y="1707242"/>
                  </a:lnTo>
                  <a:lnTo>
                    <a:pt x="338248" y="1708829"/>
                  </a:lnTo>
                  <a:lnTo>
                    <a:pt x="333166" y="1710099"/>
                  </a:lnTo>
                  <a:lnTo>
                    <a:pt x="328085" y="1711369"/>
                  </a:lnTo>
                  <a:lnTo>
                    <a:pt x="323003" y="1712004"/>
                  </a:lnTo>
                  <a:lnTo>
                    <a:pt x="317286" y="1712321"/>
                  </a:lnTo>
                  <a:lnTo>
                    <a:pt x="312205" y="1712956"/>
                  </a:lnTo>
                  <a:lnTo>
                    <a:pt x="306805" y="1712956"/>
                  </a:lnTo>
                  <a:lnTo>
                    <a:pt x="301724" y="1712321"/>
                  </a:lnTo>
                  <a:lnTo>
                    <a:pt x="296642" y="1712004"/>
                  </a:lnTo>
                  <a:lnTo>
                    <a:pt x="291560" y="1711369"/>
                  </a:lnTo>
                  <a:lnTo>
                    <a:pt x="286479" y="1710099"/>
                  </a:lnTo>
                  <a:lnTo>
                    <a:pt x="281397" y="1708829"/>
                  </a:lnTo>
                  <a:lnTo>
                    <a:pt x="276315" y="1707242"/>
                  </a:lnTo>
                  <a:lnTo>
                    <a:pt x="271551" y="1705655"/>
                  </a:lnTo>
                  <a:lnTo>
                    <a:pt x="266470" y="1703750"/>
                  </a:lnTo>
                  <a:lnTo>
                    <a:pt x="261706" y="1701845"/>
                  </a:lnTo>
                  <a:lnTo>
                    <a:pt x="256941" y="1699623"/>
                  </a:lnTo>
                  <a:lnTo>
                    <a:pt x="252813" y="1696766"/>
                  </a:lnTo>
                  <a:lnTo>
                    <a:pt x="248049" y="1693909"/>
                  </a:lnTo>
                  <a:lnTo>
                    <a:pt x="243602" y="1691052"/>
                  </a:lnTo>
                  <a:lnTo>
                    <a:pt x="239791" y="1687243"/>
                  </a:lnTo>
                  <a:lnTo>
                    <a:pt x="235980" y="1684385"/>
                  </a:lnTo>
                  <a:lnTo>
                    <a:pt x="231851" y="1680259"/>
                  </a:lnTo>
                  <a:lnTo>
                    <a:pt x="228040" y="1676449"/>
                  </a:lnTo>
                  <a:lnTo>
                    <a:pt x="224863" y="1672640"/>
                  </a:lnTo>
                  <a:lnTo>
                    <a:pt x="221370" y="1668196"/>
                  </a:lnTo>
                  <a:lnTo>
                    <a:pt x="218194" y="1663434"/>
                  </a:lnTo>
                  <a:lnTo>
                    <a:pt x="215335" y="1658672"/>
                  </a:lnTo>
                  <a:lnTo>
                    <a:pt x="14292" y="1310430"/>
                  </a:lnTo>
                  <a:lnTo>
                    <a:pt x="11751" y="1305351"/>
                  </a:lnTo>
                  <a:lnTo>
                    <a:pt x="9211" y="1300589"/>
                  </a:lnTo>
                  <a:lnTo>
                    <a:pt x="6987" y="1295510"/>
                  </a:lnTo>
                  <a:lnTo>
                    <a:pt x="5399" y="1290431"/>
                  </a:lnTo>
                  <a:lnTo>
                    <a:pt x="3811" y="1285352"/>
                  </a:lnTo>
                  <a:lnTo>
                    <a:pt x="2541" y="1280273"/>
                  </a:lnTo>
                  <a:lnTo>
                    <a:pt x="1588" y="1274876"/>
                  </a:lnTo>
                  <a:lnTo>
                    <a:pt x="635" y="1269797"/>
                  </a:lnTo>
                  <a:lnTo>
                    <a:pt x="318" y="1264718"/>
                  </a:lnTo>
                  <a:lnTo>
                    <a:pt x="0" y="1259321"/>
                  </a:lnTo>
                  <a:lnTo>
                    <a:pt x="0" y="1254242"/>
                  </a:lnTo>
                  <a:lnTo>
                    <a:pt x="318" y="1249163"/>
                  </a:lnTo>
                  <a:lnTo>
                    <a:pt x="635" y="1243449"/>
                  </a:lnTo>
                  <a:lnTo>
                    <a:pt x="1588" y="1238369"/>
                  </a:lnTo>
                  <a:lnTo>
                    <a:pt x="2223" y="1233290"/>
                  </a:lnTo>
                  <a:lnTo>
                    <a:pt x="3494" y="1228211"/>
                  </a:lnTo>
                  <a:lnTo>
                    <a:pt x="5082" y="1223449"/>
                  </a:lnTo>
                  <a:lnTo>
                    <a:pt x="6987" y="1218370"/>
                  </a:lnTo>
                  <a:lnTo>
                    <a:pt x="8893" y="1213608"/>
                  </a:lnTo>
                  <a:lnTo>
                    <a:pt x="10799" y="1209164"/>
                  </a:lnTo>
                  <a:lnTo>
                    <a:pt x="13339" y="1204402"/>
                  </a:lnTo>
                  <a:lnTo>
                    <a:pt x="15880" y="1199641"/>
                  </a:lnTo>
                  <a:lnTo>
                    <a:pt x="18739" y="1195196"/>
                  </a:lnTo>
                  <a:lnTo>
                    <a:pt x="21915" y="1191069"/>
                  </a:lnTo>
                  <a:lnTo>
                    <a:pt x="25091" y="1186625"/>
                  </a:lnTo>
                  <a:lnTo>
                    <a:pt x="28584" y="1182816"/>
                  </a:lnTo>
                  <a:lnTo>
                    <a:pt x="32396" y="1179006"/>
                  </a:lnTo>
                  <a:lnTo>
                    <a:pt x="36207" y="1175514"/>
                  </a:lnTo>
                  <a:lnTo>
                    <a:pt x="40336" y="1171705"/>
                  </a:lnTo>
                  <a:lnTo>
                    <a:pt x="44465" y="1168848"/>
                  </a:lnTo>
                  <a:lnTo>
                    <a:pt x="49229" y="1165674"/>
                  </a:lnTo>
                  <a:lnTo>
                    <a:pt x="53993" y="1162499"/>
                  </a:lnTo>
                  <a:lnTo>
                    <a:pt x="259800" y="1043773"/>
                  </a:lnTo>
                  <a:lnTo>
                    <a:pt x="264564" y="1040916"/>
                  </a:lnTo>
                  <a:lnTo>
                    <a:pt x="268693" y="1038376"/>
                  </a:lnTo>
                  <a:lnTo>
                    <a:pt x="272822" y="1035202"/>
                  </a:lnTo>
                  <a:lnTo>
                    <a:pt x="276633" y="1032027"/>
                  </a:lnTo>
                  <a:lnTo>
                    <a:pt x="280127" y="1028853"/>
                  </a:lnTo>
                  <a:lnTo>
                    <a:pt x="283303" y="1025361"/>
                  </a:lnTo>
                  <a:lnTo>
                    <a:pt x="286161" y="1022187"/>
                  </a:lnTo>
                  <a:lnTo>
                    <a:pt x="288702" y="1018695"/>
                  </a:lnTo>
                  <a:lnTo>
                    <a:pt x="291243" y="1015203"/>
                  </a:lnTo>
                  <a:lnTo>
                    <a:pt x="293148" y="1011711"/>
                  </a:lnTo>
                  <a:lnTo>
                    <a:pt x="294736" y="1008219"/>
                  </a:lnTo>
                  <a:lnTo>
                    <a:pt x="295689" y="1004409"/>
                  </a:lnTo>
                  <a:lnTo>
                    <a:pt x="296960" y="1000600"/>
                  </a:lnTo>
                  <a:lnTo>
                    <a:pt x="297912" y="997108"/>
                  </a:lnTo>
                  <a:lnTo>
                    <a:pt x="298230" y="993616"/>
                  </a:lnTo>
                  <a:lnTo>
                    <a:pt x="298230" y="989807"/>
                  </a:lnTo>
                  <a:lnTo>
                    <a:pt x="298230" y="985997"/>
                  </a:lnTo>
                  <a:lnTo>
                    <a:pt x="297912" y="982188"/>
                  </a:lnTo>
                  <a:lnTo>
                    <a:pt x="296960" y="978696"/>
                  </a:lnTo>
                  <a:lnTo>
                    <a:pt x="295689" y="975204"/>
                  </a:lnTo>
                  <a:lnTo>
                    <a:pt x="294736" y="971395"/>
                  </a:lnTo>
                  <a:lnTo>
                    <a:pt x="293148" y="967585"/>
                  </a:lnTo>
                  <a:lnTo>
                    <a:pt x="291243" y="964093"/>
                  </a:lnTo>
                  <a:lnTo>
                    <a:pt x="288702" y="960601"/>
                  </a:lnTo>
                  <a:lnTo>
                    <a:pt x="286161" y="957427"/>
                  </a:lnTo>
                  <a:lnTo>
                    <a:pt x="283303" y="953935"/>
                  </a:lnTo>
                  <a:lnTo>
                    <a:pt x="280127" y="950760"/>
                  </a:lnTo>
                  <a:lnTo>
                    <a:pt x="276633" y="947269"/>
                  </a:lnTo>
                  <a:lnTo>
                    <a:pt x="272822" y="944094"/>
                  </a:lnTo>
                  <a:lnTo>
                    <a:pt x="268693" y="941554"/>
                  </a:lnTo>
                  <a:lnTo>
                    <a:pt x="264564" y="938380"/>
                  </a:lnTo>
                  <a:lnTo>
                    <a:pt x="259800" y="935523"/>
                  </a:lnTo>
                  <a:lnTo>
                    <a:pt x="53993" y="816797"/>
                  </a:lnTo>
                  <a:lnTo>
                    <a:pt x="49229" y="813940"/>
                  </a:lnTo>
                  <a:lnTo>
                    <a:pt x="44465" y="811083"/>
                  </a:lnTo>
                  <a:lnTo>
                    <a:pt x="40336" y="807591"/>
                  </a:lnTo>
                  <a:lnTo>
                    <a:pt x="36207" y="804099"/>
                  </a:lnTo>
                  <a:lnTo>
                    <a:pt x="32396" y="800607"/>
                  </a:lnTo>
                  <a:lnTo>
                    <a:pt x="28584" y="796480"/>
                  </a:lnTo>
                  <a:lnTo>
                    <a:pt x="25091" y="792671"/>
                  </a:lnTo>
                  <a:lnTo>
                    <a:pt x="21915" y="788226"/>
                  </a:lnTo>
                  <a:lnTo>
                    <a:pt x="18739" y="784100"/>
                  </a:lnTo>
                  <a:lnTo>
                    <a:pt x="15880" y="779655"/>
                  </a:lnTo>
                  <a:lnTo>
                    <a:pt x="13339" y="775529"/>
                  </a:lnTo>
                  <a:lnTo>
                    <a:pt x="10799" y="770767"/>
                  </a:lnTo>
                  <a:lnTo>
                    <a:pt x="8893" y="766005"/>
                  </a:lnTo>
                  <a:lnTo>
                    <a:pt x="6987" y="760926"/>
                  </a:lnTo>
                  <a:lnTo>
                    <a:pt x="5082" y="756164"/>
                  </a:lnTo>
                  <a:lnTo>
                    <a:pt x="3494" y="751085"/>
                  </a:lnTo>
                  <a:lnTo>
                    <a:pt x="2223" y="746006"/>
                  </a:lnTo>
                  <a:lnTo>
                    <a:pt x="1588" y="740927"/>
                  </a:lnTo>
                  <a:lnTo>
                    <a:pt x="635" y="735847"/>
                  </a:lnTo>
                  <a:lnTo>
                    <a:pt x="318" y="730768"/>
                  </a:lnTo>
                  <a:lnTo>
                    <a:pt x="0" y="725372"/>
                  </a:lnTo>
                  <a:lnTo>
                    <a:pt x="0" y="720292"/>
                  </a:lnTo>
                  <a:lnTo>
                    <a:pt x="318" y="715213"/>
                  </a:lnTo>
                  <a:lnTo>
                    <a:pt x="635" y="709499"/>
                  </a:lnTo>
                  <a:lnTo>
                    <a:pt x="1588" y="704420"/>
                  </a:lnTo>
                  <a:lnTo>
                    <a:pt x="2541" y="699341"/>
                  </a:lnTo>
                  <a:lnTo>
                    <a:pt x="3811" y="693944"/>
                  </a:lnTo>
                  <a:lnTo>
                    <a:pt x="5399" y="688865"/>
                  </a:lnTo>
                  <a:lnTo>
                    <a:pt x="6987" y="683786"/>
                  </a:lnTo>
                  <a:lnTo>
                    <a:pt x="9211" y="678707"/>
                  </a:lnTo>
                  <a:lnTo>
                    <a:pt x="11751" y="673945"/>
                  </a:lnTo>
                  <a:lnTo>
                    <a:pt x="14292" y="668866"/>
                  </a:lnTo>
                  <a:lnTo>
                    <a:pt x="215335" y="320624"/>
                  </a:lnTo>
                  <a:lnTo>
                    <a:pt x="218194" y="315862"/>
                  </a:lnTo>
                  <a:lnTo>
                    <a:pt x="221370" y="311418"/>
                  </a:lnTo>
                  <a:lnTo>
                    <a:pt x="224863" y="307291"/>
                  </a:lnTo>
                  <a:lnTo>
                    <a:pt x="228040" y="302847"/>
                  </a:lnTo>
                  <a:lnTo>
                    <a:pt x="231851" y="299037"/>
                  </a:lnTo>
                  <a:lnTo>
                    <a:pt x="235980" y="295545"/>
                  </a:lnTo>
                  <a:lnTo>
                    <a:pt x="239791" y="292053"/>
                  </a:lnTo>
                  <a:lnTo>
                    <a:pt x="243602" y="288562"/>
                  </a:lnTo>
                  <a:lnTo>
                    <a:pt x="248049" y="285704"/>
                  </a:lnTo>
                  <a:lnTo>
                    <a:pt x="252813" y="282530"/>
                  </a:lnTo>
                  <a:lnTo>
                    <a:pt x="256941" y="280308"/>
                  </a:lnTo>
                  <a:lnTo>
                    <a:pt x="261706" y="277768"/>
                  </a:lnTo>
                  <a:lnTo>
                    <a:pt x="266470" y="275546"/>
                  </a:lnTo>
                  <a:lnTo>
                    <a:pt x="271551" y="273641"/>
                  </a:lnTo>
                  <a:lnTo>
                    <a:pt x="276315" y="272054"/>
                  </a:lnTo>
                  <a:lnTo>
                    <a:pt x="281397" y="270467"/>
                  </a:lnTo>
                  <a:lnTo>
                    <a:pt x="286479" y="269197"/>
                  </a:lnTo>
                  <a:lnTo>
                    <a:pt x="291560" y="268562"/>
                  </a:lnTo>
                  <a:lnTo>
                    <a:pt x="296642" y="267610"/>
                  </a:lnTo>
                  <a:lnTo>
                    <a:pt x="301724" y="266975"/>
                  </a:lnTo>
                  <a:lnTo>
                    <a:pt x="306805" y="266975"/>
                  </a:lnTo>
                  <a:lnTo>
                    <a:pt x="312205" y="266975"/>
                  </a:lnTo>
                  <a:lnTo>
                    <a:pt x="317286" y="266975"/>
                  </a:lnTo>
                  <a:lnTo>
                    <a:pt x="323003" y="267610"/>
                  </a:lnTo>
                  <a:lnTo>
                    <a:pt x="328085" y="268562"/>
                  </a:lnTo>
                  <a:lnTo>
                    <a:pt x="333166" y="269197"/>
                  </a:lnTo>
                  <a:lnTo>
                    <a:pt x="338248" y="270784"/>
                  </a:lnTo>
                  <a:lnTo>
                    <a:pt x="343330" y="272372"/>
                  </a:lnTo>
                  <a:lnTo>
                    <a:pt x="348411" y="273959"/>
                  </a:lnTo>
                  <a:lnTo>
                    <a:pt x="353493" y="276181"/>
                  </a:lnTo>
                  <a:lnTo>
                    <a:pt x="358575" y="278721"/>
                  </a:lnTo>
                  <a:lnTo>
                    <a:pt x="363339" y="281260"/>
                  </a:lnTo>
                  <a:lnTo>
                    <a:pt x="569146" y="399986"/>
                  </a:lnTo>
                  <a:lnTo>
                    <a:pt x="574228" y="402526"/>
                  </a:lnTo>
                  <a:lnTo>
                    <a:pt x="578674" y="404748"/>
                  </a:lnTo>
                  <a:lnTo>
                    <a:pt x="583438" y="406653"/>
                  </a:lnTo>
                  <a:lnTo>
                    <a:pt x="587885" y="408875"/>
                  </a:lnTo>
                  <a:lnTo>
                    <a:pt x="592649" y="409827"/>
                  </a:lnTo>
                  <a:lnTo>
                    <a:pt x="596778" y="411097"/>
                  </a:lnTo>
                  <a:lnTo>
                    <a:pt x="601224" y="411732"/>
                  </a:lnTo>
                  <a:lnTo>
                    <a:pt x="605353" y="412367"/>
                  </a:lnTo>
                  <a:lnTo>
                    <a:pt x="609799" y="412684"/>
                  </a:lnTo>
                  <a:lnTo>
                    <a:pt x="613610" y="412684"/>
                  </a:lnTo>
                  <a:lnTo>
                    <a:pt x="617739" y="412367"/>
                  </a:lnTo>
                  <a:lnTo>
                    <a:pt x="621551" y="411414"/>
                  </a:lnTo>
                  <a:lnTo>
                    <a:pt x="625044" y="410779"/>
                  </a:lnTo>
                  <a:lnTo>
                    <a:pt x="628538" y="409510"/>
                  </a:lnTo>
                  <a:lnTo>
                    <a:pt x="632032" y="407922"/>
                  </a:lnTo>
                  <a:lnTo>
                    <a:pt x="635525" y="406335"/>
                  </a:lnTo>
                  <a:lnTo>
                    <a:pt x="638384" y="404430"/>
                  </a:lnTo>
                  <a:lnTo>
                    <a:pt x="641560" y="402208"/>
                  </a:lnTo>
                  <a:lnTo>
                    <a:pt x="644418" y="399669"/>
                  </a:lnTo>
                  <a:lnTo>
                    <a:pt x="646959" y="396812"/>
                  </a:lnTo>
                  <a:lnTo>
                    <a:pt x="649500" y="393955"/>
                  </a:lnTo>
                  <a:lnTo>
                    <a:pt x="651723" y="390780"/>
                  </a:lnTo>
                  <a:lnTo>
                    <a:pt x="653629" y="387288"/>
                  </a:lnTo>
                  <a:lnTo>
                    <a:pt x="655534" y="383796"/>
                  </a:lnTo>
                  <a:lnTo>
                    <a:pt x="657122" y="379669"/>
                  </a:lnTo>
                  <a:lnTo>
                    <a:pt x="658710" y="375543"/>
                  </a:lnTo>
                  <a:lnTo>
                    <a:pt x="659981" y="371098"/>
                  </a:lnTo>
                  <a:lnTo>
                    <a:pt x="661251" y="366337"/>
                  </a:lnTo>
                  <a:lnTo>
                    <a:pt x="661886" y="361575"/>
                  </a:lnTo>
                  <a:lnTo>
                    <a:pt x="662839" y="356496"/>
                  </a:lnTo>
                  <a:lnTo>
                    <a:pt x="663157" y="351099"/>
                  </a:lnTo>
                  <a:lnTo>
                    <a:pt x="663157" y="345702"/>
                  </a:lnTo>
                  <a:lnTo>
                    <a:pt x="663157" y="108250"/>
                  </a:lnTo>
                  <a:lnTo>
                    <a:pt x="663157" y="102854"/>
                  </a:lnTo>
                  <a:lnTo>
                    <a:pt x="663474" y="97140"/>
                  </a:lnTo>
                  <a:lnTo>
                    <a:pt x="664110" y="91743"/>
                  </a:lnTo>
                  <a:lnTo>
                    <a:pt x="665380" y="86664"/>
                  </a:lnTo>
                  <a:lnTo>
                    <a:pt x="666650" y="81267"/>
                  </a:lnTo>
                  <a:lnTo>
                    <a:pt x="667921" y="76188"/>
                  </a:lnTo>
                  <a:lnTo>
                    <a:pt x="669826" y="71109"/>
                  </a:lnTo>
                  <a:lnTo>
                    <a:pt x="671732" y="66347"/>
                  </a:lnTo>
                  <a:lnTo>
                    <a:pt x="673638" y="61585"/>
                  </a:lnTo>
                  <a:lnTo>
                    <a:pt x="675861" y="56824"/>
                  </a:lnTo>
                  <a:lnTo>
                    <a:pt x="678719" y="52379"/>
                  </a:lnTo>
                  <a:lnTo>
                    <a:pt x="681578" y="47935"/>
                  </a:lnTo>
                  <a:lnTo>
                    <a:pt x="684754" y="43491"/>
                  </a:lnTo>
                  <a:lnTo>
                    <a:pt x="687930" y="39681"/>
                  </a:lnTo>
                  <a:lnTo>
                    <a:pt x="691423" y="35872"/>
                  </a:lnTo>
                  <a:lnTo>
                    <a:pt x="694917" y="31745"/>
                  </a:lnTo>
                  <a:lnTo>
                    <a:pt x="698728" y="28253"/>
                  </a:lnTo>
                  <a:lnTo>
                    <a:pt x="702540" y="24761"/>
                  </a:lnTo>
                  <a:lnTo>
                    <a:pt x="706668" y="21587"/>
                  </a:lnTo>
                  <a:lnTo>
                    <a:pt x="710797" y="18412"/>
                  </a:lnTo>
                  <a:lnTo>
                    <a:pt x="715244" y="15873"/>
                  </a:lnTo>
                  <a:lnTo>
                    <a:pt x="720008" y="13016"/>
                  </a:lnTo>
                  <a:lnTo>
                    <a:pt x="724772" y="10794"/>
                  </a:lnTo>
                  <a:lnTo>
                    <a:pt x="729218" y="8889"/>
                  </a:lnTo>
                  <a:lnTo>
                    <a:pt x="733982" y="6667"/>
                  </a:lnTo>
                  <a:lnTo>
                    <a:pt x="739064" y="4762"/>
                  </a:lnTo>
                  <a:lnTo>
                    <a:pt x="744146" y="3810"/>
                  </a:lnTo>
                  <a:lnTo>
                    <a:pt x="749545" y="2222"/>
                  </a:lnTo>
                  <a:lnTo>
                    <a:pt x="754944" y="1270"/>
                  </a:lnTo>
                  <a:lnTo>
                    <a:pt x="760344" y="635"/>
                  </a:lnTo>
                  <a:lnTo>
                    <a:pt x="765743"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9" name="组合 38"/>
          <p:cNvGrpSpPr/>
          <p:nvPr/>
        </p:nvGrpSpPr>
        <p:grpSpPr>
          <a:xfrm>
            <a:off x="9158305" y="2854452"/>
            <a:ext cx="1769807" cy="1769807"/>
            <a:chOff x="8776009" y="2930652"/>
            <a:chExt cx="1769807" cy="1769807"/>
          </a:xfrm>
        </p:grpSpPr>
        <p:sp>
          <p:nvSpPr>
            <p:cNvPr id="31" name="椭圆 30"/>
            <p:cNvSpPr/>
            <p:nvPr/>
          </p:nvSpPr>
          <p:spPr>
            <a:xfrm>
              <a:off x="8776009" y="2930652"/>
              <a:ext cx="1769807" cy="1769807"/>
            </a:xfrm>
            <a:prstGeom prst="ellipse">
              <a:avLst/>
            </a:prstGeom>
            <a:solidFill>
              <a:srgbClr val="594A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Shape"/>
            <p:cNvSpPr>
              <a:spLocks/>
            </p:cNvSpPr>
            <p:nvPr/>
          </p:nvSpPr>
          <p:spPr bwMode="auto">
            <a:xfrm>
              <a:off x="9349755" y="3417487"/>
              <a:ext cx="622314" cy="796137"/>
            </a:xfrm>
            <a:custGeom>
              <a:avLst/>
              <a:gdLst>
                <a:gd name="T0" fmla="*/ 1139504 w 1546226"/>
                <a:gd name="T1" fmla="*/ 1893571 h 1979613"/>
                <a:gd name="T2" fmla="*/ 1117260 w 1546226"/>
                <a:gd name="T3" fmla="*/ 1969136 h 1979613"/>
                <a:gd name="T4" fmla="*/ 423882 w 1546226"/>
                <a:gd name="T5" fmla="*/ 1965643 h 1979613"/>
                <a:gd name="T6" fmla="*/ 408946 w 1546226"/>
                <a:gd name="T7" fmla="*/ 1888173 h 1979613"/>
                <a:gd name="T8" fmla="*/ 965201 w 1546226"/>
                <a:gd name="T9" fmla="*/ 1608456 h 1979613"/>
                <a:gd name="T10" fmla="*/ 1020446 w 1546226"/>
                <a:gd name="T11" fmla="*/ 1663701 h 1979613"/>
                <a:gd name="T12" fmla="*/ 977266 w 1546226"/>
                <a:gd name="T13" fmla="*/ 1729106 h 1979613"/>
                <a:gd name="T14" fmla="*/ 536258 w 1546226"/>
                <a:gd name="T15" fmla="*/ 1704658 h 1979613"/>
                <a:gd name="T16" fmla="*/ 543878 w 1546226"/>
                <a:gd name="T17" fmla="*/ 1626236 h 1979613"/>
                <a:gd name="T18" fmla="*/ 859473 w 1546226"/>
                <a:gd name="T19" fmla="*/ 1366838 h 1979613"/>
                <a:gd name="T20" fmla="*/ 895986 w 1546226"/>
                <a:gd name="T21" fmla="*/ 1436370 h 1979613"/>
                <a:gd name="T22" fmla="*/ 835026 w 1546226"/>
                <a:gd name="T23" fmla="*/ 1485900 h 1979613"/>
                <a:gd name="T24" fmla="*/ 652463 w 1546226"/>
                <a:gd name="T25" fmla="*/ 1442403 h 1979613"/>
                <a:gd name="T26" fmla="*/ 681991 w 1546226"/>
                <a:gd name="T27" fmla="*/ 1369695 h 1979613"/>
                <a:gd name="T28" fmla="*/ 1304222 w 1546226"/>
                <a:gd name="T29" fmla="*/ 1188236 h 1979613"/>
                <a:gd name="T30" fmla="*/ 1445365 w 1546226"/>
                <a:gd name="T31" fmla="*/ 1409543 h 1979613"/>
                <a:gd name="T32" fmla="*/ 1521804 w 1546226"/>
                <a:gd name="T33" fmla="*/ 1643532 h 1979613"/>
                <a:gd name="T34" fmla="*/ 1542420 w 1546226"/>
                <a:gd name="T35" fmla="*/ 1979613 h 1979613"/>
                <a:gd name="T36" fmla="*/ 1276311 w 1546226"/>
                <a:gd name="T37" fmla="*/ 1712016 h 1979613"/>
                <a:gd name="T38" fmla="*/ 1209387 w 1546226"/>
                <a:gd name="T39" fmla="*/ 1506880 h 1979613"/>
                <a:gd name="T40" fmla="*/ 1061267 w 1546226"/>
                <a:gd name="T41" fmla="*/ 1303011 h 1979613"/>
                <a:gd name="T42" fmla="*/ 1032087 w 1546226"/>
                <a:gd name="T43" fmla="*/ 1155896 h 1979613"/>
                <a:gd name="T44" fmla="*/ 847726 w 1546226"/>
                <a:gd name="T45" fmla="*/ 496570 h 1979613"/>
                <a:gd name="T46" fmla="*/ 896938 w 1546226"/>
                <a:gd name="T47" fmla="*/ 557212 h 1979613"/>
                <a:gd name="T48" fmla="*/ 847726 w 1546226"/>
                <a:gd name="T49" fmla="*/ 617855 h 1979613"/>
                <a:gd name="T50" fmla="*/ 656908 w 1546226"/>
                <a:gd name="T51" fmla="*/ 586740 h 1979613"/>
                <a:gd name="T52" fmla="*/ 672148 w 1546226"/>
                <a:gd name="T53" fmla="*/ 509270 h 1979613"/>
                <a:gd name="T54" fmla="*/ 988378 w 1546226"/>
                <a:gd name="T55" fmla="*/ 255587 h 1979613"/>
                <a:gd name="T56" fmla="*/ 1017588 w 1546226"/>
                <a:gd name="T57" fmla="*/ 328295 h 1979613"/>
                <a:gd name="T58" fmla="*/ 587375 w 1546226"/>
                <a:gd name="T59" fmla="*/ 371475 h 1979613"/>
                <a:gd name="T60" fmla="*/ 527050 w 1546226"/>
                <a:gd name="T61" fmla="*/ 322262 h 1979613"/>
                <a:gd name="T62" fmla="*/ 563563 w 1546226"/>
                <a:gd name="T63" fmla="*/ 252730 h 1979613"/>
                <a:gd name="T64" fmla="*/ 1543686 w 1546226"/>
                <a:gd name="T65" fmla="*/ 172057 h 1979613"/>
                <a:gd name="T66" fmla="*/ 1479895 w 1546226"/>
                <a:gd name="T67" fmla="*/ 486332 h 1979613"/>
                <a:gd name="T68" fmla="*/ 1310737 w 1546226"/>
                <a:gd name="T69" fmla="*/ 784417 h 1979613"/>
                <a:gd name="T70" fmla="*/ 1144435 w 1546226"/>
                <a:gd name="T71" fmla="*/ 941872 h 1979613"/>
                <a:gd name="T72" fmla="*/ 913707 w 1546226"/>
                <a:gd name="T73" fmla="*/ 1072978 h 1979613"/>
                <a:gd name="T74" fmla="*/ 591894 w 1546226"/>
                <a:gd name="T75" fmla="*/ 1216782 h 1979613"/>
                <a:gd name="T76" fmla="*/ 376083 w 1546226"/>
                <a:gd name="T77" fmla="*/ 1436140 h 1979613"/>
                <a:gd name="T78" fmla="*/ 278650 w 1546226"/>
                <a:gd name="T79" fmla="*/ 1673275 h 1979613"/>
                <a:gd name="T80" fmla="*/ 256752 w 1546226"/>
                <a:gd name="T81" fmla="*/ 1943107 h 1979613"/>
                <a:gd name="T82" fmla="*/ 11425 w 1546226"/>
                <a:gd name="T83" fmla="*/ 1721210 h 1979613"/>
                <a:gd name="T84" fmla="*/ 94893 w 1546226"/>
                <a:gd name="T85" fmla="*/ 1422807 h 1979613"/>
                <a:gd name="T86" fmla="*/ 266908 w 1546226"/>
                <a:gd name="T87" fmla="*/ 1159959 h 1979613"/>
                <a:gd name="T88" fmla="*/ 445904 w 1546226"/>
                <a:gd name="T89" fmla="*/ 1007266 h 1979613"/>
                <a:gd name="T90" fmla="*/ 691866 w 1546226"/>
                <a:gd name="T91" fmla="*/ 883143 h 1979613"/>
                <a:gd name="T92" fmla="*/ 1012409 w 1546226"/>
                <a:gd name="T93" fmla="*/ 720292 h 1979613"/>
                <a:gd name="T94" fmla="*/ 1199340 w 1546226"/>
                <a:gd name="T95" fmla="*/ 492998 h 1979613"/>
                <a:gd name="T96" fmla="*/ 1277730 w 1546226"/>
                <a:gd name="T97" fmla="*/ 259356 h 1979613"/>
                <a:gd name="T98" fmla="*/ 463603 w 1546226"/>
                <a:gd name="T99" fmla="*/ 0 h 1979613"/>
                <a:gd name="T100" fmla="*/ 1141411 w 1546226"/>
                <a:gd name="T101" fmla="*/ 43609 h 1979613"/>
                <a:gd name="T102" fmla="*/ 1112176 w 1546226"/>
                <a:gd name="T103" fmla="*/ 116504 h 1979613"/>
                <a:gd name="T104" fmla="*/ 419433 w 1546226"/>
                <a:gd name="T105" fmla="*/ 105681 h 1979613"/>
                <a:gd name="T106" fmla="*/ 412124 w 1546226"/>
                <a:gd name="T107" fmla="*/ 27693 h 1979613"/>
                <a:gd name="T108" fmla="*/ 256779 w 1546226"/>
                <a:gd name="T109" fmla="*/ 31137 h 1979613"/>
                <a:gd name="T110" fmla="*/ 279287 w 1546226"/>
                <a:gd name="T111" fmla="*/ 311049 h 1979613"/>
                <a:gd name="T112" fmla="*/ 361076 w 1546226"/>
                <a:gd name="T113" fmla="*/ 519156 h 1979613"/>
                <a:gd name="T114" fmla="*/ 530043 w 1546226"/>
                <a:gd name="T115" fmla="*/ 718050 h 1979613"/>
                <a:gd name="T116" fmla="*/ 466323 w 1546226"/>
                <a:gd name="T117" fmla="*/ 850539 h 1979613"/>
                <a:gd name="T118" fmla="*/ 255828 w 1546226"/>
                <a:gd name="T119" fmla="*/ 808600 h 1979613"/>
                <a:gd name="T120" fmla="*/ 108418 w 1546226"/>
                <a:gd name="T121" fmla="*/ 587149 h 1979613"/>
                <a:gd name="T122" fmla="*/ 28214 w 1546226"/>
                <a:gd name="T123" fmla="*/ 353306 h 1979613"/>
                <a:gd name="T124" fmla="*/ 2853 w 1546226"/>
                <a:gd name="T125" fmla="*/ 15886 h 1979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6226" h="1979613">
                  <a:moveTo>
                    <a:pt x="463603" y="1855788"/>
                  </a:moveTo>
                  <a:lnTo>
                    <a:pt x="1082623" y="1855788"/>
                  </a:lnTo>
                  <a:lnTo>
                    <a:pt x="1088978" y="1856106"/>
                  </a:lnTo>
                  <a:lnTo>
                    <a:pt x="1095016" y="1857058"/>
                  </a:lnTo>
                  <a:lnTo>
                    <a:pt x="1101054" y="1858646"/>
                  </a:lnTo>
                  <a:lnTo>
                    <a:pt x="1106773" y="1860551"/>
                  </a:lnTo>
                  <a:lnTo>
                    <a:pt x="1112176" y="1863091"/>
                  </a:lnTo>
                  <a:lnTo>
                    <a:pt x="1117260" y="1866266"/>
                  </a:lnTo>
                  <a:lnTo>
                    <a:pt x="1122026" y="1869758"/>
                  </a:lnTo>
                  <a:lnTo>
                    <a:pt x="1126157" y="1873886"/>
                  </a:lnTo>
                  <a:lnTo>
                    <a:pt x="1130606" y="1878013"/>
                  </a:lnTo>
                  <a:lnTo>
                    <a:pt x="1134102" y="1883093"/>
                  </a:lnTo>
                  <a:lnTo>
                    <a:pt x="1137279" y="1888173"/>
                  </a:lnTo>
                  <a:lnTo>
                    <a:pt x="1139504" y="1893571"/>
                  </a:lnTo>
                  <a:lnTo>
                    <a:pt x="1141411" y="1899286"/>
                  </a:lnTo>
                  <a:lnTo>
                    <a:pt x="1142999" y="1905318"/>
                  </a:lnTo>
                  <a:lnTo>
                    <a:pt x="1144270" y="1911351"/>
                  </a:lnTo>
                  <a:lnTo>
                    <a:pt x="1144588" y="1917701"/>
                  </a:lnTo>
                  <a:lnTo>
                    <a:pt x="1144270" y="1924051"/>
                  </a:lnTo>
                  <a:lnTo>
                    <a:pt x="1142999" y="1930401"/>
                  </a:lnTo>
                  <a:lnTo>
                    <a:pt x="1141411" y="1936116"/>
                  </a:lnTo>
                  <a:lnTo>
                    <a:pt x="1139504" y="1941513"/>
                  </a:lnTo>
                  <a:lnTo>
                    <a:pt x="1137279" y="1947228"/>
                  </a:lnTo>
                  <a:lnTo>
                    <a:pt x="1134102" y="1952308"/>
                  </a:lnTo>
                  <a:lnTo>
                    <a:pt x="1130606" y="1956753"/>
                  </a:lnTo>
                  <a:lnTo>
                    <a:pt x="1126157" y="1961198"/>
                  </a:lnTo>
                  <a:lnTo>
                    <a:pt x="1122026" y="1965643"/>
                  </a:lnTo>
                  <a:lnTo>
                    <a:pt x="1117260" y="1969136"/>
                  </a:lnTo>
                  <a:lnTo>
                    <a:pt x="1112176" y="1972311"/>
                  </a:lnTo>
                  <a:lnTo>
                    <a:pt x="1106773" y="1974533"/>
                  </a:lnTo>
                  <a:lnTo>
                    <a:pt x="1101054" y="1976756"/>
                  </a:lnTo>
                  <a:lnTo>
                    <a:pt x="1095016" y="1978026"/>
                  </a:lnTo>
                  <a:lnTo>
                    <a:pt x="1088978" y="1979296"/>
                  </a:lnTo>
                  <a:lnTo>
                    <a:pt x="1082623" y="1979613"/>
                  </a:lnTo>
                  <a:lnTo>
                    <a:pt x="463603" y="1979613"/>
                  </a:lnTo>
                  <a:lnTo>
                    <a:pt x="457248" y="1979296"/>
                  </a:lnTo>
                  <a:lnTo>
                    <a:pt x="450892" y="1978026"/>
                  </a:lnTo>
                  <a:lnTo>
                    <a:pt x="445172" y="1976756"/>
                  </a:lnTo>
                  <a:lnTo>
                    <a:pt x="439135" y="1974533"/>
                  </a:lnTo>
                  <a:lnTo>
                    <a:pt x="433733" y="1972311"/>
                  </a:lnTo>
                  <a:lnTo>
                    <a:pt x="428648" y="1969136"/>
                  </a:lnTo>
                  <a:lnTo>
                    <a:pt x="423882" y="1965643"/>
                  </a:lnTo>
                  <a:lnTo>
                    <a:pt x="419433" y="1961198"/>
                  </a:lnTo>
                  <a:lnTo>
                    <a:pt x="415620" y="1956753"/>
                  </a:lnTo>
                  <a:lnTo>
                    <a:pt x="412124" y="1952308"/>
                  </a:lnTo>
                  <a:lnTo>
                    <a:pt x="408946" y="1947228"/>
                  </a:lnTo>
                  <a:lnTo>
                    <a:pt x="406087" y="1941513"/>
                  </a:lnTo>
                  <a:lnTo>
                    <a:pt x="404180" y="1936116"/>
                  </a:lnTo>
                  <a:lnTo>
                    <a:pt x="402591" y="1930401"/>
                  </a:lnTo>
                  <a:lnTo>
                    <a:pt x="401956" y="1924051"/>
                  </a:lnTo>
                  <a:lnTo>
                    <a:pt x="401638" y="1917701"/>
                  </a:lnTo>
                  <a:lnTo>
                    <a:pt x="401956" y="1911351"/>
                  </a:lnTo>
                  <a:lnTo>
                    <a:pt x="402591" y="1905318"/>
                  </a:lnTo>
                  <a:lnTo>
                    <a:pt x="404180" y="1899286"/>
                  </a:lnTo>
                  <a:lnTo>
                    <a:pt x="406087" y="1893571"/>
                  </a:lnTo>
                  <a:lnTo>
                    <a:pt x="408946" y="1888173"/>
                  </a:lnTo>
                  <a:lnTo>
                    <a:pt x="412124" y="1883093"/>
                  </a:lnTo>
                  <a:lnTo>
                    <a:pt x="415620" y="1878013"/>
                  </a:lnTo>
                  <a:lnTo>
                    <a:pt x="419433" y="1873886"/>
                  </a:lnTo>
                  <a:lnTo>
                    <a:pt x="423882" y="1869758"/>
                  </a:lnTo>
                  <a:lnTo>
                    <a:pt x="428648" y="1866266"/>
                  </a:lnTo>
                  <a:lnTo>
                    <a:pt x="433733" y="1863091"/>
                  </a:lnTo>
                  <a:lnTo>
                    <a:pt x="439135" y="1860551"/>
                  </a:lnTo>
                  <a:lnTo>
                    <a:pt x="445172" y="1858646"/>
                  </a:lnTo>
                  <a:lnTo>
                    <a:pt x="450892" y="1857058"/>
                  </a:lnTo>
                  <a:lnTo>
                    <a:pt x="457248" y="1856106"/>
                  </a:lnTo>
                  <a:lnTo>
                    <a:pt x="463603" y="1855788"/>
                  </a:lnTo>
                  <a:close/>
                  <a:moveTo>
                    <a:pt x="587375" y="1608138"/>
                  </a:moveTo>
                  <a:lnTo>
                    <a:pt x="958851" y="1608138"/>
                  </a:lnTo>
                  <a:lnTo>
                    <a:pt x="965201" y="1608456"/>
                  </a:lnTo>
                  <a:lnTo>
                    <a:pt x="971551" y="1609408"/>
                  </a:lnTo>
                  <a:lnTo>
                    <a:pt x="977266" y="1610996"/>
                  </a:lnTo>
                  <a:lnTo>
                    <a:pt x="982981" y="1612901"/>
                  </a:lnTo>
                  <a:lnTo>
                    <a:pt x="988378" y="1615758"/>
                  </a:lnTo>
                  <a:lnTo>
                    <a:pt x="993458" y="1618616"/>
                  </a:lnTo>
                  <a:lnTo>
                    <a:pt x="998221" y="1622426"/>
                  </a:lnTo>
                  <a:lnTo>
                    <a:pt x="1002348" y="1626236"/>
                  </a:lnTo>
                  <a:lnTo>
                    <a:pt x="1006793" y="1630998"/>
                  </a:lnTo>
                  <a:lnTo>
                    <a:pt x="1010286" y="1635761"/>
                  </a:lnTo>
                  <a:lnTo>
                    <a:pt x="1013461" y="1640841"/>
                  </a:lnTo>
                  <a:lnTo>
                    <a:pt x="1015683" y="1646238"/>
                  </a:lnTo>
                  <a:lnTo>
                    <a:pt x="1017588" y="1651636"/>
                  </a:lnTo>
                  <a:lnTo>
                    <a:pt x="1019176" y="1657668"/>
                  </a:lnTo>
                  <a:lnTo>
                    <a:pt x="1020446" y="1663701"/>
                  </a:lnTo>
                  <a:lnTo>
                    <a:pt x="1020763" y="1670051"/>
                  </a:lnTo>
                  <a:lnTo>
                    <a:pt x="1020446" y="1676401"/>
                  </a:lnTo>
                  <a:lnTo>
                    <a:pt x="1019176" y="1682751"/>
                  </a:lnTo>
                  <a:lnTo>
                    <a:pt x="1017588" y="1688466"/>
                  </a:lnTo>
                  <a:lnTo>
                    <a:pt x="1015683" y="1694498"/>
                  </a:lnTo>
                  <a:lnTo>
                    <a:pt x="1013461" y="1699578"/>
                  </a:lnTo>
                  <a:lnTo>
                    <a:pt x="1010286" y="1704658"/>
                  </a:lnTo>
                  <a:lnTo>
                    <a:pt x="1006793" y="1709738"/>
                  </a:lnTo>
                  <a:lnTo>
                    <a:pt x="1002348" y="1713866"/>
                  </a:lnTo>
                  <a:lnTo>
                    <a:pt x="998221" y="1717993"/>
                  </a:lnTo>
                  <a:lnTo>
                    <a:pt x="993458" y="1721486"/>
                  </a:lnTo>
                  <a:lnTo>
                    <a:pt x="988378" y="1724661"/>
                  </a:lnTo>
                  <a:lnTo>
                    <a:pt x="982981" y="1727201"/>
                  </a:lnTo>
                  <a:lnTo>
                    <a:pt x="977266" y="1729106"/>
                  </a:lnTo>
                  <a:lnTo>
                    <a:pt x="971551" y="1730693"/>
                  </a:lnTo>
                  <a:lnTo>
                    <a:pt x="965201" y="1731646"/>
                  </a:lnTo>
                  <a:lnTo>
                    <a:pt x="958851" y="1731963"/>
                  </a:lnTo>
                  <a:lnTo>
                    <a:pt x="587375" y="1731963"/>
                  </a:lnTo>
                  <a:lnTo>
                    <a:pt x="581343" y="1731646"/>
                  </a:lnTo>
                  <a:lnTo>
                    <a:pt x="575310" y="1730693"/>
                  </a:lnTo>
                  <a:lnTo>
                    <a:pt x="568960" y="1729106"/>
                  </a:lnTo>
                  <a:lnTo>
                    <a:pt x="563563" y="1727201"/>
                  </a:lnTo>
                  <a:lnTo>
                    <a:pt x="558165" y="1724661"/>
                  </a:lnTo>
                  <a:lnTo>
                    <a:pt x="553085" y="1721486"/>
                  </a:lnTo>
                  <a:lnTo>
                    <a:pt x="548323" y="1717993"/>
                  </a:lnTo>
                  <a:lnTo>
                    <a:pt x="543878" y="1713866"/>
                  </a:lnTo>
                  <a:lnTo>
                    <a:pt x="539750" y="1709738"/>
                  </a:lnTo>
                  <a:lnTo>
                    <a:pt x="536258" y="1704658"/>
                  </a:lnTo>
                  <a:lnTo>
                    <a:pt x="533083" y="1699578"/>
                  </a:lnTo>
                  <a:lnTo>
                    <a:pt x="530543" y="1694498"/>
                  </a:lnTo>
                  <a:lnTo>
                    <a:pt x="528320" y="1688466"/>
                  </a:lnTo>
                  <a:lnTo>
                    <a:pt x="527050" y="1682751"/>
                  </a:lnTo>
                  <a:lnTo>
                    <a:pt x="526098" y="1676401"/>
                  </a:lnTo>
                  <a:lnTo>
                    <a:pt x="525463" y="1670051"/>
                  </a:lnTo>
                  <a:lnTo>
                    <a:pt x="526098" y="1663701"/>
                  </a:lnTo>
                  <a:lnTo>
                    <a:pt x="527050" y="1657668"/>
                  </a:lnTo>
                  <a:lnTo>
                    <a:pt x="528320" y="1651636"/>
                  </a:lnTo>
                  <a:lnTo>
                    <a:pt x="530543" y="1646238"/>
                  </a:lnTo>
                  <a:lnTo>
                    <a:pt x="533083" y="1640841"/>
                  </a:lnTo>
                  <a:lnTo>
                    <a:pt x="536258" y="1635761"/>
                  </a:lnTo>
                  <a:lnTo>
                    <a:pt x="539750" y="1630998"/>
                  </a:lnTo>
                  <a:lnTo>
                    <a:pt x="543878" y="1626236"/>
                  </a:lnTo>
                  <a:lnTo>
                    <a:pt x="548323" y="1622426"/>
                  </a:lnTo>
                  <a:lnTo>
                    <a:pt x="553085" y="1618616"/>
                  </a:lnTo>
                  <a:lnTo>
                    <a:pt x="558165" y="1615758"/>
                  </a:lnTo>
                  <a:lnTo>
                    <a:pt x="563563" y="1612901"/>
                  </a:lnTo>
                  <a:lnTo>
                    <a:pt x="568960" y="1610996"/>
                  </a:lnTo>
                  <a:lnTo>
                    <a:pt x="575310" y="1609408"/>
                  </a:lnTo>
                  <a:lnTo>
                    <a:pt x="581343" y="1608456"/>
                  </a:lnTo>
                  <a:lnTo>
                    <a:pt x="587375" y="1608138"/>
                  </a:lnTo>
                  <a:close/>
                  <a:moveTo>
                    <a:pt x="711201" y="1362075"/>
                  </a:moveTo>
                  <a:lnTo>
                    <a:pt x="835026" y="1362075"/>
                  </a:lnTo>
                  <a:lnTo>
                    <a:pt x="841376" y="1362710"/>
                  </a:lnTo>
                  <a:lnTo>
                    <a:pt x="847726" y="1363345"/>
                  </a:lnTo>
                  <a:lnTo>
                    <a:pt x="853441" y="1364933"/>
                  </a:lnTo>
                  <a:lnTo>
                    <a:pt x="859473" y="1366838"/>
                  </a:lnTo>
                  <a:lnTo>
                    <a:pt x="864553" y="1369695"/>
                  </a:lnTo>
                  <a:lnTo>
                    <a:pt x="869633" y="1372870"/>
                  </a:lnTo>
                  <a:lnTo>
                    <a:pt x="874713" y="1376363"/>
                  </a:lnTo>
                  <a:lnTo>
                    <a:pt x="879158" y="1380173"/>
                  </a:lnTo>
                  <a:lnTo>
                    <a:pt x="882968" y="1384618"/>
                  </a:lnTo>
                  <a:lnTo>
                    <a:pt x="886461" y="1389380"/>
                  </a:lnTo>
                  <a:lnTo>
                    <a:pt x="889636" y="1394460"/>
                  </a:lnTo>
                  <a:lnTo>
                    <a:pt x="892493" y="1399858"/>
                  </a:lnTo>
                  <a:lnTo>
                    <a:pt x="894398" y="1405573"/>
                  </a:lnTo>
                  <a:lnTo>
                    <a:pt x="895986" y="1411605"/>
                  </a:lnTo>
                  <a:lnTo>
                    <a:pt x="896621" y="1417320"/>
                  </a:lnTo>
                  <a:lnTo>
                    <a:pt x="896938" y="1423670"/>
                  </a:lnTo>
                  <a:lnTo>
                    <a:pt x="896621" y="1430338"/>
                  </a:lnTo>
                  <a:lnTo>
                    <a:pt x="895986" y="1436370"/>
                  </a:lnTo>
                  <a:lnTo>
                    <a:pt x="894398" y="1442403"/>
                  </a:lnTo>
                  <a:lnTo>
                    <a:pt x="892493" y="1448118"/>
                  </a:lnTo>
                  <a:lnTo>
                    <a:pt x="889636" y="1453515"/>
                  </a:lnTo>
                  <a:lnTo>
                    <a:pt x="886461" y="1458595"/>
                  </a:lnTo>
                  <a:lnTo>
                    <a:pt x="882968" y="1463358"/>
                  </a:lnTo>
                  <a:lnTo>
                    <a:pt x="879158" y="1467485"/>
                  </a:lnTo>
                  <a:lnTo>
                    <a:pt x="874713" y="1471930"/>
                  </a:lnTo>
                  <a:lnTo>
                    <a:pt x="869633" y="1475423"/>
                  </a:lnTo>
                  <a:lnTo>
                    <a:pt x="864553" y="1478598"/>
                  </a:lnTo>
                  <a:lnTo>
                    <a:pt x="859473" y="1480820"/>
                  </a:lnTo>
                  <a:lnTo>
                    <a:pt x="853441" y="1483360"/>
                  </a:lnTo>
                  <a:lnTo>
                    <a:pt x="847726" y="1484313"/>
                  </a:lnTo>
                  <a:lnTo>
                    <a:pt x="841376" y="1485583"/>
                  </a:lnTo>
                  <a:lnTo>
                    <a:pt x="835026" y="1485900"/>
                  </a:lnTo>
                  <a:lnTo>
                    <a:pt x="711201" y="1485900"/>
                  </a:lnTo>
                  <a:lnTo>
                    <a:pt x="705168" y="1485583"/>
                  </a:lnTo>
                  <a:lnTo>
                    <a:pt x="698818" y="1484313"/>
                  </a:lnTo>
                  <a:lnTo>
                    <a:pt x="692786" y="1483360"/>
                  </a:lnTo>
                  <a:lnTo>
                    <a:pt x="687388" y="1480820"/>
                  </a:lnTo>
                  <a:lnTo>
                    <a:pt x="681991" y="1478598"/>
                  </a:lnTo>
                  <a:lnTo>
                    <a:pt x="676911" y="1475423"/>
                  </a:lnTo>
                  <a:lnTo>
                    <a:pt x="672148" y="1471930"/>
                  </a:lnTo>
                  <a:lnTo>
                    <a:pt x="667703" y="1467485"/>
                  </a:lnTo>
                  <a:lnTo>
                    <a:pt x="663576" y="1463358"/>
                  </a:lnTo>
                  <a:lnTo>
                    <a:pt x="660083" y="1458595"/>
                  </a:lnTo>
                  <a:lnTo>
                    <a:pt x="656908" y="1453515"/>
                  </a:lnTo>
                  <a:lnTo>
                    <a:pt x="654368" y="1448118"/>
                  </a:lnTo>
                  <a:lnTo>
                    <a:pt x="652463" y="1442403"/>
                  </a:lnTo>
                  <a:lnTo>
                    <a:pt x="650876" y="1436370"/>
                  </a:lnTo>
                  <a:lnTo>
                    <a:pt x="649923" y="1430338"/>
                  </a:lnTo>
                  <a:lnTo>
                    <a:pt x="649288" y="1423670"/>
                  </a:lnTo>
                  <a:lnTo>
                    <a:pt x="649923" y="1417320"/>
                  </a:lnTo>
                  <a:lnTo>
                    <a:pt x="650876" y="1411605"/>
                  </a:lnTo>
                  <a:lnTo>
                    <a:pt x="652463" y="1405573"/>
                  </a:lnTo>
                  <a:lnTo>
                    <a:pt x="654368" y="1399858"/>
                  </a:lnTo>
                  <a:lnTo>
                    <a:pt x="656908" y="1394460"/>
                  </a:lnTo>
                  <a:lnTo>
                    <a:pt x="660083" y="1389380"/>
                  </a:lnTo>
                  <a:lnTo>
                    <a:pt x="663576" y="1384618"/>
                  </a:lnTo>
                  <a:lnTo>
                    <a:pt x="667703" y="1380173"/>
                  </a:lnTo>
                  <a:lnTo>
                    <a:pt x="672148" y="1376363"/>
                  </a:lnTo>
                  <a:lnTo>
                    <a:pt x="676911" y="1372870"/>
                  </a:lnTo>
                  <a:lnTo>
                    <a:pt x="681991" y="1369695"/>
                  </a:lnTo>
                  <a:lnTo>
                    <a:pt x="687388" y="1366838"/>
                  </a:lnTo>
                  <a:lnTo>
                    <a:pt x="692786" y="1364933"/>
                  </a:lnTo>
                  <a:lnTo>
                    <a:pt x="698818" y="1363345"/>
                  </a:lnTo>
                  <a:lnTo>
                    <a:pt x="705168" y="1362710"/>
                  </a:lnTo>
                  <a:lnTo>
                    <a:pt x="711201" y="1362075"/>
                  </a:lnTo>
                  <a:close/>
                  <a:moveTo>
                    <a:pt x="1181793" y="1068388"/>
                  </a:moveTo>
                  <a:lnTo>
                    <a:pt x="1199238" y="1082973"/>
                  </a:lnTo>
                  <a:lnTo>
                    <a:pt x="1215731" y="1097240"/>
                  </a:lnTo>
                  <a:lnTo>
                    <a:pt x="1231590" y="1112142"/>
                  </a:lnTo>
                  <a:lnTo>
                    <a:pt x="1247448" y="1127044"/>
                  </a:lnTo>
                  <a:lnTo>
                    <a:pt x="1262038" y="1142262"/>
                  </a:lnTo>
                  <a:lnTo>
                    <a:pt x="1276628" y="1157164"/>
                  </a:lnTo>
                  <a:lnTo>
                    <a:pt x="1290267" y="1172700"/>
                  </a:lnTo>
                  <a:lnTo>
                    <a:pt x="1304222" y="1188236"/>
                  </a:lnTo>
                  <a:lnTo>
                    <a:pt x="1316909" y="1203772"/>
                  </a:lnTo>
                  <a:lnTo>
                    <a:pt x="1329596" y="1219308"/>
                  </a:lnTo>
                  <a:lnTo>
                    <a:pt x="1341332" y="1235160"/>
                  </a:lnTo>
                  <a:lnTo>
                    <a:pt x="1353067" y="1250696"/>
                  </a:lnTo>
                  <a:lnTo>
                    <a:pt x="1363851" y="1266866"/>
                  </a:lnTo>
                  <a:lnTo>
                    <a:pt x="1374952" y="1282402"/>
                  </a:lnTo>
                  <a:lnTo>
                    <a:pt x="1385102" y="1298572"/>
                  </a:lnTo>
                  <a:lnTo>
                    <a:pt x="1394934" y="1314425"/>
                  </a:lnTo>
                  <a:lnTo>
                    <a:pt x="1404132" y="1330278"/>
                  </a:lnTo>
                  <a:lnTo>
                    <a:pt x="1413330" y="1346131"/>
                  </a:lnTo>
                  <a:lnTo>
                    <a:pt x="1421894" y="1362301"/>
                  </a:lnTo>
                  <a:lnTo>
                    <a:pt x="1430141" y="1377837"/>
                  </a:lnTo>
                  <a:lnTo>
                    <a:pt x="1438070" y="1394007"/>
                  </a:lnTo>
                  <a:lnTo>
                    <a:pt x="1445365" y="1409543"/>
                  </a:lnTo>
                  <a:lnTo>
                    <a:pt x="1452343" y="1425079"/>
                  </a:lnTo>
                  <a:lnTo>
                    <a:pt x="1459003" y="1440931"/>
                  </a:lnTo>
                  <a:lnTo>
                    <a:pt x="1465664" y="1456467"/>
                  </a:lnTo>
                  <a:lnTo>
                    <a:pt x="1471690" y="1471686"/>
                  </a:lnTo>
                  <a:lnTo>
                    <a:pt x="1477399" y="1486905"/>
                  </a:lnTo>
                  <a:lnTo>
                    <a:pt x="1483109" y="1502124"/>
                  </a:lnTo>
                  <a:lnTo>
                    <a:pt x="1488183" y="1517025"/>
                  </a:lnTo>
                  <a:lnTo>
                    <a:pt x="1492624" y="1531927"/>
                  </a:lnTo>
                  <a:lnTo>
                    <a:pt x="1501822" y="1561413"/>
                  </a:lnTo>
                  <a:lnTo>
                    <a:pt x="1506579" y="1577901"/>
                  </a:lnTo>
                  <a:lnTo>
                    <a:pt x="1510703" y="1594705"/>
                  </a:lnTo>
                  <a:lnTo>
                    <a:pt x="1514509" y="1611192"/>
                  </a:lnTo>
                  <a:lnTo>
                    <a:pt x="1518315" y="1627045"/>
                  </a:lnTo>
                  <a:lnTo>
                    <a:pt x="1521804" y="1643532"/>
                  </a:lnTo>
                  <a:lnTo>
                    <a:pt x="1524976" y="1659067"/>
                  </a:lnTo>
                  <a:lnTo>
                    <a:pt x="1530685" y="1690773"/>
                  </a:lnTo>
                  <a:lnTo>
                    <a:pt x="1535125" y="1721528"/>
                  </a:lnTo>
                  <a:lnTo>
                    <a:pt x="1538931" y="1751014"/>
                  </a:lnTo>
                  <a:lnTo>
                    <a:pt x="1541786" y="1780184"/>
                  </a:lnTo>
                  <a:lnTo>
                    <a:pt x="1543689" y="1807451"/>
                  </a:lnTo>
                  <a:lnTo>
                    <a:pt x="1545275" y="1834084"/>
                  </a:lnTo>
                  <a:lnTo>
                    <a:pt x="1545909" y="1859448"/>
                  </a:lnTo>
                  <a:lnTo>
                    <a:pt x="1546226" y="1883228"/>
                  </a:lnTo>
                  <a:lnTo>
                    <a:pt x="1546226" y="1905739"/>
                  </a:lnTo>
                  <a:lnTo>
                    <a:pt x="1545592" y="1926665"/>
                  </a:lnTo>
                  <a:lnTo>
                    <a:pt x="1544640" y="1946005"/>
                  </a:lnTo>
                  <a:lnTo>
                    <a:pt x="1543689" y="1963443"/>
                  </a:lnTo>
                  <a:lnTo>
                    <a:pt x="1542420" y="1979613"/>
                  </a:lnTo>
                  <a:lnTo>
                    <a:pt x="1286461" y="1979613"/>
                  </a:lnTo>
                  <a:lnTo>
                    <a:pt x="1288681" y="1961224"/>
                  </a:lnTo>
                  <a:lnTo>
                    <a:pt x="1289632" y="1948859"/>
                  </a:lnTo>
                  <a:lnTo>
                    <a:pt x="1290901" y="1934591"/>
                  </a:lnTo>
                  <a:lnTo>
                    <a:pt x="1291535" y="1919055"/>
                  </a:lnTo>
                  <a:lnTo>
                    <a:pt x="1291853" y="1900983"/>
                  </a:lnTo>
                  <a:lnTo>
                    <a:pt x="1292487" y="1881642"/>
                  </a:lnTo>
                  <a:lnTo>
                    <a:pt x="1291853" y="1861033"/>
                  </a:lnTo>
                  <a:lnTo>
                    <a:pt x="1291218" y="1839156"/>
                  </a:lnTo>
                  <a:lnTo>
                    <a:pt x="1289950" y="1815694"/>
                  </a:lnTo>
                  <a:lnTo>
                    <a:pt x="1287729" y="1791281"/>
                  </a:lnTo>
                  <a:lnTo>
                    <a:pt x="1284875" y="1765916"/>
                  </a:lnTo>
                  <a:lnTo>
                    <a:pt x="1281069" y="1739283"/>
                  </a:lnTo>
                  <a:lnTo>
                    <a:pt x="1276311" y="1712016"/>
                  </a:lnTo>
                  <a:lnTo>
                    <a:pt x="1273456" y="1698383"/>
                  </a:lnTo>
                  <a:lnTo>
                    <a:pt x="1270919" y="1684115"/>
                  </a:lnTo>
                  <a:lnTo>
                    <a:pt x="1267430" y="1669847"/>
                  </a:lnTo>
                  <a:lnTo>
                    <a:pt x="1263624" y="1655263"/>
                  </a:lnTo>
                  <a:lnTo>
                    <a:pt x="1259818" y="1640678"/>
                  </a:lnTo>
                  <a:lnTo>
                    <a:pt x="1256012" y="1626410"/>
                  </a:lnTo>
                  <a:lnTo>
                    <a:pt x="1251254" y="1611509"/>
                  </a:lnTo>
                  <a:lnTo>
                    <a:pt x="1246497" y="1596607"/>
                  </a:lnTo>
                  <a:lnTo>
                    <a:pt x="1241105" y="1581705"/>
                  </a:lnTo>
                  <a:lnTo>
                    <a:pt x="1235713" y="1566803"/>
                  </a:lnTo>
                  <a:lnTo>
                    <a:pt x="1229686" y="1551902"/>
                  </a:lnTo>
                  <a:lnTo>
                    <a:pt x="1223343" y="1536683"/>
                  </a:lnTo>
                  <a:lnTo>
                    <a:pt x="1216365" y="1521781"/>
                  </a:lnTo>
                  <a:lnTo>
                    <a:pt x="1209387" y="1506880"/>
                  </a:lnTo>
                  <a:lnTo>
                    <a:pt x="1201775" y="1491661"/>
                  </a:lnTo>
                  <a:lnTo>
                    <a:pt x="1194163" y="1476759"/>
                  </a:lnTo>
                  <a:lnTo>
                    <a:pt x="1185599" y="1461540"/>
                  </a:lnTo>
                  <a:lnTo>
                    <a:pt x="1176718" y="1446638"/>
                  </a:lnTo>
                  <a:lnTo>
                    <a:pt x="1167520" y="1431737"/>
                  </a:lnTo>
                  <a:lnTo>
                    <a:pt x="1157688" y="1416835"/>
                  </a:lnTo>
                  <a:lnTo>
                    <a:pt x="1147538" y="1402567"/>
                  </a:lnTo>
                  <a:lnTo>
                    <a:pt x="1136437" y="1387666"/>
                  </a:lnTo>
                  <a:lnTo>
                    <a:pt x="1125653" y="1373081"/>
                  </a:lnTo>
                  <a:lnTo>
                    <a:pt x="1113918" y="1359130"/>
                  </a:lnTo>
                  <a:lnTo>
                    <a:pt x="1101231" y="1344545"/>
                  </a:lnTo>
                  <a:lnTo>
                    <a:pt x="1088861" y="1330595"/>
                  </a:lnTo>
                  <a:lnTo>
                    <a:pt x="1075540" y="1316961"/>
                  </a:lnTo>
                  <a:lnTo>
                    <a:pt x="1061267" y="1303011"/>
                  </a:lnTo>
                  <a:lnTo>
                    <a:pt x="1046994" y="1289377"/>
                  </a:lnTo>
                  <a:lnTo>
                    <a:pt x="1032087" y="1276061"/>
                  </a:lnTo>
                  <a:lnTo>
                    <a:pt x="1016228" y="1263062"/>
                  </a:lnTo>
                  <a:lnTo>
                    <a:pt x="1000052" y="1250379"/>
                  </a:lnTo>
                  <a:lnTo>
                    <a:pt x="983242" y="1237697"/>
                  </a:lnTo>
                  <a:lnTo>
                    <a:pt x="965798" y="1225332"/>
                  </a:lnTo>
                  <a:lnTo>
                    <a:pt x="947402" y="1213283"/>
                  </a:lnTo>
                  <a:lnTo>
                    <a:pt x="928688" y="1201552"/>
                  </a:lnTo>
                  <a:lnTo>
                    <a:pt x="946767" y="1194260"/>
                  </a:lnTo>
                  <a:lnTo>
                    <a:pt x="964212" y="1186968"/>
                  </a:lnTo>
                  <a:lnTo>
                    <a:pt x="981973" y="1179358"/>
                  </a:lnTo>
                  <a:lnTo>
                    <a:pt x="998784" y="1171749"/>
                  </a:lnTo>
                  <a:lnTo>
                    <a:pt x="1015594" y="1163822"/>
                  </a:lnTo>
                  <a:lnTo>
                    <a:pt x="1032087" y="1155896"/>
                  </a:lnTo>
                  <a:lnTo>
                    <a:pt x="1048580" y="1147652"/>
                  </a:lnTo>
                  <a:lnTo>
                    <a:pt x="1064122" y="1139726"/>
                  </a:lnTo>
                  <a:lnTo>
                    <a:pt x="1079663" y="1130848"/>
                  </a:lnTo>
                  <a:lnTo>
                    <a:pt x="1095522" y="1122288"/>
                  </a:lnTo>
                  <a:lnTo>
                    <a:pt x="1110429" y="1113727"/>
                  </a:lnTo>
                  <a:lnTo>
                    <a:pt x="1125336" y="1105167"/>
                  </a:lnTo>
                  <a:lnTo>
                    <a:pt x="1139609" y="1096289"/>
                  </a:lnTo>
                  <a:lnTo>
                    <a:pt x="1154199" y="1087094"/>
                  </a:lnTo>
                  <a:lnTo>
                    <a:pt x="1168155" y="1077900"/>
                  </a:lnTo>
                  <a:lnTo>
                    <a:pt x="1181793" y="1068388"/>
                  </a:lnTo>
                  <a:close/>
                  <a:moveTo>
                    <a:pt x="711201" y="495300"/>
                  </a:moveTo>
                  <a:lnTo>
                    <a:pt x="835026" y="495300"/>
                  </a:lnTo>
                  <a:lnTo>
                    <a:pt x="841376" y="495617"/>
                  </a:lnTo>
                  <a:lnTo>
                    <a:pt x="847726" y="496570"/>
                  </a:lnTo>
                  <a:lnTo>
                    <a:pt x="853441" y="498157"/>
                  </a:lnTo>
                  <a:lnTo>
                    <a:pt x="859473" y="500062"/>
                  </a:lnTo>
                  <a:lnTo>
                    <a:pt x="864553" y="502602"/>
                  </a:lnTo>
                  <a:lnTo>
                    <a:pt x="869633" y="505777"/>
                  </a:lnTo>
                  <a:lnTo>
                    <a:pt x="874713" y="509270"/>
                  </a:lnTo>
                  <a:lnTo>
                    <a:pt x="879158" y="513397"/>
                  </a:lnTo>
                  <a:lnTo>
                    <a:pt x="882968" y="518160"/>
                  </a:lnTo>
                  <a:lnTo>
                    <a:pt x="886461" y="522605"/>
                  </a:lnTo>
                  <a:lnTo>
                    <a:pt x="889636" y="527685"/>
                  </a:lnTo>
                  <a:lnTo>
                    <a:pt x="892493" y="533400"/>
                  </a:lnTo>
                  <a:lnTo>
                    <a:pt x="894398" y="538797"/>
                  </a:lnTo>
                  <a:lnTo>
                    <a:pt x="895986" y="544512"/>
                  </a:lnTo>
                  <a:lnTo>
                    <a:pt x="896621" y="550862"/>
                  </a:lnTo>
                  <a:lnTo>
                    <a:pt x="896938" y="557212"/>
                  </a:lnTo>
                  <a:lnTo>
                    <a:pt x="896621" y="563562"/>
                  </a:lnTo>
                  <a:lnTo>
                    <a:pt x="895986" y="569595"/>
                  </a:lnTo>
                  <a:lnTo>
                    <a:pt x="894398" y="575627"/>
                  </a:lnTo>
                  <a:lnTo>
                    <a:pt x="892493" y="581342"/>
                  </a:lnTo>
                  <a:lnTo>
                    <a:pt x="889636" y="586740"/>
                  </a:lnTo>
                  <a:lnTo>
                    <a:pt x="886461" y="591820"/>
                  </a:lnTo>
                  <a:lnTo>
                    <a:pt x="882968" y="596265"/>
                  </a:lnTo>
                  <a:lnTo>
                    <a:pt x="879158" y="601027"/>
                  </a:lnTo>
                  <a:lnTo>
                    <a:pt x="874713" y="605155"/>
                  </a:lnTo>
                  <a:lnTo>
                    <a:pt x="869633" y="608647"/>
                  </a:lnTo>
                  <a:lnTo>
                    <a:pt x="864553" y="611822"/>
                  </a:lnTo>
                  <a:lnTo>
                    <a:pt x="859473" y="614045"/>
                  </a:lnTo>
                  <a:lnTo>
                    <a:pt x="853441" y="616267"/>
                  </a:lnTo>
                  <a:lnTo>
                    <a:pt x="847726" y="617855"/>
                  </a:lnTo>
                  <a:lnTo>
                    <a:pt x="841376" y="618807"/>
                  </a:lnTo>
                  <a:lnTo>
                    <a:pt x="835026" y="619125"/>
                  </a:lnTo>
                  <a:lnTo>
                    <a:pt x="711201" y="619125"/>
                  </a:lnTo>
                  <a:lnTo>
                    <a:pt x="705168" y="618807"/>
                  </a:lnTo>
                  <a:lnTo>
                    <a:pt x="698818" y="617855"/>
                  </a:lnTo>
                  <a:lnTo>
                    <a:pt x="692786" y="616267"/>
                  </a:lnTo>
                  <a:lnTo>
                    <a:pt x="687388" y="614045"/>
                  </a:lnTo>
                  <a:lnTo>
                    <a:pt x="681991" y="611822"/>
                  </a:lnTo>
                  <a:lnTo>
                    <a:pt x="676911" y="608647"/>
                  </a:lnTo>
                  <a:lnTo>
                    <a:pt x="672148" y="605155"/>
                  </a:lnTo>
                  <a:lnTo>
                    <a:pt x="667703" y="601027"/>
                  </a:lnTo>
                  <a:lnTo>
                    <a:pt x="663576" y="596265"/>
                  </a:lnTo>
                  <a:lnTo>
                    <a:pt x="660083" y="591820"/>
                  </a:lnTo>
                  <a:lnTo>
                    <a:pt x="656908" y="586740"/>
                  </a:lnTo>
                  <a:lnTo>
                    <a:pt x="654368" y="581342"/>
                  </a:lnTo>
                  <a:lnTo>
                    <a:pt x="652463" y="575627"/>
                  </a:lnTo>
                  <a:lnTo>
                    <a:pt x="650876" y="569595"/>
                  </a:lnTo>
                  <a:lnTo>
                    <a:pt x="649923" y="563562"/>
                  </a:lnTo>
                  <a:lnTo>
                    <a:pt x="649288" y="557212"/>
                  </a:lnTo>
                  <a:lnTo>
                    <a:pt x="649923" y="550862"/>
                  </a:lnTo>
                  <a:lnTo>
                    <a:pt x="650876" y="544512"/>
                  </a:lnTo>
                  <a:lnTo>
                    <a:pt x="652463" y="538797"/>
                  </a:lnTo>
                  <a:lnTo>
                    <a:pt x="654368" y="533400"/>
                  </a:lnTo>
                  <a:lnTo>
                    <a:pt x="656908" y="527685"/>
                  </a:lnTo>
                  <a:lnTo>
                    <a:pt x="660083" y="522605"/>
                  </a:lnTo>
                  <a:lnTo>
                    <a:pt x="663576" y="518160"/>
                  </a:lnTo>
                  <a:lnTo>
                    <a:pt x="667703" y="513397"/>
                  </a:lnTo>
                  <a:lnTo>
                    <a:pt x="672148" y="509270"/>
                  </a:lnTo>
                  <a:lnTo>
                    <a:pt x="676911" y="505777"/>
                  </a:lnTo>
                  <a:lnTo>
                    <a:pt x="681991" y="502602"/>
                  </a:lnTo>
                  <a:lnTo>
                    <a:pt x="687388" y="500062"/>
                  </a:lnTo>
                  <a:lnTo>
                    <a:pt x="692786" y="498157"/>
                  </a:lnTo>
                  <a:lnTo>
                    <a:pt x="698818" y="496570"/>
                  </a:lnTo>
                  <a:lnTo>
                    <a:pt x="705168" y="495617"/>
                  </a:lnTo>
                  <a:lnTo>
                    <a:pt x="711201" y="495300"/>
                  </a:lnTo>
                  <a:close/>
                  <a:moveTo>
                    <a:pt x="587375" y="247650"/>
                  </a:moveTo>
                  <a:lnTo>
                    <a:pt x="958851" y="247650"/>
                  </a:lnTo>
                  <a:lnTo>
                    <a:pt x="965201" y="247967"/>
                  </a:lnTo>
                  <a:lnTo>
                    <a:pt x="971551" y="249237"/>
                  </a:lnTo>
                  <a:lnTo>
                    <a:pt x="977266" y="250507"/>
                  </a:lnTo>
                  <a:lnTo>
                    <a:pt x="982981" y="252730"/>
                  </a:lnTo>
                  <a:lnTo>
                    <a:pt x="988378" y="255587"/>
                  </a:lnTo>
                  <a:lnTo>
                    <a:pt x="993458" y="258127"/>
                  </a:lnTo>
                  <a:lnTo>
                    <a:pt x="998221" y="262255"/>
                  </a:lnTo>
                  <a:lnTo>
                    <a:pt x="1002348" y="266065"/>
                  </a:lnTo>
                  <a:lnTo>
                    <a:pt x="1006793" y="270510"/>
                  </a:lnTo>
                  <a:lnTo>
                    <a:pt x="1010286" y="274955"/>
                  </a:lnTo>
                  <a:lnTo>
                    <a:pt x="1013461" y="280352"/>
                  </a:lnTo>
                  <a:lnTo>
                    <a:pt x="1015683" y="285750"/>
                  </a:lnTo>
                  <a:lnTo>
                    <a:pt x="1017588" y="291465"/>
                  </a:lnTo>
                  <a:lnTo>
                    <a:pt x="1019176" y="297497"/>
                  </a:lnTo>
                  <a:lnTo>
                    <a:pt x="1020446" y="303212"/>
                  </a:lnTo>
                  <a:lnTo>
                    <a:pt x="1020763" y="309880"/>
                  </a:lnTo>
                  <a:lnTo>
                    <a:pt x="1020446" y="316230"/>
                  </a:lnTo>
                  <a:lnTo>
                    <a:pt x="1019176" y="322262"/>
                  </a:lnTo>
                  <a:lnTo>
                    <a:pt x="1017588" y="328295"/>
                  </a:lnTo>
                  <a:lnTo>
                    <a:pt x="1015683" y="334010"/>
                  </a:lnTo>
                  <a:lnTo>
                    <a:pt x="1013461" y="339407"/>
                  </a:lnTo>
                  <a:lnTo>
                    <a:pt x="1010286" y="344487"/>
                  </a:lnTo>
                  <a:lnTo>
                    <a:pt x="1006793" y="349250"/>
                  </a:lnTo>
                  <a:lnTo>
                    <a:pt x="1002348" y="353377"/>
                  </a:lnTo>
                  <a:lnTo>
                    <a:pt x="998221" y="357505"/>
                  </a:lnTo>
                  <a:lnTo>
                    <a:pt x="993458" y="360997"/>
                  </a:lnTo>
                  <a:lnTo>
                    <a:pt x="988378" y="364172"/>
                  </a:lnTo>
                  <a:lnTo>
                    <a:pt x="982981" y="366712"/>
                  </a:lnTo>
                  <a:lnTo>
                    <a:pt x="977266" y="368617"/>
                  </a:lnTo>
                  <a:lnTo>
                    <a:pt x="971551" y="370205"/>
                  </a:lnTo>
                  <a:lnTo>
                    <a:pt x="965201" y="371475"/>
                  </a:lnTo>
                  <a:lnTo>
                    <a:pt x="958851" y="371475"/>
                  </a:lnTo>
                  <a:lnTo>
                    <a:pt x="587375" y="371475"/>
                  </a:lnTo>
                  <a:lnTo>
                    <a:pt x="581343" y="371475"/>
                  </a:lnTo>
                  <a:lnTo>
                    <a:pt x="575310" y="370205"/>
                  </a:lnTo>
                  <a:lnTo>
                    <a:pt x="568960" y="368617"/>
                  </a:lnTo>
                  <a:lnTo>
                    <a:pt x="563563" y="366712"/>
                  </a:lnTo>
                  <a:lnTo>
                    <a:pt x="558165" y="364172"/>
                  </a:lnTo>
                  <a:lnTo>
                    <a:pt x="553085" y="360997"/>
                  </a:lnTo>
                  <a:lnTo>
                    <a:pt x="548323" y="357505"/>
                  </a:lnTo>
                  <a:lnTo>
                    <a:pt x="543878" y="353377"/>
                  </a:lnTo>
                  <a:lnTo>
                    <a:pt x="539750" y="349250"/>
                  </a:lnTo>
                  <a:lnTo>
                    <a:pt x="536258" y="344487"/>
                  </a:lnTo>
                  <a:lnTo>
                    <a:pt x="533083" y="339407"/>
                  </a:lnTo>
                  <a:lnTo>
                    <a:pt x="530543" y="334010"/>
                  </a:lnTo>
                  <a:lnTo>
                    <a:pt x="528320" y="328295"/>
                  </a:lnTo>
                  <a:lnTo>
                    <a:pt x="527050" y="322262"/>
                  </a:lnTo>
                  <a:lnTo>
                    <a:pt x="526098" y="316230"/>
                  </a:lnTo>
                  <a:lnTo>
                    <a:pt x="525463" y="309880"/>
                  </a:lnTo>
                  <a:lnTo>
                    <a:pt x="526098" y="303212"/>
                  </a:lnTo>
                  <a:lnTo>
                    <a:pt x="527050" y="297497"/>
                  </a:lnTo>
                  <a:lnTo>
                    <a:pt x="528320" y="291465"/>
                  </a:lnTo>
                  <a:lnTo>
                    <a:pt x="530543" y="285750"/>
                  </a:lnTo>
                  <a:lnTo>
                    <a:pt x="533083" y="280352"/>
                  </a:lnTo>
                  <a:lnTo>
                    <a:pt x="536258" y="274955"/>
                  </a:lnTo>
                  <a:lnTo>
                    <a:pt x="539750" y="270510"/>
                  </a:lnTo>
                  <a:lnTo>
                    <a:pt x="543878" y="266065"/>
                  </a:lnTo>
                  <a:lnTo>
                    <a:pt x="548323" y="262255"/>
                  </a:lnTo>
                  <a:lnTo>
                    <a:pt x="553085" y="258127"/>
                  </a:lnTo>
                  <a:lnTo>
                    <a:pt x="558165" y="255587"/>
                  </a:lnTo>
                  <a:lnTo>
                    <a:pt x="563563" y="252730"/>
                  </a:lnTo>
                  <a:lnTo>
                    <a:pt x="568960" y="250507"/>
                  </a:lnTo>
                  <a:lnTo>
                    <a:pt x="575310" y="249237"/>
                  </a:lnTo>
                  <a:lnTo>
                    <a:pt x="581343" y="247967"/>
                  </a:lnTo>
                  <a:lnTo>
                    <a:pt x="587375" y="247650"/>
                  </a:lnTo>
                  <a:close/>
                  <a:moveTo>
                    <a:pt x="1286299" y="0"/>
                  </a:moveTo>
                  <a:lnTo>
                    <a:pt x="1542417" y="0"/>
                  </a:lnTo>
                  <a:lnTo>
                    <a:pt x="1543686" y="15872"/>
                  </a:lnTo>
                  <a:lnTo>
                    <a:pt x="1544638" y="33332"/>
                  </a:lnTo>
                  <a:lnTo>
                    <a:pt x="1545590" y="53014"/>
                  </a:lnTo>
                  <a:lnTo>
                    <a:pt x="1546225" y="73648"/>
                  </a:lnTo>
                  <a:lnTo>
                    <a:pt x="1546225" y="96504"/>
                  </a:lnTo>
                  <a:lnTo>
                    <a:pt x="1545908" y="120313"/>
                  </a:lnTo>
                  <a:lnTo>
                    <a:pt x="1545273" y="145709"/>
                  </a:lnTo>
                  <a:lnTo>
                    <a:pt x="1543686" y="172057"/>
                  </a:lnTo>
                  <a:lnTo>
                    <a:pt x="1541782" y="199993"/>
                  </a:lnTo>
                  <a:lnTo>
                    <a:pt x="1538926" y="228881"/>
                  </a:lnTo>
                  <a:lnTo>
                    <a:pt x="1535117" y="258721"/>
                  </a:lnTo>
                  <a:lnTo>
                    <a:pt x="1530674" y="289196"/>
                  </a:lnTo>
                  <a:lnTo>
                    <a:pt x="1524961" y="320941"/>
                  </a:lnTo>
                  <a:lnTo>
                    <a:pt x="1521788" y="336496"/>
                  </a:lnTo>
                  <a:lnTo>
                    <a:pt x="1518297" y="353003"/>
                  </a:lnTo>
                  <a:lnTo>
                    <a:pt x="1514488" y="369193"/>
                  </a:lnTo>
                  <a:lnTo>
                    <a:pt x="1510680" y="385701"/>
                  </a:lnTo>
                  <a:lnTo>
                    <a:pt x="1506554" y="402525"/>
                  </a:lnTo>
                  <a:lnTo>
                    <a:pt x="1501793" y="419033"/>
                  </a:lnTo>
                  <a:lnTo>
                    <a:pt x="1495129" y="441254"/>
                  </a:lnTo>
                  <a:lnTo>
                    <a:pt x="1488147" y="463476"/>
                  </a:lnTo>
                  <a:lnTo>
                    <a:pt x="1479895" y="486332"/>
                  </a:lnTo>
                  <a:lnTo>
                    <a:pt x="1471009" y="509506"/>
                  </a:lnTo>
                  <a:lnTo>
                    <a:pt x="1461805" y="532997"/>
                  </a:lnTo>
                  <a:lnTo>
                    <a:pt x="1451966" y="556806"/>
                  </a:lnTo>
                  <a:lnTo>
                    <a:pt x="1440858" y="580297"/>
                  </a:lnTo>
                  <a:lnTo>
                    <a:pt x="1428798" y="604741"/>
                  </a:lnTo>
                  <a:lnTo>
                    <a:pt x="1416421" y="628549"/>
                  </a:lnTo>
                  <a:lnTo>
                    <a:pt x="1402774" y="652675"/>
                  </a:lnTo>
                  <a:lnTo>
                    <a:pt x="1388175" y="677119"/>
                  </a:lnTo>
                  <a:lnTo>
                    <a:pt x="1372941" y="700928"/>
                  </a:lnTo>
                  <a:lnTo>
                    <a:pt x="1356438" y="725371"/>
                  </a:lnTo>
                  <a:lnTo>
                    <a:pt x="1338665" y="749180"/>
                  </a:lnTo>
                  <a:lnTo>
                    <a:pt x="1329779" y="760925"/>
                  </a:lnTo>
                  <a:lnTo>
                    <a:pt x="1320258" y="772671"/>
                  </a:lnTo>
                  <a:lnTo>
                    <a:pt x="1310737" y="784417"/>
                  </a:lnTo>
                  <a:lnTo>
                    <a:pt x="1300898" y="796480"/>
                  </a:lnTo>
                  <a:lnTo>
                    <a:pt x="1290743" y="807908"/>
                  </a:lnTo>
                  <a:lnTo>
                    <a:pt x="1279952" y="819654"/>
                  </a:lnTo>
                  <a:lnTo>
                    <a:pt x="1269161" y="831399"/>
                  </a:lnTo>
                  <a:lnTo>
                    <a:pt x="1258054" y="842827"/>
                  </a:lnTo>
                  <a:lnTo>
                    <a:pt x="1246628" y="854256"/>
                  </a:lnTo>
                  <a:lnTo>
                    <a:pt x="1234886" y="865366"/>
                  </a:lnTo>
                  <a:lnTo>
                    <a:pt x="1222826" y="876794"/>
                  </a:lnTo>
                  <a:lnTo>
                    <a:pt x="1210765" y="887905"/>
                  </a:lnTo>
                  <a:lnTo>
                    <a:pt x="1198071" y="898698"/>
                  </a:lnTo>
                  <a:lnTo>
                    <a:pt x="1185376" y="909809"/>
                  </a:lnTo>
                  <a:lnTo>
                    <a:pt x="1172046" y="920285"/>
                  </a:lnTo>
                  <a:lnTo>
                    <a:pt x="1158082" y="931396"/>
                  </a:lnTo>
                  <a:lnTo>
                    <a:pt x="1144435" y="941872"/>
                  </a:lnTo>
                  <a:lnTo>
                    <a:pt x="1130154" y="952030"/>
                  </a:lnTo>
                  <a:lnTo>
                    <a:pt x="1115555" y="962188"/>
                  </a:lnTo>
                  <a:lnTo>
                    <a:pt x="1100638" y="972347"/>
                  </a:lnTo>
                  <a:lnTo>
                    <a:pt x="1085404" y="982505"/>
                  </a:lnTo>
                  <a:lnTo>
                    <a:pt x="1070171" y="992346"/>
                  </a:lnTo>
                  <a:lnTo>
                    <a:pt x="1053985" y="1001869"/>
                  </a:lnTo>
                  <a:lnTo>
                    <a:pt x="1037482" y="1011710"/>
                  </a:lnTo>
                  <a:lnTo>
                    <a:pt x="1021296" y="1020916"/>
                  </a:lnTo>
                  <a:lnTo>
                    <a:pt x="1004158" y="1030122"/>
                  </a:lnTo>
                  <a:lnTo>
                    <a:pt x="986703" y="1039011"/>
                  </a:lnTo>
                  <a:lnTo>
                    <a:pt x="968930" y="1047582"/>
                  </a:lnTo>
                  <a:lnTo>
                    <a:pt x="951157" y="1056153"/>
                  </a:lnTo>
                  <a:lnTo>
                    <a:pt x="932750" y="1065042"/>
                  </a:lnTo>
                  <a:lnTo>
                    <a:pt x="913707" y="1072978"/>
                  </a:lnTo>
                  <a:lnTo>
                    <a:pt x="894665" y="1080914"/>
                  </a:lnTo>
                  <a:lnTo>
                    <a:pt x="874671" y="1088850"/>
                  </a:lnTo>
                  <a:lnTo>
                    <a:pt x="854677" y="1096152"/>
                  </a:lnTo>
                  <a:lnTo>
                    <a:pt x="834365" y="1103771"/>
                  </a:lnTo>
                  <a:lnTo>
                    <a:pt x="813419" y="1110754"/>
                  </a:lnTo>
                  <a:lnTo>
                    <a:pt x="785490" y="1120595"/>
                  </a:lnTo>
                  <a:lnTo>
                    <a:pt x="757879" y="1131071"/>
                  </a:lnTo>
                  <a:lnTo>
                    <a:pt x="731855" y="1142182"/>
                  </a:lnTo>
                  <a:lnTo>
                    <a:pt x="706148" y="1153293"/>
                  </a:lnTo>
                  <a:lnTo>
                    <a:pt x="681710" y="1165038"/>
                  </a:lnTo>
                  <a:lnTo>
                    <a:pt x="658225" y="1177736"/>
                  </a:lnTo>
                  <a:lnTo>
                    <a:pt x="635056" y="1190117"/>
                  </a:lnTo>
                  <a:lnTo>
                    <a:pt x="613158" y="1203450"/>
                  </a:lnTo>
                  <a:lnTo>
                    <a:pt x="591894" y="1216782"/>
                  </a:lnTo>
                  <a:lnTo>
                    <a:pt x="571900" y="1231068"/>
                  </a:lnTo>
                  <a:lnTo>
                    <a:pt x="552223" y="1245035"/>
                  </a:lnTo>
                  <a:lnTo>
                    <a:pt x="533498" y="1259638"/>
                  </a:lnTo>
                  <a:lnTo>
                    <a:pt x="516043" y="1274558"/>
                  </a:lnTo>
                  <a:lnTo>
                    <a:pt x="498588" y="1289796"/>
                  </a:lnTo>
                  <a:lnTo>
                    <a:pt x="482084" y="1305033"/>
                  </a:lnTo>
                  <a:lnTo>
                    <a:pt x="466533" y="1321223"/>
                  </a:lnTo>
                  <a:lnTo>
                    <a:pt x="451617" y="1336778"/>
                  </a:lnTo>
                  <a:lnTo>
                    <a:pt x="437653" y="1352968"/>
                  </a:lnTo>
                  <a:lnTo>
                    <a:pt x="424006" y="1369158"/>
                  </a:lnTo>
                  <a:lnTo>
                    <a:pt x="410993" y="1385666"/>
                  </a:lnTo>
                  <a:lnTo>
                    <a:pt x="398933" y="1402491"/>
                  </a:lnTo>
                  <a:lnTo>
                    <a:pt x="387191" y="1419315"/>
                  </a:lnTo>
                  <a:lnTo>
                    <a:pt x="376083" y="1436140"/>
                  </a:lnTo>
                  <a:lnTo>
                    <a:pt x="365927" y="1452965"/>
                  </a:lnTo>
                  <a:lnTo>
                    <a:pt x="356089" y="1470425"/>
                  </a:lnTo>
                  <a:lnTo>
                    <a:pt x="346567" y="1487250"/>
                  </a:lnTo>
                  <a:lnTo>
                    <a:pt x="337998" y="1504392"/>
                  </a:lnTo>
                  <a:lnTo>
                    <a:pt x="329747" y="1521534"/>
                  </a:lnTo>
                  <a:lnTo>
                    <a:pt x="322447" y="1538994"/>
                  </a:lnTo>
                  <a:lnTo>
                    <a:pt x="315465" y="1555819"/>
                  </a:lnTo>
                  <a:lnTo>
                    <a:pt x="308800" y="1572961"/>
                  </a:lnTo>
                  <a:lnTo>
                    <a:pt x="302453" y="1589786"/>
                  </a:lnTo>
                  <a:lnTo>
                    <a:pt x="297058" y="1606928"/>
                  </a:lnTo>
                  <a:lnTo>
                    <a:pt x="291345" y="1623435"/>
                  </a:lnTo>
                  <a:lnTo>
                    <a:pt x="286902" y="1640260"/>
                  </a:lnTo>
                  <a:lnTo>
                    <a:pt x="282459" y="1656767"/>
                  </a:lnTo>
                  <a:lnTo>
                    <a:pt x="278650" y="1673275"/>
                  </a:lnTo>
                  <a:lnTo>
                    <a:pt x="274525" y="1689465"/>
                  </a:lnTo>
                  <a:lnTo>
                    <a:pt x="271351" y="1705337"/>
                  </a:lnTo>
                  <a:lnTo>
                    <a:pt x="268495" y="1721210"/>
                  </a:lnTo>
                  <a:lnTo>
                    <a:pt x="265956" y="1736765"/>
                  </a:lnTo>
                  <a:lnTo>
                    <a:pt x="263734" y="1752002"/>
                  </a:lnTo>
                  <a:lnTo>
                    <a:pt x="261830" y="1766922"/>
                  </a:lnTo>
                  <a:lnTo>
                    <a:pt x="260243" y="1781525"/>
                  </a:lnTo>
                  <a:lnTo>
                    <a:pt x="257387" y="1809460"/>
                  </a:lnTo>
                  <a:lnTo>
                    <a:pt x="255482" y="1836761"/>
                  </a:lnTo>
                  <a:lnTo>
                    <a:pt x="254530" y="1861840"/>
                  </a:lnTo>
                  <a:lnTo>
                    <a:pt x="254530" y="1885331"/>
                  </a:lnTo>
                  <a:lnTo>
                    <a:pt x="254530" y="1906600"/>
                  </a:lnTo>
                  <a:lnTo>
                    <a:pt x="255482" y="1925964"/>
                  </a:lnTo>
                  <a:lnTo>
                    <a:pt x="256752" y="1943107"/>
                  </a:lnTo>
                  <a:lnTo>
                    <a:pt x="257704" y="1958027"/>
                  </a:lnTo>
                  <a:lnTo>
                    <a:pt x="260243" y="1979613"/>
                  </a:lnTo>
                  <a:lnTo>
                    <a:pt x="4126" y="1979613"/>
                  </a:lnTo>
                  <a:lnTo>
                    <a:pt x="2856" y="1963423"/>
                  </a:lnTo>
                  <a:lnTo>
                    <a:pt x="1587" y="1945964"/>
                  </a:lnTo>
                  <a:lnTo>
                    <a:pt x="952" y="1926599"/>
                  </a:lnTo>
                  <a:lnTo>
                    <a:pt x="317" y="1905648"/>
                  </a:lnTo>
                  <a:lnTo>
                    <a:pt x="0" y="1883109"/>
                  </a:lnTo>
                  <a:lnTo>
                    <a:pt x="317" y="1859300"/>
                  </a:lnTo>
                  <a:lnTo>
                    <a:pt x="1269" y="1833904"/>
                  </a:lnTo>
                  <a:lnTo>
                    <a:pt x="2856" y="1807238"/>
                  </a:lnTo>
                  <a:lnTo>
                    <a:pt x="4760" y="1779938"/>
                  </a:lnTo>
                  <a:lnTo>
                    <a:pt x="7934" y="1750732"/>
                  </a:lnTo>
                  <a:lnTo>
                    <a:pt x="11425" y="1721210"/>
                  </a:lnTo>
                  <a:lnTo>
                    <a:pt x="16186" y="1690417"/>
                  </a:lnTo>
                  <a:lnTo>
                    <a:pt x="21581" y="1658672"/>
                  </a:lnTo>
                  <a:lnTo>
                    <a:pt x="24755" y="1643117"/>
                  </a:lnTo>
                  <a:lnTo>
                    <a:pt x="28246" y="1626610"/>
                  </a:lnTo>
                  <a:lnTo>
                    <a:pt x="31737" y="1610737"/>
                  </a:lnTo>
                  <a:lnTo>
                    <a:pt x="36180" y="1594230"/>
                  </a:lnTo>
                  <a:lnTo>
                    <a:pt x="40306" y="1577405"/>
                  </a:lnTo>
                  <a:lnTo>
                    <a:pt x="45066" y="1560898"/>
                  </a:lnTo>
                  <a:lnTo>
                    <a:pt x="51414" y="1538359"/>
                  </a:lnTo>
                  <a:lnTo>
                    <a:pt x="58713" y="1516137"/>
                  </a:lnTo>
                  <a:lnTo>
                    <a:pt x="66647" y="1493599"/>
                  </a:lnTo>
                  <a:lnTo>
                    <a:pt x="75216" y="1470425"/>
                  </a:lnTo>
                  <a:lnTo>
                    <a:pt x="84737" y="1446933"/>
                  </a:lnTo>
                  <a:lnTo>
                    <a:pt x="94893" y="1422807"/>
                  </a:lnTo>
                  <a:lnTo>
                    <a:pt x="105684" y="1398999"/>
                  </a:lnTo>
                  <a:lnTo>
                    <a:pt x="117427" y="1375190"/>
                  </a:lnTo>
                  <a:lnTo>
                    <a:pt x="130121" y="1351381"/>
                  </a:lnTo>
                  <a:lnTo>
                    <a:pt x="143768" y="1326937"/>
                  </a:lnTo>
                  <a:lnTo>
                    <a:pt x="158367" y="1302811"/>
                  </a:lnTo>
                  <a:lnTo>
                    <a:pt x="173601" y="1278685"/>
                  </a:lnTo>
                  <a:lnTo>
                    <a:pt x="190422" y="1254559"/>
                  </a:lnTo>
                  <a:lnTo>
                    <a:pt x="207560" y="1230750"/>
                  </a:lnTo>
                  <a:lnTo>
                    <a:pt x="217081" y="1219005"/>
                  </a:lnTo>
                  <a:lnTo>
                    <a:pt x="226602" y="1206624"/>
                  </a:lnTo>
                  <a:lnTo>
                    <a:pt x="235805" y="1194878"/>
                  </a:lnTo>
                  <a:lnTo>
                    <a:pt x="245961" y="1183133"/>
                  </a:lnTo>
                  <a:lnTo>
                    <a:pt x="256117" y="1171387"/>
                  </a:lnTo>
                  <a:lnTo>
                    <a:pt x="266908" y="1159959"/>
                  </a:lnTo>
                  <a:lnTo>
                    <a:pt x="277381" y="1148213"/>
                  </a:lnTo>
                  <a:lnTo>
                    <a:pt x="288806" y="1137103"/>
                  </a:lnTo>
                  <a:lnTo>
                    <a:pt x="300231" y="1125675"/>
                  </a:lnTo>
                  <a:lnTo>
                    <a:pt x="311974" y="1114246"/>
                  </a:lnTo>
                  <a:lnTo>
                    <a:pt x="323717" y="1102818"/>
                  </a:lnTo>
                  <a:lnTo>
                    <a:pt x="336094" y="1092025"/>
                  </a:lnTo>
                  <a:lnTo>
                    <a:pt x="348789" y="1080914"/>
                  </a:lnTo>
                  <a:lnTo>
                    <a:pt x="361484" y="1070121"/>
                  </a:lnTo>
                  <a:lnTo>
                    <a:pt x="374813" y="1059010"/>
                  </a:lnTo>
                  <a:lnTo>
                    <a:pt x="388143" y="1048534"/>
                  </a:lnTo>
                  <a:lnTo>
                    <a:pt x="402424" y="1037741"/>
                  </a:lnTo>
                  <a:lnTo>
                    <a:pt x="416389" y="1027583"/>
                  </a:lnTo>
                  <a:lnTo>
                    <a:pt x="430988" y="1017107"/>
                  </a:lnTo>
                  <a:lnTo>
                    <a:pt x="445904" y="1007266"/>
                  </a:lnTo>
                  <a:lnTo>
                    <a:pt x="461138" y="997108"/>
                  </a:lnTo>
                  <a:lnTo>
                    <a:pt x="476689" y="987267"/>
                  </a:lnTo>
                  <a:lnTo>
                    <a:pt x="492240" y="977426"/>
                  </a:lnTo>
                  <a:lnTo>
                    <a:pt x="508743" y="968220"/>
                  </a:lnTo>
                  <a:lnTo>
                    <a:pt x="525247" y="958696"/>
                  </a:lnTo>
                  <a:lnTo>
                    <a:pt x="542385" y="949808"/>
                  </a:lnTo>
                  <a:lnTo>
                    <a:pt x="559840" y="940602"/>
                  </a:lnTo>
                  <a:lnTo>
                    <a:pt x="577295" y="931713"/>
                  </a:lnTo>
                  <a:lnTo>
                    <a:pt x="595385" y="923142"/>
                  </a:lnTo>
                  <a:lnTo>
                    <a:pt x="614110" y="914888"/>
                  </a:lnTo>
                  <a:lnTo>
                    <a:pt x="633152" y="906635"/>
                  </a:lnTo>
                  <a:lnTo>
                    <a:pt x="652195" y="898698"/>
                  </a:lnTo>
                  <a:lnTo>
                    <a:pt x="671872" y="891080"/>
                  </a:lnTo>
                  <a:lnTo>
                    <a:pt x="691866" y="883143"/>
                  </a:lnTo>
                  <a:lnTo>
                    <a:pt x="712178" y="876160"/>
                  </a:lnTo>
                  <a:lnTo>
                    <a:pt x="732807" y="868541"/>
                  </a:lnTo>
                  <a:lnTo>
                    <a:pt x="761053" y="858700"/>
                  </a:lnTo>
                  <a:lnTo>
                    <a:pt x="788346" y="848541"/>
                  </a:lnTo>
                  <a:lnTo>
                    <a:pt x="814688" y="837748"/>
                  </a:lnTo>
                  <a:lnTo>
                    <a:pt x="840078" y="826320"/>
                  </a:lnTo>
                  <a:lnTo>
                    <a:pt x="864833" y="814574"/>
                  </a:lnTo>
                  <a:lnTo>
                    <a:pt x="888318" y="801876"/>
                  </a:lnTo>
                  <a:lnTo>
                    <a:pt x="911169" y="789496"/>
                  </a:lnTo>
                  <a:lnTo>
                    <a:pt x="933067" y="776163"/>
                  </a:lnTo>
                  <a:lnTo>
                    <a:pt x="954013" y="762830"/>
                  </a:lnTo>
                  <a:lnTo>
                    <a:pt x="974642" y="749180"/>
                  </a:lnTo>
                  <a:lnTo>
                    <a:pt x="994002" y="734577"/>
                  </a:lnTo>
                  <a:lnTo>
                    <a:pt x="1012409" y="720292"/>
                  </a:lnTo>
                  <a:lnTo>
                    <a:pt x="1030500" y="705372"/>
                  </a:lnTo>
                  <a:lnTo>
                    <a:pt x="1047320" y="690134"/>
                  </a:lnTo>
                  <a:lnTo>
                    <a:pt x="1063823" y="674579"/>
                  </a:lnTo>
                  <a:lnTo>
                    <a:pt x="1079374" y="659024"/>
                  </a:lnTo>
                  <a:lnTo>
                    <a:pt x="1094291" y="642834"/>
                  </a:lnTo>
                  <a:lnTo>
                    <a:pt x="1108890" y="626962"/>
                  </a:lnTo>
                  <a:lnTo>
                    <a:pt x="1122219" y="610772"/>
                  </a:lnTo>
                  <a:lnTo>
                    <a:pt x="1135231" y="594265"/>
                  </a:lnTo>
                  <a:lnTo>
                    <a:pt x="1147292" y="577440"/>
                  </a:lnTo>
                  <a:lnTo>
                    <a:pt x="1159034" y="560615"/>
                  </a:lnTo>
                  <a:lnTo>
                    <a:pt x="1169825" y="543790"/>
                  </a:lnTo>
                  <a:lnTo>
                    <a:pt x="1180298" y="526965"/>
                  </a:lnTo>
                  <a:lnTo>
                    <a:pt x="1189819" y="510141"/>
                  </a:lnTo>
                  <a:lnTo>
                    <a:pt x="1199340" y="492998"/>
                  </a:lnTo>
                  <a:lnTo>
                    <a:pt x="1207909" y="475856"/>
                  </a:lnTo>
                  <a:lnTo>
                    <a:pt x="1216161" y="458714"/>
                  </a:lnTo>
                  <a:lnTo>
                    <a:pt x="1223778" y="441572"/>
                  </a:lnTo>
                  <a:lnTo>
                    <a:pt x="1231077" y="424429"/>
                  </a:lnTo>
                  <a:lnTo>
                    <a:pt x="1237425" y="407605"/>
                  </a:lnTo>
                  <a:lnTo>
                    <a:pt x="1243455" y="390462"/>
                  </a:lnTo>
                  <a:lnTo>
                    <a:pt x="1249485" y="373320"/>
                  </a:lnTo>
                  <a:lnTo>
                    <a:pt x="1254562" y="356495"/>
                  </a:lnTo>
                  <a:lnTo>
                    <a:pt x="1259323" y="340305"/>
                  </a:lnTo>
                  <a:lnTo>
                    <a:pt x="1264084" y="323798"/>
                  </a:lnTo>
                  <a:lnTo>
                    <a:pt x="1267892" y="307291"/>
                  </a:lnTo>
                  <a:lnTo>
                    <a:pt x="1271383" y="291101"/>
                  </a:lnTo>
                  <a:lnTo>
                    <a:pt x="1274874" y="275228"/>
                  </a:lnTo>
                  <a:lnTo>
                    <a:pt x="1277730" y="259356"/>
                  </a:lnTo>
                  <a:lnTo>
                    <a:pt x="1280269" y="243801"/>
                  </a:lnTo>
                  <a:lnTo>
                    <a:pt x="1282808" y="228563"/>
                  </a:lnTo>
                  <a:lnTo>
                    <a:pt x="1284713" y="213643"/>
                  </a:lnTo>
                  <a:lnTo>
                    <a:pt x="1286299" y="199040"/>
                  </a:lnTo>
                  <a:lnTo>
                    <a:pt x="1289156" y="170470"/>
                  </a:lnTo>
                  <a:lnTo>
                    <a:pt x="1291060" y="143804"/>
                  </a:lnTo>
                  <a:lnTo>
                    <a:pt x="1291695" y="118408"/>
                  </a:lnTo>
                  <a:lnTo>
                    <a:pt x="1292329" y="94917"/>
                  </a:lnTo>
                  <a:lnTo>
                    <a:pt x="1291695" y="73331"/>
                  </a:lnTo>
                  <a:lnTo>
                    <a:pt x="1291060" y="54284"/>
                  </a:lnTo>
                  <a:lnTo>
                    <a:pt x="1289790" y="36824"/>
                  </a:lnTo>
                  <a:lnTo>
                    <a:pt x="1288521" y="22221"/>
                  </a:lnTo>
                  <a:lnTo>
                    <a:pt x="1286299" y="0"/>
                  </a:lnTo>
                  <a:close/>
                  <a:moveTo>
                    <a:pt x="463603" y="0"/>
                  </a:moveTo>
                  <a:lnTo>
                    <a:pt x="1082623" y="0"/>
                  </a:lnTo>
                  <a:lnTo>
                    <a:pt x="1088978" y="637"/>
                  </a:lnTo>
                  <a:lnTo>
                    <a:pt x="1095016" y="1273"/>
                  </a:lnTo>
                  <a:lnTo>
                    <a:pt x="1101054" y="2865"/>
                  </a:lnTo>
                  <a:lnTo>
                    <a:pt x="1106773" y="5093"/>
                  </a:lnTo>
                  <a:lnTo>
                    <a:pt x="1112176" y="7639"/>
                  </a:lnTo>
                  <a:lnTo>
                    <a:pt x="1117260" y="10823"/>
                  </a:lnTo>
                  <a:lnTo>
                    <a:pt x="1122026" y="14324"/>
                  </a:lnTo>
                  <a:lnTo>
                    <a:pt x="1126157" y="18144"/>
                  </a:lnTo>
                  <a:lnTo>
                    <a:pt x="1130606" y="22919"/>
                  </a:lnTo>
                  <a:lnTo>
                    <a:pt x="1134102" y="27693"/>
                  </a:lnTo>
                  <a:lnTo>
                    <a:pt x="1137279" y="32786"/>
                  </a:lnTo>
                  <a:lnTo>
                    <a:pt x="1139504" y="37880"/>
                  </a:lnTo>
                  <a:lnTo>
                    <a:pt x="1141411" y="43609"/>
                  </a:lnTo>
                  <a:lnTo>
                    <a:pt x="1142999" y="49657"/>
                  </a:lnTo>
                  <a:lnTo>
                    <a:pt x="1144270" y="56024"/>
                  </a:lnTo>
                  <a:lnTo>
                    <a:pt x="1144588" y="62072"/>
                  </a:lnTo>
                  <a:lnTo>
                    <a:pt x="1144270" y="68438"/>
                  </a:lnTo>
                  <a:lnTo>
                    <a:pt x="1142999" y="74804"/>
                  </a:lnTo>
                  <a:lnTo>
                    <a:pt x="1141411" y="80534"/>
                  </a:lnTo>
                  <a:lnTo>
                    <a:pt x="1139504" y="86264"/>
                  </a:lnTo>
                  <a:lnTo>
                    <a:pt x="1137279" y="91675"/>
                  </a:lnTo>
                  <a:lnTo>
                    <a:pt x="1134102" y="96768"/>
                  </a:lnTo>
                  <a:lnTo>
                    <a:pt x="1130606" y="101543"/>
                  </a:lnTo>
                  <a:lnTo>
                    <a:pt x="1126157" y="105681"/>
                  </a:lnTo>
                  <a:lnTo>
                    <a:pt x="1122026" y="110137"/>
                  </a:lnTo>
                  <a:lnTo>
                    <a:pt x="1117260" y="113639"/>
                  </a:lnTo>
                  <a:lnTo>
                    <a:pt x="1112176" y="116504"/>
                  </a:lnTo>
                  <a:lnTo>
                    <a:pt x="1106773" y="119050"/>
                  </a:lnTo>
                  <a:lnTo>
                    <a:pt x="1101054" y="121278"/>
                  </a:lnTo>
                  <a:lnTo>
                    <a:pt x="1095016" y="122552"/>
                  </a:lnTo>
                  <a:lnTo>
                    <a:pt x="1088978" y="123825"/>
                  </a:lnTo>
                  <a:lnTo>
                    <a:pt x="1082623" y="123825"/>
                  </a:lnTo>
                  <a:lnTo>
                    <a:pt x="463603" y="123825"/>
                  </a:lnTo>
                  <a:lnTo>
                    <a:pt x="457248" y="123825"/>
                  </a:lnTo>
                  <a:lnTo>
                    <a:pt x="450892" y="122552"/>
                  </a:lnTo>
                  <a:lnTo>
                    <a:pt x="445172" y="121278"/>
                  </a:lnTo>
                  <a:lnTo>
                    <a:pt x="439135" y="119050"/>
                  </a:lnTo>
                  <a:lnTo>
                    <a:pt x="433733" y="116504"/>
                  </a:lnTo>
                  <a:lnTo>
                    <a:pt x="428648" y="113639"/>
                  </a:lnTo>
                  <a:lnTo>
                    <a:pt x="423882" y="110137"/>
                  </a:lnTo>
                  <a:lnTo>
                    <a:pt x="419433" y="105681"/>
                  </a:lnTo>
                  <a:lnTo>
                    <a:pt x="415620" y="101543"/>
                  </a:lnTo>
                  <a:lnTo>
                    <a:pt x="412124" y="96768"/>
                  </a:lnTo>
                  <a:lnTo>
                    <a:pt x="408946" y="91675"/>
                  </a:lnTo>
                  <a:lnTo>
                    <a:pt x="406087" y="86264"/>
                  </a:lnTo>
                  <a:lnTo>
                    <a:pt x="404180" y="80534"/>
                  </a:lnTo>
                  <a:lnTo>
                    <a:pt x="402591" y="74804"/>
                  </a:lnTo>
                  <a:lnTo>
                    <a:pt x="401956" y="68438"/>
                  </a:lnTo>
                  <a:lnTo>
                    <a:pt x="401638" y="62072"/>
                  </a:lnTo>
                  <a:lnTo>
                    <a:pt x="401956" y="56024"/>
                  </a:lnTo>
                  <a:lnTo>
                    <a:pt x="402591" y="49657"/>
                  </a:lnTo>
                  <a:lnTo>
                    <a:pt x="404180" y="43609"/>
                  </a:lnTo>
                  <a:lnTo>
                    <a:pt x="406087" y="37880"/>
                  </a:lnTo>
                  <a:lnTo>
                    <a:pt x="408946" y="32786"/>
                  </a:lnTo>
                  <a:lnTo>
                    <a:pt x="412124" y="27693"/>
                  </a:lnTo>
                  <a:lnTo>
                    <a:pt x="415620" y="22919"/>
                  </a:lnTo>
                  <a:lnTo>
                    <a:pt x="419433" y="18144"/>
                  </a:lnTo>
                  <a:lnTo>
                    <a:pt x="423882" y="14324"/>
                  </a:lnTo>
                  <a:lnTo>
                    <a:pt x="428648" y="10823"/>
                  </a:lnTo>
                  <a:lnTo>
                    <a:pt x="433733" y="7639"/>
                  </a:lnTo>
                  <a:lnTo>
                    <a:pt x="439135" y="5093"/>
                  </a:lnTo>
                  <a:lnTo>
                    <a:pt x="445172" y="2865"/>
                  </a:lnTo>
                  <a:lnTo>
                    <a:pt x="450892" y="1273"/>
                  </a:lnTo>
                  <a:lnTo>
                    <a:pt x="457248" y="637"/>
                  </a:lnTo>
                  <a:lnTo>
                    <a:pt x="463603" y="0"/>
                  </a:lnTo>
                  <a:close/>
                  <a:moveTo>
                    <a:pt x="4121" y="0"/>
                  </a:moveTo>
                  <a:lnTo>
                    <a:pt x="259949" y="0"/>
                  </a:lnTo>
                  <a:lnTo>
                    <a:pt x="258047" y="19063"/>
                  </a:lnTo>
                  <a:lnTo>
                    <a:pt x="256779" y="31137"/>
                  </a:lnTo>
                  <a:lnTo>
                    <a:pt x="255511" y="45752"/>
                  </a:lnTo>
                  <a:lnTo>
                    <a:pt x="254877" y="61638"/>
                  </a:lnTo>
                  <a:lnTo>
                    <a:pt x="254243" y="79430"/>
                  </a:lnTo>
                  <a:lnTo>
                    <a:pt x="254243" y="98493"/>
                  </a:lnTo>
                  <a:lnTo>
                    <a:pt x="254243" y="119463"/>
                  </a:lnTo>
                  <a:lnTo>
                    <a:pt x="255194" y="141386"/>
                  </a:lnTo>
                  <a:lnTo>
                    <a:pt x="256779" y="164897"/>
                  </a:lnTo>
                  <a:lnTo>
                    <a:pt x="258681" y="189362"/>
                  </a:lnTo>
                  <a:lnTo>
                    <a:pt x="261851" y="215097"/>
                  </a:lnTo>
                  <a:lnTo>
                    <a:pt x="265338" y="241786"/>
                  </a:lnTo>
                  <a:lnTo>
                    <a:pt x="270093" y="268792"/>
                  </a:lnTo>
                  <a:lnTo>
                    <a:pt x="272629" y="282772"/>
                  </a:lnTo>
                  <a:lnTo>
                    <a:pt x="275800" y="297069"/>
                  </a:lnTo>
                  <a:lnTo>
                    <a:pt x="279287" y="311049"/>
                  </a:lnTo>
                  <a:lnTo>
                    <a:pt x="282774" y="325664"/>
                  </a:lnTo>
                  <a:lnTo>
                    <a:pt x="286895" y="339962"/>
                  </a:lnTo>
                  <a:lnTo>
                    <a:pt x="290699" y="354577"/>
                  </a:lnTo>
                  <a:lnTo>
                    <a:pt x="295454" y="369510"/>
                  </a:lnTo>
                  <a:lnTo>
                    <a:pt x="300526" y="384443"/>
                  </a:lnTo>
                  <a:lnTo>
                    <a:pt x="305599" y="399375"/>
                  </a:lnTo>
                  <a:lnTo>
                    <a:pt x="310988" y="414308"/>
                  </a:lnTo>
                  <a:lnTo>
                    <a:pt x="317011" y="428923"/>
                  </a:lnTo>
                  <a:lnTo>
                    <a:pt x="323668" y="444492"/>
                  </a:lnTo>
                  <a:lnTo>
                    <a:pt x="330326" y="459107"/>
                  </a:lnTo>
                  <a:lnTo>
                    <a:pt x="337300" y="474040"/>
                  </a:lnTo>
                  <a:lnTo>
                    <a:pt x="344591" y="489291"/>
                  </a:lnTo>
                  <a:lnTo>
                    <a:pt x="352516" y="504223"/>
                  </a:lnTo>
                  <a:lnTo>
                    <a:pt x="361076" y="519156"/>
                  </a:lnTo>
                  <a:lnTo>
                    <a:pt x="370269" y="534089"/>
                  </a:lnTo>
                  <a:lnTo>
                    <a:pt x="379145" y="549022"/>
                  </a:lnTo>
                  <a:lnTo>
                    <a:pt x="388973" y="563955"/>
                  </a:lnTo>
                  <a:lnTo>
                    <a:pt x="399117" y="578888"/>
                  </a:lnTo>
                  <a:lnTo>
                    <a:pt x="410212" y="593503"/>
                  </a:lnTo>
                  <a:lnTo>
                    <a:pt x="420991" y="607800"/>
                  </a:lnTo>
                  <a:lnTo>
                    <a:pt x="432720" y="622416"/>
                  </a:lnTo>
                  <a:lnTo>
                    <a:pt x="445401" y="636395"/>
                  </a:lnTo>
                  <a:lnTo>
                    <a:pt x="457764" y="650693"/>
                  </a:lnTo>
                  <a:lnTo>
                    <a:pt x="471079" y="664355"/>
                  </a:lnTo>
                  <a:lnTo>
                    <a:pt x="485344" y="678017"/>
                  </a:lnTo>
                  <a:lnTo>
                    <a:pt x="499610" y="691679"/>
                  </a:lnTo>
                  <a:lnTo>
                    <a:pt x="514509" y="705023"/>
                  </a:lnTo>
                  <a:lnTo>
                    <a:pt x="530043" y="718050"/>
                  </a:lnTo>
                  <a:lnTo>
                    <a:pt x="546527" y="731076"/>
                  </a:lnTo>
                  <a:lnTo>
                    <a:pt x="563012" y="743467"/>
                  </a:lnTo>
                  <a:lnTo>
                    <a:pt x="580764" y="756176"/>
                  </a:lnTo>
                  <a:lnTo>
                    <a:pt x="598517" y="767932"/>
                  </a:lnTo>
                  <a:lnTo>
                    <a:pt x="617538" y="779688"/>
                  </a:lnTo>
                  <a:lnTo>
                    <a:pt x="599468" y="786995"/>
                  </a:lnTo>
                  <a:lnTo>
                    <a:pt x="581716" y="794621"/>
                  </a:lnTo>
                  <a:lnTo>
                    <a:pt x="564597" y="801928"/>
                  </a:lnTo>
                  <a:lnTo>
                    <a:pt x="547478" y="809871"/>
                  </a:lnTo>
                  <a:lnTo>
                    <a:pt x="530677" y="817496"/>
                  </a:lnTo>
                  <a:lnTo>
                    <a:pt x="514192" y="825440"/>
                  </a:lnTo>
                  <a:lnTo>
                    <a:pt x="498025" y="833700"/>
                  </a:lnTo>
                  <a:lnTo>
                    <a:pt x="482174" y="841961"/>
                  </a:lnTo>
                  <a:lnTo>
                    <a:pt x="466323" y="850539"/>
                  </a:lnTo>
                  <a:lnTo>
                    <a:pt x="451107" y="858800"/>
                  </a:lnTo>
                  <a:lnTo>
                    <a:pt x="435890" y="867696"/>
                  </a:lnTo>
                  <a:lnTo>
                    <a:pt x="420991" y="876275"/>
                  </a:lnTo>
                  <a:lnTo>
                    <a:pt x="406408" y="885489"/>
                  </a:lnTo>
                  <a:lnTo>
                    <a:pt x="392143" y="894385"/>
                  </a:lnTo>
                  <a:lnTo>
                    <a:pt x="377877" y="903917"/>
                  </a:lnTo>
                  <a:lnTo>
                    <a:pt x="364246" y="912813"/>
                  </a:lnTo>
                  <a:lnTo>
                    <a:pt x="347444" y="898833"/>
                  </a:lnTo>
                  <a:lnTo>
                    <a:pt x="330643" y="884218"/>
                  </a:lnTo>
                  <a:lnTo>
                    <a:pt x="314475" y="869285"/>
                  </a:lnTo>
                  <a:lnTo>
                    <a:pt x="299258" y="854352"/>
                  </a:lnTo>
                  <a:lnTo>
                    <a:pt x="284359" y="839102"/>
                  </a:lnTo>
                  <a:lnTo>
                    <a:pt x="270093" y="824169"/>
                  </a:lnTo>
                  <a:lnTo>
                    <a:pt x="255828" y="808600"/>
                  </a:lnTo>
                  <a:lnTo>
                    <a:pt x="242513" y="793350"/>
                  </a:lnTo>
                  <a:lnTo>
                    <a:pt x="229833" y="777781"/>
                  </a:lnTo>
                  <a:lnTo>
                    <a:pt x="217152" y="761895"/>
                  </a:lnTo>
                  <a:lnTo>
                    <a:pt x="205106" y="746327"/>
                  </a:lnTo>
                  <a:lnTo>
                    <a:pt x="193377" y="730441"/>
                  </a:lnTo>
                  <a:lnTo>
                    <a:pt x="182281" y="714555"/>
                  </a:lnTo>
                  <a:lnTo>
                    <a:pt x="171820" y="698669"/>
                  </a:lnTo>
                  <a:lnTo>
                    <a:pt x="161676" y="682783"/>
                  </a:lnTo>
                  <a:lnTo>
                    <a:pt x="151848" y="666579"/>
                  </a:lnTo>
                  <a:lnTo>
                    <a:pt x="142021" y="651011"/>
                  </a:lnTo>
                  <a:lnTo>
                    <a:pt x="133145" y="634807"/>
                  </a:lnTo>
                  <a:lnTo>
                    <a:pt x="124585" y="618921"/>
                  </a:lnTo>
                  <a:lnTo>
                    <a:pt x="116660" y="603035"/>
                  </a:lnTo>
                  <a:lnTo>
                    <a:pt x="108418" y="587149"/>
                  </a:lnTo>
                  <a:lnTo>
                    <a:pt x="101126" y="571263"/>
                  </a:lnTo>
                  <a:lnTo>
                    <a:pt x="93835" y="555694"/>
                  </a:lnTo>
                  <a:lnTo>
                    <a:pt x="87178" y="540126"/>
                  </a:lnTo>
                  <a:lnTo>
                    <a:pt x="81155" y="524240"/>
                  </a:lnTo>
                  <a:lnTo>
                    <a:pt x="74814" y="508989"/>
                  </a:lnTo>
                  <a:lnTo>
                    <a:pt x="68791" y="493739"/>
                  </a:lnTo>
                  <a:lnTo>
                    <a:pt x="63719" y="478488"/>
                  </a:lnTo>
                  <a:lnTo>
                    <a:pt x="58330" y="463555"/>
                  </a:lnTo>
                  <a:lnTo>
                    <a:pt x="53575" y="448622"/>
                  </a:lnTo>
                  <a:lnTo>
                    <a:pt x="45015" y="419392"/>
                  </a:lnTo>
                  <a:lnTo>
                    <a:pt x="40260" y="402870"/>
                  </a:lnTo>
                  <a:lnTo>
                    <a:pt x="36139" y="386031"/>
                  </a:lnTo>
                  <a:lnTo>
                    <a:pt x="31701" y="369510"/>
                  </a:lnTo>
                  <a:lnTo>
                    <a:pt x="28214" y="353306"/>
                  </a:lnTo>
                  <a:lnTo>
                    <a:pt x="24727" y="336784"/>
                  </a:lnTo>
                  <a:lnTo>
                    <a:pt x="21557" y="321216"/>
                  </a:lnTo>
                  <a:lnTo>
                    <a:pt x="16167" y="289444"/>
                  </a:lnTo>
                  <a:lnTo>
                    <a:pt x="11412" y="258943"/>
                  </a:lnTo>
                  <a:lnTo>
                    <a:pt x="7925" y="229077"/>
                  </a:lnTo>
                  <a:lnTo>
                    <a:pt x="4755" y="200164"/>
                  </a:lnTo>
                  <a:lnTo>
                    <a:pt x="2853" y="172205"/>
                  </a:lnTo>
                  <a:lnTo>
                    <a:pt x="1268" y="145834"/>
                  </a:lnTo>
                  <a:lnTo>
                    <a:pt x="317" y="120416"/>
                  </a:lnTo>
                  <a:lnTo>
                    <a:pt x="0" y="96587"/>
                  </a:lnTo>
                  <a:lnTo>
                    <a:pt x="317" y="73711"/>
                  </a:lnTo>
                  <a:lnTo>
                    <a:pt x="951" y="53059"/>
                  </a:lnTo>
                  <a:lnTo>
                    <a:pt x="1585" y="33361"/>
                  </a:lnTo>
                  <a:lnTo>
                    <a:pt x="2853" y="15886"/>
                  </a:lnTo>
                  <a:lnTo>
                    <a:pt x="4121" y="0"/>
                  </a:lnTo>
                  <a:close/>
                </a:path>
              </a:pathLst>
            </a:custGeom>
            <a:solidFill>
              <a:srgbClr val="28283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grpSp>
        <p:nvGrpSpPr>
          <p:cNvPr id="3" name="组合 2"/>
          <p:cNvGrpSpPr/>
          <p:nvPr/>
        </p:nvGrpSpPr>
        <p:grpSpPr>
          <a:xfrm>
            <a:off x="1004340" y="4927086"/>
            <a:ext cx="2324100" cy="1338995"/>
            <a:chOff x="1004340" y="4927086"/>
            <a:chExt cx="2324100" cy="1338995"/>
          </a:xfrm>
        </p:grpSpPr>
        <p:sp>
          <p:nvSpPr>
            <p:cNvPr id="40" name="文本框 39"/>
            <p:cNvSpPr txBox="1"/>
            <p:nvPr/>
          </p:nvSpPr>
          <p:spPr>
            <a:xfrm>
              <a:off x="1364643"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a:t>
              </a:r>
              <a:r>
                <a:rPr lang="en-US" altLang="zh-CN" sz="2400" dirty="0">
                  <a:solidFill>
                    <a:schemeClr val="bg1"/>
                  </a:solidFill>
                  <a:latin typeface="Nexa Light" panose="02000000000000000000" pitchFamily="2" charset="0"/>
                </a:rPr>
                <a:t>O</a:t>
              </a:r>
              <a:r>
                <a:rPr lang="en-US" altLang="zh-CN" sz="2400" dirty="0" smtClean="0">
                  <a:solidFill>
                    <a:schemeClr val="bg1"/>
                  </a:solidFill>
                  <a:latin typeface="Nexa Light" panose="02000000000000000000" pitchFamily="2" charset="0"/>
                </a:rPr>
                <a:t>ne</a:t>
              </a:r>
              <a:endParaRPr lang="zh-CN" altLang="en-US" sz="2400" dirty="0">
                <a:solidFill>
                  <a:schemeClr val="bg1"/>
                </a:solidFill>
                <a:latin typeface="Nexa Light" panose="02000000000000000000" pitchFamily="2" charset="0"/>
              </a:endParaRPr>
            </a:p>
          </p:txBody>
        </p:sp>
        <p:sp>
          <p:nvSpPr>
            <p:cNvPr id="44" name="文本框 43"/>
            <p:cNvSpPr txBox="1"/>
            <p:nvPr/>
          </p:nvSpPr>
          <p:spPr>
            <a:xfrm>
              <a:off x="1004340"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4" name="组合 3"/>
          <p:cNvGrpSpPr/>
          <p:nvPr/>
        </p:nvGrpSpPr>
        <p:grpSpPr>
          <a:xfrm>
            <a:off x="3629946" y="4927086"/>
            <a:ext cx="2324100" cy="1338995"/>
            <a:chOff x="3629946" y="4927086"/>
            <a:chExt cx="2324100" cy="1338995"/>
          </a:xfrm>
        </p:grpSpPr>
        <p:sp>
          <p:nvSpPr>
            <p:cNvPr id="41" name="文本框 40"/>
            <p:cNvSpPr txBox="1"/>
            <p:nvPr/>
          </p:nvSpPr>
          <p:spPr>
            <a:xfrm>
              <a:off x="3990249" y="4927086"/>
              <a:ext cx="1603494"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Two</a:t>
              </a:r>
              <a:endParaRPr lang="zh-CN" altLang="en-US" sz="2400" dirty="0">
                <a:solidFill>
                  <a:schemeClr val="bg1"/>
                </a:solidFill>
                <a:latin typeface="Nexa Light" panose="02000000000000000000" pitchFamily="2" charset="0"/>
              </a:endParaRPr>
            </a:p>
          </p:txBody>
        </p:sp>
        <p:sp>
          <p:nvSpPr>
            <p:cNvPr id="45" name="文本框 44"/>
            <p:cNvSpPr txBox="1"/>
            <p:nvPr/>
          </p:nvSpPr>
          <p:spPr>
            <a:xfrm>
              <a:off x="3629946"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5" name="组合 4"/>
          <p:cNvGrpSpPr/>
          <p:nvPr/>
        </p:nvGrpSpPr>
        <p:grpSpPr>
          <a:xfrm>
            <a:off x="6255552" y="4927086"/>
            <a:ext cx="2324100" cy="1338995"/>
            <a:chOff x="6255552" y="4927086"/>
            <a:chExt cx="2324100" cy="1338995"/>
          </a:xfrm>
        </p:grpSpPr>
        <p:sp>
          <p:nvSpPr>
            <p:cNvPr id="42" name="文本框 41"/>
            <p:cNvSpPr txBox="1"/>
            <p:nvPr/>
          </p:nvSpPr>
          <p:spPr>
            <a:xfrm>
              <a:off x="6615854" y="4927086"/>
              <a:ext cx="1842346"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Three</a:t>
              </a:r>
              <a:endParaRPr lang="zh-CN" altLang="en-US" sz="2400" dirty="0">
                <a:solidFill>
                  <a:schemeClr val="bg1"/>
                </a:solidFill>
                <a:latin typeface="Nexa Light" panose="02000000000000000000" pitchFamily="2" charset="0"/>
              </a:endParaRPr>
            </a:p>
          </p:txBody>
        </p:sp>
        <p:sp>
          <p:nvSpPr>
            <p:cNvPr id="46" name="文本框 45"/>
            <p:cNvSpPr txBox="1"/>
            <p:nvPr/>
          </p:nvSpPr>
          <p:spPr>
            <a:xfrm>
              <a:off x="6255552"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grpSp>
        <p:nvGrpSpPr>
          <p:cNvPr id="6" name="组合 5"/>
          <p:cNvGrpSpPr/>
          <p:nvPr/>
        </p:nvGrpSpPr>
        <p:grpSpPr>
          <a:xfrm>
            <a:off x="8881158" y="4927086"/>
            <a:ext cx="2324100" cy="1338995"/>
            <a:chOff x="8881158" y="4927086"/>
            <a:chExt cx="2324100" cy="1338995"/>
          </a:xfrm>
        </p:grpSpPr>
        <p:sp>
          <p:nvSpPr>
            <p:cNvPr id="43" name="文本框 42"/>
            <p:cNvSpPr txBox="1"/>
            <p:nvPr/>
          </p:nvSpPr>
          <p:spPr>
            <a:xfrm>
              <a:off x="9199882" y="4927086"/>
              <a:ext cx="1686651" cy="461665"/>
            </a:xfrm>
            <a:prstGeom prst="rect">
              <a:avLst/>
            </a:prstGeom>
            <a:noFill/>
          </p:spPr>
          <p:txBody>
            <a:bodyPr wrap="square" rtlCol="0">
              <a:spAutoFit/>
            </a:bodyPr>
            <a:lstStyle/>
            <a:p>
              <a:pPr algn="ctr"/>
              <a:r>
                <a:rPr lang="en-US" altLang="zh-CN" sz="2400" dirty="0" smtClean="0">
                  <a:solidFill>
                    <a:schemeClr val="bg1"/>
                  </a:solidFill>
                  <a:latin typeface="Nexa Light" panose="02000000000000000000" pitchFamily="2" charset="0"/>
                </a:rPr>
                <a:t>Part Four</a:t>
              </a:r>
              <a:endParaRPr lang="zh-CN" altLang="en-US" sz="2400" dirty="0">
                <a:solidFill>
                  <a:schemeClr val="bg1"/>
                </a:solidFill>
                <a:latin typeface="Nexa Light" panose="02000000000000000000" pitchFamily="2" charset="0"/>
              </a:endParaRPr>
            </a:p>
          </p:txBody>
        </p:sp>
        <p:sp>
          <p:nvSpPr>
            <p:cNvPr id="47" name="文本框 46"/>
            <p:cNvSpPr txBox="1"/>
            <p:nvPr/>
          </p:nvSpPr>
          <p:spPr>
            <a:xfrm>
              <a:off x="8881158" y="5619750"/>
              <a:ext cx="2324100" cy="646331"/>
            </a:xfrm>
            <a:prstGeom prst="rect">
              <a:avLst/>
            </a:prstGeom>
            <a:noFill/>
          </p:spPr>
          <p:txBody>
            <a:bodyPr wrap="square" rtlCol="0">
              <a:spAutoFit/>
            </a:bodyPr>
            <a:lstStyle/>
            <a:p>
              <a:pPr algn="ctr"/>
              <a:r>
                <a:rPr lang="en-US" altLang="zh-CN" sz="1200" dirty="0">
                  <a:solidFill>
                    <a:schemeClr val="bg1"/>
                  </a:solidFill>
                  <a:latin typeface="Nexa Light" panose="02000000000000000000" pitchFamily="2" charset="0"/>
                </a:rPr>
                <a:t>Use, by you or one client, in a single end product which end users are not charged for. </a:t>
              </a:r>
              <a:endParaRPr lang="zh-CN" altLang="en-US" sz="1200" dirty="0">
                <a:solidFill>
                  <a:schemeClr val="bg1"/>
                </a:solidFill>
                <a:latin typeface="Nexa Light" panose="02000000000000000000" pitchFamily="2" charset="0"/>
              </a:endParaRPr>
            </a:p>
          </p:txBody>
        </p:sp>
      </p:grpSp>
    </p:spTree>
    <p:extLst>
      <p:ext uri="{BB962C8B-B14F-4D97-AF65-F5344CB8AC3E}">
        <p14:creationId xmlns:p14="http://schemas.microsoft.com/office/powerpoint/2010/main" val="102857987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outVertical)">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0" presetClass="entr" presetSubtype="0" fill="hold" nodeType="afterEffect">
                                  <p:stCondLst>
                                    <p:cond delay="25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nodeType="afterEffect">
                                  <p:stCondLst>
                                    <p:cond delay="25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750"/>
                                        <p:tgtEl>
                                          <p:spTgt spid="4"/>
                                        </p:tgtEl>
                                      </p:cBhvr>
                                    </p:animEffect>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2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0" presetClass="entr" presetSubtype="0" fill="hold" nodeType="afterEffect">
                                  <p:stCondLst>
                                    <p:cond delay="25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081862" y="1237455"/>
            <a:ext cx="7910850" cy="2813494"/>
            <a:chOff x="2431018" y="1296985"/>
            <a:chExt cx="7312601" cy="2982680"/>
          </a:xfrm>
        </p:grpSpPr>
        <p:sp>
          <p:nvSpPr>
            <p:cNvPr id="7" name="Rectangle 5"/>
            <p:cNvSpPr>
              <a:spLocks noChangeArrowheads="1"/>
            </p:cNvSpPr>
            <p:nvPr/>
          </p:nvSpPr>
          <p:spPr bwMode="auto">
            <a:xfrm>
              <a:off x="2431018" y="2477557"/>
              <a:ext cx="201392" cy="1802108"/>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8" name="Rectangle 6"/>
            <p:cNvSpPr>
              <a:spLocks noChangeArrowheads="1"/>
            </p:cNvSpPr>
            <p:nvPr/>
          </p:nvSpPr>
          <p:spPr bwMode="auto">
            <a:xfrm>
              <a:off x="2750467" y="1449765"/>
              <a:ext cx="199656" cy="2829899"/>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9" name="Rectangle 7"/>
            <p:cNvSpPr>
              <a:spLocks noChangeArrowheads="1"/>
            </p:cNvSpPr>
            <p:nvPr/>
          </p:nvSpPr>
          <p:spPr bwMode="auto">
            <a:xfrm>
              <a:off x="3068180" y="2055676"/>
              <a:ext cx="201392" cy="2223989"/>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0" name="Rectangle 8"/>
            <p:cNvSpPr>
              <a:spLocks noChangeArrowheads="1"/>
            </p:cNvSpPr>
            <p:nvPr/>
          </p:nvSpPr>
          <p:spPr bwMode="auto">
            <a:xfrm>
              <a:off x="3387629" y="2696310"/>
              <a:ext cx="201392" cy="1583355"/>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4" name="Rectangle 90"/>
            <p:cNvSpPr>
              <a:spLocks noChangeArrowheads="1"/>
            </p:cNvSpPr>
            <p:nvPr/>
          </p:nvSpPr>
          <p:spPr bwMode="auto">
            <a:xfrm>
              <a:off x="4477922" y="1567822"/>
              <a:ext cx="201392" cy="2711842"/>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5" name="Rectangle 91"/>
            <p:cNvSpPr>
              <a:spLocks noChangeArrowheads="1"/>
            </p:cNvSpPr>
            <p:nvPr/>
          </p:nvSpPr>
          <p:spPr bwMode="auto">
            <a:xfrm>
              <a:off x="4795634" y="2814367"/>
              <a:ext cx="201392" cy="1465298"/>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16" name="Rectangle 92"/>
            <p:cNvSpPr>
              <a:spLocks noChangeArrowheads="1"/>
            </p:cNvSpPr>
            <p:nvPr/>
          </p:nvSpPr>
          <p:spPr bwMode="auto">
            <a:xfrm>
              <a:off x="5115083" y="3168538"/>
              <a:ext cx="217017" cy="111112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17" name="Rectangle 93"/>
            <p:cNvSpPr>
              <a:spLocks noChangeArrowheads="1"/>
            </p:cNvSpPr>
            <p:nvPr/>
          </p:nvSpPr>
          <p:spPr bwMode="auto">
            <a:xfrm>
              <a:off x="5432796" y="3724101"/>
              <a:ext cx="218753" cy="55556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1" name="Rectangle 175"/>
            <p:cNvSpPr>
              <a:spLocks noChangeArrowheads="1"/>
            </p:cNvSpPr>
            <p:nvPr/>
          </p:nvSpPr>
          <p:spPr bwMode="auto">
            <a:xfrm>
              <a:off x="6540450" y="3201525"/>
              <a:ext cx="201392" cy="1078140"/>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2" name="Rectangle 176"/>
            <p:cNvSpPr>
              <a:spLocks noChangeArrowheads="1"/>
            </p:cNvSpPr>
            <p:nvPr/>
          </p:nvSpPr>
          <p:spPr bwMode="auto">
            <a:xfrm>
              <a:off x="6858162" y="3387291"/>
              <a:ext cx="201392" cy="892373"/>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23" name="Rectangle 177"/>
            <p:cNvSpPr>
              <a:spLocks noChangeArrowheads="1"/>
            </p:cNvSpPr>
            <p:nvPr/>
          </p:nvSpPr>
          <p:spPr bwMode="auto">
            <a:xfrm>
              <a:off x="7177611" y="3741463"/>
              <a:ext cx="201392" cy="538202"/>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4" name="Rectangle 178"/>
            <p:cNvSpPr>
              <a:spLocks noChangeArrowheads="1"/>
            </p:cNvSpPr>
            <p:nvPr/>
          </p:nvSpPr>
          <p:spPr bwMode="auto">
            <a:xfrm>
              <a:off x="7497060" y="1296985"/>
              <a:ext cx="199656" cy="2982679"/>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8" name="Rectangle 261"/>
            <p:cNvSpPr>
              <a:spLocks noChangeArrowheads="1"/>
            </p:cNvSpPr>
            <p:nvPr/>
          </p:nvSpPr>
          <p:spPr bwMode="auto">
            <a:xfrm>
              <a:off x="8585617" y="1753588"/>
              <a:ext cx="201392" cy="2526076"/>
            </a:xfrm>
            <a:prstGeom prst="rect">
              <a:avLst/>
            </a:prstGeom>
            <a:solidFill>
              <a:srgbClr val="F7B902"/>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29" name="Rectangle 262"/>
            <p:cNvSpPr>
              <a:spLocks noChangeArrowheads="1"/>
            </p:cNvSpPr>
            <p:nvPr/>
          </p:nvSpPr>
          <p:spPr bwMode="auto">
            <a:xfrm>
              <a:off x="8905066" y="1296985"/>
              <a:ext cx="201392" cy="2982679"/>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77"/>
              <a:endParaRPr lang="zh-CN" altLang="en-US" sz="1351" u="sng">
                <a:solidFill>
                  <a:prstClr val="black"/>
                </a:solidFill>
              </a:endParaRPr>
            </a:p>
          </p:txBody>
        </p:sp>
        <p:sp>
          <p:nvSpPr>
            <p:cNvPr id="30" name="Rectangle 263"/>
            <p:cNvSpPr>
              <a:spLocks noChangeArrowheads="1"/>
            </p:cNvSpPr>
            <p:nvPr/>
          </p:nvSpPr>
          <p:spPr bwMode="auto">
            <a:xfrm>
              <a:off x="9222778" y="1567822"/>
              <a:ext cx="201392" cy="2711842"/>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sp>
          <p:nvSpPr>
            <p:cNvPr id="31" name="Rectangle 264"/>
            <p:cNvSpPr>
              <a:spLocks noChangeArrowheads="1"/>
            </p:cNvSpPr>
            <p:nvPr/>
          </p:nvSpPr>
          <p:spPr bwMode="auto">
            <a:xfrm>
              <a:off x="9542227" y="2477557"/>
              <a:ext cx="201392" cy="1802108"/>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pPr defTabSz="914377"/>
              <a:endParaRPr lang="zh-CN" altLang="en-US" sz="1351">
                <a:solidFill>
                  <a:prstClr val="black"/>
                </a:solidFill>
              </a:endParaRPr>
            </a:p>
          </p:txBody>
        </p:sp>
      </p:grpSp>
      <p:sp>
        <p:nvSpPr>
          <p:cNvPr id="43" name="文本框 42"/>
          <p:cNvSpPr txBox="1"/>
          <p:nvPr/>
        </p:nvSpPr>
        <p:spPr>
          <a:xfrm>
            <a:off x="1915753"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4" name="文本框 43"/>
          <p:cNvSpPr txBox="1"/>
          <p:nvPr/>
        </p:nvSpPr>
        <p:spPr>
          <a:xfrm>
            <a:off x="4146843"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5" name="文本框 44"/>
          <p:cNvSpPr txBox="1"/>
          <p:nvPr/>
        </p:nvSpPr>
        <p:spPr>
          <a:xfrm>
            <a:off x="6334391"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6" name="文本框 45"/>
          <p:cNvSpPr txBox="1"/>
          <p:nvPr/>
        </p:nvSpPr>
        <p:spPr>
          <a:xfrm>
            <a:off x="8568900" y="4428093"/>
            <a:ext cx="1677338" cy="369332"/>
          </a:xfrm>
          <a:prstGeom prst="rect">
            <a:avLst/>
          </a:prstGeom>
          <a:noFill/>
        </p:spPr>
        <p:txBody>
          <a:bodyPr wrap="square" rtlCol="0">
            <a:spAutoFit/>
          </a:bodyPr>
          <a:lstStyle/>
          <a:p>
            <a:r>
              <a:rPr lang="en-US" altLang="zh-CN" dirty="0" smtClean="0">
                <a:solidFill>
                  <a:schemeClr val="bg1"/>
                </a:solidFill>
                <a:latin typeface="Nexa Light" panose="02000000000000000000" pitchFamily="2" charset="0"/>
              </a:rPr>
              <a:t>Main keyword</a:t>
            </a:r>
            <a:endParaRPr lang="zh-CN" altLang="en-US" dirty="0">
              <a:solidFill>
                <a:schemeClr val="bg1"/>
              </a:solidFill>
              <a:latin typeface="Nexa Light" panose="02000000000000000000" pitchFamily="2" charset="0"/>
            </a:endParaRPr>
          </a:p>
        </p:txBody>
      </p:sp>
      <p:sp>
        <p:nvSpPr>
          <p:cNvPr id="47" name="矩形 46"/>
          <p:cNvSpPr/>
          <p:nvPr/>
        </p:nvSpPr>
        <p:spPr>
          <a:xfrm>
            <a:off x="3225668" y="5546215"/>
            <a:ext cx="6096000" cy="1169551"/>
          </a:xfrm>
          <a:prstGeom prst="rect">
            <a:avLst/>
          </a:prstGeom>
        </p:spPr>
        <p:txBody>
          <a:bodyPr>
            <a:spAutoFit/>
          </a:bodyPr>
          <a:lstStyle/>
          <a:p>
            <a:pPr algn="ctr"/>
            <a:r>
              <a:rPr lang="en-US" altLang="zh-CN" sz="1400" b="0" i="0" dirty="0" smtClean="0">
                <a:solidFill>
                  <a:schemeClr val="bg1"/>
                </a:solidFill>
                <a:effectLst/>
                <a:latin typeface="Nexa Light" panose="02000000000000000000" pitchFamily="2" charset="0"/>
                <a:ea typeface="Microsoft YaHei" panose="020B0503020204020204" pitchFamily="34" charset="-122"/>
              </a:rPr>
              <a:t>No matter how bad your heart has been broken, the world doesn’t stop for your grief. The sun comes right back up the next day. No matter how bad your heart has been broken, the world doesn’t stop </a:t>
            </a:r>
            <a:r>
              <a:rPr lang="en-US" altLang="zh-CN" sz="1400" b="0" i="0" dirty="0" smtClean="0">
                <a:solidFill>
                  <a:srgbClr val="F7B902"/>
                </a:solidFill>
                <a:effectLst/>
                <a:latin typeface="Nexa Light" panose="02000000000000000000" pitchFamily="2" charset="0"/>
                <a:ea typeface="Microsoft YaHei" panose="020B0503020204020204" pitchFamily="34" charset="-122"/>
              </a:rPr>
              <a:t>for your grief. The sun comes right back up the next day.</a:t>
            </a:r>
            <a:endParaRPr lang="zh-CN" altLang="en-US" sz="1400" dirty="0" smtClean="0">
              <a:solidFill>
                <a:srgbClr val="F7B902"/>
              </a:solidFill>
              <a:latin typeface="Nexa Light" panose="02000000000000000000" pitchFamily="2" charset="0"/>
            </a:endParaRPr>
          </a:p>
          <a:p>
            <a:pPr algn="ctr"/>
            <a:endParaRPr lang="zh-CN" altLang="en-US" sz="1400" dirty="0">
              <a:solidFill>
                <a:schemeClr val="bg1"/>
              </a:solidFill>
              <a:latin typeface="Nexa Light" panose="02000000000000000000" pitchFamily="2" charset="0"/>
            </a:endParaRPr>
          </a:p>
        </p:txBody>
      </p:sp>
      <p:sp>
        <p:nvSpPr>
          <p:cNvPr id="32" name="文本框 31"/>
          <p:cNvSpPr txBox="1"/>
          <p:nvPr/>
        </p:nvSpPr>
        <p:spPr>
          <a:xfrm>
            <a:off x="821054" y="361950"/>
            <a:ext cx="3619500" cy="400110"/>
          </a:xfrm>
          <a:prstGeom prst="rect">
            <a:avLst/>
          </a:prstGeom>
          <a:noFill/>
        </p:spPr>
        <p:txBody>
          <a:bodyPr wrap="square" rtlCol="0">
            <a:spAutoFit/>
          </a:bodyPr>
          <a:lstStyle/>
          <a:p>
            <a:r>
              <a:rPr lang="en-US" altLang="zh-CN" sz="2000" dirty="0" smtClean="0">
                <a:solidFill>
                  <a:schemeClr val="bg1"/>
                </a:solidFill>
                <a:latin typeface="Nexa Light" panose="02000000000000000000" pitchFamily="2" charset="0"/>
              </a:rPr>
              <a:t>ADD THE TITLE HERE</a:t>
            </a:r>
            <a:endParaRPr lang="zh-CN" altLang="en-US" sz="2000" dirty="0">
              <a:solidFill>
                <a:schemeClr val="bg1"/>
              </a:solidFill>
              <a:latin typeface="Nexa Light" panose="02000000000000000000" pitchFamily="2" charset="0"/>
            </a:endParaRPr>
          </a:p>
        </p:txBody>
      </p:sp>
      <p:sp>
        <p:nvSpPr>
          <p:cNvPr id="33" name="矩形 32"/>
          <p:cNvSpPr/>
          <p:nvPr/>
        </p:nvSpPr>
        <p:spPr>
          <a:xfrm>
            <a:off x="821054" y="762060"/>
            <a:ext cx="6096000" cy="276999"/>
          </a:xfrm>
          <a:prstGeom prst="rect">
            <a:avLst/>
          </a:prstGeom>
        </p:spPr>
        <p:txBody>
          <a:bodyPr>
            <a:spAutoFit/>
          </a:bodyPr>
          <a:lstStyle/>
          <a:p>
            <a:r>
              <a:rPr lang="en-US" altLang="zh-CN" sz="1200" dirty="0" smtClean="0">
                <a:solidFill>
                  <a:schemeClr val="bg1"/>
                </a:solidFill>
                <a:latin typeface="Nexa Light" panose="02000000000000000000" pitchFamily="2" charset="0"/>
              </a:rPr>
              <a:t>Use, by you or one client, in a single end product which</a:t>
            </a:r>
            <a:endParaRPr lang="zh-CN" altLang="en-US" sz="1200" dirty="0">
              <a:solidFill>
                <a:schemeClr val="bg1"/>
              </a:solidFill>
              <a:latin typeface="Nexa Light" panose="02000000000000000000" pitchFamily="2" charset="0"/>
            </a:endParaRPr>
          </a:p>
        </p:txBody>
      </p:sp>
      <p:sp>
        <p:nvSpPr>
          <p:cNvPr id="34" name="矩形 33"/>
          <p:cNvSpPr/>
          <p:nvPr/>
        </p:nvSpPr>
        <p:spPr>
          <a:xfrm>
            <a:off x="0" y="412750"/>
            <a:ext cx="45719"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299" y="412750"/>
            <a:ext cx="619125" cy="538609"/>
          </a:xfrm>
          <a:prstGeom prst="rect">
            <a:avLst/>
          </a:prstGeom>
          <a:solidFill>
            <a:srgbClr val="F7B9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86939" y="412750"/>
            <a:ext cx="273844" cy="538609"/>
          </a:xfrm>
          <a:prstGeom prst="rect">
            <a:avLst/>
          </a:prstGeom>
          <a:noFill/>
        </p:spPr>
        <p:txBody>
          <a:bodyPr wrap="square" rtlCol="0">
            <a:spAutoFit/>
          </a:bodyPr>
          <a:lstStyle/>
          <a:p>
            <a:pPr algn="ctr"/>
            <a:r>
              <a:rPr lang="en-US" altLang="zh-CN" sz="2800" dirty="0" smtClean="0">
                <a:solidFill>
                  <a:schemeClr val="bg1"/>
                </a:solidFill>
                <a:latin typeface="Century Gothic" panose="020B0502020202020204" pitchFamily="34" charset="0"/>
              </a:rPr>
              <a:t>2</a:t>
            </a:r>
            <a:endParaRPr lang="zh-CN" alt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1177853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750"/>
                                        <p:tgtEl>
                                          <p:spTgt spid="36"/>
                                        </p:tgtEl>
                                      </p:cBhvr>
                                    </p:animEffect>
                                    <p:anim calcmode="lin" valueType="num">
                                      <p:cBhvr>
                                        <p:cTn id="16" dur="750" fill="hold"/>
                                        <p:tgtEl>
                                          <p:spTgt spid="36"/>
                                        </p:tgtEl>
                                        <p:attrNameLst>
                                          <p:attrName>ppt_x</p:attrName>
                                        </p:attrNameLst>
                                      </p:cBhvr>
                                      <p:tavLst>
                                        <p:tav tm="0">
                                          <p:val>
                                            <p:strVal val="#ppt_x"/>
                                          </p:val>
                                        </p:tav>
                                        <p:tav tm="100000">
                                          <p:val>
                                            <p:strVal val="#ppt_x"/>
                                          </p:val>
                                        </p:tav>
                                      </p:tavLst>
                                    </p:anim>
                                    <p:anim calcmode="lin" valueType="num">
                                      <p:cBhvr>
                                        <p:cTn id="17" dur="750" fill="hold"/>
                                        <p:tgtEl>
                                          <p:spTgt spid="36"/>
                                        </p:tgtEl>
                                        <p:attrNameLst>
                                          <p:attrName>ppt_y</p:attrName>
                                        </p:attrNameLst>
                                      </p:cBhvr>
                                      <p:tavLst>
                                        <p:tav tm="0">
                                          <p:val>
                                            <p:strVal val="#ppt_y+.1"/>
                                          </p:val>
                                        </p:tav>
                                        <p:tav tm="100000">
                                          <p:val>
                                            <p:strVal val="#ppt_y"/>
                                          </p:val>
                                        </p:tav>
                                      </p:tavLst>
                                    </p:anim>
                                  </p:childTnLst>
                                </p:cTn>
                              </p:par>
                            </p:childTnLst>
                          </p:cTn>
                        </p:par>
                        <p:par>
                          <p:cTn id="18" fill="hold">
                            <p:stCondLst>
                              <p:cond delay="1750"/>
                            </p:stCondLst>
                            <p:childTnLst>
                              <p:par>
                                <p:cTn id="19" presetID="42" presetClass="entr" presetSubtype="0"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250"/>
                            </p:stCondLst>
                            <p:childTnLst>
                              <p:par>
                                <p:cTn id="34" presetID="42"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750"/>
                                        <p:tgtEl>
                                          <p:spTgt spid="43"/>
                                        </p:tgtEl>
                                      </p:cBhvr>
                                    </p:animEffect>
                                    <p:anim calcmode="lin" valueType="num">
                                      <p:cBhvr>
                                        <p:cTn id="37" dur="750" fill="hold"/>
                                        <p:tgtEl>
                                          <p:spTgt spid="43"/>
                                        </p:tgtEl>
                                        <p:attrNameLst>
                                          <p:attrName>ppt_x</p:attrName>
                                        </p:attrNameLst>
                                      </p:cBhvr>
                                      <p:tavLst>
                                        <p:tav tm="0">
                                          <p:val>
                                            <p:strVal val="#ppt_x"/>
                                          </p:val>
                                        </p:tav>
                                        <p:tav tm="100000">
                                          <p:val>
                                            <p:strVal val="#ppt_x"/>
                                          </p:val>
                                        </p:tav>
                                      </p:tavLst>
                                    </p:anim>
                                    <p:anim calcmode="lin" valueType="num">
                                      <p:cBhvr>
                                        <p:cTn id="38" dur="750" fill="hold"/>
                                        <p:tgtEl>
                                          <p:spTgt spid="4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750"/>
                                        <p:tgtEl>
                                          <p:spTgt spid="44"/>
                                        </p:tgtEl>
                                      </p:cBhvr>
                                    </p:animEffect>
                                    <p:anim calcmode="lin" valueType="num">
                                      <p:cBhvr>
                                        <p:cTn id="42" dur="750" fill="hold"/>
                                        <p:tgtEl>
                                          <p:spTgt spid="44"/>
                                        </p:tgtEl>
                                        <p:attrNameLst>
                                          <p:attrName>ppt_x</p:attrName>
                                        </p:attrNameLst>
                                      </p:cBhvr>
                                      <p:tavLst>
                                        <p:tav tm="0">
                                          <p:val>
                                            <p:strVal val="#ppt_x"/>
                                          </p:val>
                                        </p:tav>
                                        <p:tav tm="100000">
                                          <p:val>
                                            <p:strVal val="#ppt_x"/>
                                          </p:val>
                                        </p:tav>
                                      </p:tavLst>
                                    </p:anim>
                                    <p:anim calcmode="lin" valueType="num">
                                      <p:cBhvr>
                                        <p:cTn id="43" dur="750" fill="hold"/>
                                        <p:tgtEl>
                                          <p:spTgt spid="4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750"/>
                                        <p:tgtEl>
                                          <p:spTgt spid="45"/>
                                        </p:tgtEl>
                                      </p:cBhvr>
                                    </p:animEffect>
                                    <p:anim calcmode="lin" valueType="num">
                                      <p:cBhvr>
                                        <p:cTn id="47" dur="750" fill="hold"/>
                                        <p:tgtEl>
                                          <p:spTgt spid="45"/>
                                        </p:tgtEl>
                                        <p:attrNameLst>
                                          <p:attrName>ppt_x</p:attrName>
                                        </p:attrNameLst>
                                      </p:cBhvr>
                                      <p:tavLst>
                                        <p:tav tm="0">
                                          <p:val>
                                            <p:strVal val="#ppt_x"/>
                                          </p:val>
                                        </p:tav>
                                        <p:tav tm="100000">
                                          <p:val>
                                            <p:strVal val="#ppt_x"/>
                                          </p:val>
                                        </p:tav>
                                      </p:tavLst>
                                    </p:anim>
                                    <p:anim calcmode="lin" valueType="num">
                                      <p:cBhvr>
                                        <p:cTn id="48" dur="750" fill="hold"/>
                                        <p:tgtEl>
                                          <p:spTgt spid="4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750"/>
                                        <p:tgtEl>
                                          <p:spTgt spid="46"/>
                                        </p:tgtEl>
                                      </p:cBhvr>
                                    </p:animEffect>
                                    <p:anim calcmode="lin" valueType="num">
                                      <p:cBhvr>
                                        <p:cTn id="52" dur="750" fill="hold"/>
                                        <p:tgtEl>
                                          <p:spTgt spid="46"/>
                                        </p:tgtEl>
                                        <p:attrNameLst>
                                          <p:attrName>ppt_x</p:attrName>
                                        </p:attrNameLst>
                                      </p:cBhvr>
                                      <p:tavLst>
                                        <p:tav tm="0">
                                          <p:val>
                                            <p:strVal val="#ppt_x"/>
                                          </p:val>
                                        </p:tav>
                                        <p:tav tm="100000">
                                          <p:val>
                                            <p:strVal val="#ppt_x"/>
                                          </p:val>
                                        </p:tav>
                                      </p:tavLst>
                                    </p:anim>
                                    <p:anim calcmode="lin" valueType="num">
                                      <p:cBhvr>
                                        <p:cTn id="53" dur="750" fill="hold"/>
                                        <p:tgtEl>
                                          <p:spTgt spid="46"/>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32" grpId="0"/>
      <p:bldP spid="33" grpId="0"/>
      <p:bldP spid="34" grpId="0" animBg="1"/>
      <p:bldP spid="35" grpId="0" animBg="1"/>
      <p:bldP spid="3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446</TotalTime>
  <Words>1859</Words>
  <Application>Microsoft Office PowerPoint</Application>
  <PresentationFormat>宽屏</PresentationFormat>
  <Paragraphs>156</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Calibri</vt:lpstr>
      <vt:lpstr>Century Gothic</vt:lpstr>
      <vt:lpstr>Nexa Light</vt:lpstr>
      <vt:lpstr>微软雅黑</vt:lpstr>
      <vt:lpstr>Arial</vt:lpstr>
      <vt:lpstr>Calibri Light</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52</cp:revision>
  <dcterms:created xsi:type="dcterms:W3CDTF">2015-04-04T12:50:16Z</dcterms:created>
  <dcterms:modified xsi:type="dcterms:W3CDTF">2018-06-02T04:14:35Z</dcterms:modified>
</cp:coreProperties>
</file>