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0.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7.xml" ContentType="application/vnd.openxmlformats-officedocument.presentationml.tags+xml"/>
  <Override PartName="/ppt/notesSlides/notesSlide1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7.xml" ContentType="application/vnd.openxmlformats-officedocument.presentationml.notesSlide+xml"/>
  <Override PartName="/ppt/tags/tag53.xml" ContentType="application/vnd.openxmlformats-officedocument.presentationml.tags+xml"/>
  <Override PartName="/ppt/notesSlides/notesSlide18.xml" ContentType="application/vnd.openxmlformats-officedocument.presentationml.notesSlide+xml"/>
  <Override PartName="/ppt/tags/tag5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24.xml" ContentType="application/vnd.openxmlformats-officedocument.presentationml.notesSlide+xml"/>
  <Override PartName="/ppt/tags/tag111.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12.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47"/>
  </p:notesMasterIdLst>
  <p:sldIdLst>
    <p:sldId id="310" r:id="rId3"/>
    <p:sldId id="257" r:id="rId4"/>
    <p:sldId id="258" r:id="rId5"/>
    <p:sldId id="311" r:id="rId6"/>
    <p:sldId id="264" r:id="rId7"/>
    <p:sldId id="263" r:id="rId8"/>
    <p:sldId id="271" r:id="rId9"/>
    <p:sldId id="265" r:id="rId10"/>
    <p:sldId id="268" r:id="rId11"/>
    <p:sldId id="266" r:id="rId12"/>
    <p:sldId id="267" r:id="rId13"/>
    <p:sldId id="272" r:id="rId14"/>
    <p:sldId id="273" r:id="rId15"/>
    <p:sldId id="259" r:id="rId16"/>
    <p:sldId id="275" r:id="rId17"/>
    <p:sldId id="276" r:id="rId18"/>
    <p:sldId id="277" r:id="rId19"/>
    <p:sldId id="278" r:id="rId20"/>
    <p:sldId id="279" r:id="rId21"/>
    <p:sldId id="280" r:id="rId22"/>
    <p:sldId id="281" r:id="rId23"/>
    <p:sldId id="282" r:id="rId24"/>
    <p:sldId id="260" r:id="rId25"/>
    <p:sldId id="284" r:id="rId26"/>
    <p:sldId id="285" r:id="rId27"/>
    <p:sldId id="286" r:id="rId28"/>
    <p:sldId id="288" r:id="rId29"/>
    <p:sldId id="289" r:id="rId30"/>
    <p:sldId id="290" r:id="rId31"/>
    <p:sldId id="261" r:id="rId32"/>
    <p:sldId id="295" r:id="rId33"/>
    <p:sldId id="296" r:id="rId34"/>
    <p:sldId id="297" r:id="rId35"/>
    <p:sldId id="298" r:id="rId36"/>
    <p:sldId id="308" r:id="rId37"/>
    <p:sldId id="300" r:id="rId38"/>
    <p:sldId id="301" r:id="rId39"/>
    <p:sldId id="302" r:id="rId40"/>
    <p:sldId id="303" r:id="rId41"/>
    <p:sldId id="304" r:id="rId42"/>
    <p:sldId id="305" r:id="rId43"/>
    <p:sldId id="262" r:id="rId44"/>
    <p:sldId id="309" r:id="rId45"/>
    <p:sldId id="312" r:id="rId4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BE824E"/>
    <a:srgbClr val="595959"/>
    <a:srgbClr val="22252A"/>
    <a:srgbClr val="D9B44F"/>
    <a:srgbClr val="232C49"/>
    <a:srgbClr val="121524"/>
    <a:srgbClr val="5E6A92"/>
    <a:srgbClr val="ABB1C6"/>
    <a:srgbClr val="F0D5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思源黑体" panose="020B05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思源黑体" panose="020B0500000000000000" pitchFamily="34" charset="-122"/>
              </a:defRPr>
            </a:lvl1pPr>
          </a:lstStyle>
          <a:p>
            <a:fld id="{C1B2A2F5-D4A8-4172-9A3B-68A953FA60DA}" type="datetimeFigureOut">
              <a:rPr lang="zh-CN" altLang="en-US" smtClean="0"/>
              <a:pPr/>
              <a:t>2022/5/25</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思源黑体" panose="020B05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思源黑体" panose="020B0500000000000000" pitchFamily="34" charset="-122"/>
              </a:defRPr>
            </a:lvl1pPr>
          </a:lstStyle>
          <a:p>
            <a:fld id="{AD8D5771-48B1-44B1-A9D9-2C154B7BDF25}" type="slidenum">
              <a:rPr lang="zh-CN" altLang="en-US" smtClean="0"/>
              <a:pPr/>
              <a:t>‹#›</a:t>
            </a:fld>
            <a:endParaRPr lang="zh-CN" altLang="en-US" dirty="0"/>
          </a:p>
        </p:txBody>
      </p:sp>
    </p:spTree>
    <p:extLst>
      <p:ext uri="{BB962C8B-B14F-4D97-AF65-F5344CB8AC3E}">
        <p14:creationId xmlns:p14="http://schemas.microsoft.com/office/powerpoint/2010/main" val="446903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思源黑体" panose="020B0500000000000000" pitchFamily="34" charset="-122"/>
        <a:cs typeface="+mn-cs"/>
      </a:defRPr>
    </a:lvl1pPr>
    <a:lvl2pPr marL="457200" algn="l" defTabSz="914400" rtl="0" eaLnBrk="1" latinLnBrk="0" hangingPunct="1">
      <a:defRPr sz="1200" kern="1200">
        <a:solidFill>
          <a:schemeClr val="tx1"/>
        </a:solidFill>
        <a:latin typeface="+mn-lt"/>
        <a:ea typeface="思源黑体" panose="020B0500000000000000" pitchFamily="34" charset="-122"/>
        <a:cs typeface="+mn-cs"/>
      </a:defRPr>
    </a:lvl2pPr>
    <a:lvl3pPr marL="914400" algn="l" defTabSz="914400" rtl="0" eaLnBrk="1" latinLnBrk="0" hangingPunct="1">
      <a:defRPr sz="1200" kern="1200">
        <a:solidFill>
          <a:schemeClr val="tx1"/>
        </a:solidFill>
        <a:latin typeface="+mn-lt"/>
        <a:ea typeface="思源黑体" panose="020B0500000000000000" pitchFamily="34" charset="-122"/>
        <a:cs typeface="+mn-cs"/>
      </a:defRPr>
    </a:lvl3pPr>
    <a:lvl4pPr marL="1371600" algn="l" defTabSz="914400" rtl="0" eaLnBrk="1" latinLnBrk="0" hangingPunct="1">
      <a:defRPr sz="1200" kern="1200">
        <a:solidFill>
          <a:schemeClr val="tx1"/>
        </a:solidFill>
        <a:latin typeface="+mn-lt"/>
        <a:ea typeface="思源黑体" panose="020B0500000000000000" pitchFamily="34" charset="-122"/>
        <a:cs typeface="+mn-cs"/>
      </a:defRPr>
    </a:lvl4pPr>
    <a:lvl5pPr marL="1828800" algn="l" defTabSz="914400" rtl="0" eaLnBrk="1" latinLnBrk="0" hangingPunct="1">
      <a:defRPr sz="1200" kern="1200">
        <a:solidFill>
          <a:schemeClr val="tx1"/>
        </a:solidFill>
        <a:latin typeface="+mn-lt"/>
        <a:ea typeface="思源黑体" panose="020B05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D8D5771-48B1-44B1-A9D9-2C154B7BDF25}" type="slidenum">
              <a:rPr lang="zh-CN" altLang="en-US" smtClean="0"/>
              <a:t>2</a:t>
            </a:fld>
            <a:endParaRPr lang="zh-CN" altLang="en-US"/>
          </a:p>
        </p:txBody>
      </p:sp>
    </p:spTree>
    <p:extLst>
      <p:ext uri="{BB962C8B-B14F-4D97-AF65-F5344CB8AC3E}">
        <p14:creationId xmlns:p14="http://schemas.microsoft.com/office/powerpoint/2010/main" val="3256754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13</a:t>
            </a:fld>
            <a:endParaRPr lang="zh-CN" altLang="en-US"/>
          </a:p>
        </p:txBody>
      </p:sp>
    </p:spTree>
    <p:extLst>
      <p:ext uri="{BB962C8B-B14F-4D97-AF65-F5344CB8AC3E}">
        <p14:creationId xmlns:p14="http://schemas.microsoft.com/office/powerpoint/2010/main" val="2287144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t>15</a:t>
            </a:fld>
            <a:endParaRPr lang="zh-CN" altLang="en-US"/>
          </a:p>
        </p:txBody>
      </p:sp>
    </p:spTree>
    <p:extLst>
      <p:ext uri="{BB962C8B-B14F-4D97-AF65-F5344CB8AC3E}">
        <p14:creationId xmlns:p14="http://schemas.microsoft.com/office/powerpoint/2010/main" val="2699335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16</a:t>
            </a:fld>
            <a:endParaRPr lang="zh-CN" altLang="en-US"/>
          </a:p>
        </p:txBody>
      </p:sp>
    </p:spTree>
    <p:extLst>
      <p:ext uri="{BB962C8B-B14F-4D97-AF65-F5344CB8AC3E}">
        <p14:creationId xmlns:p14="http://schemas.microsoft.com/office/powerpoint/2010/main" val="4245745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t>17</a:t>
            </a:fld>
            <a:endParaRPr lang="zh-CN" altLang="en-US"/>
          </a:p>
        </p:txBody>
      </p:sp>
    </p:spTree>
    <p:extLst>
      <p:ext uri="{BB962C8B-B14F-4D97-AF65-F5344CB8AC3E}">
        <p14:creationId xmlns:p14="http://schemas.microsoft.com/office/powerpoint/2010/main" val="1382885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18</a:t>
            </a:fld>
            <a:endParaRPr lang="zh-CN" altLang="en-US"/>
          </a:p>
        </p:txBody>
      </p:sp>
    </p:spTree>
    <p:extLst>
      <p:ext uri="{BB962C8B-B14F-4D97-AF65-F5344CB8AC3E}">
        <p14:creationId xmlns:p14="http://schemas.microsoft.com/office/powerpoint/2010/main" val="3673276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19</a:t>
            </a:fld>
            <a:endParaRPr lang="zh-CN" altLang="en-US"/>
          </a:p>
        </p:txBody>
      </p:sp>
    </p:spTree>
    <p:extLst>
      <p:ext uri="{BB962C8B-B14F-4D97-AF65-F5344CB8AC3E}">
        <p14:creationId xmlns:p14="http://schemas.microsoft.com/office/powerpoint/2010/main" val="387489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20</a:t>
            </a:fld>
            <a:endParaRPr lang="zh-CN" altLang="en-US"/>
          </a:p>
        </p:txBody>
      </p:sp>
    </p:spTree>
    <p:extLst>
      <p:ext uri="{BB962C8B-B14F-4D97-AF65-F5344CB8AC3E}">
        <p14:creationId xmlns:p14="http://schemas.microsoft.com/office/powerpoint/2010/main" val="1893161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21</a:t>
            </a:fld>
            <a:endParaRPr lang="zh-CN" altLang="en-US"/>
          </a:p>
        </p:txBody>
      </p:sp>
    </p:spTree>
    <p:extLst>
      <p:ext uri="{BB962C8B-B14F-4D97-AF65-F5344CB8AC3E}">
        <p14:creationId xmlns:p14="http://schemas.microsoft.com/office/powerpoint/2010/main" val="545024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676CE9B-81DC-4E2A-9C67-CE0D35C83AA2}" type="slidenum">
              <a:rPr lang="zh-CN" altLang="en-US" smtClean="0"/>
              <a:t>22</a:t>
            </a:fld>
            <a:endParaRPr lang="zh-CN" altLang="en-US"/>
          </a:p>
        </p:txBody>
      </p:sp>
    </p:spTree>
    <p:extLst>
      <p:ext uri="{BB962C8B-B14F-4D97-AF65-F5344CB8AC3E}">
        <p14:creationId xmlns:p14="http://schemas.microsoft.com/office/powerpoint/2010/main" val="3848501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1418119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9725228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3970982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0D759F-F867-4A76-B8B8-450D9F7E6B6D}" type="slidenum">
              <a:rPr lang="zh-CN" altLang="en-US" smtClean="0"/>
              <a:t>26</a:t>
            </a:fld>
            <a:endParaRPr lang="zh-CN" altLang="en-US"/>
          </a:p>
        </p:txBody>
      </p:sp>
    </p:spTree>
    <p:extLst>
      <p:ext uri="{BB962C8B-B14F-4D97-AF65-F5344CB8AC3E}">
        <p14:creationId xmlns:p14="http://schemas.microsoft.com/office/powerpoint/2010/main" val="9380374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1AE5BD-7DBE-4231-8E83-0B47B191CDE7}" type="slidenum">
              <a:rPr lang="zh-CN" altLang="en-US" smtClean="0"/>
              <a:t>27</a:t>
            </a:fld>
            <a:endParaRPr lang="zh-CN" altLang="en-US"/>
          </a:p>
        </p:txBody>
      </p:sp>
    </p:spTree>
    <p:extLst>
      <p:ext uri="{BB962C8B-B14F-4D97-AF65-F5344CB8AC3E}">
        <p14:creationId xmlns:p14="http://schemas.microsoft.com/office/powerpoint/2010/main" val="935273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26697766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3831532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31</a:t>
            </a:fld>
            <a:endParaRPr lang="zh-CN" altLang="en-US"/>
          </a:p>
        </p:txBody>
      </p:sp>
    </p:spTree>
    <p:extLst>
      <p:ext uri="{BB962C8B-B14F-4D97-AF65-F5344CB8AC3E}">
        <p14:creationId xmlns:p14="http://schemas.microsoft.com/office/powerpoint/2010/main" val="3822743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32</a:t>
            </a:fld>
            <a:endParaRPr lang="zh-CN" altLang="en-US"/>
          </a:p>
        </p:txBody>
      </p:sp>
    </p:spTree>
    <p:extLst>
      <p:ext uri="{BB962C8B-B14F-4D97-AF65-F5344CB8AC3E}">
        <p14:creationId xmlns:p14="http://schemas.microsoft.com/office/powerpoint/2010/main" val="9651434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33</a:t>
            </a:fld>
            <a:endParaRPr lang="zh-CN" altLang="en-US"/>
          </a:p>
        </p:txBody>
      </p:sp>
    </p:spTree>
    <p:extLst>
      <p:ext uri="{BB962C8B-B14F-4D97-AF65-F5344CB8AC3E}">
        <p14:creationId xmlns:p14="http://schemas.microsoft.com/office/powerpoint/2010/main" val="11520487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34</a:t>
            </a:fld>
            <a:endParaRPr lang="zh-CN" altLang="en-US"/>
          </a:p>
        </p:txBody>
      </p:sp>
    </p:spTree>
    <p:extLst>
      <p:ext uri="{BB962C8B-B14F-4D97-AF65-F5344CB8AC3E}">
        <p14:creationId xmlns:p14="http://schemas.microsoft.com/office/powerpoint/2010/main" val="21699189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36</a:t>
            </a:fld>
            <a:endParaRPr lang="zh-CN" altLang="en-US"/>
          </a:p>
        </p:txBody>
      </p:sp>
    </p:spTree>
    <p:extLst>
      <p:ext uri="{BB962C8B-B14F-4D97-AF65-F5344CB8AC3E}">
        <p14:creationId xmlns:p14="http://schemas.microsoft.com/office/powerpoint/2010/main" val="3856888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0866261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37</a:t>
            </a:fld>
            <a:endParaRPr lang="zh-CN" altLang="en-US"/>
          </a:p>
        </p:txBody>
      </p:sp>
    </p:spTree>
    <p:extLst>
      <p:ext uri="{BB962C8B-B14F-4D97-AF65-F5344CB8AC3E}">
        <p14:creationId xmlns:p14="http://schemas.microsoft.com/office/powerpoint/2010/main" val="14624331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38</a:t>
            </a:fld>
            <a:endParaRPr lang="zh-CN" altLang="en-US"/>
          </a:p>
        </p:txBody>
      </p:sp>
    </p:spTree>
    <p:extLst>
      <p:ext uri="{BB962C8B-B14F-4D97-AF65-F5344CB8AC3E}">
        <p14:creationId xmlns:p14="http://schemas.microsoft.com/office/powerpoint/2010/main" val="42926389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DBBC58-3C8A-4C23-944B-4AC8A1852895}" type="slidenum">
              <a:rPr lang="zh-CN" altLang="en-US" smtClean="0"/>
              <a:t>39</a:t>
            </a:fld>
            <a:endParaRPr lang="zh-CN" altLang="en-US"/>
          </a:p>
        </p:txBody>
      </p:sp>
    </p:spTree>
    <p:extLst>
      <p:ext uri="{BB962C8B-B14F-4D97-AF65-F5344CB8AC3E}">
        <p14:creationId xmlns:p14="http://schemas.microsoft.com/office/powerpoint/2010/main" val="11710685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40</a:t>
            </a:fld>
            <a:endParaRPr lang="zh-CN" altLang="en-US"/>
          </a:p>
        </p:txBody>
      </p:sp>
    </p:spTree>
    <p:extLst>
      <p:ext uri="{BB962C8B-B14F-4D97-AF65-F5344CB8AC3E}">
        <p14:creationId xmlns:p14="http://schemas.microsoft.com/office/powerpoint/2010/main" val="15193757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14978D-8DD0-4414-96A7-7F72435C1E74}" type="slidenum">
              <a:rPr lang="zh-CN" altLang="en-US" smtClean="0"/>
              <a:t>41</a:t>
            </a:fld>
            <a:endParaRPr lang="zh-CN" altLang="en-US"/>
          </a:p>
        </p:txBody>
      </p:sp>
    </p:spTree>
    <p:extLst>
      <p:ext uri="{BB962C8B-B14F-4D97-AF65-F5344CB8AC3E}">
        <p14:creationId xmlns:p14="http://schemas.microsoft.com/office/powerpoint/2010/main" val="24148635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42</a:t>
            </a:fld>
            <a:endParaRPr lang="zh-CN" altLang="en-US"/>
          </a:p>
        </p:txBody>
      </p:sp>
    </p:spTree>
    <p:extLst>
      <p:ext uri="{BB962C8B-B14F-4D97-AF65-F5344CB8AC3E}">
        <p14:creationId xmlns:p14="http://schemas.microsoft.com/office/powerpoint/2010/main" val="17404361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00136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4091856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3689671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6B91CB06-238C-46E9-A29C-281D466DDFC4}" type="slidenum">
              <a:rPr lang="zh-CN" altLang="en-US">
                <a:latin typeface="Calibri" pitchFamily="34" charset="0"/>
                <a:ea typeface="思源黑体" panose="020B0500000000000000" pitchFamily="34" charset="-122"/>
              </a:rPr>
              <a:pPr/>
              <a:t>9</a:t>
            </a:fld>
            <a:endParaRPr lang="zh-CN" altLang="en-US" dirty="0">
              <a:latin typeface="Calibri" pitchFamily="34" charset="0"/>
              <a:ea typeface="思源黑体" panose="020B0500000000000000" pitchFamily="34" charset="-122"/>
            </a:endParaRPr>
          </a:p>
        </p:txBody>
      </p:sp>
    </p:spTree>
    <p:extLst>
      <p:ext uri="{BB962C8B-B14F-4D97-AF65-F5344CB8AC3E}">
        <p14:creationId xmlns:p14="http://schemas.microsoft.com/office/powerpoint/2010/main" val="940661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10</a:t>
            </a:fld>
            <a:endParaRPr lang="zh-CN" altLang="en-US"/>
          </a:p>
        </p:txBody>
      </p:sp>
    </p:spTree>
    <p:extLst>
      <p:ext uri="{BB962C8B-B14F-4D97-AF65-F5344CB8AC3E}">
        <p14:creationId xmlns:p14="http://schemas.microsoft.com/office/powerpoint/2010/main" val="511075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2063469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4868A2-10CC-41D3-9C40-2BFA940BDCE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290979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4112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2546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51984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593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8995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5122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897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128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78415544"/>
      </p:ext>
    </p:extLst>
  </p:cSld>
  <p:clrMapOvr>
    <a:masterClrMapping/>
  </p:clrMapOvr>
  <mc:AlternateContent xmlns:mc="http://schemas.openxmlformats.org/markup-compatibility/2006" xmlns:p14="http://schemas.microsoft.com/office/powerpoint/2010/main">
    <mc:Choice Requires="p14">
      <p:transition spd="slow" p14:dur="2000" advTm="11000">
        <p14:vortex dir="r"/>
      </p:transition>
    </mc:Choice>
    <mc:Fallback xmlns="">
      <p:transition spd="slow" advTm="11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grpSp>
        <p:nvGrpSpPr>
          <p:cNvPr id="8" name="组合 7"/>
          <p:cNvGrpSpPr/>
          <p:nvPr userDrawn="1"/>
        </p:nvGrpSpPr>
        <p:grpSpPr>
          <a:xfrm>
            <a:off x="0" y="603483"/>
            <a:ext cx="551874" cy="453354"/>
            <a:chOff x="121825" y="625642"/>
            <a:chExt cx="551874" cy="524379"/>
          </a:xfrm>
          <a:effectLst>
            <a:outerShdw blurRad="101600" dist="38100" dir="2700000" algn="tl" rotWithShape="0">
              <a:prstClr val="black">
                <a:alpha val="25000"/>
              </a:prstClr>
            </a:outerShdw>
          </a:effectLst>
        </p:grpSpPr>
        <p:sp>
          <p:nvSpPr>
            <p:cNvPr id="9" name="矩形 8"/>
            <p:cNvSpPr/>
            <p:nvPr/>
          </p:nvSpPr>
          <p:spPr>
            <a:xfrm>
              <a:off x="121825" y="625642"/>
              <a:ext cx="369348" cy="524379"/>
            </a:xfrm>
            <a:prstGeom prst="rect">
              <a:avLst/>
            </a:prstGeom>
            <a:solidFill>
              <a:srgbClr val="BE82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8071" y="625642"/>
              <a:ext cx="95628" cy="524379"/>
            </a:xfrm>
            <a:prstGeom prst="rect">
              <a:avLst/>
            </a:prstGeom>
            <a:solidFill>
              <a:srgbClr val="BE82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143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xmlns="" id="{7AE08152-A475-4578-96BC-976F0E3609CE}"/>
              </a:ext>
            </a:extLst>
          </p:cNvPr>
          <p:cNvSpPr/>
          <p:nvPr userDrawn="1"/>
        </p:nvSpPr>
        <p:spPr>
          <a:xfrm>
            <a:off x="2" y="-176981"/>
            <a:ext cx="12191999" cy="4291740"/>
          </a:xfrm>
          <a:custGeom>
            <a:avLst/>
            <a:gdLst>
              <a:gd name="connsiteX0" fmla="*/ 0 w 12191999"/>
              <a:gd name="connsiteY0" fmla="*/ 0 h 4291740"/>
              <a:gd name="connsiteX1" fmla="*/ 12191999 w 12191999"/>
              <a:gd name="connsiteY1" fmla="*/ 0 h 4291740"/>
              <a:gd name="connsiteX2" fmla="*/ 12191999 w 12191999"/>
              <a:gd name="connsiteY2" fmla="*/ 1244082 h 4291740"/>
              <a:gd name="connsiteX3" fmla="*/ 12191998 w 12191999"/>
              <a:gd name="connsiteY3" fmla="*/ 1244082 h 4291740"/>
              <a:gd name="connsiteX4" fmla="*/ 12191998 w 12191999"/>
              <a:gd name="connsiteY4" fmla="*/ 3713545 h 4291740"/>
              <a:gd name="connsiteX5" fmla="*/ 9905998 w 12191999"/>
              <a:gd name="connsiteY5" fmla="*/ 4122524 h 4291740"/>
              <a:gd name="connsiteX6" fmla="*/ 9905998 w 12191999"/>
              <a:gd name="connsiteY6" fmla="*/ 4125232 h 4291740"/>
              <a:gd name="connsiteX7" fmla="*/ 9857087 w 12191999"/>
              <a:gd name="connsiteY7" fmla="*/ 4136195 h 4291740"/>
              <a:gd name="connsiteX8" fmla="*/ 9690569 w 12191999"/>
              <a:gd name="connsiteY8" fmla="*/ 4182739 h 4291740"/>
              <a:gd name="connsiteX9" fmla="*/ 8839877 w 12191999"/>
              <a:gd name="connsiteY9" fmla="*/ 4291723 h 4291740"/>
              <a:gd name="connsiteX10" fmla="*/ 8765196 w 12191999"/>
              <a:gd name="connsiteY10" fmla="*/ 4290006 h 4291740"/>
              <a:gd name="connsiteX11" fmla="*/ 8717158 w 12191999"/>
              <a:gd name="connsiteY11" fmla="*/ 4291490 h 4291740"/>
              <a:gd name="connsiteX12" fmla="*/ 7673594 w 12191999"/>
              <a:gd name="connsiteY12" fmla="*/ 4138313 h 4291740"/>
              <a:gd name="connsiteX13" fmla="*/ 7659974 w 12191999"/>
              <a:gd name="connsiteY13" fmla="*/ 4134175 h 4291740"/>
              <a:gd name="connsiteX14" fmla="*/ 7619998 w 12191999"/>
              <a:gd name="connsiteY14" fmla="*/ 4125232 h 4291740"/>
              <a:gd name="connsiteX15" fmla="*/ 7619998 w 12191999"/>
              <a:gd name="connsiteY15" fmla="*/ 4122032 h 4291740"/>
              <a:gd name="connsiteX16" fmla="*/ 7465547 w 12191999"/>
              <a:gd name="connsiteY16" fmla="*/ 4075115 h 4291740"/>
              <a:gd name="connsiteX17" fmla="*/ 5541753 w 12191999"/>
              <a:gd name="connsiteY17" fmla="*/ 3716264 h 4291740"/>
              <a:gd name="connsiteX18" fmla="*/ 5333999 w 12191999"/>
              <a:gd name="connsiteY18" fmla="*/ 3713545 h 4291740"/>
              <a:gd name="connsiteX19" fmla="*/ 5091621 w 12191999"/>
              <a:gd name="connsiteY19" fmla="*/ 3716264 h 4291740"/>
              <a:gd name="connsiteX20" fmla="*/ 235032 w 12191999"/>
              <a:gd name="connsiteY20" fmla="*/ 4170386 h 4291740"/>
              <a:gd name="connsiteX21" fmla="*/ 0 w 12191999"/>
              <a:gd name="connsiteY21" fmla="*/ 4125232 h 429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91999" h="4291740">
                <a:moveTo>
                  <a:pt x="0" y="0"/>
                </a:moveTo>
                <a:lnTo>
                  <a:pt x="12191999" y="0"/>
                </a:lnTo>
                <a:lnTo>
                  <a:pt x="12191999" y="1244082"/>
                </a:lnTo>
                <a:lnTo>
                  <a:pt x="12191998" y="1244082"/>
                </a:lnTo>
                <a:lnTo>
                  <a:pt x="12191998" y="3713545"/>
                </a:lnTo>
                <a:cubicBezTo>
                  <a:pt x="11048998" y="3713545"/>
                  <a:pt x="10477498" y="3951890"/>
                  <a:pt x="9905998" y="4122524"/>
                </a:cubicBezTo>
                <a:lnTo>
                  <a:pt x="9905998" y="4125232"/>
                </a:lnTo>
                <a:lnTo>
                  <a:pt x="9857087" y="4136195"/>
                </a:lnTo>
                <a:lnTo>
                  <a:pt x="9690569" y="4182739"/>
                </a:lnTo>
                <a:cubicBezTo>
                  <a:pt x="9436631" y="4247894"/>
                  <a:pt x="9169020" y="4292764"/>
                  <a:pt x="8839877" y="4291723"/>
                </a:cubicBezTo>
                <a:lnTo>
                  <a:pt x="8765196" y="4290006"/>
                </a:lnTo>
                <a:lnTo>
                  <a:pt x="8717158" y="4291490"/>
                </a:lnTo>
                <a:cubicBezTo>
                  <a:pt x="8302351" y="4296392"/>
                  <a:pt x="7985321" y="4228826"/>
                  <a:pt x="7673594" y="4138313"/>
                </a:cubicBezTo>
                <a:lnTo>
                  <a:pt x="7659974" y="4134175"/>
                </a:lnTo>
                <a:lnTo>
                  <a:pt x="7619998" y="4125232"/>
                </a:lnTo>
                <a:lnTo>
                  <a:pt x="7619998" y="4122032"/>
                </a:lnTo>
                <a:lnTo>
                  <a:pt x="7465547" y="4075115"/>
                </a:lnTo>
                <a:cubicBezTo>
                  <a:pt x="6977201" y="3922257"/>
                  <a:pt x="6451962" y="3740504"/>
                  <a:pt x="5541753" y="3716264"/>
                </a:cubicBezTo>
                <a:lnTo>
                  <a:pt x="5333999" y="3713545"/>
                </a:lnTo>
                <a:lnTo>
                  <a:pt x="5091621" y="3716264"/>
                </a:lnTo>
                <a:cubicBezTo>
                  <a:pt x="2740246" y="3769940"/>
                  <a:pt x="2590994" y="4595906"/>
                  <a:pt x="235032" y="4170386"/>
                </a:cubicBezTo>
                <a:lnTo>
                  <a:pt x="0" y="4125232"/>
                </a:lnTo>
                <a:close/>
              </a:path>
            </a:pathLst>
          </a:cu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a16="http://schemas.microsoft.com/office/drawing/2014/main" xmlns="" id="{F18B2CE7-FAC2-4C41-B9A9-6349097B3E2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7682" y="1156519"/>
            <a:ext cx="9199044" cy="5146631"/>
          </a:xfrm>
          <a:prstGeom prst="rect">
            <a:avLst/>
          </a:prstGeom>
        </p:spPr>
      </p:pic>
      <p:sp>
        <p:nvSpPr>
          <p:cNvPr id="8" name="Picture Placeholder 7">
            <a:extLst>
              <a:ext uri="{FF2B5EF4-FFF2-40B4-BE49-F238E27FC236}">
                <a16:creationId xmlns:a16="http://schemas.microsoft.com/office/drawing/2014/main" xmlns="" id="{5A945485-1983-44CD-BB44-2B5EF9E48ED1}"/>
              </a:ext>
            </a:extLst>
          </p:cNvPr>
          <p:cNvSpPr>
            <a:spLocks noGrp="1"/>
          </p:cNvSpPr>
          <p:nvPr>
            <p:ph type="pic" sz="quarter" idx="10"/>
          </p:nvPr>
        </p:nvSpPr>
        <p:spPr>
          <a:xfrm>
            <a:off x="4930141" y="1410612"/>
            <a:ext cx="5801591" cy="3627203"/>
          </a:xfrm>
          <a:custGeom>
            <a:avLst/>
            <a:gdLst>
              <a:gd name="connsiteX0" fmla="*/ 0 w 5778698"/>
              <a:gd name="connsiteY0" fmla="*/ 0 h 3627202"/>
              <a:gd name="connsiteX1" fmla="*/ 5778698 w 5778698"/>
              <a:gd name="connsiteY1" fmla="*/ 0 h 3627202"/>
              <a:gd name="connsiteX2" fmla="*/ 5778698 w 5778698"/>
              <a:gd name="connsiteY2" fmla="*/ 3627202 h 3627202"/>
              <a:gd name="connsiteX3" fmla="*/ 0 w 5778698"/>
              <a:gd name="connsiteY3" fmla="*/ 3627202 h 3627202"/>
            </a:gdLst>
            <a:ahLst/>
            <a:cxnLst>
              <a:cxn ang="0">
                <a:pos x="connsiteX0" y="connsiteY0"/>
              </a:cxn>
              <a:cxn ang="0">
                <a:pos x="connsiteX1" y="connsiteY1"/>
              </a:cxn>
              <a:cxn ang="0">
                <a:pos x="connsiteX2" y="connsiteY2"/>
              </a:cxn>
              <a:cxn ang="0">
                <a:pos x="connsiteX3" y="connsiteY3"/>
              </a:cxn>
            </a:cxnLst>
            <a:rect l="l" t="t" r="r" b="b"/>
            <a:pathLst>
              <a:path w="5778698" h="3627202">
                <a:moveTo>
                  <a:pt x="0" y="0"/>
                </a:moveTo>
                <a:lnTo>
                  <a:pt x="5778698" y="0"/>
                </a:lnTo>
                <a:lnTo>
                  <a:pt x="5778698" y="3627202"/>
                </a:lnTo>
                <a:lnTo>
                  <a:pt x="0" y="362720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414388947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1+#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xmlns="" id="{374EC26D-82C9-4767-8B60-0F1D51D2E45B}"/>
              </a:ext>
            </a:extLst>
          </p:cNvPr>
          <p:cNvSpPr/>
          <p:nvPr userDrawn="1"/>
        </p:nvSpPr>
        <p:spPr>
          <a:xfrm flipH="1">
            <a:off x="2" y="-176981"/>
            <a:ext cx="12191999" cy="4291740"/>
          </a:xfrm>
          <a:custGeom>
            <a:avLst/>
            <a:gdLst>
              <a:gd name="connsiteX0" fmla="*/ 0 w 12191999"/>
              <a:gd name="connsiteY0" fmla="*/ 0 h 4291740"/>
              <a:gd name="connsiteX1" fmla="*/ 12191999 w 12191999"/>
              <a:gd name="connsiteY1" fmla="*/ 0 h 4291740"/>
              <a:gd name="connsiteX2" fmla="*/ 12191999 w 12191999"/>
              <a:gd name="connsiteY2" fmla="*/ 1244082 h 4291740"/>
              <a:gd name="connsiteX3" fmla="*/ 12191998 w 12191999"/>
              <a:gd name="connsiteY3" fmla="*/ 1244082 h 4291740"/>
              <a:gd name="connsiteX4" fmla="*/ 12191998 w 12191999"/>
              <a:gd name="connsiteY4" fmla="*/ 3713545 h 4291740"/>
              <a:gd name="connsiteX5" fmla="*/ 9905998 w 12191999"/>
              <a:gd name="connsiteY5" fmla="*/ 4122524 h 4291740"/>
              <a:gd name="connsiteX6" fmla="*/ 9905998 w 12191999"/>
              <a:gd name="connsiteY6" fmla="*/ 4125232 h 4291740"/>
              <a:gd name="connsiteX7" fmla="*/ 9857087 w 12191999"/>
              <a:gd name="connsiteY7" fmla="*/ 4136195 h 4291740"/>
              <a:gd name="connsiteX8" fmla="*/ 9690569 w 12191999"/>
              <a:gd name="connsiteY8" fmla="*/ 4182739 h 4291740"/>
              <a:gd name="connsiteX9" fmla="*/ 8839877 w 12191999"/>
              <a:gd name="connsiteY9" fmla="*/ 4291723 h 4291740"/>
              <a:gd name="connsiteX10" fmla="*/ 8765196 w 12191999"/>
              <a:gd name="connsiteY10" fmla="*/ 4290006 h 4291740"/>
              <a:gd name="connsiteX11" fmla="*/ 8717158 w 12191999"/>
              <a:gd name="connsiteY11" fmla="*/ 4291490 h 4291740"/>
              <a:gd name="connsiteX12" fmla="*/ 7673594 w 12191999"/>
              <a:gd name="connsiteY12" fmla="*/ 4138313 h 4291740"/>
              <a:gd name="connsiteX13" fmla="*/ 7659974 w 12191999"/>
              <a:gd name="connsiteY13" fmla="*/ 4134175 h 4291740"/>
              <a:gd name="connsiteX14" fmla="*/ 7619998 w 12191999"/>
              <a:gd name="connsiteY14" fmla="*/ 4125232 h 4291740"/>
              <a:gd name="connsiteX15" fmla="*/ 7619998 w 12191999"/>
              <a:gd name="connsiteY15" fmla="*/ 4122032 h 4291740"/>
              <a:gd name="connsiteX16" fmla="*/ 7465547 w 12191999"/>
              <a:gd name="connsiteY16" fmla="*/ 4075115 h 4291740"/>
              <a:gd name="connsiteX17" fmla="*/ 5541753 w 12191999"/>
              <a:gd name="connsiteY17" fmla="*/ 3716264 h 4291740"/>
              <a:gd name="connsiteX18" fmla="*/ 5333999 w 12191999"/>
              <a:gd name="connsiteY18" fmla="*/ 3713545 h 4291740"/>
              <a:gd name="connsiteX19" fmla="*/ 5091621 w 12191999"/>
              <a:gd name="connsiteY19" fmla="*/ 3716264 h 4291740"/>
              <a:gd name="connsiteX20" fmla="*/ 235032 w 12191999"/>
              <a:gd name="connsiteY20" fmla="*/ 4170386 h 4291740"/>
              <a:gd name="connsiteX21" fmla="*/ 0 w 12191999"/>
              <a:gd name="connsiteY21" fmla="*/ 4125232 h 429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91999" h="4291740">
                <a:moveTo>
                  <a:pt x="0" y="0"/>
                </a:moveTo>
                <a:lnTo>
                  <a:pt x="12191999" y="0"/>
                </a:lnTo>
                <a:lnTo>
                  <a:pt x="12191999" y="1244082"/>
                </a:lnTo>
                <a:lnTo>
                  <a:pt x="12191998" y="1244082"/>
                </a:lnTo>
                <a:lnTo>
                  <a:pt x="12191998" y="3713545"/>
                </a:lnTo>
                <a:cubicBezTo>
                  <a:pt x="11048998" y="3713545"/>
                  <a:pt x="10477498" y="3951890"/>
                  <a:pt x="9905998" y="4122524"/>
                </a:cubicBezTo>
                <a:lnTo>
                  <a:pt x="9905998" y="4125232"/>
                </a:lnTo>
                <a:lnTo>
                  <a:pt x="9857087" y="4136195"/>
                </a:lnTo>
                <a:lnTo>
                  <a:pt x="9690569" y="4182739"/>
                </a:lnTo>
                <a:cubicBezTo>
                  <a:pt x="9436631" y="4247894"/>
                  <a:pt x="9169020" y="4292764"/>
                  <a:pt x="8839877" y="4291723"/>
                </a:cubicBezTo>
                <a:lnTo>
                  <a:pt x="8765196" y="4290006"/>
                </a:lnTo>
                <a:lnTo>
                  <a:pt x="8717158" y="4291490"/>
                </a:lnTo>
                <a:cubicBezTo>
                  <a:pt x="8302351" y="4296392"/>
                  <a:pt x="7985321" y="4228826"/>
                  <a:pt x="7673594" y="4138313"/>
                </a:cubicBezTo>
                <a:lnTo>
                  <a:pt x="7659974" y="4134175"/>
                </a:lnTo>
                <a:lnTo>
                  <a:pt x="7619998" y="4125232"/>
                </a:lnTo>
                <a:lnTo>
                  <a:pt x="7619998" y="4122032"/>
                </a:lnTo>
                <a:lnTo>
                  <a:pt x="7465547" y="4075115"/>
                </a:lnTo>
                <a:cubicBezTo>
                  <a:pt x="6977201" y="3922257"/>
                  <a:pt x="6451962" y="3740504"/>
                  <a:pt x="5541753" y="3716264"/>
                </a:cubicBezTo>
                <a:lnTo>
                  <a:pt x="5333999" y="3713545"/>
                </a:lnTo>
                <a:lnTo>
                  <a:pt x="5091621" y="3716264"/>
                </a:lnTo>
                <a:cubicBezTo>
                  <a:pt x="2740246" y="3769940"/>
                  <a:pt x="2590994" y="4595906"/>
                  <a:pt x="235032" y="4170386"/>
                </a:cubicBezTo>
                <a:lnTo>
                  <a:pt x="0" y="4125232"/>
                </a:lnTo>
                <a:close/>
              </a:path>
            </a:pathLst>
          </a:cu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xmlns="" id="{ACAC3F0B-AC44-4E4A-8CD3-B9DE19DD2CC6}"/>
              </a:ext>
            </a:extLst>
          </p:cNvPr>
          <p:cNvPicPr>
            <a:picLocks noChangeAspect="1"/>
          </p:cNvPicPr>
          <p:nvPr userDrawn="1"/>
        </p:nvPicPr>
        <p:blipFill>
          <a:blip r:embed="rId2"/>
          <a:stretch>
            <a:fillRect/>
          </a:stretch>
        </p:blipFill>
        <p:spPr>
          <a:xfrm>
            <a:off x="4376580" y="470718"/>
            <a:ext cx="3196131" cy="5562601"/>
          </a:xfrm>
          <a:prstGeom prst="rect">
            <a:avLst/>
          </a:prstGeom>
        </p:spPr>
      </p:pic>
      <p:sp>
        <p:nvSpPr>
          <p:cNvPr id="13" name="Picture Placeholder 12">
            <a:extLst>
              <a:ext uri="{FF2B5EF4-FFF2-40B4-BE49-F238E27FC236}">
                <a16:creationId xmlns:a16="http://schemas.microsoft.com/office/drawing/2014/main" xmlns="" id="{5241E6C3-7F82-43E7-B964-ECF71D698A68}"/>
              </a:ext>
            </a:extLst>
          </p:cNvPr>
          <p:cNvSpPr>
            <a:spLocks noGrp="1"/>
          </p:cNvSpPr>
          <p:nvPr>
            <p:ph type="pic" sz="quarter" idx="11"/>
          </p:nvPr>
        </p:nvSpPr>
        <p:spPr>
          <a:xfrm>
            <a:off x="2712193" y="1448744"/>
            <a:ext cx="2040132" cy="3606549"/>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a:outerShdw blurRad="381000" dist="63500" dir="8100000" algn="tr" rotWithShape="0">
              <a:schemeClr val="tx1">
                <a:lumMod val="75000"/>
                <a:lumOff val="25000"/>
                <a:alpha val="40000"/>
              </a:schemeClr>
            </a:outerShdw>
          </a:effectLst>
        </p:spPr>
        <p:txBody>
          <a:bodyPr wrap="square">
            <a:noAutofit/>
          </a:bodyPr>
          <a:lstStyle>
            <a:lvl1pPr>
              <a:defRPr lang="en-US" sz="1400" b="1" i="1" dirty="0"/>
            </a:lvl1pPr>
          </a:lstStyle>
          <a:p>
            <a:pPr marL="0" lvl="0" indent="0">
              <a:buNone/>
            </a:pPr>
            <a:endParaRPr lang="en-US" dirty="0"/>
          </a:p>
        </p:txBody>
      </p:sp>
      <p:sp>
        <p:nvSpPr>
          <p:cNvPr id="14" name="Picture Placeholder 13">
            <a:extLst>
              <a:ext uri="{FF2B5EF4-FFF2-40B4-BE49-F238E27FC236}">
                <a16:creationId xmlns:a16="http://schemas.microsoft.com/office/drawing/2014/main" xmlns="" id="{BC0329B9-4D8A-4258-B2BB-BF2BD2D5D3B0}"/>
              </a:ext>
            </a:extLst>
          </p:cNvPr>
          <p:cNvSpPr>
            <a:spLocks noGrp="1"/>
          </p:cNvSpPr>
          <p:nvPr>
            <p:ph type="pic" sz="quarter" idx="12"/>
          </p:nvPr>
        </p:nvSpPr>
        <p:spPr>
          <a:xfrm>
            <a:off x="4967213" y="1448744"/>
            <a:ext cx="2040132" cy="3606549"/>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p:spPr>
        <p:txBody>
          <a:bodyPr wrap="square">
            <a:noAutofit/>
          </a:bodyPr>
          <a:lstStyle>
            <a:lvl1pPr>
              <a:defRPr lang="en-US" sz="1400" b="1" i="1" dirty="0"/>
            </a:lvl1pPr>
          </a:lstStyle>
          <a:p>
            <a:pPr marL="0" lvl="0" indent="0">
              <a:buNone/>
            </a:pPr>
            <a:endParaRPr lang="en-US" dirty="0"/>
          </a:p>
        </p:txBody>
      </p:sp>
      <p:sp>
        <p:nvSpPr>
          <p:cNvPr id="12" name="Picture Placeholder 11">
            <a:extLst>
              <a:ext uri="{FF2B5EF4-FFF2-40B4-BE49-F238E27FC236}">
                <a16:creationId xmlns:a16="http://schemas.microsoft.com/office/drawing/2014/main" xmlns="" id="{742A7F41-EBE0-484E-9832-46B005604C01}"/>
              </a:ext>
            </a:extLst>
          </p:cNvPr>
          <p:cNvSpPr>
            <a:spLocks noGrp="1"/>
          </p:cNvSpPr>
          <p:nvPr>
            <p:ph type="pic" sz="quarter" idx="10"/>
          </p:nvPr>
        </p:nvSpPr>
        <p:spPr>
          <a:xfrm>
            <a:off x="575414" y="1448744"/>
            <a:ext cx="2040132" cy="3606549"/>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a:outerShdw blurRad="381000" dist="63500" dir="8100000" algn="tr" rotWithShape="0">
              <a:schemeClr val="tx1">
                <a:lumMod val="75000"/>
                <a:lumOff val="25000"/>
                <a:alpha val="40000"/>
              </a:schemeClr>
            </a:outerShdw>
          </a:effectLst>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426400295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2"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3505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121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2110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419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矩形 2"/>
          <p:cNvSpPr/>
          <p:nvPr userDrawn="1"/>
        </p:nvSpPr>
        <p:spPr>
          <a:xfrm>
            <a:off x="0" y="-1"/>
            <a:ext cx="12192000" cy="685800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95749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5243659"/>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13.jpg"/><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notesSlide" Target="../notesSlides/notesSlide7.xml"/><Relationship Id="rId17" Type="http://schemas.openxmlformats.org/officeDocument/2006/relationships/image" Target="../media/image17.png"/><Relationship Id="rId2" Type="http://schemas.openxmlformats.org/officeDocument/2006/relationships/tags" Target="../tags/tag12.xml"/><Relationship Id="rId16" Type="http://schemas.openxmlformats.org/officeDocument/2006/relationships/image" Target="../media/image16.pn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slideLayout" Target="../slideLayouts/slideLayout3.xml"/><Relationship Id="rId5" Type="http://schemas.openxmlformats.org/officeDocument/2006/relationships/tags" Target="../tags/tag15.xml"/><Relationship Id="rId15" Type="http://schemas.openxmlformats.org/officeDocument/2006/relationships/image" Target="../media/image15.jpg"/><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22.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notesSlide" Target="../notesSlides/notesSlide10.xml"/><Relationship Id="rId5" Type="http://schemas.openxmlformats.org/officeDocument/2006/relationships/slideLayout" Target="../slideLayouts/slideLayout3.xml"/><Relationship Id="rId4"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5.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18" Type="http://schemas.openxmlformats.org/officeDocument/2006/relationships/slideLayout" Target="../slideLayouts/slideLayout3.xml"/><Relationship Id="rId3" Type="http://schemas.openxmlformats.org/officeDocument/2006/relationships/tags" Target="../tags/tag28.xml"/><Relationship Id="rId21" Type="http://schemas.openxmlformats.org/officeDocument/2006/relationships/image" Target="../media/image24.jpeg"/><Relationship Id="rId7" Type="http://schemas.openxmlformats.org/officeDocument/2006/relationships/tags" Target="../tags/tag32.xml"/><Relationship Id="rId12" Type="http://schemas.openxmlformats.org/officeDocument/2006/relationships/tags" Target="../tags/tag37.xml"/><Relationship Id="rId17" Type="http://schemas.openxmlformats.org/officeDocument/2006/relationships/tags" Target="../tags/tag42.xml"/><Relationship Id="rId2" Type="http://schemas.openxmlformats.org/officeDocument/2006/relationships/tags" Target="../tags/tag27.xml"/><Relationship Id="rId16" Type="http://schemas.openxmlformats.org/officeDocument/2006/relationships/tags" Target="../tags/tag41.xml"/><Relationship Id="rId20" Type="http://schemas.openxmlformats.org/officeDocument/2006/relationships/image" Target="../media/image23.jpg"/><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5" Type="http://schemas.openxmlformats.org/officeDocument/2006/relationships/tags" Target="../tags/tag40.xml"/><Relationship Id="rId23" Type="http://schemas.openxmlformats.org/officeDocument/2006/relationships/image" Target="../media/image26.jpeg"/><Relationship Id="rId10" Type="http://schemas.openxmlformats.org/officeDocument/2006/relationships/tags" Target="../tags/tag35.xml"/><Relationship Id="rId19" Type="http://schemas.openxmlformats.org/officeDocument/2006/relationships/notesSlide" Target="../notesSlides/notesSlide11.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tags" Target="../tags/tag39.xml"/><Relationship Id="rId22" Type="http://schemas.openxmlformats.org/officeDocument/2006/relationships/image" Target="../media/image25.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image" Target="../media/image27.jpe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notesSlide" Target="../notesSlides/notesSlide13.xml"/><Relationship Id="rId5" Type="http://schemas.openxmlformats.org/officeDocument/2006/relationships/slideLayout" Target="../slideLayouts/slideLayout3.xml"/><Relationship Id="rId4" Type="http://schemas.openxmlformats.org/officeDocument/2006/relationships/tags" Target="../tags/tag46.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31.jpe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notesSlide" Target="../notesSlides/notesSlide16.xml"/><Relationship Id="rId7" Type="http://schemas.openxmlformats.org/officeDocument/2006/relationships/image" Target="../media/image35.jpeg"/><Relationship Id="rId2" Type="http://schemas.openxmlformats.org/officeDocument/2006/relationships/slideLayout" Target="../slideLayouts/slideLayout3.xml"/><Relationship Id="rId1" Type="http://schemas.openxmlformats.org/officeDocument/2006/relationships/tags" Target="../tags/tag4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tags" Target="../tags/tag50.xml"/><Relationship Id="rId7" Type="http://schemas.openxmlformats.org/officeDocument/2006/relationships/notesSlide" Target="../notesSlides/notesSlide17.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3.xml"/><Relationship Id="rId5" Type="http://schemas.openxmlformats.org/officeDocument/2006/relationships/tags" Target="../tags/tag52.xml"/><Relationship Id="rId10" Type="http://schemas.openxmlformats.org/officeDocument/2006/relationships/image" Target="../media/image23.jpg"/><Relationship Id="rId4" Type="http://schemas.openxmlformats.org/officeDocument/2006/relationships/tags" Target="../tags/tag51.xml"/><Relationship Id="rId9" Type="http://schemas.openxmlformats.org/officeDocument/2006/relationships/image" Target="../media/image37.jp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53.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54.xml"/></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3" Type="http://schemas.openxmlformats.org/officeDocument/2006/relationships/tags" Target="../tags/tag67.xml"/><Relationship Id="rId18" Type="http://schemas.openxmlformats.org/officeDocument/2006/relationships/tags" Target="../tags/tag72.xml"/><Relationship Id="rId26" Type="http://schemas.openxmlformats.org/officeDocument/2006/relationships/tags" Target="../tags/tag80.xml"/><Relationship Id="rId39" Type="http://schemas.openxmlformats.org/officeDocument/2006/relationships/tags" Target="../tags/tag93.xml"/><Relationship Id="rId21" Type="http://schemas.openxmlformats.org/officeDocument/2006/relationships/tags" Target="../tags/tag75.xml"/><Relationship Id="rId34" Type="http://schemas.openxmlformats.org/officeDocument/2006/relationships/tags" Target="../tags/tag88.xml"/><Relationship Id="rId42" Type="http://schemas.openxmlformats.org/officeDocument/2006/relationships/tags" Target="../tags/tag96.xml"/><Relationship Id="rId47" Type="http://schemas.openxmlformats.org/officeDocument/2006/relationships/tags" Target="../tags/tag101.xml"/><Relationship Id="rId50" Type="http://schemas.openxmlformats.org/officeDocument/2006/relationships/tags" Target="../tags/tag104.xml"/><Relationship Id="rId55" Type="http://schemas.openxmlformats.org/officeDocument/2006/relationships/tags" Target="../tags/tag109.xml"/><Relationship Id="rId7" Type="http://schemas.openxmlformats.org/officeDocument/2006/relationships/tags" Target="../tags/tag61.xml"/><Relationship Id="rId2" Type="http://schemas.openxmlformats.org/officeDocument/2006/relationships/tags" Target="../tags/tag56.xml"/><Relationship Id="rId16" Type="http://schemas.openxmlformats.org/officeDocument/2006/relationships/tags" Target="../tags/tag70.xml"/><Relationship Id="rId29" Type="http://schemas.openxmlformats.org/officeDocument/2006/relationships/tags" Target="../tags/tag83.xml"/><Relationship Id="rId11" Type="http://schemas.openxmlformats.org/officeDocument/2006/relationships/tags" Target="../tags/tag65.xml"/><Relationship Id="rId24" Type="http://schemas.openxmlformats.org/officeDocument/2006/relationships/tags" Target="../tags/tag78.xml"/><Relationship Id="rId32" Type="http://schemas.openxmlformats.org/officeDocument/2006/relationships/tags" Target="../tags/tag86.xml"/><Relationship Id="rId37" Type="http://schemas.openxmlformats.org/officeDocument/2006/relationships/tags" Target="../tags/tag91.xml"/><Relationship Id="rId40" Type="http://schemas.openxmlformats.org/officeDocument/2006/relationships/tags" Target="../tags/tag94.xml"/><Relationship Id="rId45" Type="http://schemas.openxmlformats.org/officeDocument/2006/relationships/tags" Target="../tags/tag99.xml"/><Relationship Id="rId53" Type="http://schemas.openxmlformats.org/officeDocument/2006/relationships/tags" Target="../tags/tag107.xml"/><Relationship Id="rId58" Type="http://schemas.openxmlformats.org/officeDocument/2006/relationships/notesSlide" Target="../notesSlides/notesSlide24.xml"/><Relationship Id="rId5" Type="http://schemas.openxmlformats.org/officeDocument/2006/relationships/tags" Target="../tags/tag59.xml"/><Relationship Id="rId19" Type="http://schemas.openxmlformats.org/officeDocument/2006/relationships/tags" Target="../tags/tag73.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tags" Target="../tags/tag81.xml"/><Relationship Id="rId30" Type="http://schemas.openxmlformats.org/officeDocument/2006/relationships/tags" Target="../tags/tag84.xml"/><Relationship Id="rId35" Type="http://schemas.openxmlformats.org/officeDocument/2006/relationships/tags" Target="../tags/tag89.xml"/><Relationship Id="rId43" Type="http://schemas.openxmlformats.org/officeDocument/2006/relationships/tags" Target="../tags/tag97.xml"/><Relationship Id="rId48" Type="http://schemas.openxmlformats.org/officeDocument/2006/relationships/tags" Target="../tags/tag102.xml"/><Relationship Id="rId56" Type="http://schemas.openxmlformats.org/officeDocument/2006/relationships/tags" Target="../tags/tag110.xml"/><Relationship Id="rId8" Type="http://schemas.openxmlformats.org/officeDocument/2006/relationships/tags" Target="../tags/tag62.xml"/><Relationship Id="rId51" Type="http://schemas.openxmlformats.org/officeDocument/2006/relationships/tags" Target="../tags/tag105.xml"/><Relationship Id="rId3" Type="http://schemas.openxmlformats.org/officeDocument/2006/relationships/tags" Target="../tags/tag57.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33" Type="http://schemas.openxmlformats.org/officeDocument/2006/relationships/tags" Target="../tags/tag87.xml"/><Relationship Id="rId38" Type="http://schemas.openxmlformats.org/officeDocument/2006/relationships/tags" Target="../tags/tag92.xml"/><Relationship Id="rId46" Type="http://schemas.openxmlformats.org/officeDocument/2006/relationships/tags" Target="../tags/tag100.xml"/><Relationship Id="rId20" Type="http://schemas.openxmlformats.org/officeDocument/2006/relationships/tags" Target="../tags/tag74.xml"/><Relationship Id="rId41" Type="http://schemas.openxmlformats.org/officeDocument/2006/relationships/tags" Target="../tags/tag95.xml"/><Relationship Id="rId54" Type="http://schemas.openxmlformats.org/officeDocument/2006/relationships/tags" Target="../tags/tag108.xml"/><Relationship Id="rId1" Type="http://schemas.openxmlformats.org/officeDocument/2006/relationships/tags" Target="../tags/tag55.xml"/><Relationship Id="rId6" Type="http://schemas.openxmlformats.org/officeDocument/2006/relationships/tags" Target="../tags/tag60.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tags" Target="../tags/tag82.xml"/><Relationship Id="rId36" Type="http://schemas.openxmlformats.org/officeDocument/2006/relationships/tags" Target="../tags/tag90.xml"/><Relationship Id="rId49" Type="http://schemas.openxmlformats.org/officeDocument/2006/relationships/tags" Target="../tags/tag103.xml"/><Relationship Id="rId57" Type="http://schemas.openxmlformats.org/officeDocument/2006/relationships/slideLayout" Target="../slideLayouts/slideLayout3.xml"/><Relationship Id="rId10" Type="http://schemas.openxmlformats.org/officeDocument/2006/relationships/tags" Target="../tags/tag64.xml"/><Relationship Id="rId31" Type="http://schemas.openxmlformats.org/officeDocument/2006/relationships/tags" Target="../tags/tag85.xml"/><Relationship Id="rId44" Type="http://schemas.openxmlformats.org/officeDocument/2006/relationships/tags" Target="../tags/tag98.xml"/><Relationship Id="rId52" Type="http://schemas.openxmlformats.org/officeDocument/2006/relationships/tags" Target="../tags/tag10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11.xml"/></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1.jpeg"/></Relationships>
</file>

<file path=ppt/slides/_rels/slide3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12.xml"/></Relationships>
</file>

<file path=ppt/slides/_rels/slide3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5.jpeg"/></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7.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4.xml"/><Relationship Id="rId1" Type="http://schemas.openxmlformats.org/officeDocument/2006/relationships/tags" Target="../tags/tag113.xml"/><Relationship Id="rId4"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59.jpeg"/></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image" Target="../media/image61.jpeg"/><Relationship Id="rId4" Type="http://schemas.openxmlformats.org/officeDocument/2006/relationships/notesSlide" Target="../notesSlides/notesSlide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tags" Target="../tags/tag4.xml"/><Relationship Id="rId7" Type="http://schemas.openxmlformats.org/officeDocument/2006/relationships/image" Target="../media/image9.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8.jpeg"/><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7.xml"/><Relationship Id="rId7" Type="http://schemas.openxmlformats.org/officeDocument/2006/relationships/slideLayout" Target="../slideLayouts/slideLayout3.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3441032"/>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41421" y="565484"/>
            <a:ext cx="11129211" cy="5775158"/>
            <a:chOff x="541421" y="565484"/>
            <a:chExt cx="11129211" cy="5775158"/>
          </a:xfrm>
        </p:grpSpPr>
        <p:sp>
          <p:nvSpPr>
            <p:cNvPr id="4" name="矩形 3"/>
            <p:cNvSpPr/>
            <p:nvPr/>
          </p:nvSpPr>
          <p:spPr>
            <a:xfrm>
              <a:off x="541421" y="565484"/>
              <a:ext cx="11129211" cy="5775158"/>
            </a:xfrm>
            <a:prstGeom prst="rect">
              <a:avLst/>
            </a:prstGeom>
            <a:solidFill>
              <a:schemeClr val="bg1"/>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41421" y="565484"/>
              <a:ext cx="11129211" cy="4355432"/>
            </a:xfrm>
            <a:prstGeom prst="rect">
              <a:avLst/>
            </a:prstGeom>
            <a:blipFill dpi="0" rotWithShape="1">
              <a:blip r:embed="rId2">
                <a:extLst>
                  <a:ext uri="{28A0092B-C50C-407E-A947-70E740481C1C}">
                    <a14:useLocalDpi xmlns:a14="http://schemas.microsoft.com/office/drawing/2010/main" val="0"/>
                  </a:ext>
                </a:extLst>
              </a:blip>
              <a:srcRect/>
              <a:stretch>
                <a:fillRect l="-1167" t="15181" r="-9383" b="-1518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41421" y="565484"/>
              <a:ext cx="11129211" cy="4355432"/>
            </a:xfrm>
            <a:prstGeom prst="rect">
              <a:avLst/>
            </a:prstGeom>
            <a:gradFill>
              <a:gsLst>
                <a:gs pos="9000">
                  <a:schemeClr val="bg1"/>
                </a:gs>
                <a:gs pos="100000">
                  <a:schemeClr val="bg1">
                    <a:alpha val="8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1684422" y="5366084"/>
            <a:ext cx="1573982" cy="248755"/>
          </a:xfrm>
          <a:prstGeom prst="rect">
            <a:avLst/>
          </a:prstGeom>
          <a:solidFill>
            <a:srgbClr val="BE824E"/>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1"/>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XX</a:t>
            </a:r>
            <a:r>
              <a:rPr lang="zh-CN" altLang="en-US" sz="1200" dirty="0" smtClean="0">
                <a:solidFill>
                  <a:schemeClr val="bg1"/>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网络科技公司</a:t>
            </a:r>
            <a:endParaRPr lang="zh-CN" altLang="en-US" sz="1200" dirty="0">
              <a:solidFill>
                <a:schemeClr val="bg1"/>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9" name="矩形 8"/>
          <p:cNvSpPr/>
          <p:nvPr/>
        </p:nvSpPr>
        <p:spPr>
          <a:xfrm>
            <a:off x="1597927" y="3476649"/>
            <a:ext cx="4345674" cy="409550"/>
          </a:xfrm>
          <a:prstGeom prst="rect">
            <a:avLst/>
          </a:prstGeom>
          <a:noFill/>
          <a:ln>
            <a:solidFill>
              <a:srgbClr val="22252A"/>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95000"/>
                  <a:lumOff val="5000"/>
                </a:schemeClr>
              </a:solidFill>
              <a:ea typeface="思源黑体" panose="020B0500000000000000" pitchFamily="34" charset="-122"/>
            </a:endParaRPr>
          </a:p>
        </p:txBody>
      </p:sp>
      <p:sp>
        <p:nvSpPr>
          <p:cNvPr id="10" name="文本框 9"/>
          <p:cNvSpPr txBox="1"/>
          <p:nvPr/>
        </p:nvSpPr>
        <p:spPr>
          <a:xfrm>
            <a:off x="1775369" y="3514498"/>
            <a:ext cx="4058323" cy="369332"/>
          </a:xfrm>
          <a:prstGeom prst="rect">
            <a:avLst/>
          </a:prstGeom>
          <a:noFill/>
        </p:spPr>
        <p:txBody>
          <a:bodyPr wrap="square" rtlCol="0">
            <a:spAutoFit/>
          </a:bodyPr>
          <a:lstStyle/>
          <a:p>
            <a:pPr algn="dist"/>
            <a:r>
              <a:rPr lang="zh-CN" altLang="en-US" dirty="0" smtClean="0">
                <a:solidFill>
                  <a:schemeClr val="tx1">
                    <a:lumMod val="95000"/>
                    <a:lumOff val="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诚信铸就品质  创新引领未来</a:t>
            </a:r>
            <a:endParaRPr lang="zh-CN" altLang="en-US" dirty="0">
              <a:solidFill>
                <a:schemeClr val="tx1">
                  <a:lumMod val="95000"/>
                  <a:lumOff val="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sp>
        <p:nvSpPr>
          <p:cNvPr id="11" name="文本框 10"/>
          <p:cNvSpPr txBox="1"/>
          <p:nvPr/>
        </p:nvSpPr>
        <p:spPr>
          <a:xfrm>
            <a:off x="1528005" y="2976580"/>
            <a:ext cx="4500962" cy="523220"/>
          </a:xfrm>
          <a:prstGeom prst="rect">
            <a:avLst/>
          </a:prstGeom>
          <a:noFill/>
        </p:spPr>
        <p:txBody>
          <a:bodyPr wrap="square" rtlCol="0">
            <a:spAutoFit/>
          </a:bodyPr>
          <a:lstStyle/>
          <a:p>
            <a:pPr algn="dist"/>
            <a:r>
              <a:rPr lang="en-US" altLang="zh-CN" sz="2800" dirty="0" smtClean="0">
                <a:solidFill>
                  <a:schemeClr val="tx1">
                    <a:lumMod val="95000"/>
                    <a:lumOff val="5000"/>
                  </a:schemeClr>
                </a:solidFill>
                <a:effectLst>
                  <a:outerShdw blurRad="25400" dist="25400" dir="2700000" algn="tl">
                    <a:srgbClr val="000000">
                      <a:alpha val="20000"/>
                    </a:srgbClr>
                  </a:outerShdw>
                </a:effectLst>
                <a:latin typeface="Aparajita" panose="020B0604020202020204" pitchFamily="34" charset="0"/>
                <a:ea typeface="Adobe 黑体 Std R" panose="020B0400000000000000" pitchFamily="34" charset="-122"/>
                <a:cs typeface="Aparajita" panose="020B0604020202020204" pitchFamily="34" charset="0"/>
              </a:rPr>
              <a:t>COMPANY INTRODUCTION</a:t>
            </a:r>
            <a:endParaRPr lang="zh-CN" altLang="en-US" sz="2800" dirty="0">
              <a:solidFill>
                <a:schemeClr val="tx1">
                  <a:lumMod val="95000"/>
                  <a:lumOff val="5000"/>
                </a:schemeClr>
              </a:solidFill>
              <a:effectLst>
                <a:outerShdw blurRad="25400" dist="25400" dir="2700000" algn="tl">
                  <a:srgbClr val="000000">
                    <a:alpha val="20000"/>
                  </a:srgbClr>
                </a:outerShdw>
              </a:effectLst>
              <a:latin typeface="Aparajita" panose="020B0604020202020204" pitchFamily="34" charset="0"/>
              <a:ea typeface="Adobe 黑体 Std R" panose="020B0400000000000000" pitchFamily="34" charset="-122"/>
              <a:cs typeface="Aparajita" panose="020B0604020202020204" pitchFamily="34" charset="0"/>
            </a:endParaRPr>
          </a:p>
        </p:txBody>
      </p:sp>
      <p:sp>
        <p:nvSpPr>
          <p:cNvPr id="16" name="文本框 15"/>
          <p:cNvSpPr txBox="1"/>
          <p:nvPr/>
        </p:nvSpPr>
        <p:spPr>
          <a:xfrm>
            <a:off x="1491909" y="2297209"/>
            <a:ext cx="4665573" cy="769441"/>
          </a:xfrm>
          <a:prstGeom prst="rect">
            <a:avLst/>
          </a:prstGeom>
          <a:noFill/>
        </p:spPr>
        <p:txBody>
          <a:bodyPr wrap="none" rtlCol="0">
            <a:spAutoFit/>
          </a:bodyPr>
          <a:lstStyle/>
          <a:p>
            <a:r>
              <a:rPr lang="zh-CN" altLang="en-US" sz="4400" b="1" dirty="0" smtClean="0">
                <a:effectLst>
                  <a:outerShdw blurRad="25400" dist="25400" dir="2700000" algn="tl">
                    <a:srgbClr val="000000">
                      <a:alpha val="30000"/>
                    </a:srgbClr>
                  </a:outerShdw>
                </a:effectLst>
                <a:latin typeface="思源黑体" panose="020B0500000000000000" pitchFamily="34" charset="-122"/>
                <a:ea typeface="思源黑体" panose="020B0500000000000000" pitchFamily="34" charset="-122"/>
              </a:rPr>
              <a:t>公司介绍宣传</a:t>
            </a:r>
            <a:r>
              <a:rPr lang="en-US" altLang="zh-CN" sz="4400" b="1" dirty="0" smtClean="0">
                <a:effectLst>
                  <a:outerShdw blurRad="25400" dist="25400" dir="2700000" algn="tl">
                    <a:srgbClr val="000000">
                      <a:alpha val="30000"/>
                    </a:srgbClr>
                  </a:outerShdw>
                </a:effectLst>
                <a:latin typeface="思源黑体" panose="020B0500000000000000" pitchFamily="34" charset="-122"/>
                <a:ea typeface="思源黑体" panose="020B0500000000000000" pitchFamily="34" charset="-122"/>
              </a:rPr>
              <a:t>PPT</a:t>
            </a:r>
            <a:endParaRPr lang="zh-CN" altLang="en-US" sz="4400" b="1" dirty="0">
              <a:effectLst>
                <a:outerShdw blurRad="25400" dist="25400" dir="2700000" algn="tl">
                  <a:srgbClr val="000000">
                    <a:alpha val="30000"/>
                  </a:srgbClr>
                </a:outerShdw>
              </a:effectLst>
              <a:latin typeface="思源黑体" panose="020B0500000000000000" pitchFamily="34" charset="-122"/>
              <a:ea typeface="思源黑体" panose="020B0500000000000000" pitchFamily="34" charset="-122"/>
            </a:endParaRPr>
          </a:p>
        </p:txBody>
      </p:sp>
      <p:sp>
        <p:nvSpPr>
          <p:cNvPr id="18" name="文本框 17"/>
          <p:cNvSpPr txBox="1"/>
          <p:nvPr/>
        </p:nvSpPr>
        <p:spPr>
          <a:xfrm>
            <a:off x="1525405" y="1312441"/>
            <a:ext cx="2204450" cy="1323439"/>
          </a:xfrm>
          <a:prstGeom prst="rect">
            <a:avLst/>
          </a:prstGeom>
          <a:noFill/>
        </p:spPr>
        <p:txBody>
          <a:bodyPr wrap="none" rtlCol="0">
            <a:spAutoFit/>
          </a:bodyPr>
          <a:lstStyle/>
          <a:p>
            <a:r>
              <a:rPr lang="en-US" altLang="zh-CN" sz="8000" dirty="0" smtClean="0">
                <a:solidFill>
                  <a:srgbClr val="BE824E"/>
                </a:solidFill>
                <a:effectLst>
                  <a:outerShdw blurRad="25400" dist="25400" dir="2700000" algn="tl">
                    <a:srgbClr val="000000">
                      <a:alpha val="30000"/>
                    </a:srgbClr>
                  </a:outerShdw>
                </a:effectLst>
                <a:latin typeface="Aparajita" panose="020B0604020202020204" pitchFamily="34" charset="0"/>
                <a:ea typeface="思源黑体" panose="020B0500000000000000" pitchFamily="34" charset="-122"/>
                <a:cs typeface="Aparajita" panose="020B0604020202020204" pitchFamily="34" charset="0"/>
              </a:rPr>
              <a:t>20XX</a:t>
            </a:r>
            <a:endParaRPr lang="zh-CN" altLang="en-US" sz="8000" dirty="0">
              <a:solidFill>
                <a:srgbClr val="BE824E"/>
              </a:solidFill>
              <a:effectLst>
                <a:outerShdw blurRad="25400" dist="25400" dir="2700000" algn="tl">
                  <a:srgbClr val="000000">
                    <a:alpha val="30000"/>
                  </a:srgbClr>
                </a:outerShdw>
              </a:effectLst>
              <a:latin typeface="Aparajita" panose="020B0604020202020204" pitchFamily="34" charset="0"/>
              <a:ea typeface="思源黑体" panose="020B0500000000000000" pitchFamily="34" charset="-122"/>
              <a:cs typeface="Aparajita" panose="020B0604020202020204" pitchFamily="34" charset="0"/>
            </a:endParaRPr>
          </a:p>
        </p:txBody>
      </p:sp>
      <p:sp>
        <p:nvSpPr>
          <p:cNvPr id="19" name="矩形 18"/>
          <p:cNvSpPr/>
          <p:nvPr/>
        </p:nvSpPr>
        <p:spPr>
          <a:xfrm>
            <a:off x="1524915" y="4027508"/>
            <a:ext cx="6103106" cy="535531"/>
          </a:xfrm>
          <a:prstGeom prst="rect">
            <a:avLst/>
          </a:prstGeom>
        </p:spPr>
        <p:txBody>
          <a:bodyPr wrap="square">
            <a:spAutoFit/>
          </a:bodyPr>
          <a:lstStyle/>
          <a:p>
            <a:pPr>
              <a:lnSpc>
                <a:spcPct val="120000"/>
              </a:lnSpc>
            </a:pPr>
            <a:r>
              <a:rPr lang="en-US" altLang="zh-CN" sz="1200" dirty="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Brief introduction to the business plan for atmospheric minimalism </a:t>
            </a:r>
            <a:r>
              <a:rPr lang="en-US" altLang="zh-CN" sz="1200" dirty="0" err="1">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ppt</a:t>
            </a:r>
            <a:r>
              <a:rPr lang="en-US" altLang="zh-CN" sz="1200" dirty="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200" dirty="0" err="1">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templateBrief</a:t>
            </a:r>
            <a:r>
              <a:rPr lang="en-US" altLang="zh-CN" sz="1200" dirty="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200" dirty="0" err="1">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introductionBrief</a:t>
            </a:r>
            <a:r>
              <a:rPr lang="en-US" altLang="zh-CN" sz="1200" dirty="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 introduction to the business plan for atmospheric minimalism </a:t>
            </a:r>
            <a:r>
              <a:rPr lang="en-US" altLang="zh-CN" sz="1200" dirty="0" err="1">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ppt</a:t>
            </a:r>
            <a:r>
              <a:rPr lang="en-US" altLang="zh-CN" sz="1200" dirty="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200" dirty="0" err="1">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templateBrief</a:t>
            </a:r>
            <a:r>
              <a:rPr lang="en-US" altLang="zh-CN" sz="1200" dirty="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200" dirty="0" smtClean="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rPr>
              <a:t>introduction</a:t>
            </a:r>
            <a:endParaRPr lang="en-US" altLang="zh-CN" sz="1200" dirty="0">
              <a:solidFill>
                <a:schemeClr val="tx1">
                  <a:lumMod val="65000"/>
                  <a:lumOff val="35000"/>
                </a:schemeClr>
              </a:solidFill>
              <a:latin typeface="Aparajita" panose="020B0604020202020204" pitchFamily="34" charset="0"/>
              <a:ea typeface="方正黑体简体" panose="02010601030101010101" pitchFamily="2" charset="-122"/>
              <a:cs typeface="Aparajita" panose="020B0604020202020204" pitchFamily="34" charset="0"/>
            </a:endParaRPr>
          </a:p>
        </p:txBody>
      </p:sp>
      <p:sp>
        <p:nvSpPr>
          <p:cNvPr id="20" name="矩形 19"/>
          <p:cNvSpPr/>
          <p:nvPr/>
        </p:nvSpPr>
        <p:spPr>
          <a:xfrm>
            <a:off x="8661047" y="1107084"/>
            <a:ext cx="2768000" cy="535531"/>
          </a:xfrm>
          <a:prstGeom prst="rect">
            <a:avLst/>
          </a:prstGeom>
        </p:spPr>
        <p:txBody>
          <a:bodyPr wrap="square">
            <a:spAutoFit/>
          </a:bodyPr>
          <a:lstStyle/>
          <a:p>
            <a:pPr lvl="0" algn="r">
              <a:lnSpc>
                <a:spcPct val="120000"/>
              </a:lnSpc>
            </a:pPr>
            <a:r>
              <a:rPr lang="zh-CN" altLang="en-US" sz="800" dirty="0">
                <a:solidFill>
                  <a:schemeClr val="bg1">
                    <a:lumMod val="50000"/>
                  </a:schemeClr>
                </a:solidFill>
                <a:latin typeface="思源黑体" panose="020B0500000000000000" pitchFamily="34" charset="-122"/>
                <a:ea typeface="思源黑体" panose="020B0500000000000000" pitchFamily="34" charset="-122"/>
              </a:rPr>
              <a:t>以人为本，诚信</a:t>
            </a:r>
            <a:r>
              <a:rPr lang="zh-CN" altLang="en-US" sz="800" dirty="0" smtClean="0">
                <a:solidFill>
                  <a:schemeClr val="bg1">
                    <a:lumMod val="50000"/>
                  </a:schemeClr>
                </a:solidFill>
                <a:latin typeface="思源黑体" panose="020B0500000000000000" pitchFamily="34" charset="-122"/>
                <a:ea typeface="思源黑体" panose="020B0500000000000000" pitchFamily="34" charset="-122"/>
              </a:rPr>
              <a:t>经营</a:t>
            </a:r>
            <a:r>
              <a:rPr lang="zh-CN" altLang="en-US" sz="800" dirty="0">
                <a:solidFill>
                  <a:schemeClr val="bg1">
                    <a:lumMod val="50000"/>
                  </a:schemeClr>
                </a:solidFill>
                <a:latin typeface="思源黑体" panose="020B0500000000000000" pitchFamily="34" charset="-122"/>
                <a:ea typeface="思源黑体" panose="020B0500000000000000" pitchFamily="34" charset="-122"/>
              </a:rPr>
              <a:t>，</a:t>
            </a:r>
            <a:r>
              <a:rPr lang="zh-CN" altLang="en-US" sz="800" dirty="0" smtClean="0">
                <a:solidFill>
                  <a:schemeClr val="bg1">
                    <a:lumMod val="50000"/>
                  </a:schemeClr>
                </a:solidFill>
                <a:latin typeface="思源黑体" panose="020B0500000000000000" pitchFamily="34" charset="-122"/>
                <a:ea typeface="思源黑体" panose="020B0500000000000000" pitchFamily="34" charset="-122"/>
              </a:rPr>
              <a:t>真</a:t>
            </a:r>
            <a:r>
              <a:rPr lang="zh-CN" altLang="en-US" sz="800" dirty="0">
                <a:solidFill>
                  <a:schemeClr val="bg1">
                    <a:lumMod val="50000"/>
                  </a:schemeClr>
                </a:solidFill>
                <a:latin typeface="思源黑体" panose="020B0500000000000000" pitchFamily="34" charset="-122"/>
                <a:ea typeface="思源黑体" panose="020B0500000000000000" pitchFamily="34" charset="-122"/>
              </a:rPr>
              <a:t>求实，高效高</a:t>
            </a:r>
            <a:r>
              <a:rPr lang="zh-CN" altLang="en-US" sz="800" dirty="0" smtClean="0">
                <a:solidFill>
                  <a:schemeClr val="bg1">
                    <a:lumMod val="50000"/>
                  </a:schemeClr>
                </a:solidFill>
                <a:latin typeface="思源黑体" panose="020B0500000000000000" pitchFamily="34" charset="-122"/>
                <a:ea typeface="思源黑体" panose="020B0500000000000000" pitchFamily="34" charset="-122"/>
              </a:rPr>
              <a:t>质</a:t>
            </a:r>
            <a:endParaRPr lang="en-US" altLang="zh-CN" sz="800" dirty="0" smtClean="0">
              <a:solidFill>
                <a:schemeClr val="bg1">
                  <a:lumMod val="50000"/>
                </a:schemeClr>
              </a:solidFill>
              <a:latin typeface="思源黑体" panose="020B0500000000000000" pitchFamily="34" charset="-122"/>
              <a:ea typeface="思源黑体" panose="020B0500000000000000" pitchFamily="34" charset="-122"/>
            </a:endParaRPr>
          </a:p>
          <a:p>
            <a:pPr lvl="0" algn="r">
              <a:lnSpc>
                <a:spcPct val="120000"/>
              </a:lnSpc>
            </a:pPr>
            <a:r>
              <a:rPr lang="zh-CN" altLang="en-US" sz="800" dirty="0" smtClean="0">
                <a:solidFill>
                  <a:schemeClr val="bg1">
                    <a:lumMod val="50000"/>
                  </a:schemeClr>
                </a:solidFill>
                <a:latin typeface="思源黑体" panose="020B0500000000000000" pitchFamily="34" charset="-122"/>
                <a:ea typeface="思源黑体" panose="020B0500000000000000" pitchFamily="34" charset="-122"/>
              </a:rPr>
              <a:t>人的差异化管理的标准化</a:t>
            </a:r>
            <a:endParaRPr lang="en-US" altLang="zh-CN" sz="800" dirty="0" smtClean="0">
              <a:solidFill>
                <a:schemeClr val="bg1">
                  <a:lumMod val="50000"/>
                </a:schemeClr>
              </a:solidFill>
              <a:latin typeface="思源黑体" panose="020B0500000000000000" pitchFamily="34" charset="-122"/>
              <a:ea typeface="思源黑体" panose="020B0500000000000000" pitchFamily="34" charset="-122"/>
            </a:endParaRPr>
          </a:p>
          <a:p>
            <a:pPr lvl="0" algn="r">
              <a:lnSpc>
                <a:spcPct val="120000"/>
              </a:lnSpc>
            </a:pPr>
            <a:r>
              <a:rPr lang="zh-CN" altLang="en-US" sz="800" dirty="0" smtClean="0">
                <a:solidFill>
                  <a:schemeClr val="bg1">
                    <a:lumMod val="50000"/>
                  </a:schemeClr>
                </a:solidFill>
                <a:latin typeface="思源黑体" panose="020B0500000000000000" pitchFamily="34" charset="-122"/>
                <a:ea typeface="思源黑体" panose="020B0500000000000000" pitchFamily="34" charset="-122"/>
              </a:rPr>
              <a:t>同</a:t>
            </a:r>
            <a:r>
              <a:rPr lang="zh-CN" altLang="en-US" sz="800" dirty="0">
                <a:solidFill>
                  <a:schemeClr val="bg1">
                    <a:lumMod val="50000"/>
                  </a:schemeClr>
                </a:solidFill>
                <a:latin typeface="思源黑体" panose="020B0500000000000000" pitchFamily="34" charset="-122"/>
                <a:ea typeface="思源黑体" panose="020B0500000000000000" pitchFamily="34" charset="-122"/>
              </a:rPr>
              <a:t>建和谐，实现共</a:t>
            </a:r>
            <a:r>
              <a:rPr lang="zh-CN" altLang="en-US" sz="800" dirty="0" smtClean="0">
                <a:solidFill>
                  <a:schemeClr val="bg1">
                    <a:lumMod val="50000"/>
                  </a:schemeClr>
                </a:solidFill>
                <a:latin typeface="思源黑体" panose="020B0500000000000000" pitchFamily="34" charset="-122"/>
                <a:ea typeface="思源黑体" panose="020B0500000000000000" pitchFamily="34" charset="-122"/>
              </a:rPr>
              <a:t>赢</a:t>
            </a:r>
            <a:r>
              <a:rPr lang="zh-CN" altLang="en-US" sz="800" dirty="0">
                <a:solidFill>
                  <a:schemeClr val="bg1">
                    <a:lumMod val="50000"/>
                  </a:schemeClr>
                </a:solidFill>
                <a:latin typeface="思源黑体" panose="020B0500000000000000" pitchFamily="34" charset="-122"/>
                <a:ea typeface="思源黑体" panose="020B0500000000000000" pitchFamily="34" charset="-122"/>
              </a:rPr>
              <a:t>，</a:t>
            </a:r>
            <a:r>
              <a:rPr lang="zh-CN" altLang="en-US" sz="800" dirty="0" smtClean="0">
                <a:solidFill>
                  <a:schemeClr val="bg1">
                    <a:lumMod val="50000"/>
                  </a:schemeClr>
                </a:solidFill>
                <a:latin typeface="思源黑体" panose="020B0500000000000000" pitchFamily="34" charset="-122"/>
                <a:ea typeface="思源黑体" panose="020B0500000000000000" pitchFamily="34" charset="-122"/>
              </a:rPr>
              <a:t>立足</a:t>
            </a:r>
            <a:r>
              <a:rPr lang="zh-CN" altLang="en-US" sz="800" dirty="0">
                <a:solidFill>
                  <a:schemeClr val="bg1">
                    <a:lumMod val="50000"/>
                  </a:schemeClr>
                </a:solidFill>
                <a:latin typeface="思源黑体" panose="020B0500000000000000" pitchFamily="34" charset="-122"/>
                <a:ea typeface="思源黑体" panose="020B0500000000000000" pitchFamily="34" charset="-122"/>
              </a:rPr>
              <a:t>产品，打造精品</a:t>
            </a:r>
            <a:endParaRPr lang="en-US" altLang="zh-CN" sz="800" dirty="0">
              <a:solidFill>
                <a:schemeClr val="bg1">
                  <a:lumMod val="50000"/>
                </a:schemeClr>
              </a:solidFill>
              <a:latin typeface="思源黑体" panose="020B0500000000000000" pitchFamily="34" charset="-122"/>
              <a:ea typeface="思源黑体" panose="020B0500000000000000" pitchFamily="34" charset="-122"/>
            </a:endParaRPr>
          </a:p>
        </p:txBody>
      </p:sp>
      <p:grpSp>
        <p:nvGrpSpPr>
          <p:cNvPr id="21" name="组合 20"/>
          <p:cNvGrpSpPr/>
          <p:nvPr/>
        </p:nvGrpSpPr>
        <p:grpSpPr>
          <a:xfrm>
            <a:off x="9353772" y="772453"/>
            <a:ext cx="2063552" cy="338554"/>
            <a:chOff x="7588573" y="1667335"/>
            <a:chExt cx="2063552" cy="338554"/>
          </a:xfrm>
        </p:grpSpPr>
        <p:sp>
          <p:nvSpPr>
            <p:cNvPr id="22" name="文本框 21"/>
            <p:cNvSpPr txBox="1"/>
            <p:nvPr/>
          </p:nvSpPr>
          <p:spPr>
            <a:xfrm>
              <a:off x="8984839" y="1667335"/>
              <a:ext cx="667286" cy="338554"/>
            </a:xfrm>
            <a:prstGeom prst="rect">
              <a:avLst/>
            </a:prstGeom>
            <a:noFill/>
          </p:spPr>
          <p:txBody>
            <a:bodyPr wrap="square" rtlCol="0">
              <a:spAutoFit/>
            </a:bodyPr>
            <a:lstStyle/>
            <a:p>
              <a:pPr algn="dist"/>
              <a:r>
                <a:rPr lang="en-US" altLang="zh-CN" sz="1600" dirty="0" smtClean="0">
                  <a:solidFill>
                    <a:srgbClr val="BE824E"/>
                  </a:solidFill>
                  <a:latin typeface="Impact" panose="020B0806030902050204" pitchFamily="34" charset="0"/>
                  <a:ea typeface="思源黑体" panose="020B0500000000000000" pitchFamily="34" charset="-122"/>
                </a:rPr>
                <a:t>LOGO</a:t>
              </a:r>
              <a:endParaRPr lang="zh-CN" altLang="en-US" sz="1600" dirty="0">
                <a:solidFill>
                  <a:srgbClr val="BE824E"/>
                </a:solidFill>
                <a:latin typeface="Impact" panose="020B0806030902050204" pitchFamily="34" charset="0"/>
                <a:ea typeface="思源黑体" panose="020B0500000000000000" pitchFamily="34" charset="-122"/>
              </a:endParaRPr>
            </a:p>
          </p:txBody>
        </p:sp>
        <p:sp>
          <p:nvSpPr>
            <p:cNvPr id="23" name="文本框 22"/>
            <p:cNvSpPr txBox="1"/>
            <p:nvPr/>
          </p:nvSpPr>
          <p:spPr>
            <a:xfrm>
              <a:off x="8146317" y="1682724"/>
              <a:ext cx="902811" cy="307777"/>
            </a:xfrm>
            <a:prstGeom prst="rect">
              <a:avLst/>
            </a:prstGeom>
            <a:noFill/>
          </p:spPr>
          <p:txBody>
            <a:bodyPr wrap="none" rtlCol="0">
              <a:spAutoFit/>
            </a:bodyPr>
            <a:lstStyle/>
            <a:p>
              <a:r>
                <a:rPr lang="zh-CN" altLang="en-US" sz="1400" b="1" dirty="0" smtClean="0">
                  <a:solidFill>
                    <a:srgbClr val="22252A"/>
                  </a:solidFill>
                  <a:latin typeface="思源黑体" panose="020B0500000000000000" pitchFamily="34" charset="-122"/>
                  <a:ea typeface="思源黑体" panose="020B0500000000000000" pitchFamily="34" charset="-122"/>
                </a:rPr>
                <a:t>企业标志</a:t>
              </a:r>
              <a:endParaRPr lang="zh-CN" altLang="en-US" sz="1400" b="1" dirty="0">
                <a:solidFill>
                  <a:srgbClr val="22252A"/>
                </a:solidFill>
                <a:latin typeface="思源黑体" panose="020B0500000000000000" pitchFamily="34" charset="-122"/>
                <a:ea typeface="思源黑体" panose="020B0500000000000000" pitchFamily="34" charset="-122"/>
              </a:endParaRPr>
            </a:p>
          </p:txBody>
        </p:sp>
        <p:grpSp>
          <p:nvGrpSpPr>
            <p:cNvPr id="24" name="组合 23"/>
            <p:cNvGrpSpPr/>
            <p:nvPr/>
          </p:nvGrpSpPr>
          <p:grpSpPr>
            <a:xfrm>
              <a:off x="7588573" y="1797570"/>
              <a:ext cx="494561" cy="86484"/>
              <a:chOff x="2307018" y="469980"/>
              <a:chExt cx="697897" cy="122042"/>
            </a:xfrm>
          </p:grpSpPr>
          <p:sp>
            <p:nvSpPr>
              <p:cNvPr id="25" name="椭圆 24"/>
              <p:cNvSpPr/>
              <p:nvPr/>
            </p:nvSpPr>
            <p:spPr>
              <a:xfrm>
                <a:off x="2307018" y="469980"/>
                <a:ext cx="122042" cy="12204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252A"/>
                  </a:solidFill>
                </a:endParaRPr>
              </a:p>
            </p:txBody>
          </p:sp>
          <p:sp>
            <p:nvSpPr>
              <p:cNvPr id="26" name="椭圆 25"/>
              <p:cNvSpPr/>
              <p:nvPr/>
            </p:nvSpPr>
            <p:spPr>
              <a:xfrm>
                <a:off x="2594945" y="469980"/>
                <a:ext cx="122042" cy="122042"/>
              </a:xfrm>
              <a:prstGeom prst="ellipse">
                <a:avLst/>
              </a:prstGeom>
              <a:solidFill>
                <a:srgbClr val="BE82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252A"/>
                  </a:solidFill>
                </a:endParaRPr>
              </a:p>
            </p:txBody>
          </p:sp>
          <p:sp>
            <p:nvSpPr>
              <p:cNvPr id="27" name="椭圆 26"/>
              <p:cNvSpPr/>
              <p:nvPr/>
            </p:nvSpPr>
            <p:spPr>
              <a:xfrm>
                <a:off x="2882873" y="469980"/>
                <a:ext cx="122042" cy="122042"/>
              </a:xfrm>
              <a:prstGeom prst="ellipse">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252A"/>
                  </a:solidFill>
                </a:endParaRPr>
              </a:p>
            </p:txBody>
          </p:sp>
        </p:grpSp>
      </p:grpSp>
      <p:cxnSp>
        <p:nvCxnSpPr>
          <p:cNvPr id="37" name="直接连接符 36"/>
          <p:cNvCxnSpPr/>
          <p:nvPr/>
        </p:nvCxnSpPr>
        <p:spPr>
          <a:xfrm>
            <a:off x="10607040" y="4642338"/>
            <a:ext cx="0" cy="520504"/>
          </a:xfrm>
          <a:prstGeom prst="line">
            <a:avLst/>
          </a:prstGeom>
          <a:ln w="63500">
            <a:gradFill>
              <a:gsLst>
                <a:gs pos="50000">
                  <a:srgbClr val="BE824E"/>
                </a:gs>
                <a:gs pos="50000">
                  <a:srgbClr val="22252A"/>
                </a:gs>
              </a:gsLst>
              <a:lin ang="5400000" scaled="1"/>
            </a:gra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298746"/>
      </p:ext>
    </p:extLst>
  </p:cSld>
  <p:clrMapOvr>
    <a:masterClrMapping/>
  </p:clrMapOvr>
  <mc:AlternateContent xmlns:mc="http://schemas.openxmlformats.org/markup-compatibility/2006" xmlns:p14="http://schemas.microsoft.com/office/powerpoint/2010/main">
    <mc:Choice Requires="p14">
      <p:transition spd="slow" p14:dur="2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75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42" presetClass="entr" presetSubtype="0"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25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41" presetClass="entr" presetSubtype="0" fill="hold" grpId="0" nodeType="withEffect">
                                      <p:stCondLst>
                                        <p:cond delay="150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1" fill="hold" grpId="0" nodeType="withEffect">
                                      <p:stCondLst>
                                        <p:cond delay="175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par>
                                    <p:cTn id="38" presetID="2" presetClass="entr" presetSubtype="4" fill="hold" grpId="0" nodeType="withEffect">
                                      <p:stCondLst>
                                        <p:cond delay="175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par>
                                    <p:cTn id="42" presetID="42" presetClass="entr" presetSubtype="0" fill="hold" grpId="0" nodeType="withEffect">
                                      <p:stCondLst>
                                        <p:cond delay="25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2" presetClass="entr" presetSubtype="8" fill="hold" nodeType="withEffect">
                                      <p:stCondLst>
                                        <p:cond delay="25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25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0" grpId="0"/>
          <p:bldP spid="11" grpId="0"/>
          <p:bldP spid="16"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42" presetClass="entr" presetSubtype="0"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25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41" presetClass="entr" presetSubtype="0" fill="hold" grpId="0" nodeType="withEffect">
                                      <p:stCondLst>
                                        <p:cond delay="150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1" fill="hold" grpId="0" nodeType="withEffect">
                                      <p:stCondLst>
                                        <p:cond delay="175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par>
                                    <p:cTn id="38" presetID="2" presetClass="entr" presetSubtype="4" fill="hold" grpId="0" nodeType="withEffect">
                                      <p:stCondLst>
                                        <p:cond delay="175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par>
                                    <p:cTn id="42" presetID="42" presetClass="entr" presetSubtype="0" fill="hold" grpId="0" nodeType="withEffect">
                                      <p:stCondLst>
                                        <p:cond delay="25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2" presetClass="entr" presetSubtype="8" fill="hold" nodeType="withEffect">
                                      <p:stCondLst>
                                        <p:cond delay="25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25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0" grpId="0"/>
          <p:bldP spid="11" grpId="0"/>
          <p:bldP spid="16" grpId="0"/>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平行四边形 5"/>
          <p:cNvSpPr/>
          <p:nvPr/>
        </p:nvSpPr>
        <p:spPr>
          <a:xfrm>
            <a:off x="7344138" y="2896762"/>
            <a:ext cx="6432716" cy="3945615"/>
          </a:xfrm>
          <a:prstGeom prst="parallelogram">
            <a:avLst>
              <a:gd name="adj" fmla="val 122113"/>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22" name="MH_Other_1"/>
          <p:cNvSpPr/>
          <p:nvPr>
            <p:custDataLst>
              <p:tags r:id="rId1"/>
            </p:custDataLst>
          </p:nvPr>
        </p:nvSpPr>
        <p:spPr>
          <a:xfrm>
            <a:off x="871668" y="1887800"/>
            <a:ext cx="1500341" cy="1867088"/>
          </a:xfrm>
          <a:prstGeom prst="rect">
            <a:avLst/>
          </a:prstGeom>
          <a:solidFill>
            <a:schemeClr val="bg1">
              <a:lumMod val="95000"/>
            </a:schemeClr>
          </a:solidFill>
          <a:ln w="12700">
            <a:solidFill>
              <a:srgbClr val="D9B44F"/>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23" name="MH_Other_2"/>
          <p:cNvSpPr/>
          <p:nvPr>
            <p:custDataLst>
              <p:tags r:id="rId2"/>
            </p:custDataLst>
          </p:nvPr>
        </p:nvSpPr>
        <p:spPr>
          <a:xfrm>
            <a:off x="2792541" y="1880661"/>
            <a:ext cx="1505760" cy="1873832"/>
          </a:xfrm>
          <a:prstGeom prst="rect">
            <a:avLst/>
          </a:prstGeom>
          <a:solidFill>
            <a:schemeClr val="bg1">
              <a:lumMod val="95000"/>
            </a:schemeClr>
          </a:solidFill>
          <a:ln w="12700">
            <a:solidFill>
              <a:srgbClr val="D9B44F"/>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cxnSp>
        <p:nvCxnSpPr>
          <p:cNvPr id="24" name="MH_Other_7"/>
          <p:cNvCxnSpPr>
            <a:cxnSpLocks noChangeShapeType="1"/>
          </p:cNvCxnSpPr>
          <p:nvPr>
            <p:custDataLst>
              <p:tags r:id="rId3"/>
            </p:custDataLst>
          </p:nvPr>
        </p:nvCxnSpPr>
        <p:spPr bwMode="auto">
          <a:xfrm>
            <a:off x="877279" y="4197085"/>
            <a:ext cx="5314732" cy="0"/>
          </a:xfrm>
          <a:prstGeom prst="line">
            <a:avLst/>
          </a:prstGeom>
          <a:noFill/>
          <a:ln w="6350" cap="rnd" algn="ctr">
            <a:solidFill>
              <a:srgbClr val="A8ABB8"/>
            </a:solidFill>
            <a:prstDash val="sysDash"/>
            <a:miter lim="800000"/>
            <a:headEnd/>
            <a:tailEnd/>
          </a:ln>
          <a:extLst>
            <a:ext uri="{909E8E84-426E-40DD-AFC4-6F175D3DCCD1}">
              <a14:hiddenFill xmlns:a14="http://schemas.microsoft.com/office/drawing/2010/main">
                <a:noFill/>
              </a14:hiddenFill>
            </a:ext>
          </a:extLst>
        </p:spPr>
      </p:cxnSp>
      <p:sp>
        <p:nvSpPr>
          <p:cNvPr id="25" name="MH_Desc_1"/>
          <p:cNvSpPr txBox="1">
            <a:spLocks noChangeArrowheads="1"/>
          </p:cNvSpPr>
          <p:nvPr>
            <p:custDataLst>
              <p:tags r:id="rId4"/>
            </p:custDataLst>
          </p:nvPr>
        </p:nvSpPr>
        <p:spPr bwMode="auto">
          <a:xfrm>
            <a:off x="735407" y="5106623"/>
            <a:ext cx="5648627" cy="139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333" dirty="0">
                <a:solidFill>
                  <a:srgbClr val="FFFFFF">
                    <a:lumMod val="50000"/>
                  </a:srgbClr>
                </a:solidFill>
                <a:latin typeface="Arial"/>
                <a:ea typeface="思源黑体" panose="020B0500000000000000" pitchFamily="34" charset="-122"/>
                <a:sym typeface="+mn-lt"/>
              </a:rPr>
              <a:t>您的内容打在这里，或者通过复制您的文本后，在此框中选择粘贴，并选择只保留文字。您的内容打在这里，或者通过复制您的文本后，在此框中选择粘贴，并选择只保留文字。</a:t>
            </a:r>
            <a:endParaRPr lang="zh-CN" altLang="en-US" sz="1467" dirty="0">
              <a:solidFill>
                <a:schemeClr val="tx1">
                  <a:lumMod val="50000"/>
                  <a:lumOff val="50000"/>
                </a:schemeClr>
              </a:solidFill>
              <a:latin typeface="+mn-lt"/>
              <a:ea typeface="思源黑体" panose="020B0500000000000000" pitchFamily="34" charset="-122"/>
            </a:endParaRPr>
          </a:p>
        </p:txBody>
      </p:sp>
      <p:sp>
        <p:nvSpPr>
          <p:cNvPr id="32" name="MH_Other_1"/>
          <p:cNvSpPr/>
          <p:nvPr>
            <p:custDataLst>
              <p:tags r:id="rId5"/>
            </p:custDataLst>
          </p:nvPr>
        </p:nvSpPr>
        <p:spPr>
          <a:xfrm>
            <a:off x="4691670" y="1887800"/>
            <a:ext cx="1500341" cy="1867088"/>
          </a:xfrm>
          <a:prstGeom prst="rect">
            <a:avLst/>
          </a:prstGeom>
          <a:solidFill>
            <a:schemeClr val="bg1">
              <a:lumMod val="95000"/>
            </a:schemeClr>
          </a:solidFill>
          <a:ln w="12700">
            <a:solidFill>
              <a:srgbClr val="D9B44F"/>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0" name="MH_Other_1"/>
          <p:cNvSpPr>
            <a:spLocks noChangeAspect="1"/>
          </p:cNvSpPr>
          <p:nvPr>
            <p:custDataLst>
              <p:tags r:id="rId6"/>
            </p:custDataLst>
          </p:nvPr>
        </p:nvSpPr>
        <p:spPr>
          <a:xfrm>
            <a:off x="1009171" y="1988917"/>
            <a:ext cx="1270928" cy="1614800"/>
          </a:xfrm>
          <a:prstGeom prst="rect">
            <a:avLst/>
          </a:prstGeom>
          <a:blipFill>
            <a:blip r:embed="rId13"/>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思源黑体" panose="020B0500000000000000" pitchFamily="34" charset="-122"/>
            </a:endParaRPr>
          </a:p>
        </p:txBody>
      </p:sp>
      <p:sp>
        <p:nvSpPr>
          <p:cNvPr id="31" name="MH_Other_1"/>
          <p:cNvSpPr>
            <a:spLocks noChangeAspect="1"/>
          </p:cNvSpPr>
          <p:nvPr>
            <p:custDataLst>
              <p:tags r:id="rId7"/>
            </p:custDataLst>
          </p:nvPr>
        </p:nvSpPr>
        <p:spPr>
          <a:xfrm>
            <a:off x="2944236" y="1997385"/>
            <a:ext cx="1275515" cy="1620632"/>
          </a:xfrm>
          <a:prstGeom prst="rect">
            <a:avLst/>
          </a:prstGeom>
          <a:blipFill>
            <a:blip r:embed="rId14"/>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思源黑体" panose="020B0500000000000000" pitchFamily="34" charset="-122"/>
            </a:endParaRPr>
          </a:p>
        </p:txBody>
      </p:sp>
      <p:sp>
        <p:nvSpPr>
          <p:cNvPr id="33" name="MH_Other_1"/>
          <p:cNvSpPr>
            <a:spLocks noChangeAspect="1"/>
          </p:cNvSpPr>
          <p:nvPr>
            <p:custDataLst>
              <p:tags r:id="rId8"/>
            </p:custDataLst>
          </p:nvPr>
        </p:nvSpPr>
        <p:spPr>
          <a:xfrm>
            <a:off x="4829172" y="1988917"/>
            <a:ext cx="1270928" cy="1614800"/>
          </a:xfrm>
          <a:prstGeom prst="rect">
            <a:avLst/>
          </a:prstGeom>
          <a:blipFill>
            <a:blip r:embed="rId15"/>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思源黑体" panose="020B0500000000000000" pitchFamily="34" charset="-122"/>
            </a:endParaRPr>
          </a:p>
        </p:txBody>
      </p:sp>
      <p:sp>
        <p:nvSpPr>
          <p:cNvPr id="34" name="平行四边形 33"/>
          <p:cNvSpPr/>
          <p:nvPr/>
        </p:nvSpPr>
        <p:spPr>
          <a:xfrm>
            <a:off x="7101796" y="5218662"/>
            <a:ext cx="2026995" cy="1401508"/>
          </a:xfrm>
          <a:prstGeom prst="parallelogram">
            <a:avLst>
              <a:gd name="adj" fmla="val 123649"/>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5" name="TextBox 14"/>
          <p:cNvSpPr txBox="1"/>
          <p:nvPr/>
        </p:nvSpPr>
        <p:spPr>
          <a:xfrm>
            <a:off x="719403" y="4669830"/>
            <a:ext cx="3859085" cy="287323"/>
          </a:xfrm>
          <a:prstGeom prst="rect">
            <a:avLst/>
          </a:prstGeom>
          <a:noFill/>
        </p:spPr>
        <p:txBody>
          <a:bodyPr wrap="square" tIns="0" bIns="0" rtlCol="0" anchor="t">
            <a:spAutoFit/>
          </a:bodyPr>
          <a:lstStyle/>
          <a:p>
            <a:pPr lvl="0">
              <a:buClr>
                <a:srgbClr val="0585A9"/>
              </a:buClr>
              <a:defRPr/>
            </a:pPr>
            <a:r>
              <a:rPr lang="zh-CN" altLang="en-US" sz="1867" b="1" kern="0" dirty="0">
                <a:solidFill>
                  <a:srgbClr val="BE824E"/>
                </a:solidFill>
                <a:ea typeface="思源黑体" panose="020B0500000000000000" pitchFamily="34" charset="-122"/>
                <a:cs typeface="+mn-ea"/>
                <a:sym typeface="+mn-lt"/>
              </a:rPr>
              <a:t>企业荣誉简要</a:t>
            </a:r>
            <a:endParaRPr lang="en-US" altLang="zh-CN" sz="1867" b="1" kern="0" dirty="0">
              <a:solidFill>
                <a:srgbClr val="BE824E"/>
              </a:solidFill>
              <a:ea typeface="思源黑体" panose="020B0500000000000000" pitchFamily="34" charset="-122"/>
              <a:cs typeface="+mn-ea"/>
              <a:sym typeface="+mn-lt"/>
            </a:endParaRPr>
          </a:p>
        </p:txBody>
      </p:sp>
      <p:grpSp>
        <p:nvGrpSpPr>
          <p:cNvPr id="26" name="组合 25"/>
          <p:cNvGrpSpPr/>
          <p:nvPr/>
        </p:nvGrpSpPr>
        <p:grpSpPr>
          <a:xfrm>
            <a:off x="2490169" y="4626031"/>
            <a:ext cx="385228" cy="385228"/>
            <a:chOff x="1031458" y="3043650"/>
            <a:chExt cx="504000" cy="504000"/>
          </a:xfrm>
          <a:effectLst>
            <a:outerShdw blurRad="254000" dist="63500" dir="2700000" algn="tl" rotWithShape="0">
              <a:prstClr val="black">
                <a:alpha val="30000"/>
              </a:prstClr>
            </a:outerShdw>
          </a:effectLst>
        </p:grpSpPr>
        <p:sp>
          <p:nvSpPr>
            <p:cNvPr id="27" name="椭圆 26"/>
            <p:cNvSpPr>
              <a:spLocks noChangeAspect="1"/>
            </p:cNvSpPr>
            <p:nvPr/>
          </p:nvSpPr>
          <p:spPr>
            <a:xfrm>
              <a:off x="1031458" y="3043650"/>
              <a:ext cx="504000" cy="504000"/>
            </a:xfrm>
            <a:prstGeom prst="ellipse">
              <a:avLst/>
            </a:prstGeom>
            <a:solidFill>
              <a:srgbClr val="2225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ea typeface="思源黑体" panose="020B0500000000000000" pitchFamily="34" charset="-122"/>
              </a:endParaRPr>
            </a:p>
          </p:txBody>
        </p:sp>
        <p:sp>
          <p:nvSpPr>
            <p:cNvPr id="28" name="MH_Other_5"/>
            <p:cNvSpPr/>
            <p:nvPr>
              <p:custDataLst>
                <p:tags r:id="rId9"/>
              </p:custDataLst>
            </p:nvPr>
          </p:nvSpPr>
          <p:spPr>
            <a:xfrm>
              <a:off x="1139458" y="3151650"/>
              <a:ext cx="288000" cy="288000"/>
            </a:xfrm>
            <a:prstGeom prst="donut">
              <a:avLst>
                <a:gd name="adj" fmla="val 9123"/>
              </a:avLst>
            </a:prstGeom>
            <a:solidFill>
              <a:srgbClr val="FFFFFF"/>
            </a:solidFill>
            <a:ln w="12700" cap="flat" cmpd="sng" algn="ctr">
              <a:noFill/>
              <a:prstDash val="solid"/>
              <a:miter lim="800000"/>
            </a:ln>
            <a:effectLst/>
          </p:spPr>
          <p:txBody>
            <a:bodyPr anchor="ctr"/>
            <a:lstStyle/>
            <a:p>
              <a:pPr algn="ctr">
                <a:defRPr/>
              </a:pPr>
              <a:endParaRPr lang="zh-CN" altLang="en-US" sz="1867" kern="0" dirty="0">
                <a:solidFill>
                  <a:prstClr val="black"/>
                </a:solidFill>
                <a:latin typeface="Calibri" panose="020F0502020204030204"/>
                <a:ea typeface="思源黑体" panose="020B0500000000000000" pitchFamily="34" charset="-122"/>
              </a:endParaRPr>
            </a:p>
          </p:txBody>
        </p:sp>
        <p:sp>
          <p:nvSpPr>
            <p:cNvPr id="29" name="MH_Other_6"/>
            <p:cNvSpPr>
              <a:spLocks noChangeAspect="1"/>
            </p:cNvSpPr>
            <p:nvPr>
              <p:custDataLst>
                <p:tags r:id="rId10"/>
              </p:custDataLst>
            </p:nvPr>
          </p:nvSpPr>
          <p:spPr>
            <a:xfrm>
              <a:off x="1215596" y="3241030"/>
              <a:ext cx="135724" cy="109241"/>
            </a:xfrm>
            <a:prstGeom prst="rightArrow">
              <a:avLst/>
            </a:prstGeom>
            <a:solidFill>
              <a:srgbClr val="FFFFFF"/>
            </a:solidFill>
            <a:ln w="12700" cap="flat" cmpd="sng" algn="ctr">
              <a:noFill/>
              <a:prstDash val="solid"/>
              <a:miter lim="800000"/>
            </a:ln>
            <a:effectLst/>
          </p:spPr>
          <p:txBody>
            <a:bodyPr anchor="ctr"/>
            <a:lstStyle/>
            <a:p>
              <a:pPr algn="ctr">
                <a:defRPr/>
              </a:pPr>
              <a:endParaRPr lang="zh-CN" altLang="en-US" sz="1867" kern="0" dirty="0">
                <a:solidFill>
                  <a:prstClr val="white"/>
                </a:solidFill>
                <a:latin typeface="Calibri" panose="020F0502020204030204"/>
                <a:ea typeface="思源黑体" panose="020B0500000000000000" pitchFamily="34" charset="-122"/>
              </a:endParaRPr>
            </a:p>
          </p:txBody>
        </p:sp>
      </p:grpSp>
      <p:grpSp>
        <p:nvGrpSpPr>
          <p:cNvPr id="36" name="组合 35"/>
          <p:cNvGrpSpPr/>
          <p:nvPr/>
        </p:nvGrpSpPr>
        <p:grpSpPr>
          <a:xfrm>
            <a:off x="10682687" y="-293867"/>
            <a:ext cx="2270860" cy="1635605"/>
            <a:chOff x="7812360" y="-78710"/>
            <a:chExt cx="1684451" cy="1213240"/>
          </a:xfrm>
        </p:grpSpPr>
        <p:sp>
          <p:nvSpPr>
            <p:cNvPr id="37" name="等腰三角形 36"/>
            <p:cNvSpPr/>
            <p:nvPr/>
          </p:nvSpPr>
          <p:spPr>
            <a:xfrm flipV="1">
              <a:off x="7812360" y="-78710"/>
              <a:ext cx="1684451" cy="843560"/>
            </a:xfrm>
            <a:prstGeom prst="triangle">
              <a:avLst/>
            </a:prstGeom>
            <a:solidFill>
              <a:srgbClr val="22252A"/>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9" name="矩形 38"/>
            <p:cNvSpPr/>
            <p:nvPr/>
          </p:nvSpPr>
          <p:spPr>
            <a:xfrm rot="2700000">
              <a:off x="8463305" y="949444"/>
              <a:ext cx="185086" cy="185086"/>
            </a:xfrm>
            <a:prstGeom prst="rect">
              <a:avLst/>
            </a:prstGeom>
            <a:solidFill>
              <a:srgbClr val="595959">
                <a:alpha val="70000"/>
              </a:srgbClr>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40" name="矩形 39"/>
            <p:cNvSpPr/>
            <p:nvPr/>
          </p:nvSpPr>
          <p:spPr>
            <a:xfrm rot="2700000">
              <a:off x="8137427" y="616092"/>
              <a:ext cx="115917" cy="115917"/>
            </a:xfrm>
            <a:prstGeom prst="rect">
              <a:avLst/>
            </a:prstGeom>
            <a:solidFill>
              <a:srgbClr val="232C49">
                <a:alpha val="40000"/>
              </a:srgbClr>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grpSp>
        <p:nvGrpSpPr>
          <p:cNvPr id="5" name="组合 4"/>
          <p:cNvGrpSpPr/>
          <p:nvPr/>
        </p:nvGrpSpPr>
        <p:grpSpPr>
          <a:xfrm flipH="1">
            <a:off x="7911215" y="2896762"/>
            <a:ext cx="5542943" cy="3959244"/>
            <a:chOff x="-797020" y="2643819"/>
            <a:chExt cx="3496340" cy="2497385"/>
          </a:xfrm>
        </p:grpSpPr>
        <p:pic>
          <p:nvPicPr>
            <p:cNvPr id="3" name="图片 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51520" y="2643819"/>
              <a:ext cx="1810604" cy="2497385"/>
            </a:xfrm>
            <a:prstGeom prst="rect">
              <a:avLst/>
            </a:prstGeom>
          </p:spPr>
        </p:pic>
        <p:pic>
          <p:nvPicPr>
            <p:cNvPr id="4" name="图片 3"/>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97020" y="3213279"/>
              <a:ext cx="3496340" cy="1925068"/>
            </a:xfrm>
            <a:prstGeom prst="rect">
              <a:avLst/>
            </a:prstGeom>
          </p:spPr>
        </p:pic>
      </p:grpSp>
      <p:grpSp>
        <p:nvGrpSpPr>
          <p:cNvPr id="41" name="组合 40"/>
          <p:cNvGrpSpPr/>
          <p:nvPr/>
        </p:nvGrpSpPr>
        <p:grpSpPr>
          <a:xfrm>
            <a:off x="727987" y="509031"/>
            <a:ext cx="3189637" cy="640990"/>
            <a:chOff x="947634" y="309304"/>
            <a:chExt cx="2392228" cy="480743"/>
          </a:xfrm>
        </p:grpSpPr>
        <p:sp>
          <p:nvSpPr>
            <p:cNvPr id="42"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43" name="文本框 42"/>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企业荣誉</a:t>
              </a:r>
            </a:p>
          </p:txBody>
        </p:sp>
      </p:grpSp>
    </p:spTree>
    <p:extLst>
      <p:ext uri="{BB962C8B-B14F-4D97-AF65-F5344CB8AC3E}">
        <p14:creationId xmlns:p14="http://schemas.microsoft.com/office/powerpoint/2010/main" val="2553047625"/>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22" presetClass="entr" presetSubtype="1"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down)">
                                          <p:cBhvr>
                                            <p:cTn id="20" dur="500"/>
                                            <p:tgtEl>
                                              <p:spTgt spid="34"/>
                                            </p:tgtEl>
                                          </p:cBhvr>
                                        </p:animEffect>
                                      </p:childTnLst>
                                    </p:cTn>
                                  </p:par>
                                </p:childTnLst>
                              </p:cTn>
                            </p:par>
                            <p:par>
                              <p:cTn id="21" fill="hold">
                                <p:stCondLst>
                                  <p:cond delay="1500"/>
                                </p:stCondLst>
                                <p:childTnLst>
                                  <p:par>
                                    <p:cTn id="22" presetID="2" presetClass="entr" presetSubtype="9"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25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stCondLst>
                                        <p:cond delay="50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0-#ppt_w/2"/>
                                              </p:val>
                                            </p:tav>
                                            <p:tav tm="100000">
                                              <p:val>
                                                <p:strVal val="#ppt_x"/>
                                              </p:val>
                                            </p:tav>
                                          </p:tavLst>
                                        </p:anim>
                                        <p:anim calcmode="lin" valueType="num">
                                          <p:cBhvr additive="base">
                                            <p:cTn id="33" dur="50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fill="hold" grpId="0" nodeType="withEffect">
                                      <p:stCondLst>
                                        <p:cond delay="75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0-#ppt_h/2"/>
                                              </p:val>
                                            </p:tav>
                                            <p:tav tm="100000">
                                              <p:val>
                                                <p:strVal val="#ppt_y"/>
                                              </p:val>
                                            </p:tav>
                                          </p:tavLst>
                                        </p:anim>
                                      </p:childTnLst>
                                    </p:cTn>
                                  </p:par>
                                  <p:par>
                                    <p:cTn id="38" presetID="2" presetClass="entr" presetSubtype="3" fill="hold" grpId="0" nodeType="withEffect">
                                      <p:stCondLst>
                                        <p:cond delay="100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1+#ppt_w/2"/>
                                              </p:val>
                                            </p:tav>
                                            <p:tav tm="100000">
                                              <p:val>
                                                <p:strVal val="#ppt_x"/>
                                              </p:val>
                                            </p:tav>
                                          </p:tavLst>
                                        </p:anim>
                                        <p:anim calcmode="lin" valueType="num">
                                          <p:cBhvr additive="base">
                                            <p:cTn id="41" dur="500" fill="hold"/>
                                            <p:tgtEl>
                                              <p:spTgt spid="31"/>
                                            </p:tgtEl>
                                            <p:attrNameLst>
                                              <p:attrName>ppt_y</p:attrName>
                                            </p:attrNameLst>
                                          </p:cBhvr>
                                          <p:tavLst>
                                            <p:tav tm="0">
                                              <p:val>
                                                <p:strVal val="0-#ppt_h/2"/>
                                              </p:val>
                                            </p:tav>
                                            <p:tav tm="100000">
                                              <p:val>
                                                <p:strVal val="#ppt_y"/>
                                              </p:val>
                                            </p:tav>
                                          </p:tavLst>
                                        </p:anim>
                                      </p:childTnLst>
                                    </p:cTn>
                                  </p:par>
                                  <p:par>
                                    <p:cTn id="42" presetID="2" presetClass="entr" presetSubtype="3" fill="hold" grpId="0" nodeType="withEffect">
                                      <p:stCondLst>
                                        <p:cond delay="125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0-#ppt_h/2"/>
                                              </p:val>
                                            </p:tav>
                                            <p:tav tm="100000">
                                              <p:val>
                                                <p:strVal val="#ppt_y"/>
                                              </p:val>
                                            </p:tav>
                                          </p:tavLst>
                                        </p:anim>
                                      </p:childTnLst>
                                    </p:cTn>
                                  </p:par>
                                </p:childTnLst>
                              </p:cTn>
                            </p:par>
                            <p:par>
                              <p:cTn id="46" fill="hold">
                                <p:stCondLst>
                                  <p:cond delay="3250"/>
                                </p:stCondLst>
                                <p:childTnLst>
                                  <p:par>
                                    <p:cTn id="47" presetID="2" presetClass="entr" presetSubtype="8" fill="hold" nodeType="afterEffect" p14:presetBounceEnd="50000">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14:bounceEnd="50000">
                                          <p:cBhvr additive="base">
                                            <p:cTn id="49"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50" dur="1000" fill="hold"/>
                                            <p:tgtEl>
                                              <p:spTgt spid="26"/>
                                            </p:tgtEl>
                                            <p:attrNameLst>
                                              <p:attrName>ppt_y</p:attrName>
                                            </p:attrNameLst>
                                          </p:cBhvr>
                                          <p:tavLst>
                                            <p:tav tm="0">
                                              <p:val>
                                                <p:strVal val="#ppt_y"/>
                                              </p:val>
                                            </p:tav>
                                            <p:tav tm="100000">
                                              <p:val>
                                                <p:strVal val="#ppt_y"/>
                                              </p:val>
                                            </p:tav>
                                          </p:tavLst>
                                        </p:anim>
                                      </p:childTnLst>
                                    </p:cTn>
                                  </p:par>
                                  <p:par>
                                    <p:cTn id="51" presetID="22" presetClass="entr" presetSubtype="8" fill="hold" nodeType="withEffect">
                                      <p:stCondLst>
                                        <p:cond delay="50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childTnLst>
                              </p:cTn>
                            </p:par>
                            <p:par>
                              <p:cTn id="54" fill="hold">
                                <p:stCondLst>
                                  <p:cond delay="4250"/>
                                </p:stCondLst>
                                <p:childTnLst>
                                  <p:par>
                                    <p:cTn id="55" presetID="25"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60" dur="1000" fill="hold"/>
                                            <p:tgtEl>
                                              <p:spTgt spid="25"/>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25"/>
                                            </p:tgtEl>
                                          </p:cBhvr>
                                        </p:animEffect>
                                      </p:childTnLst>
                                    </p:cTn>
                                  </p:par>
                                  <p:par>
                                    <p:cTn id="65" presetID="25" presetClass="entr" presetSubtype="0" fill="hold" grpId="0" nodeType="withEffect">
                                      <p:stCondLst>
                                        <p:cond delay="75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5"/>
                                            </p:tgtEl>
                                            <p:attrNameLst>
                                              <p:attrName>ppt_w</p:attrName>
                                            </p:attrNameLst>
                                          </p:cBhvr>
                                          <p:tavLst>
                                            <p:tav tm="0">
                                              <p:val>
                                                <p:strVal val="#ppt_w*.05"/>
                                              </p:val>
                                            </p:tav>
                                            <p:tav tm="100000">
                                              <p:val>
                                                <p:strVal val="#ppt_w"/>
                                              </p:val>
                                            </p:tav>
                                          </p:tavLst>
                                        </p:anim>
                                        <p:anim calcmode="lin" valueType="num">
                                          <p:cBhvr>
                                            <p:cTn id="70" dur="1000" fill="hold"/>
                                            <p:tgtEl>
                                              <p:spTgt spid="35"/>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5"/>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2" grpId="0" animBg="1"/>
          <p:bldP spid="23" grpId="0" animBg="1"/>
          <p:bldP spid="25" grpId="0"/>
          <p:bldP spid="32" grpId="0" animBg="1"/>
          <p:bldP spid="30" grpId="0" animBg="1"/>
          <p:bldP spid="31" grpId="0" animBg="1"/>
          <p:bldP spid="33" grpId="0" animBg="1"/>
          <p:bldP spid="34" grpId="0" animBg="1"/>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22" presetClass="entr" presetSubtype="1"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down)">
                                          <p:cBhvr>
                                            <p:cTn id="20" dur="500"/>
                                            <p:tgtEl>
                                              <p:spTgt spid="34"/>
                                            </p:tgtEl>
                                          </p:cBhvr>
                                        </p:animEffect>
                                      </p:childTnLst>
                                    </p:cTn>
                                  </p:par>
                                </p:childTnLst>
                              </p:cTn>
                            </p:par>
                            <p:par>
                              <p:cTn id="21" fill="hold">
                                <p:stCondLst>
                                  <p:cond delay="1500"/>
                                </p:stCondLst>
                                <p:childTnLst>
                                  <p:par>
                                    <p:cTn id="22" presetID="2" presetClass="entr" presetSubtype="9"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25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stCondLst>
                                        <p:cond delay="50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0-#ppt_w/2"/>
                                              </p:val>
                                            </p:tav>
                                            <p:tav tm="100000">
                                              <p:val>
                                                <p:strVal val="#ppt_x"/>
                                              </p:val>
                                            </p:tav>
                                          </p:tavLst>
                                        </p:anim>
                                        <p:anim calcmode="lin" valueType="num">
                                          <p:cBhvr additive="base">
                                            <p:cTn id="33" dur="50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fill="hold" grpId="0" nodeType="withEffect">
                                      <p:stCondLst>
                                        <p:cond delay="75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0-#ppt_h/2"/>
                                              </p:val>
                                            </p:tav>
                                            <p:tav tm="100000">
                                              <p:val>
                                                <p:strVal val="#ppt_y"/>
                                              </p:val>
                                            </p:tav>
                                          </p:tavLst>
                                        </p:anim>
                                      </p:childTnLst>
                                    </p:cTn>
                                  </p:par>
                                  <p:par>
                                    <p:cTn id="38" presetID="2" presetClass="entr" presetSubtype="3" fill="hold" grpId="0" nodeType="withEffect">
                                      <p:stCondLst>
                                        <p:cond delay="100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1+#ppt_w/2"/>
                                              </p:val>
                                            </p:tav>
                                            <p:tav tm="100000">
                                              <p:val>
                                                <p:strVal val="#ppt_x"/>
                                              </p:val>
                                            </p:tav>
                                          </p:tavLst>
                                        </p:anim>
                                        <p:anim calcmode="lin" valueType="num">
                                          <p:cBhvr additive="base">
                                            <p:cTn id="41" dur="500" fill="hold"/>
                                            <p:tgtEl>
                                              <p:spTgt spid="31"/>
                                            </p:tgtEl>
                                            <p:attrNameLst>
                                              <p:attrName>ppt_y</p:attrName>
                                            </p:attrNameLst>
                                          </p:cBhvr>
                                          <p:tavLst>
                                            <p:tav tm="0">
                                              <p:val>
                                                <p:strVal val="0-#ppt_h/2"/>
                                              </p:val>
                                            </p:tav>
                                            <p:tav tm="100000">
                                              <p:val>
                                                <p:strVal val="#ppt_y"/>
                                              </p:val>
                                            </p:tav>
                                          </p:tavLst>
                                        </p:anim>
                                      </p:childTnLst>
                                    </p:cTn>
                                  </p:par>
                                  <p:par>
                                    <p:cTn id="42" presetID="2" presetClass="entr" presetSubtype="3" fill="hold" grpId="0" nodeType="withEffect">
                                      <p:stCondLst>
                                        <p:cond delay="125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0-#ppt_h/2"/>
                                              </p:val>
                                            </p:tav>
                                            <p:tav tm="100000">
                                              <p:val>
                                                <p:strVal val="#ppt_y"/>
                                              </p:val>
                                            </p:tav>
                                          </p:tavLst>
                                        </p:anim>
                                      </p:childTnLst>
                                    </p:cTn>
                                  </p:par>
                                </p:childTnLst>
                              </p:cTn>
                            </p:par>
                            <p:par>
                              <p:cTn id="46" fill="hold">
                                <p:stCondLst>
                                  <p:cond delay="3250"/>
                                </p:stCondLst>
                                <p:childTnLst>
                                  <p:par>
                                    <p:cTn id="47" presetID="2" presetClass="entr" presetSubtype="8"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1000" fill="hold"/>
                                            <p:tgtEl>
                                              <p:spTgt spid="26"/>
                                            </p:tgtEl>
                                            <p:attrNameLst>
                                              <p:attrName>ppt_x</p:attrName>
                                            </p:attrNameLst>
                                          </p:cBhvr>
                                          <p:tavLst>
                                            <p:tav tm="0">
                                              <p:val>
                                                <p:strVal val="0-#ppt_w/2"/>
                                              </p:val>
                                            </p:tav>
                                            <p:tav tm="100000">
                                              <p:val>
                                                <p:strVal val="#ppt_x"/>
                                              </p:val>
                                            </p:tav>
                                          </p:tavLst>
                                        </p:anim>
                                        <p:anim calcmode="lin" valueType="num">
                                          <p:cBhvr additive="base">
                                            <p:cTn id="50" dur="1000" fill="hold"/>
                                            <p:tgtEl>
                                              <p:spTgt spid="26"/>
                                            </p:tgtEl>
                                            <p:attrNameLst>
                                              <p:attrName>ppt_y</p:attrName>
                                            </p:attrNameLst>
                                          </p:cBhvr>
                                          <p:tavLst>
                                            <p:tav tm="0">
                                              <p:val>
                                                <p:strVal val="#ppt_y"/>
                                              </p:val>
                                            </p:tav>
                                            <p:tav tm="100000">
                                              <p:val>
                                                <p:strVal val="#ppt_y"/>
                                              </p:val>
                                            </p:tav>
                                          </p:tavLst>
                                        </p:anim>
                                      </p:childTnLst>
                                    </p:cTn>
                                  </p:par>
                                  <p:par>
                                    <p:cTn id="51" presetID="22" presetClass="entr" presetSubtype="8" fill="hold" nodeType="withEffect">
                                      <p:stCondLst>
                                        <p:cond delay="50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childTnLst>
                              </p:cTn>
                            </p:par>
                            <p:par>
                              <p:cTn id="54" fill="hold">
                                <p:stCondLst>
                                  <p:cond delay="4250"/>
                                </p:stCondLst>
                                <p:childTnLst>
                                  <p:par>
                                    <p:cTn id="55" presetID="25"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60" dur="1000" fill="hold"/>
                                            <p:tgtEl>
                                              <p:spTgt spid="25"/>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25"/>
                                            </p:tgtEl>
                                          </p:cBhvr>
                                        </p:animEffect>
                                      </p:childTnLst>
                                    </p:cTn>
                                  </p:par>
                                  <p:par>
                                    <p:cTn id="65" presetID="25" presetClass="entr" presetSubtype="0" fill="hold" grpId="0" nodeType="withEffect">
                                      <p:stCondLst>
                                        <p:cond delay="75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5"/>
                                            </p:tgtEl>
                                            <p:attrNameLst>
                                              <p:attrName>ppt_w</p:attrName>
                                            </p:attrNameLst>
                                          </p:cBhvr>
                                          <p:tavLst>
                                            <p:tav tm="0">
                                              <p:val>
                                                <p:strVal val="#ppt_w*.05"/>
                                              </p:val>
                                            </p:tav>
                                            <p:tav tm="100000">
                                              <p:val>
                                                <p:strVal val="#ppt_w"/>
                                              </p:val>
                                            </p:tav>
                                          </p:tavLst>
                                        </p:anim>
                                        <p:anim calcmode="lin" valueType="num">
                                          <p:cBhvr>
                                            <p:cTn id="70" dur="1000" fill="hold"/>
                                            <p:tgtEl>
                                              <p:spTgt spid="35"/>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5"/>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2" grpId="0" animBg="1"/>
          <p:bldP spid="23" grpId="0" animBg="1"/>
          <p:bldP spid="25" grpId="0"/>
          <p:bldP spid="32" grpId="0" animBg="1"/>
          <p:bldP spid="30" grpId="0" animBg="1"/>
          <p:bldP spid="31" grpId="0" animBg="1"/>
          <p:bldP spid="33" grpId="0" animBg="1"/>
          <p:bldP spid="34" grpId="0" animBg="1"/>
          <p:bldP spid="3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5066041" y="1892829"/>
            <a:ext cx="1697745" cy="959288"/>
          </a:xfrm>
          <a:prstGeom prst="rect">
            <a:avLst/>
          </a:prstGeom>
          <a:solidFill>
            <a:srgbClr val="22252A"/>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pPr>
            <a:r>
              <a:rPr lang="en-US" altLang="zh-CN" sz="1333" b="1" dirty="0">
                <a:solidFill>
                  <a:schemeClr val="bg1"/>
                </a:solidFill>
                <a:latin typeface="思源黑体" panose="020B0500000000000000" pitchFamily="34" charset="-122"/>
                <a:ea typeface="思源黑体" panose="020B0500000000000000" pitchFamily="34" charset="-122"/>
                <a:cs typeface="+mn-ea"/>
                <a:sym typeface="+mn-lt"/>
              </a:rPr>
              <a:t>2013</a:t>
            </a: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某某省</a:t>
            </a:r>
            <a:endParaRPr lang="en-US" altLang="zh-CN" sz="1333" b="1" dirty="0">
              <a:solidFill>
                <a:schemeClr val="bg1"/>
              </a:solidFill>
              <a:latin typeface="思源黑体" panose="020B0500000000000000" pitchFamily="34" charset="-122"/>
              <a:ea typeface="思源黑体" panose="020B0500000000000000" pitchFamily="34" charset="-122"/>
              <a:cs typeface="+mn-ea"/>
              <a:sym typeface="+mn-lt"/>
            </a:endParaRPr>
          </a:p>
          <a:p>
            <a:pPr algn="ctr">
              <a:lnSpc>
                <a:spcPct val="150000"/>
              </a:lnSpc>
            </a:pP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十强广告运营商</a:t>
            </a:r>
          </a:p>
        </p:txBody>
      </p:sp>
      <p:sp>
        <p:nvSpPr>
          <p:cNvPr id="19" name="矩形 18"/>
          <p:cNvSpPr/>
          <p:nvPr/>
        </p:nvSpPr>
        <p:spPr>
          <a:xfrm>
            <a:off x="7196193" y="1892829"/>
            <a:ext cx="1697745" cy="959288"/>
          </a:xfrm>
          <a:prstGeom prst="rect">
            <a:avLst/>
          </a:prstGeom>
          <a:solidFill>
            <a:srgbClr val="59595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345" tIns="67671" rIns="135345" bIns="67671" anchor="ctr"/>
          <a:lstStyle/>
          <a:p>
            <a:pPr algn="ctr">
              <a:lnSpc>
                <a:spcPct val="150000"/>
              </a:lnSpc>
            </a:pPr>
            <a:r>
              <a:rPr lang="en-US" altLang="zh-CN" sz="1333" b="1" dirty="0">
                <a:solidFill>
                  <a:schemeClr val="bg1"/>
                </a:solidFill>
                <a:latin typeface="思源黑体" panose="020B0500000000000000" pitchFamily="34" charset="-122"/>
                <a:ea typeface="思源黑体" panose="020B0500000000000000" pitchFamily="34" charset="-122"/>
                <a:cs typeface="+mn-ea"/>
                <a:sym typeface="+mn-lt"/>
              </a:rPr>
              <a:t>2014</a:t>
            </a: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某某市户外广告独家运营商</a:t>
            </a:r>
          </a:p>
        </p:txBody>
      </p:sp>
      <p:sp>
        <p:nvSpPr>
          <p:cNvPr id="20" name="矩形 19"/>
          <p:cNvSpPr/>
          <p:nvPr/>
        </p:nvSpPr>
        <p:spPr>
          <a:xfrm>
            <a:off x="9326345" y="1892829"/>
            <a:ext cx="1697745" cy="959288"/>
          </a:xfrm>
          <a:prstGeom prst="rect">
            <a:avLst/>
          </a:prstGeom>
          <a:solidFill>
            <a:srgbClr val="22252A"/>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pPr>
            <a:r>
              <a:rPr lang="en-US" altLang="zh-CN" sz="1333" b="1" dirty="0">
                <a:solidFill>
                  <a:schemeClr val="bg1"/>
                </a:solidFill>
                <a:latin typeface="思源黑体" panose="020B0500000000000000" pitchFamily="34" charset="-122"/>
                <a:ea typeface="思源黑体" panose="020B0500000000000000" pitchFamily="34" charset="-122"/>
                <a:cs typeface="+mn-ea"/>
                <a:sym typeface="+mn-lt"/>
              </a:rPr>
              <a:t>2015</a:t>
            </a: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某某省</a:t>
            </a:r>
            <a:endParaRPr lang="en-US" altLang="zh-CN" sz="1333" b="1" dirty="0">
              <a:solidFill>
                <a:schemeClr val="bg1"/>
              </a:solidFill>
              <a:latin typeface="思源黑体" panose="020B0500000000000000" pitchFamily="34" charset="-122"/>
              <a:ea typeface="思源黑体" panose="020B0500000000000000" pitchFamily="34" charset="-122"/>
              <a:cs typeface="+mn-ea"/>
              <a:sym typeface="+mn-lt"/>
            </a:endParaRPr>
          </a:p>
          <a:p>
            <a:pPr algn="ctr">
              <a:lnSpc>
                <a:spcPct val="150000"/>
              </a:lnSpc>
            </a:pP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十强广告运营商</a:t>
            </a:r>
          </a:p>
        </p:txBody>
      </p:sp>
      <p:sp>
        <p:nvSpPr>
          <p:cNvPr id="21" name="矩形 20"/>
          <p:cNvSpPr/>
          <p:nvPr/>
        </p:nvSpPr>
        <p:spPr>
          <a:xfrm>
            <a:off x="5066041" y="3093712"/>
            <a:ext cx="1697745" cy="959288"/>
          </a:xfrm>
          <a:prstGeom prst="rect">
            <a:avLst/>
          </a:prstGeom>
          <a:solidFill>
            <a:srgbClr val="59595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345" tIns="67671" rIns="135345" bIns="67671" anchor="ctr"/>
          <a:lstStyle/>
          <a:p>
            <a:pPr algn="ctr">
              <a:lnSpc>
                <a:spcPct val="150000"/>
              </a:lnSpc>
            </a:pPr>
            <a:r>
              <a:rPr lang="en-US" altLang="zh-CN" sz="1333" b="1" dirty="0">
                <a:solidFill>
                  <a:schemeClr val="bg1"/>
                </a:solidFill>
                <a:latin typeface="思源黑体" panose="020B0500000000000000" pitchFamily="34" charset="-122"/>
                <a:ea typeface="思源黑体" panose="020B0500000000000000" pitchFamily="34" charset="-122"/>
                <a:cs typeface="+mn-ea"/>
                <a:sym typeface="+mn-lt"/>
              </a:rPr>
              <a:t>2016</a:t>
            </a: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某某市户外广告独家运营商</a:t>
            </a:r>
          </a:p>
        </p:txBody>
      </p:sp>
      <p:sp>
        <p:nvSpPr>
          <p:cNvPr id="22" name="矩形 21"/>
          <p:cNvSpPr/>
          <p:nvPr/>
        </p:nvSpPr>
        <p:spPr>
          <a:xfrm>
            <a:off x="7196193" y="3093712"/>
            <a:ext cx="1697745" cy="959288"/>
          </a:xfrm>
          <a:prstGeom prst="rect">
            <a:avLst/>
          </a:prstGeom>
          <a:solidFill>
            <a:srgbClr val="22252A"/>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pPr>
            <a:r>
              <a:rPr lang="en-US" altLang="zh-CN" sz="1333" b="1" dirty="0">
                <a:solidFill>
                  <a:schemeClr val="bg1"/>
                </a:solidFill>
                <a:latin typeface="思源黑体" panose="020B0500000000000000" pitchFamily="34" charset="-122"/>
                <a:ea typeface="思源黑体" panose="020B0500000000000000" pitchFamily="34" charset="-122"/>
                <a:cs typeface="+mn-ea"/>
                <a:sym typeface="+mn-lt"/>
              </a:rPr>
              <a:t>2017</a:t>
            </a: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某某省</a:t>
            </a:r>
            <a:endParaRPr lang="en-US" altLang="zh-CN" sz="1333" b="1" dirty="0">
              <a:solidFill>
                <a:schemeClr val="bg1"/>
              </a:solidFill>
              <a:latin typeface="思源黑体" panose="020B0500000000000000" pitchFamily="34" charset="-122"/>
              <a:ea typeface="思源黑体" panose="020B0500000000000000" pitchFamily="34" charset="-122"/>
              <a:cs typeface="+mn-ea"/>
              <a:sym typeface="+mn-lt"/>
            </a:endParaRPr>
          </a:p>
          <a:p>
            <a:pPr algn="ctr">
              <a:lnSpc>
                <a:spcPct val="150000"/>
              </a:lnSpc>
            </a:pP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十强广告运营商</a:t>
            </a:r>
          </a:p>
        </p:txBody>
      </p:sp>
      <p:sp>
        <p:nvSpPr>
          <p:cNvPr id="23" name="矩形 22"/>
          <p:cNvSpPr/>
          <p:nvPr/>
        </p:nvSpPr>
        <p:spPr>
          <a:xfrm>
            <a:off x="9326345" y="3093712"/>
            <a:ext cx="1697745" cy="959288"/>
          </a:xfrm>
          <a:prstGeom prst="rect">
            <a:avLst/>
          </a:prstGeom>
          <a:solidFill>
            <a:srgbClr val="59595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345" tIns="67671" rIns="135345" bIns="67671" anchor="ctr"/>
          <a:lstStyle/>
          <a:p>
            <a:pPr algn="ctr">
              <a:lnSpc>
                <a:spcPct val="150000"/>
              </a:lnSpc>
            </a:pPr>
            <a:r>
              <a:rPr lang="en-US" altLang="zh-CN" sz="1333" b="1" dirty="0">
                <a:solidFill>
                  <a:schemeClr val="bg1"/>
                </a:solidFill>
                <a:latin typeface="思源黑体" panose="020B0500000000000000" pitchFamily="34" charset="-122"/>
                <a:ea typeface="思源黑体" panose="020B0500000000000000" pitchFamily="34" charset="-122"/>
                <a:cs typeface="+mn-ea"/>
                <a:sym typeface="+mn-lt"/>
              </a:rPr>
              <a:t>2018</a:t>
            </a:r>
            <a:r>
              <a:rPr lang="zh-CN" altLang="en-US" sz="1333" b="1" dirty="0">
                <a:solidFill>
                  <a:schemeClr val="bg1"/>
                </a:solidFill>
                <a:latin typeface="思源黑体" panose="020B0500000000000000" pitchFamily="34" charset="-122"/>
                <a:ea typeface="思源黑体" panose="020B0500000000000000" pitchFamily="34" charset="-122"/>
                <a:cs typeface="+mn-ea"/>
                <a:sym typeface="+mn-lt"/>
              </a:rPr>
              <a:t>某某市户外广告独家运营商</a:t>
            </a:r>
          </a:p>
        </p:txBody>
      </p:sp>
      <p:sp>
        <p:nvSpPr>
          <p:cNvPr id="24" name="TextBox 30"/>
          <p:cNvSpPr txBox="1"/>
          <p:nvPr/>
        </p:nvSpPr>
        <p:spPr>
          <a:xfrm>
            <a:off x="4880142" y="4962503"/>
            <a:ext cx="6320221" cy="1105427"/>
          </a:xfrm>
          <a:prstGeom prst="rect">
            <a:avLst/>
          </a:prstGeom>
          <a:noFill/>
        </p:spPr>
        <p:txBody>
          <a:bodyPr wrap="square" lIns="180508" tIns="90263" rIns="180508" bIns="90263" rtlCol="0">
            <a:spAutoFit/>
          </a:bodyPr>
          <a:lstStyle>
            <a:defPPr>
              <a:defRPr lang="zh-CN"/>
            </a:defPPr>
            <a:lvl1pPr>
              <a:lnSpc>
                <a:spcPct val="150000"/>
              </a:lnSpc>
              <a:defRPr sz="1300">
                <a:solidFill>
                  <a:schemeClr val="bg1">
                    <a:lumMod val="50000"/>
                  </a:schemeClr>
                </a:solidFill>
                <a:latin typeface="+mn-ea"/>
                <a:cs typeface="+mn-ea"/>
              </a:defRPr>
            </a:lvl1pPr>
          </a:lstStyle>
          <a:p>
            <a:pPr fontAlgn="base">
              <a:spcBef>
                <a:spcPct val="0"/>
              </a:spcBef>
              <a:spcAft>
                <a:spcPct val="0"/>
              </a:spcAft>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sym typeface="+mn-lt"/>
              </a:rPr>
              <a:t>您的内容打在这里或者通过复制您的文本后在此框中选择粘贴并选择只保留文字。您的内容打在这或者通过复制您的文本后在此框中选择粘并选择只保留文字在此框中选择粘贴，并选择只保留文字。</a:t>
            </a:r>
          </a:p>
        </p:txBody>
      </p:sp>
      <p:grpSp>
        <p:nvGrpSpPr>
          <p:cNvPr id="25" name="组合 24"/>
          <p:cNvGrpSpPr/>
          <p:nvPr/>
        </p:nvGrpSpPr>
        <p:grpSpPr>
          <a:xfrm>
            <a:off x="719403" y="2948947"/>
            <a:ext cx="3545461" cy="3011775"/>
            <a:chOff x="534988" y="1879926"/>
            <a:chExt cx="4875212" cy="4141362"/>
          </a:xfrm>
        </p:grpSpPr>
        <p:pic>
          <p:nvPicPr>
            <p:cNvPr id="26"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4988" y="1879926"/>
              <a:ext cx="4875212" cy="376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椭圆 26"/>
            <p:cNvSpPr/>
            <p:nvPr/>
          </p:nvSpPr>
          <p:spPr>
            <a:xfrm>
              <a:off x="793524" y="5481538"/>
              <a:ext cx="4521649" cy="539750"/>
            </a:xfrm>
            <a:prstGeom prst="ellipse">
              <a:avLst/>
            </a:prstGeom>
            <a:gradFill flip="none" rotWithShape="1">
              <a:gsLst>
                <a:gs pos="100000">
                  <a:srgbClr val="B16F27">
                    <a:alpha val="0"/>
                  </a:srgbClr>
                </a:gs>
                <a:gs pos="17000">
                  <a:srgbClr val="070502">
                    <a:alpha val="51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cs typeface="+mn-ea"/>
                <a:sym typeface="+mn-lt"/>
              </a:endParaRPr>
            </a:p>
          </p:txBody>
        </p:sp>
      </p:grpSp>
      <p:sp>
        <p:nvSpPr>
          <p:cNvPr id="28" name="TextBox 12"/>
          <p:cNvSpPr txBox="1"/>
          <p:nvPr/>
        </p:nvSpPr>
        <p:spPr>
          <a:xfrm>
            <a:off x="4961554" y="4516862"/>
            <a:ext cx="2031325" cy="461665"/>
          </a:xfrm>
          <a:prstGeom prst="rect">
            <a:avLst/>
          </a:prstGeom>
          <a:noFill/>
        </p:spPr>
        <p:txBody>
          <a:bodyPr wrap="none" rtlCol="0">
            <a:spAutoFit/>
          </a:bodyPr>
          <a:lstStyle/>
          <a:p>
            <a:r>
              <a:rPr lang="zh-CN" altLang="en-US" sz="2400" b="1" dirty="0">
                <a:solidFill>
                  <a:srgbClr val="BE824E"/>
                </a:solidFill>
                <a:latin typeface="思源黑体" panose="020B0500000000000000" pitchFamily="34" charset="-122"/>
                <a:ea typeface="思源黑体" panose="020B0500000000000000" pitchFamily="34" charset="-122"/>
                <a:cs typeface="+mn-ea"/>
                <a:sym typeface="+mn-lt"/>
              </a:rPr>
              <a:t>诚信铸就品质</a:t>
            </a:r>
          </a:p>
        </p:txBody>
      </p:sp>
      <p:sp>
        <p:nvSpPr>
          <p:cNvPr id="29" name="TextBox 15"/>
          <p:cNvSpPr txBox="1"/>
          <p:nvPr/>
        </p:nvSpPr>
        <p:spPr>
          <a:xfrm>
            <a:off x="7108177" y="4516862"/>
            <a:ext cx="2031325" cy="461665"/>
          </a:xfrm>
          <a:prstGeom prst="rect">
            <a:avLst/>
          </a:prstGeom>
          <a:noFill/>
        </p:spPr>
        <p:txBody>
          <a:bodyPr wrap="none" rtlCol="0">
            <a:spAutoFit/>
          </a:bodyPr>
          <a:lstStyle/>
          <a:p>
            <a:r>
              <a:rPr lang="zh-CN" altLang="en-US" sz="2400" b="1" dirty="0">
                <a:solidFill>
                  <a:srgbClr val="BE824E"/>
                </a:solidFill>
                <a:latin typeface="思源黑体" panose="020B0500000000000000" pitchFamily="34" charset="-122"/>
                <a:ea typeface="思源黑体" panose="020B0500000000000000" pitchFamily="34" charset="-122"/>
                <a:cs typeface="+mn-ea"/>
                <a:sym typeface="+mn-lt"/>
              </a:rPr>
              <a:t>创新引领未来</a:t>
            </a:r>
          </a:p>
        </p:txBody>
      </p:sp>
      <p:grpSp>
        <p:nvGrpSpPr>
          <p:cNvPr id="31" name="组合 30"/>
          <p:cNvGrpSpPr/>
          <p:nvPr/>
        </p:nvGrpSpPr>
        <p:grpSpPr>
          <a:xfrm>
            <a:off x="727987" y="509031"/>
            <a:ext cx="3189637" cy="640990"/>
            <a:chOff x="947634" y="309304"/>
            <a:chExt cx="2392228" cy="480743"/>
          </a:xfrm>
        </p:grpSpPr>
        <p:sp>
          <p:nvSpPr>
            <p:cNvPr id="32"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33" name="文本框 32"/>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企业资质</a:t>
              </a:r>
            </a:p>
          </p:txBody>
        </p:sp>
      </p:grpSp>
    </p:spTree>
    <p:extLst>
      <p:ext uri="{BB962C8B-B14F-4D97-AF65-F5344CB8AC3E}">
        <p14:creationId xmlns:p14="http://schemas.microsoft.com/office/powerpoint/2010/main" val="199234986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37" presetClass="entr" presetSubtype="0"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900" decel="100000" fill="hold"/>
                                        <p:tgtEl>
                                          <p:spTgt spid="1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50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900" decel="100000" fill="hold"/>
                                        <p:tgtEl>
                                          <p:spTgt spid="20"/>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75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900" decel="100000" fill="hold"/>
                                        <p:tgtEl>
                                          <p:spTgt spid="2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15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900" decel="100000" fill="hold"/>
                                        <p:tgtEl>
                                          <p:spTgt spid="21"/>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175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900" decel="100000" fill="hold"/>
                                        <p:tgtEl>
                                          <p:spTgt spid="23"/>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40" presetID="37" presetClass="entr" presetSubtype="0" fill="hold" grpId="0" nodeType="withEffect">
                                  <p:stCondLst>
                                    <p:cond delay="20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900" decel="100000" fill="hold"/>
                                        <p:tgtEl>
                                          <p:spTgt spid="19"/>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46" fill="hold">
                            <p:stCondLst>
                              <p:cond delay="300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28"/>
                                        </p:tgtEl>
                                        <p:attrNameLst>
                                          <p:attrName>style.visibility</p:attrName>
                                        </p:attrNameLst>
                                      </p:cBhvr>
                                      <p:to>
                                        <p:strVal val="visible"/>
                                      </p:to>
                                    </p:set>
                                    <p:anim by="(-#ppt_w*2)" calcmode="lin" valueType="num">
                                      <p:cBhvr rctx="PPT">
                                        <p:cTn id="49" dur="500" autoRev="1" fill="hold">
                                          <p:stCondLst>
                                            <p:cond delay="0"/>
                                          </p:stCondLst>
                                        </p:cTn>
                                        <p:tgtEl>
                                          <p:spTgt spid="28"/>
                                        </p:tgtEl>
                                        <p:attrNameLst>
                                          <p:attrName>ppt_w</p:attrName>
                                        </p:attrNameLst>
                                      </p:cBhvr>
                                    </p:anim>
                                    <p:anim by="(#ppt_w*0.50)" calcmode="lin" valueType="num">
                                      <p:cBhvr>
                                        <p:cTn id="50" dur="500" decel="50000" autoRev="1" fill="hold">
                                          <p:stCondLst>
                                            <p:cond delay="0"/>
                                          </p:stCondLst>
                                        </p:cTn>
                                        <p:tgtEl>
                                          <p:spTgt spid="28"/>
                                        </p:tgtEl>
                                        <p:attrNameLst>
                                          <p:attrName>ppt_x</p:attrName>
                                        </p:attrNameLst>
                                      </p:cBhvr>
                                    </p:anim>
                                    <p:anim from="(-#ppt_h/2)" to="(#ppt_y)" calcmode="lin" valueType="num">
                                      <p:cBhvr>
                                        <p:cTn id="51" dur="1000" fill="hold">
                                          <p:stCondLst>
                                            <p:cond delay="0"/>
                                          </p:stCondLst>
                                        </p:cTn>
                                        <p:tgtEl>
                                          <p:spTgt spid="28"/>
                                        </p:tgtEl>
                                        <p:attrNameLst>
                                          <p:attrName>ppt_y</p:attrName>
                                        </p:attrNameLst>
                                      </p:cBhvr>
                                    </p:anim>
                                    <p:animRot by="21600000">
                                      <p:cBhvr>
                                        <p:cTn id="52" dur="1000" fill="hold">
                                          <p:stCondLst>
                                            <p:cond delay="0"/>
                                          </p:stCondLst>
                                        </p:cTn>
                                        <p:tgtEl>
                                          <p:spTgt spid="28"/>
                                        </p:tgtEl>
                                        <p:attrNameLst>
                                          <p:attrName>r</p:attrName>
                                        </p:attrNameLst>
                                      </p:cBhvr>
                                    </p:animRot>
                                  </p:childTnLst>
                                </p:cTn>
                              </p:par>
                            </p:childTnLst>
                          </p:cTn>
                        </p:par>
                        <p:par>
                          <p:cTn id="53" fill="hold">
                            <p:stCondLst>
                              <p:cond delay="450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by="(-#ppt_w*2)" calcmode="lin" valueType="num">
                                      <p:cBhvr rctx="PPT">
                                        <p:cTn id="56" dur="500" autoRev="1" fill="hold">
                                          <p:stCondLst>
                                            <p:cond delay="0"/>
                                          </p:stCondLst>
                                        </p:cTn>
                                        <p:tgtEl>
                                          <p:spTgt spid="29"/>
                                        </p:tgtEl>
                                        <p:attrNameLst>
                                          <p:attrName>ppt_w</p:attrName>
                                        </p:attrNameLst>
                                      </p:cBhvr>
                                    </p:anim>
                                    <p:anim by="(#ppt_w*0.50)" calcmode="lin" valueType="num">
                                      <p:cBhvr>
                                        <p:cTn id="57" dur="500" decel="50000" autoRev="1" fill="hold">
                                          <p:stCondLst>
                                            <p:cond delay="0"/>
                                          </p:stCondLst>
                                        </p:cTn>
                                        <p:tgtEl>
                                          <p:spTgt spid="29"/>
                                        </p:tgtEl>
                                        <p:attrNameLst>
                                          <p:attrName>ppt_x</p:attrName>
                                        </p:attrNameLst>
                                      </p:cBhvr>
                                    </p:anim>
                                    <p:anim from="(-#ppt_h/2)" to="(#ppt_y)" calcmode="lin" valueType="num">
                                      <p:cBhvr>
                                        <p:cTn id="58" dur="1000" fill="hold">
                                          <p:stCondLst>
                                            <p:cond delay="0"/>
                                          </p:stCondLst>
                                        </p:cTn>
                                        <p:tgtEl>
                                          <p:spTgt spid="29"/>
                                        </p:tgtEl>
                                        <p:attrNameLst>
                                          <p:attrName>ppt_y</p:attrName>
                                        </p:attrNameLst>
                                      </p:cBhvr>
                                    </p:anim>
                                    <p:animRot by="21600000">
                                      <p:cBhvr>
                                        <p:cTn id="59" dur="1000" fill="hold">
                                          <p:stCondLst>
                                            <p:cond delay="0"/>
                                          </p:stCondLst>
                                        </p:cTn>
                                        <p:tgtEl>
                                          <p:spTgt spid="29"/>
                                        </p:tgtEl>
                                        <p:attrNameLst>
                                          <p:attrName>r</p:attrName>
                                        </p:attrNameLst>
                                      </p:cBhvr>
                                    </p:animRot>
                                  </p:childTnLst>
                                </p:cTn>
                              </p:par>
                            </p:childTnLst>
                          </p:cTn>
                        </p:par>
                        <p:par>
                          <p:cTn id="60" fill="hold">
                            <p:stCondLst>
                              <p:cond delay="6000"/>
                            </p:stCondLst>
                            <p:childTnLst>
                              <p:par>
                                <p:cTn id="61" presetID="22" presetClass="entr" presetSubtype="8" fill="hold" grpId="0" nodeType="afterEffect">
                                  <p:stCondLst>
                                    <p:cond delay="0"/>
                                  </p:stCondLst>
                                  <p:iterate type="lt">
                                    <p:tmPct val="30000"/>
                                  </p:iterate>
                                  <p:childTnLst>
                                    <p:set>
                                      <p:cBhvr>
                                        <p:cTn id="62" dur="1" fill="hold">
                                          <p:stCondLst>
                                            <p:cond delay="0"/>
                                          </p:stCondLst>
                                        </p:cTn>
                                        <p:tgtEl>
                                          <p:spTgt spid="24"/>
                                        </p:tgtEl>
                                        <p:attrNameLst>
                                          <p:attrName>style.visibility</p:attrName>
                                        </p:attrNameLst>
                                      </p:cBhvr>
                                      <p:to>
                                        <p:strVal val="visible"/>
                                      </p:to>
                                    </p:set>
                                    <p:animEffect transition="in" filter="wipe(left)">
                                      <p:cBhvr>
                                        <p:cTn id="63" dur="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5692661"/>
            <a:ext cx="12192000" cy="1192724"/>
          </a:xfrm>
          <a:custGeom>
            <a:avLst/>
            <a:gdLst>
              <a:gd name="connsiteX0" fmla="*/ 0 w 9144000"/>
              <a:gd name="connsiteY0" fmla="*/ 0 h 689682"/>
              <a:gd name="connsiteX1" fmla="*/ 9144000 w 9144000"/>
              <a:gd name="connsiteY1" fmla="*/ 0 h 689682"/>
              <a:gd name="connsiteX2" fmla="*/ 9144000 w 9144000"/>
              <a:gd name="connsiteY2" fmla="*/ 689682 h 689682"/>
              <a:gd name="connsiteX3" fmla="*/ 0 w 9144000"/>
              <a:gd name="connsiteY3" fmla="*/ 689682 h 689682"/>
              <a:gd name="connsiteX4" fmla="*/ 0 w 9144000"/>
              <a:gd name="connsiteY4" fmla="*/ 0 h 689682"/>
              <a:gd name="connsiteX0" fmla="*/ 0 w 9144000"/>
              <a:gd name="connsiteY0" fmla="*/ 396608 h 1086290"/>
              <a:gd name="connsiteX1" fmla="*/ 2192357 w 9144000"/>
              <a:gd name="connsiteY1" fmla="*/ 0 h 1086290"/>
              <a:gd name="connsiteX2" fmla="*/ 9144000 w 9144000"/>
              <a:gd name="connsiteY2" fmla="*/ 1086290 h 1086290"/>
              <a:gd name="connsiteX3" fmla="*/ 0 w 9144000"/>
              <a:gd name="connsiteY3" fmla="*/ 1086290 h 1086290"/>
              <a:gd name="connsiteX4" fmla="*/ 0 w 9144000"/>
              <a:gd name="connsiteY4" fmla="*/ 396608 h 1086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086290">
                <a:moveTo>
                  <a:pt x="0" y="396608"/>
                </a:moveTo>
                <a:lnTo>
                  <a:pt x="2192357" y="0"/>
                </a:lnTo>
                <a:lnTo>
                  <a:pt x="9144000" y="1086290"/>
                </a:lnTo>
                <a:lnTo>
                  <a:pt x="0" y="1086290"/>
                </a:lnTo>
                <a:lnTo>
                  <a:pt x="0" y="39660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9" name="组合 8"/>
          <p:cNvGrpSpPr/>
          <p:nvPr/>
        </p:nvGrpSpPr>
        <p:grpSpPr>
          <a:xfrm>
            <a:off x="1135060" y="1936488"/>
            <a:ext cx="3255083" cy="3457798"/>
            <a:chOff x="1687864" y="2035196"/>
            <a:chExt cx="3255083" cy="3457797"/>
          </a:xfrm>
        </p:grpSpPr>
        <p:sp>
          <p:nvSpPr>
            <p:cNvPr id="7" name="TextBox 76"/>
            <p:cNvSpPr txBox="1"/>
            <p:nvPr/>
          </p:nvSpPr>
          <p:spPr>
            <a:xfrm>
              <a:off x="1698621" y="2253007"/>
              <a:ext cx="1733670" cy="400110"/>
            </a:xfrm>
            <a:prstGeom prst="rect">
              <a:avLst/>
            </a:prstGeom>
            <a:noFill/>
            <a:effectLst/>
          </p:spPr>
          <p:txBody>
            <a:bodyPr wrap="square" rtlCol="0">
              <a:spAutoFit/>
            </a:bodyPr>
            <a:lstStyle/>
            <a:p>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团队介绍</a:t>
              </a:r>
            </a:p>
          </p:txBody>
        </p:sp>
        <p:sp>
          <p:nvSpPr>
            <p:cNvPr id="8" name="文本框 7"/>
            <p:cNvSpPr txBox="1"/>
            <p:nvPr/>
          </p:nvSpPr>
          <p:spPr>
            <a:xfrm>
              <a:off x="1698621" y="2680493"/>
              <a:ext cx="3244326" cy="2812500"/>
            </a:xfrm>
            <a:prstGeom prst="rect">
              <a:avLst/>
            </a:prstGeom>
            <a:noFill/>
            <a:effectLst/>
          </p:spPr>
          <p:txBody>
            <a:bodyPr wrap="square" rtlCol="0">
              <a:spAutoFit/>
            </a:bodyPr>
            <a:lstStyle/>
            <a:p>
              <a:pP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请在此添加文字说明请在此添加文字说明请在此添加文字说明。请在此添加文字说明请在此添加文字说明请在此添加文字说明。</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30000"/>
                </a:lnSpc>
              </a:pP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请在此添加文字说明请在此添加文字说明请在此添加文字说明。</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30000"/>
                </a:lnSpc>
              </a:pP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nSpc>
                  <a:spcPct val="130000"/>
                </a:lnSpc>
              </a:pPr>
              <a:r>
                <a:rPr lang="zh-CN" altLang="en-US" sz="1600" dirty="0">
                  <a:solidFill>
                    <a:srgbClr val="BE824E"/>
                  </a:solidFill>
                  <a:latin typeface="方正大标宋简体" panose="03000509000000000000" pitchFamily="65" charset="-122"/>
                  <a:ea typeface="方正大标宋简体" panose="03000509000000000000" pitchFamily="65" charset="-122"/>
                </a:rPr>
                <a:t>初心不改共成长  凝心聚力普新篇！</a:t>
              </a:r>
              <a:endParaRPr lang="en-US" altLang="zh-CN" sz="1600" dirty="0">
                <a:solidFill>
                  <a:srgbClr val="BE824E"/>
                </a:solidFill>
                <a:latin typeface="方正大标宋简体" panose="03000509000000000000" pitchFamily="65" charset="-122"/>
                <a:ea typeface="方正大标宋简体" panose="03000509000000000000" pitchFamily="65" charset="-122"/>
              </a:endParaRPr>
            </a:p>
            <a:p>
              <a:pPr>
                <a:lnSpc>
                  <a:spcPct val="130000"/>
                </a:lnSpc>
              </a:pP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8" name="TextBox 76"/>
            <p:cNvSpPr txBox="1"/>
            <p:nvPr/>
          </p:nvSpPr>
          <p:spPr>
            <a:xfrm>
              <a:off x="1687864" y="2035196"/>
              <a:ext cx="1733670" cy="276999"/>
            </a:xfrm>
            <a:prstGeom prst="rect">
              <a:avLst/>
            </a:prstGeom>
            <a:noFill/>
            <a:effectLst/>
          </p:spPr>
          <p:txBody>
            <a:bodyPr wrap="square" rtlCol="0">
              <a:spAutoFit/>
            </a:bodyPr>
            <a:lstStyle/>
            <a:p>
              <a:r>
                <a:rPr lang="en-US" altLang="zh-CN" sz="1200" b="1" dirty="0">
                  <a:solidFill>
                    <a:schemeClr val="tx1">
                      <a:lumMod val="75000"/>
                      <a:lumOff val="25000"/>
                    </a:schemeClr>
                  </a:solidFill>
                  <a:latin typeface="思源黑体" panose="020B0500000000000000" pitchFamily="34" charset="-122"/>
                  <a:ea typeface="思源黑体" panose="020B0500000000000000" pitchFamily="34" charset="-122"/>
                </a:rPr>
                <a:t>Team introduction</a:t>
              </a:r>
              <a:endPar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sp>
        <p:nvSpPr>
          <p:cNvPr id="3" name="矩形 2"/>
          <p:cNvSpPr/>
          <p:nvPr/>
        </p:nvSpPr>
        <p:spPr>
          <a:xfrm>
            <a:off x="4988669" y="1994019"/>
            <a:ext cx="1946151" cy="254956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24" name="矩形 23"/>
          <p:cNvSpPr/>
          <p:nvPr/>
        </p:nvSpPr>
        <p:spPr>
          <a:xfrm>
            <a:off x="7052594" y="1994019"/>
            <a:ext cx="1946151" cy="254956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25" name="矩形 24"/>
          <p:cNvSpPr/>
          <p:nvPr/>
        </p:nvSpPr>
        <p:spPr>
          <a:xfrm>
            <a:off x="9116519" y="1994019"/>
            <a:ext cx="1946151" cy="2549563"/>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6" name="组合 5"/>
          <p:cNvGrpSpPr/>
          <p:nvPr/>
        </p:nvGrpSpPr>
        <p:grpSpPr>
          <a:xfrm>
            <a:off x="4988669" y="4711700"/>
            <a:ext cx="1946151" cy="620827"/>
            <a:chOff x="4901583" y="4844059"/>
            <a:chExt cx="1946151" cy="620826"/>
          </a:xfrm>
        </p:grpSpPr>
        <p:sp>
          <p:nvSpPr>
            <p:cNvPr id="4" name="矩形 3"/>
            <p:cNvSpPr/>
            <p:nvPr/>
          </p:nvSpPr>
          <p:spPr>
            <a:xfrm>
              <a:off x="4901583" y="4844059"/>
              <a:ext cx="1946151" cy="620826"/>
            </a:xfrm>
            <a:prstGeom prst="rect">
              <a:avLst/>
            </a:prstGeom>
            <a:solidFill>
              <a:srgbClr val="22252A"/>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28" name="文本框 27"/>
            <p:cNvSpPr txBox="1"/>
            <p:nvPr/>
          </p:nvSpPr>
          <p:spPr>
            <a:xfrm>
              <a:off x="5099464" y="5130548"/>
              <a:ext cx="1591792" cy="272960"/>
            </a:xfrm>
            <a:prstGeom prst="rect">
              <a:avLst/>
            </a:prstGeom>
            <a:noFill/>
            <a:effectLst/>
          </p:spPr>
          <p:txBody>
            <a:bodyPr wrap="square" rtlCol="0">
              <a:spAutoFit/>
            </a:bodyPr>
            <a:lstStyle/>
            <a:p>
              <a:pPr algn="ct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rPr>
                <a:t>请在此添加文字说明</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29" name="文本框 28"/>
            <p:cNvSpPr txBox="1"/>
            <p:nvPr/>
          </p:nvSpPr>
          <p:spPr>
            <a:xfrm>
              <a:off x="5217798" y="4856374"/>
              <a:ext cx="1355124" cy="345222"/>
            </a:xfrm>
            <a:prstGeom prst="rect">
              <a:avLst/>
            </a:prstGeom>
            <a:noFill/>
            <a:effectLst/>
          </p:spPr>
          <p:txBody>
            <a:bodyPr wrap="square" rtlCol="0">
              <a:spAutoFit/>
            </a:bodyPr>
            <a:lstStyle/>
            <a:p>
              <a:pPr algn="ctr">
                <a:lnSpc>
                  <a:spcPct val="130000"/>
                </a:lnSpc>
              </a:pPr>
              <a:r>
                <a:rPr lang="zh-CN" altLang="en-US" sz="1400" b="1" dirty="0">
                  <a:solidFill>
                    <a:schemeClr val="bg1"/>
                  </a:solidFill>
                  <a:latin typeface="思源黑体" panose="020B0500000000000000" pitchFamily="34" charset="-122"/>
                  <a:ea typeface="思源黑体" panose="020B0500000000000000" pitchFamily="34" charset="-122"/>
                </a:rPr>
                <a:t>李先生</a:t>
              </a:r>
              <a:endParaRPr lang="en-US" altLang="zh-CN" sz="1400" b="1" dirty="0">
                <a:solidFill>
                  <a:schemeClr val="bg1"/>
                </a:solidFill>
                <a:latin typeface="思源黑体" panose="020B0500000000000000" pitchFamily="34" charset="-122"/>
                <a:ea typeface="思源黑体" panose="020B0500000000000000" pitchFamily="34" charset="-122"/>
              </a:endParaRPr>
            </a:p>
          </p:txBody>
        </p:sp>
      </p:grpSp>
      <p:grpSp>
        <p:nvGrpSpPr>
          <p:cNvPr id="30" name="组合 29"/>
          <p:cNvGrpSpPr/>
          <p:nvPr/>
        </p:nvGrpSpPr>
        <p:grpSpPr>
          <a:xfrm>
            <a:off x="7052594" y="4711700"/>
            <a:ext cx="1946151" cy="620827"/>
            <a:chOff x="4901583" y="4844059"/>
            <a:chExt cx="1946151" cy="620826"/>
          </a:xfrm>
        </p:grpSpPr>
        <p:sp>
          <p:nvSpPr>
            <p:cNvPr id="31" name="矩形 30"/>
            <p:cNvSpPr/>
            <p:nvPr/>
          </p:nvSpPr>
          <p:spPr>
            <a:xfrm>
              <a:off x="4901583" y="4844059"/>
              <a:ext cx="1946151" cy="620826"/>
            </a:xfrm>
            <a:prstGeom prst="rect">
              <a:avLst/>
            </a:prstGeom>
            <a:solidFill>
              <a:srgbClr val="595959"/>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2" name="文本框 31"/>
            <p:cNvSpPr txBox="1"/>
            <p:nvPr/>
          </p:nvSpPr>
          <p:spPr>
            <a:xfrm>
              <a:off x="5099464" y="5130548"/>
              <a:ext cx="1591792" cy="272960"/>
            </a:xfrm>
            <a:prstGeom prst="rect">
              <a:avLst/>
            </a:prstGeom>
            <a:noFill/>
            <a:effectLst/>
          </p:spPr>
          <p:txBody>
            <a:bodyPr wrap="square" rtlCol="0">
              <a:spAutoFit/>
            </a:bodyPr>
            <a:lstStyle/>
            <a:p>
              <a:pPr algn="ct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rPr>
                <a:t>请在此添加文字说明</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33" name="文本框 32"/>
            <p:cNvSpPr txBox="1"/>
            <p:nvPr/>
          </p:nvSpPr>
          <p:spPr>
            <a:xfrm>
              <a:off x="5217798" y="4856374"/>
              <a:ext cx="1355124" cy="345222"/>
            </a:xfrm>
            <a:prstGeom prst="rect">
              <a:avLst/>
            </a:prstGeom>
            <a:noFill/>
            <a:effectLst/>
          </p:spPr>
          <p:txBody>
            <a:bodyPr wrap="square" rtlCol="0">
              <a:spAutoFit/>
            </a:bodyPr>
            <a:lstStyle/>
            <a:p>
              <a:pPr algn="ctr">
                <a:lnSpc>
                  <a:spcPct val="130000"/>
                </a:lnSpc>
              </a:pPr>
              <a:r>
                <a:rPr lang="zh-CN" altLang="en-US" sz="1400" b="1" dirty="0">
                  <a:solidFill>
                    <a:schemeClr val="bg1"/>
                  </a:solidFill>
                  <a:latin typeface="思源黑体" panose="020B0500000000000000" pitchFamily="34" charset="-122"/>
                  <a:ea typeface="思源黑体" panose="020B0500000000000000" pitchFamily="34" charset="-122"/>
                </a:rPr>
                <a:t>张先生</a:t>
              </a:r>
              <a:endParaRPr lang="en-US" altLang="zh-CN" sz="1400" b="1" dirty="0">
                <a:solidFill>
                  <a:schemeClr val="bg1"/>
                </a:solidFill>
                <a:latin typeface="思源黑体" panose="020B0500000000000000" pitchFamily="34" charset="-122"/>
                <a:ea typeface="思源黑体" panose="020B0500000000000000" pitchFamily="34" charset="-122"/>
              </a:endParaRPr>
            </a:p>
          </p:txBody>
        </p:sp>
      </p:grpSp>
      <p:grpSp>
        <p:nvGrpSpPr>
          <p:cNvPr id="34" name="组合 33"/>
          <p:cNvGrpSpPr/>
          <p:nvPr/>
        </p:nvGrpSpPr>
        <p:grpSpPr>
          <a:xfrm>
            <a:off x="9116518" y="4711700"/>
            <a:ext cx="1946151" cy="620827"/>
            <a:chOff x="4901583" y="4844059"/>
            <a:chExt cx="1946151" cy="620826"/>
          </a:xfrm>
        </p:grpSpPr>
        <p:sp>
          <p:nvSpPr>
            <p:cNvPr id="35" name="矩形 34"/>
            <p:cNvSpPr/>
            <p:nvPr/>
          </p:nvSpPr>
          <p:spPr>
            <a:xfrm>
              <a:off x="4901583" y="4844059"/>
              <a:ext cx="1946151" cy="620826"/>
            </a:xfrm>
            <a:prstGeom prst="rect">
              <a:avLst/>
            </a:prstGeom>
            <a:solidFill>
              <a:schemeClr val="tx1">
                <a:lumMod val="50000"/>
                <a:lumOff val="50000"/>
              </a:schemeClr>
            </a:solidFill>
            <a:ln>
              <a:noFill/>
            </a:ln>
            <a:effectLst>
              <a:outerShdw blurRad="127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6" name="文本框 35"/>
            <p:cNvSpPr txBox="1"/>
            <p:nvPr/>
          </p:nvSpPr>
          <p:spPr>
            <a:xfrm>
              <a:off x="5099464" y="5130548"/>
              <a:ext cx="1591792" cy="272960"/>
            </a:xfrm>
            <a:prstGeom prst="rect">
              <a:avLst/>
            </a:prstGeom>
            <a:noFill/>
            <a:effectLst/>
          </p:spPr>
          <p:txBody>
            <a:bodyPr wrap="square" rtlCol="0">
              <a:spAutoFit/>
            </a:bodyPr>
            <a:lstStyle/>
            <a:p>
              <a:pPr algn="ct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rPr>
                <a:t>请在此添加文字说明</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37" name="文本框 36"/>
            <p:cNvSpPr txBox="1"/>
            <p:nvPr/>
          </p:nvSpPr>
          <p:spPr>
            <a:xfrm>
              <a:off x="5217798" y="4856374"/>
              <a:ext cx="1355124" cy="345222"/>
            </a:xfrm>
            <a:prstGeom prst="rect">
              <a:avLst/>
            </a:prstGeom>
            <a:noFill/>
            <a:effectLst/>
          </p:spPr>
          <p:txBody>
            <a:bodyPr wrap="square" rtlCol="0">
              <a:spAutoFit/>
            </a:bodyPr>
            <a:lstStyle/>
            <a:p>
              <a:pPr algn="ctr">
                <a:lnSpc>
                  <a:spcPct val="130000"/>
                </a:lnSpc>
              </a:pPr>
              <a:r>
                <a:rPr lang="zh-CN" altLang="en-US" sz="1400" b="1" dirty="0">
                  <a:solidFill>
                    <a:schemeClr val="bg1"/>
                  </a:solidFill>
                  <a:latin typeface="思源黑体" panose="020B0500000000000000" pitchFamily="34" charset="-122"/>
                  <a:ea typeface="思源黑体" panose="020B0500000000000000" pitchFamily="34" charset="-122"/>
                </a:rPr>
                <a:t>王女士</a:t>
              </a:r>
              <a:endParaRPr lang="en-US" altLang="zh-CN" sz="1400" b="1" dirty="0">
                <a:solidFill>
                  <a:schemeClr val="bg1"/>
                </a:solidFill>
                <a:latin typeface="思源黑体" panose="020B0500000000000000" pitchFamily="34" charset="-122"/>
                <a:ea typeface="思源黑体" panose="020B0500000000000000" pitchFamily="34" charset="-122"/>
              </a:endParaRPr>
            </a:p>
          </p:txBody>
        </p:sp>
      </p:grpSp>
      <p:sp>
        <p:nvSpPr>
          <p:cNvPr id="12" name="矩形 11"/>
          <p:cNvSpPr/>
          <p:nvPr/>
        </p:nvSpPr>
        <p:spPr>
          <a:xfrm>
            <a:off x="8998744" y="1"/>
            <a:ext cx="3193256" cy="1084235"/>
          </a:xfrm>
          <a:custGeom>
            <a:avLst/>
            <a:gdLst>
              <a:gd name="connsiteX0" fmla="*/ 0 w 2394942"/>
              <a:gd name="connsiteY0" fmla="*/ 0 h 813177"/>
              <a:gd name="connsiteX1" fmla="*/ 2394942 w 2394942"/>
              <a:gd name="connsiteY1" fmla="*/ 0 h 813177"/>
              <a:gd name="connsiteX2" fmla="*/ 2394942 w 2394942"/>
              <a:gd name="connsiteY2" fmla="*/ 813177 h 813177"/>
              <a:gd name="connsiteX3" fmla="*/ 0 w 2394942"/>
              <a:gd name="connsiteY3" fmla="*/ 813177 h 813177"/>
              <a:gd name="connsiteX4" fmla="*/ 0 w 2394942"/>
              <a:gd name="connsiteY4" fmla="*/ 0 h 813177"/>
              <a:gd name="connsiteX0" fmla="*/ 0 w 2394942"/>
              <a:gd name="connsiteY0" fmla="*/ 0 h 1132666"/>
              <a:gd name="connsiteX1" fmla="*/ 2394942 w 2394942"/>
              <a:gd name="connsiteY1" fmla="*/ 0 h 1132666"/>
              <a:gd name="connsiteX2" fmla="*/ 2394942 w 2394942"/>
              <a:gd name="connsiteY2" fmla="*/ 813177 h 1132666"/>
              <a:gd name="connsiteX3" fmla="*/ 1883884 w 2394942"/>
              <a:gd name="connsiteY3" fmla="*/ 1132666 h 1132666"/>
              <a:gd name="connsiteX4" fmla="*/ 0 w 2394942"/>
              <a:gd name="connsiteY4" fmla="*/ 0 h 1132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4942" h="1132666">
                <a:moveTo>
                  <a:pt x="0" y="0"/>
                </a:moveTo>
                <a:lnTo>
                  <a:pt x="2394942" y="0"/>
                </a:lnTo>
                <a:lnTo>
                  <a:pt x="2394942" y="813177"/>
                </a:lnTo>
                <a:lnTo>
                  <a:pt x="1883884" y="113266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27" name="组合 26"/>
          <p:cNvGrpSpPr/>
          <p:nvPr/>
        </p:nvGrpSpPr>
        <p:grpSpPr>
          <a:xfrm>
            <a:off x="727987" y="509031"/>
            <a:ext cx="3189637" cy="640990"/>
            <a:chOff x="947634" y="309304"/>
            <a:chExt cx="2392228" cy="480743"/>
          </a:xfrm>
        </p:grpSpPr>
        <p:sp>
          <p:nvSpPr>
            <p:cNvPr id="42"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43" name="文本框 42"/>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团队介绍</a:t>
              </a:r>
            </a:p>
          </p:txBody>
        </p:sp>
      </p:grpSp>
    </p:spTree>
    <p:extLst>
      <p:ext uri="{BB962C8B-B14F-4D97-AF65-F5344CB8AC3E}">
        <p14:creationId xmlns:p14="http://schemas.microsoft.com/office/powerpoint/2010/main" val="262144018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0-#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ppt_x"/>
                                          </p:val>
                                        </p:tav>
                                        <p:tav tm="100000">
                                          <p:val>
                                            <p:strVal val="#ppt_x"/>
                                          </p:val>
                                        </p:tav>
                                      </p:tavLst>
                                    </p:anim>
                                    <p:anim calcmode="lin" valueType="num">
                                      <p:cBhvr additive="base">
                                        <p:cTn id="3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880311" y="0"/>
            <a:ext cx="3311691" cy="6858000"/>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65000"/>
                  <a:lumOff val="35000"/>
                </a:schemeClr>
              </a:solidFill>
              <a:ea typeface="思源黑体" panose="020B0500000000000000" pitchFamily="34" charset="-122"/>
            </a:endParaRPr>
          </a:p>
        </p:txBody>
      </p:sp>
      <p:sp>
        <p:nvSpPr>
          <p:cNvPr id="13" name="平行四边形 12"/>
          <p:cNvSpPr/>
          <p:nvPr/>
        </p:nvSpPr>
        <p:spPr>
          <a:xfrm>
            <a:off x="3503712" y="0"/>
            <a:ext cx="8688289" cy="6858000"/>
          </a:xfrm>
          <a:prstGeom prst="parallelogram">
            <a:avLst>
              <a:gd name="adj" fmla="val 3078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 name="MH_Other_1"/>
          <p:cNvSpPr/>
          <p:nvPr>
            <p:custDataLst>
              <p:tags r:id="rId2"/>
            </p:custDataLst>
          </p:nvPr>
        </p:nvSpPr>
        <p:spPr>
          <a:xfrm>
            <a:off x="1397587" y="1719416"/>
            <a:ext cx="3844131" cy="4401689"/>
          </a:xfrm>
          <a:prstGeom prst="rect">
            <a:avLst/>
          </a:prstGeom>
          <a:solidFill>
            <a:schemeClr val="bg1"/>
          </a:solidFill>
          <a:ln w="9525">
            <a:solidFill>
              <a:srgbClr val="E0E0E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ea typeface="思源黑体" panose="020B0500000000000000" pitchFamily="34" charset="-122"/>
            </a:endParaRPr>
          </a:p>
        </p:txBody>
      </p:sp>
      <p:sp>
        <p:nvSpPr>
          <p:cNvPr id="4" name="MH_Picture_1"/>
          <p:cNvSpPr/>
          <p:nvPr>
            <p:custDataLst>
              <p:tags r:id="rId3"/>
            </p:custDataLst>
          </p:nvPr>
        </p:nvSpPr>
        <p:spPr>
          <a:xfrm>
            <a:off x="1663652" y="1974215"/>
            <a:ext cx="3312000" cy="3121035"/>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ea typeface="思源黑体" panose="020B0500000000000000" pitchFamily="34" charset="-122"/>
            </a:endParaRPr>
          </a:p>
        </p:txBody>
      </p:sp>
      <p:sp>
        <p:nvSpPr>
          <p:cNvPr id="5" name="MH_SubTitle_1"/>
          <p:cNvSpPr/>
          <p:nvPr>
            <p:custDataLst>
              <p:tags r:id="rId4"/>
            </p:custDataLst>
          </p:nvPr>
        </p:nvSpPr>
        <p:spPr>
          <a:xfrm>
            <a:off x="1444863" y="5241445"/>
            <a:ext cx="3749612" cy="7798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lnSpc>
                <a:spcPct val="150000"/>
              </a:lnSpc>
              <a:defRPr/>
            </a:pPr>
            <a:r>
              <a:rPr lang="zh-CN" altLang="en-US" sz="1867" b="1" dirty="0">
                <a:solidFill>
                  <a:srgbClr val="BE824E"/>
                </a:solidFill>
                <a:ea typeface="思源黑体" panose="020B0500000000000000" pitchFamily="34" charset="-122"/>
              </a:rPr>
              <a:t>约翰</a:t>
            </a:r>
            <a:r>
              <a:rPr lang="en-US" altLang="zh-CN" sz="1867" b="1" dirty="0">
                <a:solidFill>
                  <a:srgbClr val="BE824E"/>
                </a:solidFill>
                <a:ea typeface="思源黑体" panose="020B0500000000000000" pitchFamily="34" charset="-122"/>
              </a:rPr>
              <a:t>·</a:t>
            </a:r>
            <a:r>
              <a:rPr lang="zh-CN" altLang="en-US" sz="1867" b="1" dirty="0">
                <a:solidFill>
                  <a:srgbClr val="BE824E"/>
                </a:solidFill>
                <a:ea typeface="思源黑体" panose="020B0500000000000000" pitchFamily="34" charset="-122"/>
              </a:rPr>
              <a:t>史密斯</a:t>
            </a:r>
            <a:endParaRPr lang="en-US" altLang="zh-CN" sz="1867" b="1" dirty="0">
              <a:solidFill>
                <a:srgbClr val="BE824E"/>
              </a:solidFill>
              <a:ea typeface="思源黑体" panose="020B0500000000000000" pitchFamily="34" charset="-122"/>
            </a:endParaRPr>
          </a:p>
          <a:p>
            <a:pPr algn="ctr">
              <a:lnSpc>
                <a:spcPct val="150000"/>
              </a:lnSpc>
              <a:defRPr/>
            </a:pPr>
            <a:r>
              <a:rPr lang="en-US" altLang="zh-CN" sz="1333" dirty="0">
                <a:solidFill>
                  <a:schemeClr val="bg1">
                    <a:lumMod val="50000"/>
                  </a:schemeClr>
                </a:solidFill>
                <a:ea typeface="思源黑体" panose="020B0500000000000000" pitchFamily="34" charset="-122"/>
              </a:rPr>
              <a:t>CEO&amp;</a:t>
            </a:r>
            <a:r>
              <a:rPr lang="zh-CN" altLang="en-US" sz="1333" dirty="0">
                <a:solidFill>
                  <a:schemeClr val="bg1">
                    <a:lumMod val="50000"/>
                  </a:schemeClr>
                </a:solidFill>
                <a:ea typeface="思源黑体" panose="020B0500000000000000" pitchFamily="34" charset="-122"/>
              </a:rPr>
              <a:t>企业创始人</a:t>
            </a:r>
          </a:p>
        </p:txBody>
      </p:sp>
      <p:sp>
        <p:nvSpPr>
          <p:cNvPr id="8" name="TextBox 7"/>
          <p:cNvSpPr txBox="1"/>
          <p:nvPr/>
        </p:nvSpPr>
        <p:spPr>
          <a:xfrm>
            <a:off x="5951985" y="2122713"/>
            <a:ext cx="4400268" cy="3538789"/>
          </a:xfrm>
          <a:prstGeom prst="rect">
            <a:avLst/>
          </a:prstGeom>
          <a:noFill/>
        </p:spPr>
        <p:txBody>
          <a:bodyPr wrap="square" rtlCol="0">
            <a:spAutoFit/>
          </a:bodyPr>
          <a:lstStyle/>
          <a:p>
            <a:pPr algn="just">
              <a:lnSpc>
                <a:spcPct val="150000"/>
              </a:lnSpc>
            </a:pPr>
            <a:r>
              <a:rPr lang="zh-CN" altLang="en-US" sz="1333" dirty="0">
                <a:solidFill>
                  <a:schemeClr val="tx1">
                    <a:lumMod val="65000"/>
                    <a:lumOff val="35000"/>
                  </a:schemeClr>
                </a:solidFill>
                <a:ea typeface="思源黑体" panose="020B0500000000000000" pitchFamily="34" charset="-122"/>
              </a:rPr>
              <a:t>        </a:t>
            </a:r>
            <a:r>
              <a:rPr lang="zh-CN" altLang="en-US" sz="1600" b="1" dirty="0">
                <a:solidFill>
                  <a:schemeClr val="tx1">
                    <a:lumMod val="65000"/>
                    <a:lumOff val="35000"/>
                  </a:schemeClr>
                </a:solidFill>
                <a:ea typeface="思源黑体" panose="020B0500000000000000" pitchFamily="34" charset="-122"/>
              </a:rPr>
              <a:t>约翰</a:t>
            </a:r>
            <a:r>
              <a:rPr lang="en-US" altLang="zh-CN" sz="1600" b="1" dirty="0">
                <a:solidFill>
                  <a:schemeClr val="tx1">
                    <a:lumMod val="65000"/>
                    <a:lumOff val="35000"/>
                  </a:schemeClr>
                </a:solidFill>
                <a:ea typeface="思源黑体" panose="020B0500000000000000" pitchFamily="34" charset="-122"/>
              </a:rPr>
              <a:t>·</a:t>
            </a:r>
            <a:r>
              <a:rPr lang="zh-CN" altLang="en-US" sz="1600" b="1" dirty="0">
                <a:solidFill>
                  <a:schemeClr val="tx1">
                    <a:lumMod val="65000"/>
                    <a:lumOff val="35000"/>
                  </a:schemeClr>
                </a:solidFill>
                <a:ea typeface="思源黑体" panose="020B0500000000000000" pitchFamily="34" charset="-122"/>
              </a:rPr>
              <a:t>史密斯 </a:t>
            </a:r>
            <a:r>
              <a:rPr lang="zh-CN" altLang="en-US" sz="1333" dirty="0">
                <a:solidFill>
                  <a:schemeClr val="tx1">
                    <a:lumMod val="65000"/>
                    <a:lumOff val="35000"/>
                  </a:schemeClr>
                </a:solidFill>
                <a:ea typeface="思源黑体" panose="020B0500000000000000" pitchFamily="34" charset="-122"/>
              </a:rPr>
              <a:t>于</a:t>
            </a:r>
            <a:r>
              <a:rPr lang="en-US" altLang="zh-CN" sz="1333" dirty="0">
                <a:solidFill>
                  <a:schemeClr val="tx1">
                    <a:lumMod val="65000"/>
                    <a:lumOff val="35000"/>
                  </a:schemeClr>
                </a:solidFill>
                <a:ea typeface="思源黑体" panose="020B0500000000000000" pitchFamily="34" charset="-122"/>
              </a:rPr>
              <a:t>2003</a:t>
            </a:r>
            <a:r>
              <a:rPr lang="zh-CN" altLang="en-US" sz="1333" dirty="0">
                <a:solidFill>
                  <a:schemeClr val="tx1">
                    <a:lumMod val="65000"/>
                    <a:lumOff val="35000"/>
                  </a:schemeClr>
                </a:solidFill>
                <a:ea typeface="思源黑体" panose="020B0500000000000000" pitchFamily="34" charset="-122"/>
              </a:rPr>
              <a:t>年</a:t>
            </a:r>
            <a:r>
              <a:rPr lang="en-US" altLang="zh-CN" sz="1333" dirty="0">
                <a:solidFill>
                  <a:schemeClr val="tx1">
                    <a:lumMod val="65000"/>
                    <a:lumOff val="35000"/>
                  </a:schemeClr>
                </a:solidFill>
                <a:ea typeface="思源黑体" panose="020B0500000000000000" pitchFamily="34" charset="-122"/>
              </a:rPr>
              <a:t>5</a:t>
            </a:r>
            <a:r>
              <a:rPr lang="zh-CN" altLang="en-US" sz="1333" dirty="0">
                <a:solidFill>
                  <a:schemeClr val="tx1">
                    <a:lumMod val="65000"/>
                    <a:lumOff val="35000"/>
                  </a:schemeClr>
                </a:solidFill>
                <a:ea typeface="思源黑体" panose="020B0500000000000000" pitchFamily="34" charset="-122"/>
              </a:rPr>
              <a:t>月被任命为首席执行长</a:t>
            </a:r>
            <a:r>
              <a:rPr lang="en-US" altLang="zh-CN" sz="1333" dirty="0">
                <a:solidFill>
                  <a:schemeClr val="tx1">
                    <a:lumMod val="65000"/>
                    <a:lumOff val="35000"/>
                  </a:schemeClr>
                </a:solidFill>
                <a:ea typeface="思源黑体" panose="020B0500000000000000" pitchFamily="34" charset="-122"/>
              </a:rPr>
              <a:t>/</a:t>
            </a:r>
            <a:r>
              <a:rPr lang="zh-CN" altLang="en-US" sz="1333" dirty="0">
                <a:solidFill>
                  <a:schemeClr val="tx1">
                    <a:lumMod val="65000"/>
                    <a:lumOff val="35000"/>
                  </a:schemeClr>
                </a:solidFill>
                <a:ea typeface="思源黑体" panose="020B0500000000000000" pitchFamily="34" charset="-122"/>
              </a:rPr>
              <a:t>董事，全面负责公司发展的战略制定及具体执行计划的管理。约翰</a:t>
            </a:r>
            <a:r>
              <a:rPr lang="en-US" altLang="zh-CN" sz="1333" dirty="0">
                <a:solidFill>
                  <a:schemeClr val="tx1">
                    <a:lumMod val="65000"/>
                    <a:lumOff val="35000"/>
                  </a:schemeClr>
                </a:solidFill>
                <a:ea typeface="思源黑体" panose="020B0500000000000000" pitchFamily="34" charset="-122"/>
              </a:rPr>
              <a:t>·</a:t>
            </a:r>
            <a:r>
              <a:rPr lang="zh-CN" altLang="en-US" sz="1333" dirty="0">
                <a:solidFill>
                  <a:schemeClr val="tx1">
                    <a:lumMod val="65000"/>
                    <a:lumOff val="35000"/>
                  </a:schemeClr>
                </a:solidFill>
                <a:ea typeface="思源黑体" panose="020B0500000000000000" pitchFamily="34" charset="-122"/>
              </a:rPr>
              <a:t>史密斯曾任新浪网总裁兼中国区总经理。</a:t>
            </a:r>
            <a:endParaRPr lang="en-US" altLang="zh-CN" sz="1333" dirty="0">
              <a:solidFill>
                <a:schemeClr val="tx1">
                  <a:lumMod val="65000"/>
                  <a:lumOff val="35000"/>
                </a:schemeClr>
              </a:solidFill>
              <a:ea typeface="思源黑体" panose="020B0500000000000000" pitchFamily="34" charset="-122"/>
            </a:endParaRPr>
          </a:p>
          <a:p>
            <a:pPr algn="just">
              <a:lnSpc>
                <a:spcPct val="150000"/>
              </a:lnSpc>
            </a:pPr>
            <a:r>
              <a:rPr lang="en-US" altLang="zh-CN" sz="1333" dirty="0">
                <a:solidFill>
                  <a:schemeClr val="tx1">
                    <a:lumMod val="65000"/>
                    <a:lumOff val="35000"/>
                  </a:schemeClr>
                </a:solidFill>
                <a:ea typeface="思源黑体" panose="020B0500000000000000" pitchFamily="34" charset="-122"/>
              </a:rPr>
              <a:t>        </a:t>
            </a:r>
            <a:r>
              <a:rPr lang="zh-CN" altLang="en-US" sz="1333" dirty="0">
                <a:solidFill>
                  <a:schemeClr val="tx1">
                    <a:lumMod val="65000"/>
                    <a:lumOff val="35000"/>
                  </a:schemeClr>
                </a:solidFill>
                <a:ea typeface="思源黑体" panose="020B0500000000000000" pitchFamily="34" charset="-122"/>
              </a:rPr>
              <a:t>约翰</a:t>
            </a:r>
            <a:r>
              <a:rPr lang="en-US" altLang="zh-CN" sz="1333" dirty="0">
                <a:solidFill>
                  <a:schemeClr val="tx1">
                    <a:lumMod val="65000"/>
                    <a:lumOff val="35000"/>
                  </a:schemeClr>
                </a:solidFill>
                <a:ea typeface="思源黑体" panose="020B0500000000000000" pitchFamily="34" charset="-122"/>
              </a:rPr>
              <a:t>·</a:t>
            </a:r>
            <a:r>
              <a:rPr lang="zh-CN" altLang="en-US" sz="1333" dirty="0">
                <a:solidFill>
                  <a:schemeClr val="tx1">
                    <a:lumMod val="65000"/>
                    <a:lumOff val="35000"/>
                  </a:schemeClr>
                </a:solidFill>
                <a:ea typeface="思源黑体" panose="020B0500000000000000" pitchFamily="34" charset="-122"/>
              </a:rPr>
              <a:t>史密斯于</a:t>
            </a:r>
            <a:r>
              <a:rPr lang="en-US" altLang="zh-CN" sz="1333" dirty="0">
                <a:solidFill>
                  <a:schemeClr val="tx1">
                    <a:lumMod val="65000"/>
                    <a:lumOff val="35000"/>
                  </a:schemeClr>
                </a:solidFill>
                <a:ea typeface="思源黑体" panose="020B0500000000000000" pitchFamily="34" charset="-122"/>
              </a:rPr>
              <a:t>1996</a:t>
            </a:r>
            <a:r>
              <a:rPr lang="zh-CN" altLang="en-US" sz="1333" dirty="0">
                <a:solidFill>
                  <a:schemeClr val="tx1">
                    <a:lumMod val="65000"/>
                    <a:lumOff val="35000"/>
                  </a:schemeClr>
                </a:solidFill>
                <a:ea typeface="思源黑体" panose="020B0500000000000000" pitchFamily="34" charset="-122"/>
              </a:rPr>
              <a:t>年与同事共同创建四通利方公司国际网络部任部长，并于同年</a:t>
            </a:r>
            <a:r>
              <a:rPr lang="en-US" altLang="zh-CN" sz="1333" dirty="0">
                <a:solidFill>
                  <a:schemeClr val="tx1">
                    <a:lumMod val="65000"/>
                    <a:lumOff val="35000"/>
                  </a:schemeClr>
                </a:solidFill>
                <a:ea typeface="思源黑体" panose="020B0500000000000000" pitchFamily="34" charset="-122"/>
              </a:rPr>
              <a:t>6</a:t>
            </a:r>
            <a:r>
              <a:rPr lang="zh-CN" altLang="en-US" sz="1333" dirty="0">
                <a:solidFill>
                  <a:schemeClr val="tx1">
                    <a:lumMod val="65000"/>
                    <a:lumOff val="35000"/>
                  </a:schemeClr>
                </a:solidFill>
                <a:ea typeface="思源黑体" panose="020B0500000000000000" pitchFamily="34" charset="-122"/>
              </a:rPr>
              <a:t>月创办了国内最早的商业中文网站之一</a:t>
            </a:r>
            <a:r>
              <a:rPr lang="en-US" altLang="zh-CN" sz="1333" dirty="0">
                <a:solidFill>
                  <a:schemeClr val="tx1">
                    <a:lumMod val="65000"/>
                    <a:lumOff val="35000"/>
                  </a:schemeClr>
                </a:solidFill>
                <a:ea typeface="思源黑体" panose="020B0500000000000000" pitchFamily="34" charset="-122"/>
              </a:rPr>
              <a:t>-</a:t>
            </a:r>
            <a:r>
              <a:rPr lang="zh-CN" altLang="en-US" sz="1333" dirty="0">
                <a:solidFill>
                  <a:schemeClr val="tx1">
                    <a:lumMod val="65000"/>
                    <a:lumOff val="35000"/>
                  </a:schemeClr>
                </a:solidFill>
                <a:ea typeface="思源黑体" panose="020B0500000000000000" pitchFamily="34" charset="-122"/>
              </a:rPr>
              <a:t>利方在线。</a:t>
            </a:r>
            <a:endParaRPr lang="en-US" altLang="zh-CN" sz="1333" dirty="0">
              <a:solidFill>
                <a:schemeClr val="tx1">
                  <a:lumMod val="65000"/>
                  <a:lumOff val="35000"/>
                </a:schemeClr>
              </a:solidFill>
              <a:ea typeface="思源黑体" panose="020B0500000000000000" pitchFamily="34" charset="-122"/>
            </a:endParaRPr>
          </a:p>
          <a:p>
            <a:pPr algn="just">
              <a:lnSpc>
                <a:spcPct val="150000"/>
              </a:lnSpc>
            </a:pPr>
            <a:r>
              <a:rPr lang="en-US" altLang="zh-CN" sz="1333" dirty="0">
                <a:solidFill>
                  <a:schemeClr val="tx1">
                    <a:lumMod val="65000"/>
                    <a:lumOff val="35000"/>
                  </a:schemeClr>
                </a:solidFill>
                <a:ea typeface="思源黑体" panose="020B0500000000000000" pitchFamily="34" charset="-122"/>
              </a:rPr>
              <a:t>        </a:t>
            </a:r>
            <a:r>
              <a:rPr lang="zh-CN" altLang="en-US" sz="1333" dirty="0">
                <a:solidFill>
                  <a:schemeClr val="tx1">
                    <a:lumMod val="65000"/>
                    <a:lumOff val="35000"/>
                  </a:schemeClr>
                </a:solidFill>
                <a:ea typeface="思源黑体" panose="020B0500000000000000" pitchFamily="34" charset="-122"/>
              </a:rPr>
              <a:t>约翰</a:t>
            </a:r>
            <a:r>
              <a:rPr lang="en-US" altLang="zh-CN" sz="1333" dirty="0">
                <a:solidFill>
                  <a:schemeClr val="tx1">
                    <a:lumMod val="65000"/>
                    <a:lumOff val="35000"/>
                  </a:schemeClr>
                </a:solidFill>
                <a:ea typeface="思源黑体" panose="020B0500000000000000" pitchFamily="34" charset="-122"/>
              </a:rPr>
              <a:t>·</a:t>
            </a:r>
            <a:r>
              <a:rPr lang="zh-CN" altLang="en-US" sz="1333" dirty="0">
                <a:solidFill>
                  <a:schemeClr val="tx1">
                    <a:lumMod val="65000"/>
                    <a:lumOff val="35000"/>
                  </a:schemeClr>
                </a:solidFill>
                <a:ea typeface="思源黑体" panose="020B0500000000000000" pitchFamily="34" charset="-122"/>
              </a:rPr>
              <a:t>史密斯在网站策划、管理运营与市场拓展方面积累了成熟的经验，经过他与四通利方其他同事的共同努力，利方在线于</a:t>
            </a:r>
            <a:r>
              <a:rPr lang="en-US" altLang="zh-CN" sz="1333" dirty="0">
                <a:solidFill>
                  <a:schemeClr val="tx1">
                    <a:lumMod val="65000"/>
                    <a:lumOff val="35000"/>
                  </a:schemeClr>
                </a:solidFill>
                <a:ea typeface="思源黑体" panose="020B0500000000000000" pitchFamily="34" charset="-122"/>
              </a:rPr>
              <a:t>1998</a:t>
            </a:r>
            <a:r>
              <a:rPr lang="zh-CN" altLang="en-US" sz="1333" dirty="0">
                <a:solidFill>
                  <a:schemeClr val="tx1">
                    <a:lumMod val="65000"/>
                    <a:lumOff val="35000"/>
                  </a:schemeClr>
                </a:solidFill>
                <a:ea typeface="思源黑体" panose="020B0500000000000000" pitchFamily="34" charset="-122"/>
              </a:rPr>
              <a:t>年成为中国地区最受欢迎、访问量最高的中文网站之一，并于同年成功地完成了与华渊资讯网的合并。</a:t>
            </a:r>
          </a:p>
        </p:txBody>
      </p:sp>
      <p:grpSp>
        <p:nvGrpSpPr>
          <p:cNvPr id="15" name="组合 14"/>
          <p:cNvGrpSpPr/>
          <p:nvPr/>
        </p:nvGrpSpPr>
        <p:grpSpPr>
          <a:xfrm>
            <a:off x="727987" y="509031"/>
            <a:ext cx="3189637" cy="640990"/>
            <a:chOff x="947634" y="309304"/>
            <a:chExt cx="2392228" cy="480743"/>
          </a:xfrm>
        </p:grpSpPr>
        <p:sp>
          <p:nvSpPr>
            <p:cNvPr id="16"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17" name="文本框 16"/>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领导人物</a:t>
              </a:r>
            </a:p>
          </p:txBody>
        </p:sp>
      </p:grpSp>
    </p:spTree>
    <p:custDataLst>
      <p:tags r:id="rId1"/>
    </p:custDataLst>
    <p:extLst>
      <p:ext uri="{BB962C8B-B14F-4D97-AF65-F5344CB8AC3E}">
        <p14:creationId xmlns:p14="http://schemas.microsoft.com/office/powerpoint/2010/main" val="20614651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750"/>
                                        <p:tgtEl>
                                          <p:spTgt spid="4"/>
                                        </p:tgtEl>
                                      </p:cBhvr>
                                    </p:animEffect>
                                    <p:anim calcmode="lin" valueType="num">
                                      <p:cBhvr>
                                        <p:cTn id="14" dur="750" fill="hold"/>
                                        <p:tgtEl>
                                          <p:spTgt spid="4"/>
                                        </p:tgtEl>
                                        <p:attrNameLst>
                                          <p:attrName>ppt_x</p:attrName>
                                        </p:attrNameLst>
                                      </p:cBhvr>
                                      <p:tavLst>
                                        <p:tav tm="0">
                                          <p:val>
                                            <p:strVal val="#ppt_x"/>
                                          </p:val>
                                        </p:tav>
                                        <p:tav tm="100000">
                                          <p:val>
                                            <p:strVal val="#ppt_x"/>
                                          </p:val>
                                        </p:tav>
                                      </p:tavLst>
                                    </p:anim>
                                    <p:anim calcmode="lin" valueType="num">
                                      <p:cBhvr>
                                        <p:cTn id="15" dur="75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Scale>
                                      <p:cBhvr>
                                        <p:cTn id="25" dur="2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250" decel="50000" fill="hold">
                                          <p:stCondLst>
                                            <p:cond delay="0"/>
                                          </p:stCondLst>
                                        </p:cTn>
                                        <p:tgtEl>
                                          <p:spTgt spid="8"/>
                                        </p:tgtEl>
                                        <p:attrNameLst>
                                          <p:attrName>ppt_x</p:attrName>
                                          <p:attrName>ppt_y</p:attrName>
                                        </p:attrNameLst>
                                      </p:cBhvr>
                                    </p:animMotion>
                                    <p:animEffect transition="in" filter="fade">
                                      <p:cBhvr>
                                        <p:cTn id="27"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277888"/>
            <a:ext cx="12192000" cy="4355432"/>
          </a:xfrm>
          <a:prstGeom prst="rect">
            <a:avLst/>
          </a:prstGeom>
          <a:blipFill dpi="0" rotWithShape="1">
            <a:blip r:embed="rId3">
              <a:extLst>
                <a:ext uri="{28A0092B-C50C-407E-A947-70E740481C1C}">
                  <a14:useLocalDpi xmlns:a14="http://schemas.microsoft.com/office/drawing/2010/main" val="0"/>
                </a:ext>
              </a:extLst>
            </a:blip>
            <a:srcRect/>
            <a:stretch>
              <a:fillRect l="-457" r="-4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0" y="1596053"/>
            <a:ext cx="12192000" cy="382063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8"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6026289" y="3550127"/>
            <a:ext cx="5391308" cy="1015663"/>
          </a:xfrm>
          <a:prstGeom prst="rect">
            <a:avLst/>
          </a:prstGeom>
          <a:noFill/>
        </p:spPr>
        <p:txBody>
          <a:bodyPr wrap="square" rtlCol="0">
            <a:spAutoFit/>
          </a:bodyPr>
          <a:lstStyle/>
          <a:p>
            <a:pPr>
              <a:lnSpc>
                <a:spcPct val="150000"/>
              </a:lnSpc>
            </a:pP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Introduction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err="1" smtClean="0">
                <a:solidFill>
                  <a:schemeClr val="tx1">
                    <a:lumMod val="65000"/>
                    <a:lumOff val="35000"/>
                  </a:schemeClr>
                </a:solidFill>
                <a:latin typeface="方正黑体简体" panose="02010601030101010101" pitchFamily="2" charset="-122"/>
                <a:ea typeface="方正黑体简体" panose="02010601030101010101" pitchFamily="2" charset="-122"/>
              </a:rPr>
              <a:t>promotion</a:t>
            </a:r>
            <a:r>
              <a:rPr lang="en-US" altLang="zh-CN" sz="1000" dirty="0" err="1">
                <a:solidFill>
                  <a:schemeClr val="tx1">
                    <a:lumMod val="65000"/>
                    <a:lumOff val="35000"/>
                  </a:schemeClr>
                </a:solidFill>
                <a:latin typeface="方正黑体简体" panose="02010601030101010101" pitchFamily="2" charset="-122"/>
                <a:ea typeface="方正黑体简体" panose="02010601030101010101" pitchFamily="2" charset="-122"/>
              </a:rPr>
              <a:t>Introduction</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promotion</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a:p>
            <a:pPr>
              <a:lnSpc>
                <a:spcPct val="150000"/>
              </a:lnSpc>
            </a:pP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19" name="TextBox 30">
            <a:extLst>
              <a:ext uri="{FF2B5EF4-FFF2-40B4-BE49-F238E27FC236}">
                <a16:creationId xmlns:a16="http://schemas.microsoft.com/office/drawing/2014/main" xmlns="" id="{BA8EA202-F87D-45AF-91DB-F2B3A7B8F57B}"/>
              </a:ext>
            </a:extLst>
          </p:cNvPr>
          <p:cNvSpPr txBox="1"/>
          <p:nvPr/>
        </p:nvSpPr>
        <p:spPr>
          <a:xfrm>
            <a:off x="6040803" y="2767512"/>
            <a:ext cx="3739248" cy="461665"/>
          </a:xfrm>
          <a:prstGeom prst="rect">
            <a:avLst/>
          </a:prstGeom>
          <a:noFill/>
        </p:spPr>
        <p:txBody>
          <a:bodyPr wrap="square" rtlCol="0">
            <a:spAutoFit/>
          </a:bodyPr>
          <a:lstStyle/>
          <a:p>
            <a:pPr defTabSz="228600"/>
            <a:r>
              <a:rPr lang="en-US" altLang="zh-CN" sz="2400" b="1" dirty="0" smtClean="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rPr>
              <a:t>PART TWO</a:t>
            </a:r>
            <a:endParaRPr lang="zh-CN" altLang="en-US" sz="2400" b="1" dirty="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endParaRPr>
          </a:p>
        </p:txBody>
      </p:sp>
      <p:cxnSp>
        <p:nvCxnSpPr>
          <p:cNvPr id="20" name="直接连接符 19"/>
          <p:cNvCxnSpPr/>
          <p:nvPr/>
        </p:nvCxnSpPr>
        <p:spPr>
          <a:xfrm>
            <a:off x="4334061" y="2626529"/>
            <a:ext cx="0" cy="595635"/>
          </a:xfrm>
          <a:prstGeom prst="line">
            <a:avLst/>
          </a:prstGeom>
          <a:ln w="22225">
            <a:solidFill>
              <a:srgbClr val="22252A"/>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25576" y="3868120"/>
            <a:ext cx="0" cy="595635"/>
          </a:xfrm>
          <a:prstGeom prst="line">
            <a:avLst/>
          </a:prstGeom>
          <a:ln w="22225">
            <a:solidFill>
              <a:srgbClr val="BE824E"/>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329306" y="2634955"/>
            <a:ext cx="1798820" cy="1798820"/>
            <a:chOff x="2329306" y="2634955"/>
            <a:chExt cx="1798820" cy="1798820"/>
          </a:xfrm>
        </p:grpSpPr>
        <p:sp>
          <p:nvSpPr>
            <p:cNvPr id="23" name="矩形 22"/>
            <p:cNvSpPr/>
            <p:nvPr/>
          </p:nvSpPr>
          <p:spPr>
            <a:xfrm>
              <a:off x="2329306" y="2634955"/>
              <a:ext cx="1798820" cy="1798820"/>
            </a:xfrm>
            <a:prstGeom prst="rect">
              <a:avLst/>
            </a:prstGeom>
            <a:solidFill>
              <a:srgbClr val="22252A"/>
            </a:soli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2797975" y="2969317"/>
              <a:ext cx="864339" cy="1107996"/>
            </a:xfrm>
            <a:prstGeom prst="rect">
              <a:avLst/>
            </a:prstGeom>
            <a:noFill/>
          </p:spPr>
          <p:txBody>
            <a:bodyPr wrap="none" rtlCol="0">
              <a:spAutoFit/>
            </a:bodyPr>
            <a:lstStyle/>
            <a:p>
              <a:pPr algn="ctr"/>
              <a:r>
                <a:rPr lang="en-US" altLang="zh-CN" sz="6600" dirty="0" smtClean="0">
                  <a:solidFill>
                    <a:schemeClr val="bg1"/>
                  </a:solidFill>
                  <a:latin typeface="Aparajita" panose="020B0604020202020204" pitchFamily="34" charset="0"/>
                  <a:cs typeface="Aparajita" panose="020B0604020202020204" pitchFamily="34" charset="0"/>
                </a:rPr>
                <a:t>02</a:t>
              </a:r>
              <a:endParaRPr lang="zh-CN" altLang="en-US" sz="6600" dirty="0">
                <a:solidFill>
                  <a:schemeClr val="bg1"/>
                </a:solidFill>
                <a:latin typeface="Aparajita" panose="020B0604020202020204" pitchFamily="34" charset="0"/>
                <a:cs typeface="Aparajita" panose="020B0604020202020204" pitchFamily="34" charset="0"/>
              </a:endParaRPr>
            </a:p>
          </p:txBody>
        </p:sp>
        <p:sp>
          <p:nvSpPr>
            <p:cNvPr id="25" name="文本框 24"/>
            <p:cNvSpPr txBox="1"/>
            <p:nvPr/>
          </p:nvSpPr>
          <p:spPr>
            <a:xfrm>
              <a:off x="2814911" y="3723965"/>
              <a:ext cx="817853" cy="461665"/>
            </a:xfrm>
            <a:prstGeom prst="rect">
              <a:avLst/>
            </a:prstGeom>
            <a:noFill/>
          </p:spPr>
          <p:txBody>
            <a:bodyPr wrap="none" rtlCol="0">
              <a:spAutoFit/>
            </a:bodyPr>
            <a:lstStyle/>
            <a:p>
              <a:pPr algn="ctr"/>
              <a:r>
                <a:rPr lang="en-US" altLang="zh-CN" sz="2400" dirty="0" smtClean="0">
                  <a:solidFill>
                    <a:schemeClr val="bg1"/>
                  </a:solidFill>
                  <a:latin typeface="Aparajita" panose="020B0604020202020204" pitchFamily="34" charset="0"/>
                  <a:cs typeface="Aparajita" panose="020B0604020202020204" pitchFamily="34" charset="0"/>
                </a:rPr>
                <a:t>PART</a:t>
              </a:r>
              <a:endParaRPr lang="zh-CN" altLang="en-US" sz="2400" dirty="0">
                <a:solidFill>
                  <a:schemeClr val="bg1"/>
                </a:solidFill>
                <a:latin typeface="Aparajita" panose="020B0604020202020204" pitchFamily="34" charset="0"/>
                <a:cs typeface="Aparajita" panose="020B0604020202020204" pitchFamily="34" charset="0"/>
              </a:endParaRPr>
            </a:p>
          </p:txBody>
        </p:sp>
      </p:grpSp>
      <p:sp>
        <p:nvSpPr>
          <p:cNvPr id="26" name="文本框 25"/>
          <p:cNvSpPr txBox="1"/>
          <p:nvPr/>
        </p:nvSpPr>
        <p:spPr>
          <a:xfrm>
            <a:off x="6011775" y="3132869"/>
            <a:ext cx="1980029" cy="523220"/>
          </a:xfrm>
          <a:prstGeom prst="rect">
            <a:avLst/>
          </a:prstGeom>
          <a:noFill/>
        </p:spPr>
        <p:txBody>
          <a:bodyPr wrap="none" rtlCol="0">
            <a:spAutoFit/>
          </a:bodyPr>
          <a:lstStyle/>
          <a:p>
            <a:r>
              <a:rPr lang="zh-CN" altLang="en-US" sz="2800" b="1" dirty="0" smtClean="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产品与服务</a:t>
            </a:r>
            <a:endParaRPr lang="zh-CN" altLang="en-US" sz="2800" b="1" dirty="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172520643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right)">
                                      <p:cBhvr>
                                        <p:cTn id="10" dur="500"/>
                                        <p:tgtEl>
                                          <p:spTgt spid="14"/>
                                        </p:tgtEl>
                                      </p:cBhvr>
                                    </p:animEffect>
                                  </p:childTnLst>
                                </p:cTn>
                              </p:par>
                              <p:par>
                                <p:cTn id="11" presetID="22" presetClass="entr" presetSubtype="2" fill="hold" grpId="0" nodeType="withEffect">
                                  <p:stCondLst>
                                    <p:cond delay="750"/>
                                  </p:stCondLst>
                                  <p:childTnLst>
                                    <p:set>
                                      <p:cBhvr>
                                        <p:cTn id="12" dur="1" fill="hold">
                                          <p:stCondLst>
                                            <p:cond delay="0"/>
                                          </p:stCondLst>
                                        </p:cTn>
                                        <p:tgtEl>
                                          <p:spTgt spid="19"/>
                                        </p:tgtEl>
                                        <p:attrNameLst>
                                          <p:attrName>style.visibility</p:attrName>
                                        </p:attrNameLst>
                                      </p:cBhvr>
                                      <p:to>
                                        <p:strVal val="visible"/>
                                      </p:to>
                                    </p:set>
                                    <p:animEffect transition="in" filter="wipe(right)">
                                      <p:cBhvr>
                                        <p:cTn id="13" dur="500"/>
                                        <p:tgtEl>
                                          <p:spTgt spid="19"/>
                                        </p:tgtEl>
                                      </p:cBhvr>
                                    </p:animEffect>
                                  </p:childTnLst>
                                </p:cTn>
                              </p:par>
                              <p:par>
                                <p:cTn id="14" presetID="53" presetClass="entr" presetSubtype="16" fill="hold" nodeType="withEffect">
                                  <p:stCondLst>
                                    <p:cond delay="75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2" presetClass="entr" presetSubtype="4" fill="hold" nodeType="withEffect">
                                  <p:stCondLst>
                                    <p:cond delay="75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6"/>
                                        </p:tgtEl>
                                        <p:attrNameLst>
                                          <p:attrName>ppt_y</p:attrName>
                                        </p:attrNameLst>
                                      </p:cBhvr>
                                      <p:tavLst>
                                        <p:tav tm="0">
                                          <p:val>
                                            <p:strVal val="#ppt_y"/>
                                          </p:val>
                                        </p:tav>
                                        <p:tav tm="100000">
                                          <p:val>
                                            <p:strVal val="#ppt_y"/>
                                          </p:val>
                                        </p:tav>
                                      </p:tavLst>
                                    </p:anim>
                                    <p:anim calcmode="lin" valueType="num">
                                      <p:cBhvr>
                                        <p:cTn id="31"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6"/>
                                        </p:tgtEl>
                                      </p:cBhvr>
                                    </p:animEffect>
                                  </p:childTnLst>
                                </p:cTn>
                              </p:par>
                              <p:par>
                                <p:cTn id="34" presetID="42" presetClass="entr" presetSubtype="0" fill="hold" grpId="0" nodeType="withEffect">
                                  <p:stCondLst>
                                    <p:cond delay="125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8" grpId="0"/>
      <p:bldP spid="19"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p:nvPr>
            <p:custDataLst>
              <p:tags r:id="rId2"/>
            </p:custDataLst>
          </p:nvPr>
        </p:nvSpPr>
        <p:spPr>
          <a:xfrm>
            <a:off x="814918" y="1829913"/>
            <a:ext cx="2266949" cy="1720811"/>
          </a:xfrm>
          <a:prstGeom prst="rect">
            <a:avLst/>
          </a:prstGeom>
          <a:solidFill>
            <a:schemeClr val="bg1"/>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4" name="MH_Picture_1"/>
          <p:cNvSpPr/>
          <p:nvPr>
            <p:custDataLst>
              <p:tags r:id="rId3"/>
            </p:custDataLst>
          </p:nvPr>
        </p:nvSpPr>
        <p:spPr>
          <a:xfrm>
            <a:off x="988484" y="1980609"/>
            <a:ext cx="1919816" cy="1466851"/>
          </a:xfrm>
          <a:prstGeom prst="rect">
            <a:avLst/>
          </a:prstGeom>
          <a:blipFill dpi="0" rotWithShape="1">
            <a:blip r:embed="rId20"/>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ea typeface="思源黑体" panose="020B0500000000000000" pitchFamily="34" charset="-122"/>
            </a:endParaRPr>
          </a:p>
        </p:txBody>
      </p:sp>
      <p:grpSp>
        <p:nvGrpSpPr>
          <p:cNvPr id="8" name="组合 7"/>
          <p:cNvGrpSpPr/>
          <p:nvPr/>
        </p:nvGrpSpPr>
        <p:grpSpPr>
          <a:xfrm>
            <a:off x="1007648" y="4126785"/>
            <a:ext cx="1728000" cy="533400"/>
            <a:chOff x="755736" y="3075806"/>
            <a:chExt cx="1440000" cy="400050"/>
          </a:xfrm>
          <a:effectLst>
            <a:outerShdw blurRad="254000" dist="63500" dir="2700000" algn="tl" rotWithShape="0">
              <a:prstClr val="black">
                <a:alpha val="30000"/>
              </a:prstClr>
            </a:outerShdw>
          </a:effectLst>
        </p:grpSpPr>
        <p:sp>
          <p:nvSpPr>
            <p:cNvPr id="24" name="圆角矩形 23"/>
            <p:cNvSpPr/>
            <p:nvPr/>
          </p:nvSpPr>
          <p:spPr>
            <a:xfrm>
              <a:off x="755736" y="3095831"/>
              <a:ext cx="1440000" cy="360000"/>
            </a:xfrm>
            <a:prstGeom prst="roundRect">
              <a:avLst>
                <a:gd name="adj" fmla="val 50000"/>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dirty="0">
                <a:latin typeface="Impact" panose="020B0806030902050204" pitchFamily="34" charset="0"/>
                <a:ea typeface="思源黑体" panose="020B0500000000000000" pitchFamily="34" charset="-122"/>
              </a:endParaRPr>
            </a:p>
          </p:txBody>
        </p:sp>
        <p:sp>
          <p:nvSpPr>
            <p:cNvPr id="16" name="MH_SubTitle_1"/>
            <p:cNvSpPr/>
            <p:nvPr>
              <p:custDataLst>
                <p:tags r:id="rId17"/>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ea typeface="思源黑体" panose="020B0500000000000000" pitchFamily="34" charset="-122"/>
                </a:rPr>
                <a:t>产品一</a:t>
              </a:r>
            </a:p>
          </p:txBody>
        </p:sp>
      </p:grpSp>
      <p:sp>
        <p:nvSpPr>
          <p:cNvPr id="6" name="MH_Other_2"/>
          <p:cNvSpPr/>
          <p:nvPr>
            <p:custDataLst>
              <p:tags r:id="rId4"/>
            </p:custDataLst>
          </p:nvPr>
        </p:nvSpPr>
        <p:spPr>
          <a:xfrm>
            <a:off x="3581467" y="1829913"/>
            <a:ext cx="2266951" cy="1720811"/>
          </a:xfrm>
          <a:prstGeom prst="rect">
            <a:avLst/>
          </a:prstGeom>
          <a:solidFill>
            <a:schemeClr val="bg1"/>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7" name="MH_Picture_2"/>
          <p:cNvSpPr/>
          <p:nvPr>
            <p:custDataLst>
              <p:tags r:id="rId5"/>
            </p:custDataLst>
          </p:nvPr>
        </p:nvSpPr>
        <p:spPr>
          <a:xfrm>
            <a:off x="3755034" y="1980609"/>
            <a:ext cx="1919817" cy="1466851"/>
          </a:xfrm>
          <a:prstGeom prst="rect">
            <a:avLst/>
          </a:prstGeom>
          <a:blipFill dpi="0" rotWithShape="1">
            <a:blip r:embed="rId2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ea typeface="思源黑体" panose="020B0500000000000000" pitchFamily="34" charset="-122"/>
            </a:endParaRPr>
          </a:p>
        </p:txBody>
      </p:sp>
      <p:sp>
        <p:nvSpPr>
          <p:cNvPr id="9" name="MH_Other_3"/>
          <p:cNvSpPr/>
          <p:nvPr>
            <p:custDataLst>
              <p:tags r:id="rId6"/>
            </p:custDataLst>
          </p:nvPr>
        </p:nvSpPr>
        <p:spPr>
          <a:xfrm>
            <a:off x="6350014" y="1829913"/>
            <a:ext cx="2266951" cy="1720811"/>
          </a:xfrm>
          <a:prstGeom prst="rect">
            <a:avLst/>
          </a:prstGeom>
          <a:solidFill>
            <a:schemeClr val="bg1"/>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10" name="MH_Picture_3"/>
          <p:cNvSpPr/>
          <p:nvPr>
            <p:custDataLst>
              <p:tags r:id="rId7"/>
            </p:custDataLst>
          </p:nvPr>
        </p:nvSpPr>
        <p:spPr>
          <a:xfrm>
            <a:off x="6523625" y="1980609"/>
            <a:ext cx="1919817" cy="1466851"/>
          </a:xfrm>
          <a:prstGeom prst="rect">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ea typeface="思源黑体" panose="020B0500000000000000" pitchFamily="34" charset="-122"/>
            </a:endParaRPr>
          </a:p>
        </p:txBody>
      </p:sp>
      <p:sp>
        <p:nvSpPr>
          <p:cNvPr id="12" name="MH_Other_4"/>
          <p:cNvSpPr/>
          <p:nvPr>
            <p:custDataLst>
              <p:tags r:id="rId8"/>
            </p:custDataLst>
          </p:nvPr>
        </p:nvSpPr>
        <p:spPr>
          <a:xfrm>
            <a:off x="9116484" y="1829913"/>
            <a:ext cx="2266949" cy="1720811"/>
          </a:xfrm>
          <a:prstGeom prst="rect">
            <a:avLst/>
          </a:prstGeom>
          <a:solidFill>
            <a:schemeClr val="bg1"/>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13" name="MH_Picture_4"/>
          <p:cNvSpPr/>
          <p:nvPr>
            <p:custDataLst>
              <p:tags r:id="rId9"/>
            </p:custDataLst>
          </p:nvPr>
        </p:nvSpPr>
        <p:spPr>
          <a:xfrm>
            <a:off x="9290051" y="1980609"/>
            <a:ext cx="1919816" cy="1466851"/>
          </a:xfrm>
          <a:prstGeom prst="rect">
            <a:avLst/>
          </a:prstGeom>
          <a:blipFill dpi="0" rotWithShape="1">
            <a:blip r:embed="rId2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ea typeface="思源黑体" panose="020B0500000000000000" pitchFamily="34" charset="-122"/>
            </a:endParaRPr>
          </a:p>
        </p:txBody>
      </p:sp>
      <p:sp>
        <p:nvSpPr>
          <p:cNvPr id="20" name="MH_Text_1"/>
          <p:cNvSpPr txBox="1">
            <a:spLocks noChangeArrowheads="1"/>
          </p:cNvSpPr>
          <p:nvPr>
            <p:custDataLst>
              <p:tags r:id="rId10"/>
            </p:custDataLst>
          </p:nvPr>
        </p:nvSpPr>
        <p:spPr bwMode="auto">
          <a:xfrm>
            <a:off x="991229" y="4892719"/>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50000"/>
              </a:lnSpc>
              <a:defRPr/>
            </a:pPr>
            <a:r>
              <a:rPr lang="zh-CN" altLang="en-US" sz="1333" dirty="0">
                <a:solidFill>
                  <a:schemeClr val="tx1">
                    <a:lumMod val="50000"/>
                    <a:lumOff val="50000"/>
                  </a:schemeClr>
                </a:solidFill>
                <a:latin typeface="+mn-lt"/>
                <a:ea typeface="思源黑体" panose="020B0500000000000000" pitchFamily="34" charset="-122"/>
                <a:cs typeface="+mn-ea"/>
                <a:sym typeface="+mn-lt"/>
              </a:rPr>
              <a:t>您的内容打在这里，或者通过复制您的文本后，在此框中选择粘贴，并选择只保留文字。</a:t>
            </a:r>
          </a:p>
        </p:txBody>
      </p:sp>
      <p:sp>
        <p:nvSpPr>
          <p:cNvPr id="21" name="MH_Text_1"/>
          <p:cNvSpPr txBox="1">
            <a:spLocks noChangeArrowheads="1"/>
          </p:cNvSpPr>
          <p:nvPr>
            <p:custDataLst>
              <p:tags r:id="rId11"/>
            </p:custDataLst>
          </p:nvPr>
        </p:nvSpPr>
        <p:spPr bwMode="auto">
          <a:xfrm>
            <a:off x="3758417" y="4892719"/>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50000"/>
              </a:lnSpc>
              <a:spcBef>
                <a:spcPts val="0"/>
              </a:spcBef>
              <a:spcAft>
                <a:spcPts val="0"/>
              </a:spcAft>
              <a:defRPr/>
            </a:pPr>
            <a:r>
              <a:rPr lang="zh-CN" altLang="en-US" sz="1333" dirty="0">
                <a:solidFill>
                  <a:prstClr val="black">
                    <a:lumMod val="50000"/>
                    <a:lumOff val="50000"/>
                  </a:prstClr>
                </a:solidFill>
                <a:latin typeface="Arial"/>
                <a:ea typeface="思源黑体" panose="020B0500000000000000" pitchFamily="34" charset="-122"/>
                <a:cs typeface="+mn-ea"/>
                <a:sym typeface="+mn-lt"/>
              </a:rPr>
              <a:t>您的内容打在这里，或者通过复制您的文本后，在此框中选择粘贴，并选择只保留文字。</a:t>
            </a:r>
          </a:p>
        </p:txBody>
      </p:sp>
      <p:sp>
        <p:nvSpPr>
          <p:cNvPr id="22" name="MH_Text_1"/>
          <p:cNvSpPr txBox="1">
            <a:spLocks noChangeArrowheads="1"/>
          </p:cNvSpPr>
          <p:nvPr>
            <p:custDataLst>
              <p:tags r:id="rId12"/>
            </p:custDataLst>
          </p:nvPr>
        </p:nvSpPr>
        <p:spPr bwMode="auto">
          <a:xfrm>
            <a:off x="6525607" y="4892719"/>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50000"/>
              </a:lnSpc>
              <a:spcBef>
                <a:spcPts val="0"/>
              </a:spcBef>
              <a:spcAft>
                <a:spcPts val="0"/>
              </a:spcAft>
              <a:defRPr/>
            </a:pPr>
            <a:r>
              <a:rPr lang="zh-CN" altLang="en-US" sz="1333" dirty="0">
                <a:solidFill>
                  <a:prstClr val="black">
                    <a:lumMod val="50000"/>
                    <a:lumOff val="50000"/>
                  </a:prstClr>
                </a:solidFill>
                <a:latin typeface="Arial"/>
                <a:ea typeface="思源黑体" panose="020B0500000000000000" pitchFamily="34" charset="-122"/>
                <a:cs typeface="+mn-ea"/>
                <a:sym typeface="+mn-lt"/>
              </a:rPr>
              <a:t>您的内容打在这里，或者通过复制您的文本后，在此框中选择粘贴，并选择只保留文字。</a:t>
            </a:r>
          </a:p>
        </p:txBody>
      </p:sp>
      <p:sp>
        <p:nvSpPr>
          <p:cNvPr id="23" name="MH_Text_1"/>
          <p:cNvSpPr txBox="1">
            <a:spLocks noChangeArrowheads="1"/>
          </p:cNvSpPr>
          <p:nvPr>
            <p:custDataLst>
              <p:tags r:id="rId13"/>
            </p:custDataLst>
          </p:nvPr>
        </p:nvSpPr>
        <p:spPr bwMode="auto">
          <a:xfrm>
            <a:off x="9292795" y="4892719"/>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50000"/>
              </a:lnSpc>
              <a:spcBef>
                <a:spcPts val="0"/>
              </a:spcBef>
              <a:spcAft>
                <a:spcPts val="0"/>
              </a:spcAft>
              <a:defRPr/>
            </a:pPr>
            <a:r>
              <a:rPr lang="zh-CN" altLang="en-US" sz="1333" dirty="0">
                <a:solidFill>
                  <a:prstClr val="black">
                    <a:lumMod val="50000"/>
                    <a:lumOff val="50000"/>
                  </a:prstClr>
                </a:solidFill>
                <a:latin typeface="Arial"/>
                <a:ea typeface="思源黑体" panose="020B0500000000000000" pitchFamily="34" charset="-122"/>
                <a:cs typeface="+mn-ea"/>
                <a:sym typeface="+mn-lt"/>
              </a:rPr>
              <a:t>您的内容打在这里，或者通过复制您的文本后，在此框中选择粘贴，并选择只保留文字。</a:t>
            </a:r>
          </a:p>
        </p:txBody>
      </p:sp>
      <p:grpSp>
        <p:nvGrpSpPr>
          <p:cNvPr id="26" name="组合 25"/>
          <p:cNvGrpSpPr/>
          <p:nvPr/>
        </p:nvGrpSpPr>
        <p:grpSpPr>
          <a:xfrm>
            <a:off x="3778607" y="4100085"/>
            <a:ext cx="1728000" cy="533400"/>
            <a:chOff x="755736" y="3075806"/>
            <a:chExt cx="1440000" cy="400050"/>
          </a:xfrm>
          <a:effectLst>
            <a:outerShdw blurRad="254000" dist="63500" dir="2700000" algn="tl" rotWithShape="0">
              <a:prstClr val="black">
                <a:alpha val="30000"/>
              </a:prstClr>
            </a:outerShdw>
          </a:effectLst>
        </p:grpSpPr>
        <p:sp>
          <p:nvSpPr>
            <p:cNvPr id="27" name="圆角矩形 26"/>
            <p:cNvSpPr/>
            <p:nvPr/>
          </p:nvSpPr>
          <p:spPr>
            <a:xfrm>
              <a:off x="755736" y="3095831"/>
              <a:ext cx="1440000" cy="360000"/>
            </a:xfrm>
            <a:prstGeom prst="roundRect">
              <a:avLst>
                <a:gd name="adj" fmla="val 50000"/>
              </a:avLst>
            </a:prstGeom>
            <a:solidFill>
              <a:srgbClr val="2225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dirty="0">
                <a:latin typeface="Impact" panose="020B0806030902050204" pitchFamily="34" charset="0"/>
                <a:ea typeface="思源黑体" panose="020B0500000000000000" pitchFamily="34" charset="-122"/>
              </a:endParaRPr>
            </a:p>
          </p:txBody>
        </p:sp>
        <p:sp>
          <p:nvSpPr>
            <p:cNvPr id="28" name="MH_SubTitle_1"/>
            <p:cNvSpPr/>
            <p:nvPr>
              <p:custDataLst>
                <p:tags r:id="rId16"/>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ea typeface="思源黑体" panose="020B0500000000000000" pitchFamily="34" charset="-122"/>
                </a:rPr>
                <a:t>产品二</a:t>
              </a:r>
            </a:p>
          </p:txBody>
        </p:sp>
      </p:grpSp>
      <p:grpSp>
        <p:nvGrpSpPr>
          <p:cNvPr id="29" name="组合 28"/>
          <p:cNvGrpSpPr/>
          <p:nvPr/>
        </p:nvGrpSpPr>
        <p:grpSpPr>
          <a:xfrm>
            <a:off x="6549563" y="4100085"/>
            <a:ext cx="1728000" cy="533400"/>
            <a:chOff x="755736" y="3075806"/>
            <a:chExt cx="1440000" cy="400050"/>
          </a:xfrm>
          <a:effectLst>
            <a:outerShdw blurRad="254000" dist="63500" dir="2700000" algn="tl" rotWithShape="0">
              <a:prstClr val="black">
                <a:alpha val="30000"/>
              </a:prstClr>
            </a:outerShdw>
          </a:effectLst>
        </p:grpSpPr>
        <p:sp>
          <p:nvSpPr>
            <p:cNvPr id="30" name="圆角矩形 29"/>
            <p:cNvSpPr/>
            <p:nvPr/>
          </p:nvSpPr>
          <p:spPr>
            <a:xfrm>
              <a:off x="755736" y="3095831"/>
              <a:ext cx="1440000" cy="360000"/>
            </a:xfrm>
            <a:prstGeom prst="roundRect">
              <a:avLst>
                <a:gd name="adj" fmla="val 50000"/>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dirty="0">
                <a:latin typeface="Impact" panose="020B0806030902050204" pitchFamily="34" charset="0"/>
                <a:ea typeface="思源黑体" panose="020B0500000000000000" pitchFamily="34" charset="-122"/>
              </a:endParaRPr>
            </a:p>
          </p:txBody>
        </p:sp>
        <p:sp>
          <p:nvSpPr>
            <p:cNvPr id="31" name="MH_SubTitle_1"/>
            <p:cNvSpPr/>
            <p:nvPr>
              <p:custDataLst>
                <p:tags r:id="rId15"/>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ea typeface="思源黑体" panose="020B0500000000000000" pitchFamily="34" charset="-122"/>
                </a:rPr>
                <a:t>产品三</a:t>
              </a:r>
            </a:p>
          </p:txBody>
        </p:sp>
      </p:grpSp>
      <p:grpSp>
        <p:nvGrpSpPr>
          <p:cNvPr id="32" name="组合 31"/>
          <p:cNvGrpSpPr/>
          <p:nvPr/>
        </p:nvGrpSpPr>
        <p:grpSpPr>
          <a:xfrm>
            <a:off x="9320519" y="4091583"/>
            <a:ext cx="1728000" cy="533400"/>
            <a:chOff x="755736" y="3075806"/>
            <a:chExt cx="1440000" cy="400050"/>
          </a:xfrm>
          <a:effectLst>
            <a:outerShdw blurRad="254000" dist="63500" dir="2700000" algn="tl" rotWithShape="0">
              <a:prstClr val="black">
                <a:alpha val="30000"/>
              </a:prstClr>
            </a:outerShdw>
          </a:effectLst>
        </p:grpSpPr>
        <p:sp>
          <p:nvSpPr>
            <p:cNvPr id="33" name="圆角矩形 32"/>
            <p:cNvSpPr/>
            <p:nvPr/>
          </p:nvSpPr>
          <p:spPr>
            <a:xfrm>
              <a:off x="755736" y="3082183"/>
              <a:ext cx="1440000" cy="360000"/>
            </a:xfrm>
            <a:prstGeom prst="roundRect">
              <a:avLst>
                <a:gd name="adj" fmla="val 50000"/>
              </a:avLst>
            </a:prstGeom>
            <a:solidFill>
              <a:srgbClr val="2225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867" dirty="0">
                <a:latin typeface="Impact" panose="020B0806030902050204" pitchFamily="34" charset="0"/>
                <a:ea typeface="思源黑体" panose="020B0500000000000000" pitchFamily="34" charset="-122"/>
              </a:endParaRPr>
            </a:p>
          </p:txBody>
        </p:sp>
        <p:sp>
          <p:nvSpPr>
            <p:cNvPr id="34" name="MH_SubTitle_1"/>
            <p:cNvSpPr/>
            <p:nvPr>
              <p:custDataLst>
                <p:tags r:id="rId14"/>
              </p:custDataLst>
            </p:nvPr>
          </p:nvSpPr>
          <p:spPr>
            <a:xfrm>
              <a:off x="838231" y="3075806"/>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867" b="1" dirty="0">
                  <a:solidFill>
                    <a:schemeClr val="bg1"/>
                  </a:solidFill>
                  <a:ea typeface="思源黑体" panose="020B0500000000000000" pitchFamily="34" charset="-122"/>
                </a:rPr>
                <a:t>产品四</a:t>
              </a:r>
            </a:p>
          </p:txBody>
        </p:sp>
      </p:grpSp>
      <p:grpSp>
        <p:nvGrpSpPr>
          <p:cNvPr id="42" name="组合 41"/>
          <p:cNvGrpSpPr/>
          <p:nvPr/>
        </p:nvGrpSpPr>
        <p:grpSpPr>
          <a:xfrm>
            <a:off x="727987" y="509031"/>
            <a:ext cx="3189637" cy="640990"/>
            <a:chOff x="947634" y="309304"/>
            <a:chExt cx="2392228" cy="480743"/>
          </a:xfrm>
        </p:grpSpPr>
        <p:sp>
          <p:nvSpPr>
            <p:cNvPr id="43"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44" name="文本框 43"/>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经营产品</a:t>
              </a:r>
            </a:p>
          </p:txBody>
        </p:sp>
      </p:grpSp>
    </p:spTree>
    <p:custDataLst>
      <p:tags r:id="rId1"/>
    </p:custDataLst>
    <p:extLst>
      <p:ext uri="{BB962C8B-B14F-4D97-AF65-F5344CB8AC3E}">
        <p14:creationId xmlns:p14="http://schemas.microsoft.com/office/powerpoint/2010/main" val="414091730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9"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9" fill="hold" grpId="0" nodeType="withEffect">
                                  <p:stCondLst>
                                    <p:cond delay="75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7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par>
                          <p:cTn id="37" fill="hold">
                            <p:stCondLst>
                              <p:cond delay="1250"/>
                            </p:stCondLst>
                            <p:childTnLst>
                              <p:par>
                                <p:cTn id="38" presetID="53" presetClass="entr" presetSubtype="16"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nodeType="withEffect">
                                  <p:stCondLst>
                                    <p:cond delay="2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nodeType="withEffect">
                                  <p:stCondLst>
                                    <p:cond delay="75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childTnLst>
                          </p:cTn>
                        </p:par>
                        <p:par>
                          <p:cTn id="58" fill="hold">
                            <p:stCondLst>
                              <p:cond delay="25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0"/>
                                        </p:tgtEl>
                                        <p:attrNameLst>
                                          <p:attrName>ppt_y</p:attrName>
                                        </p:attrNameLst>
                                      </p:cBhvr>
                                      <p:tavLst>
                                        <p:tav tm="0">
                                          <p:val>
                                            <p:strVal val="#ppt_y"/>
                                          </p:val>
                                        </p:tav>
                                        <p:tav tm="100000">
                                          <p:val>
                                            <p:strVal val="#ppt_y"/>
                                          </p:val>
                                        </p:tav>
                                      </p:tavLst>
                                    </p:anim>
                                    <p:anim calcmode="lin" valueType="num">
                                      <p:cBhvr>
                                        <p:cTn id="63"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0"/>
                                        </p:tgtEl>
                                      </p:cBhvr>
                                    </p:animEffect>
                                  </p:childTnLst>
                                </p:cTn>
                              </p:par>
                              <p:par>
                                <p:cTn id="66" presetID="41" presetClass="entr" presetSubtype="0" fill="hold" grpId="0" nodeType="withEffect">
                                  <p:stCondLst>
                                    <p:cond delay="500"/>
                                  </p:stCondLst>
                                  <p:iterate type="lt">
                                    <p:tmPct val="10000"/>
                                  </p:iterate>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1"/>
                                        </p:tgtEl>
                                        <p:attrNameLst>
                                          <p:attrName>ppt_y</p:attrName>
                                        </p:attrNameLst>
                                      </p:cBhvr>
                                      <p:tavLst>
                                        <p:tav tm="0">
                                          <p:val>
                                            <p:strVal val="#ppt_y"/>
                                          </p:val>
                                        </p:tav>
                                        <p:tav tm="100000">
                                          <p:val>
                                            <p:strVal val="#ppt_y"/>
                                          </p:val>
                                        </p:tav>
                                      </p:tavLst>
                                    </p:anim>
                                    <p:anim calcmode="lin" valueType="num">
                                      <p:cBhvr>
                                        <p:cTn id="7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1"/>
                                        </p:tgtEl>
                                      </p:cBhvr>
                                    </p:animEffect>
                                  </p:childTnLst>
                                </p:cTn>
                              </p:par>
                              <p:par>
                                <p:cTn id="73" presetID="41" presetClass="entr" presetSubtype="0" fill="hold" grpId="0" nodeType="withEffect">
                                  <p:stCondLst>
                                    <p:cond delay="1000"/>
                                  </p:stCondLst>
                                  <p:iterate type="lt">
                                    <p:tmPct val="10000"/>
                                  </p:iterate>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2"/>
                                        </p:tgtEl>
                                        <p:attrNameLst>
                                          <p:attrName>ppt_y</p:attrName>
                                        </p:attrNameLst>
                                      </p:cBhvr>
                                      <p:tavLst>
                                        <p:tav tm="0">
                                          <p:val>
                                            <p:strVal val="#ppt_y"/>
                                          </p:val>
                                        </p:tav>
                                        <p:tav tm="100000">
                                          <p:val>
                                            <p:strVal val="#ppt_y"/>
                                          </p:val>
                                        </p:tav>
                                      </p:tavLst>
                                    </p:anim>
                                    <p:anim calcmode="lin" valueType="num">
                                      <p:cBhvr>
                                        <p:cTn id="7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2"/>
                                        </p:tgtEl>
                                      </p:cBhvr>
                                    </p:animEffect>
                                  </p:childTnLst>
                                </p:cTn>
                              </p:par>
                              <p:par>
                                <p:cTn id="80" presetID="41" presetClass="entr" presetSubtype="0" fill="hold" grpId="0" nodeType="withEffect">
                                  <p:stCondLst>
                                    <p:cond delay="1500"/>
                                  </p:stCondLst>
                                  <p:iterate type="lt">
                                    <p:tmPct val="10000"/>
                                  </p:iterate>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23"/>
                                        </p:tgtEl>
                                        <p:attrNameLst>
                                          <p:attrName>ppt_y</p:attrName>
                                        </p:attrNameLst>
                                      </p:cBhvr>
                                      <p:tavLst>
                                        <p:tav tm="0">
                                          <p:val>
                                            <p:strVal val="#ppt_y"/>
                                          </p:val>
                                        </p:tav>
                                        <p:tav tm="100000">
                                          <p:val>
                                            <p:strVal val="#ppt_y"/>
                                          </p:val>
                                        </p:tav>
                                      </p:tavLst>
                                    </p:anim>
                                    <p:anim calcmode="lin" valueType="num">
                                      <p:cBhvr>
                                        <p:cTn id="8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0" animBg="1"/>
      <p:bldP spid="12" grpId="0" animBg="1"/>
      <p:bldP spid="13" grpId="0" animBg="1"/>
      <p:bldP spid="20" grpId="0"/>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633757" y="3390081"/>
            <a:ext cx="2525348" cy="38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1867" dirty="0">
                <a:solidFill>
                  <a:srgbClr val="BE824E"/>
                </a:solidFill>
                <a:ea typeface="思源黑体" panose="020B0500000000000000" pitchFamily="34" charset="-122"/>
              </a:rPr>
              <a:t>产品特色分析概述</a:t>
            </a:r>
          </a:p>
        </p:txBody>
      </p:sp>
      <p:sp>
        <p:nvSpPr>
          <p:cNvPr id="15" name="TextBox 34"/>
          <p:cNvSpPr txBox="1"/>
          <p:nvPr/>
        </p:nvSpPr>
        <p:spPr>
          <a:xfrm>
            <a:off x="626930" y="3775102"/>
            <a:ext cx="4220932" cy="1159035"/>
          </a:xfrm>
          <a:prstGeom prst="rect">
            <a:avLst/>
          </a:prstGeom>
          <a:noFill/>
        </p:spPr>
        <p:txBody>
          <a:bodyPr wrap="square" rtlCol="0">
            <a:spAutoFit/>
          </a:bodyPr>
          <a:lstStyle/>
          <a:p>
            <a:pPr>
              <a:lnSpc>
                <a:spcPct val="130000"/>
              </a:lnSpc>
              <a:defRPr/>
            </a:pPr>
            <a:r>
              <a:rPr lang="zh-CN" altLang="en-US" sz="1333" dirty="0">
                <a:solidFill>
                  <a:srgbClr val="7F7F7F"/>
                </a:solidFill>
                <a:latin typeface="思源黑体" panose="020B0500000000000000" pitchFamily="34" charset="-122"/>
                <a:ea typeface="思源黑体" panose="020B0500000000000000" pitchFamily="34" charset="-122"/>
              </a:rPr>
              <a:t>点击输入简要文字内容，文字内容需概括精炼，不用多余的文字修饰。点击输入简要文字内容，文字内容需概括精炼，不用多余的文字修饰。</a:t>
            </a:r>
          </a:p>
          <a:p>
            <a:pPr>
              <a:lnSpc>
                <a:spcPct val="130000"/>
              </a:lnSpc>
              <a:defRPr/>
            </a:pPr>
            <a:endParaRPr lang="zh-CN" altLang="en-US" sz="1333" dirty="0">
              <a:solidFill>
                <a:srgbClr val="7F7F7F"/>
              </a:solidFill>
              <a:latin typeface="思源黑体" panose="020B0500000000000000" pitchFamily="34" charset="-122"/>
              <a:ea typeface="思源黑体" panose="020B0500000000000000" pitchFamily="34" charset="-122"/>
            </a:endParaRPr>
          </a:p>
        </p:txBody>
      </p:sp>
      <p:sp>
        <p:nvSpPr>
          <p:cNvPr id="34" name="Isosceles Triangle 31">
            <a:extLst>
              <a:ext uri="{FF2B5EF4-FFF2-40B4-BE49-F238E27FC236}">
                <a16:creationId xmlns:a16="http://schemas.microsoft.com/office/drawing/2014/main" xmlns="" id="{C1EC14D8-BC5F-4A12-A647-E6BBD73FEC05}"/>
              </a:ext>
            </a:extLst>
          </p:cNvPr>
          <p:cNvSpPr/>
          <p:nvPr/>
        </p:nvSpPr>
        <p:spPr>
          <a:xfrm rot="16200000">
            <a:off x="5769829" y="-1315441"/>
            <a:ext cx="5103289" cy="7736647"/>
          </a:xfrm>
          <a:prstGeom prst="triangle">
            <a:avLst>
              <a:gd name="adj" fmla="val 100000"/>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35" name="Group 1">
            <a:extLst>
              <a:ext uri="{FF2B5EF4-FFF2-40B4-BE49-F238E27FC236}">
                <a16:creationId xmlns:a16="http://schemas.microsoft.com/office/drawing/2014/main" xmlns="" id="{BF293A6C-8E42-485B-BBDC-C6A7BC843BDA}"/>
              </a:ext>
            </a:extLst>
          </p:cNvPr>
          <p:cNvGrpSpPr/>
          <p:nvPr/>
        </p:nvGrpSpPr>
        <p:grpSpPr>
          <a:xfrm>
            <a:off x="5880093" y="775887"/>
            <a:ext cx="1782792" cy="3744777"/>
            <a:chOff x="5880014" y="497020"/>
            <a:chExt cx="1783437" cy="3746132"/>
          </a:xfrm>
        </p:grpSpPr>
        <p:sp>
          <p:nvSpPr>
            <p:cNvPr id="36" name="Freeform: Shape 3">
              <a:extLst>
                <a:ext uri="{FF2B5EF4-FFF2-40B4-BE49-F238E27FC236}">
                  <a16:creationId xmlns:a16="http://schemas.microsoft.com/office/drawing/2014/main" xmlns="" id="{C90052A4-83BA-40F2-8478-8D8DF0F4B536}"/>
                </a:ext>
              </a:extLst>
            </p:cNvPr>
            <p:cNvSpPr/>
            <p:nvPr/>
          </p:nvSpPr>
          <p:spPr>
            <a:xfrm flipH="1">
              <a:off x="5880014" y="497020"/>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bg1"/>
            </a:solidFill>
            <a:ln>
              <a:solidFill>
                <a:srgbClr val="DEF3F8"/>
              </a:solidFill>
            </a:ln>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00" tIns="793488" rIns="412601" bIns="793487" numCol="1" spcCol="1270" anchor="ctr" anchorCtr="0">
              <a:noAutofit/>
            </a:bodyPr>
            <a:lstStyle/>
            <a:p>
              <a:pPr algn="ctr" defTabSz="2888118">
                <a:lnSpc>
                  <a:spcPct val="90000"/>
                </a:lnSpc>
                <a:spcBef>
                  <a:spcPct val="0"/>
                </a:spcBef>
                <a:spcAft>
                  <a:spcPct val="35000"/>
                </a:spcAft>
              </a:pPr>
              <a:r>
                <a:rPr lang="en-US" sz="6497">
                  <a:solidFill>
                    <a:schemeClr val="tx1">
                      <a:lumMod val="65000"/>
                      <a:lumOff val="35000"/>
                    </a:schemeClr>
                  </a:solidFill>
                </a:rPr>
                <a:t> </a:t>
              </a:r>
            </a:p>
          </p:txBody>
        </p:sp>
        <p:sp>
          <p:nvSpPr>
            <p:cNvPr id="37" name="Freeform 30">
              <a:extLst>
                <a:ext uri="{FF2B5EF4-FFF2-40B4-BE49-F238E27FC236}">
                  <a16:creationId xmlns:a16="http://schemas.microsoft.com/office/drawing/2014/main" xmlns="" id="{88C18187-B43F-4926-A94B-08FF666BE65F}"/>
                </a:ext>
              </a:extLst>
            </p:cNvPr>
            <p:cNvSpPr>
              <a:spLocks noEditPoints="1"/>
            </p:cNvSpPr>
            <p:nvPr/>
          </p:nvSpPr>
          <p:spPr bwMode="auto">
            <a:xfrm>
              <a:off x="6551301" y="1706630"/>
              <a:ext cx="440860" cy="331463"/>
            </a:xfrm>
            <a:custGeom>
              <a:avLst/>
              <a:gdLst>
                <a:gd name="T0" fmla="*/ 212 w 228"/>
                <a:gd name="T1" fmla="*/ 19 h 172"/>
                <a:gd name="T2" fmla="*/ 19 w 228"/>
                <a:gd name="T3" fmla="*/ 0 h 172"/>
                <a:gd name="T4" fmla="*/ 0 w 228"/>
                <a:gd name="T5" fmla="*/ 121 h 172"/>
                <a:gd name="T6" fmla="*/ 86 w 228"/>
                <a:gd name="T7" fmla="*/ 140 h 172"/>
                <a:gd name="T8" fmla="*/ 72 w 228"/>
                <a:gd name="T9" fmla="*/ 164 h 172"/>
                <a:gd name="T10" fmla="*/ 72 w 228"/>
                <a:gd name="T11" fmla="*/ 172 h 172"/>
                <a:gd name="T12" fmla="*/ 144 w 228"/>
                <a:gd name="T13" fmla="*/ 168 h 172"/>
                <a:gd name="T14" fmla="*/ 128 w 228"/>
                <a:gd name="T15" fmla="*/ 164 h 172"/>
                <a:gd name="T16" fmla="*/ 156 w 228"/>
                <a:gd name="T17" fmla="*/ 140 h 172"/>
                <a:gd name="T18" fmla="*/ 175 w 228"/>
                <a:gd name="T19" fmla="*/ 172 h 172"/>
                <a:gd name="T20" fmla="*/ 228 w 228"/>
                <a:gd name="T21" fmla="*/ 153 h 172"/>
                <a:gd name="T22" fmla="*/ 212 w 228"/>
                <a:gd name="T23" fmla="*/ 40 h 172"/>
                <a:gd name="T24" fmla="*/ 94 w 228"/>
                <a:gd name="T25" fmla="*/ 140 h 172"/>
                <a:gd name="T26" fmla="*/ 120 w 228"/>
                <a:gd name="T27" fmla="*/ 164 h 172"/>
                <a:gd name="T28" fmla="*/ 156 w 228"/>
                <a:gd name="T29" fmla="*/ 132 h 172"/>
                <a:gd name="T30" fmla="*/ 8 w 228"/>
                <a:gd name="T31" fmla="*/ 121 h 172"/>
                <a:gd name="T32" fmla="*/ 156 w 228"/>
                <a:gd name="T33" fmla="*/ 120 h 172"/>
                <a:gd name="T34" fmla="*/ 156 w 228"/>
                <a:gd name="T35" fmla="*/ 59 h 172"/>
                <a:gd name="T36" fmla="*/ 8 w 228"/>
                <a:gd name="T37" fmla="*/ 112 h 172"/>
                <a:gd name="T38" fmla="*/ 19 w 228"/>
                <a:gd name="T39" fmla="*/ 8 h 172"/>
                <a:gd name="T40" fmla="*/ 204 w 228"/>
                <a:gd name="T41" fmla="*/ 19 h 172"/>
                <a:gd name="T42" fmla="*/ 175 w 228"/>
                <a:gd name="T43" fmla="*/ 40 h 172"/>
                <a:gd name="T44" fmla="*/ 220 w 228"/>
                <a:gd name="T45" fmla="*/ 153 h 172"/>
                <a:gd name="T46" fmla="*/ 175 w 228"/>
                <a:gd name="T47" fmla="*/ 164 h 172"/>
                <a:gd name="T48" fmla="*/ 164 w 228"/>
                <a:gd name="T49" fmla="*/ 59 h 172"/>
                <a:gd name="T50" fmla="*/ 209 w 228"/>
                <a:gd name="T51" fmla="*/ 48 h 172"/>
                <a:gd name="T52" fmla="*/ 220 w 228"/>
                <a:gd name="T53" fmla="*/ 153 h 172"/>
                <a:gd name="T54" fmla="*/ 188 w 228"/>
                <a:gd name="T55" fmla="*/ 56 h 172"/>
                <a:gd name="T56" fmla="*/ 188 w 228"/>
                <a:gd name="T57" fmla="*/ 64 h 172"/>
                <a:gd name="T58" fmla="*/ 200 w 228"/>
                <a:gd name="T59" fmla="*/ 60 h 172"/>
                <a:gd name="T60" fmla="*/ 193 w 228"/>
                <a:gd name="T61" fmla="*/ 140 h 172"/>
                <a:gd name="T62" fmla="*/ 184 w 228"/>
                <a:gd name="T63" fmla="*/ 148 h 172"/>
                <a:gd name="T64" fmla="*/ 192 w 228"/>
                <a:gd name="T65" fmla="*/ 156 h 172"/>
                <a:gd name="T66" fmla="*/ 200 w 228"/>
                <a:gd name="T67" fmla="*/ 149 h 172"/>
                <a:gd name="T68" fmla="*/ 193 w 228"/>
                <a:gd name="T69" fmla="*/ 1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8" h="172">
                  <a:moveTo>
                    <a:pt x="212" y="40"/>
                  </a:moveTo>
                  <a:cubicBezTo>
                    <a:pt x="212" y="19"/>
                    <a:pt x="212" y="19"/>
                    <a:pt x="212" y="19"/>
                  </a:cubicBezTo>
                  <a:cubicBezTo>
                    <a:pt x="212" y="9"/>
                    <a:pt x="203" y="0"/>
                    <a:pt x="193" y="0"/>
                  </a:cubicBezTo>
                  <a:cubicBezTo>
                    <a:pt x="19" y="0"/>
                    <a:pt x="19" y="0"/>
                    <a:pt x="19" y="0"/>
                  </a:cubicBezTo>
                  <a:cubicBezTo>
                    <a:pt x="9" y="0"/>
                    <a:pt x="0" y="9"/>
                    <a:pt x="0" y="19"/>
                  </a:cubicBezTo>
                  <a:cubicBezTo>
                    <a:pt x="0" y="121"/>
                    <a:pt x="0" y="121"/>
                    <a:pt x="0" y="121"/>
                  </a:cubicBezTo>
                  <a:cubicBezTo>
                    <a:pt x="0" y="131"/>
                    <a:pt x="9" y="140"/>
                    <a:pt x="19" y="140"/>
                  </a:cubicBezTo>
                  <a:cubicBezTo>
                    <a:pt x="86" y="140"/>
                    <a:pt x="86" y="140"/>
                    <a:pt x="86" y="140"/>
                  </a:cubicBezTo>
                  <a:cubicBezTo>
                    <a:pt x="84" y="164"/>
                    <a:pt x="84" y="164"/>
                    <a:pt x="84" y="164"/>
                  </a:cubicBezTo>
                  <a:cubicBezTo>
                    <a:pt x="72" y="164"/>
                    <a:pt x="72" y="164"/>
                    <a:pt x="72" y="164"/>
                  </a:cubicBezTo>
                  <a:cubicBezTo>
                    <a:pt x="70" y="164"/>
                    <a:pt x="68" y="166"/>
                    <a:pt x="68" y="168"/>
                  </a:cubicBezTo>
                  <a:cubicBezTo>
                    <a:pt x="68" y="170"/>
                    <a:pt x="70" y="172"/>
                    <a:pt x="72" y="172"/>
                  </a:cubicBezTo>
                  <a:cubicBezTo>
                    <a:pt x="140" y="172"/>
                    <a:pt x="140" y="172"/>
                    <a:pt x="140" y="172"/>
                  </a:cubicBezTo>
                  <a:cubicBezTo>
                    <a:pt x="142" y="172"/>
                    <a:pt x="144" y="170"/>
                    <a:pt x="144" y="168"/>
                  </a:cubicBezTo>
                  <a:cubicBezTo>
                    <a:pt x="144" y="166"/>
                    <a:pt x="142" y="164"/>
                    <a:pt x="140" y="164"/>
                  </a:cubicBezTo>
                  <a:cubicBezTo>
                    <a:pt x="128" y="164"/>
                    <a:pt x="128" y="164"/>
                    <a:pt x="128" y="164"/>
                  </a:cubicBezTo>
                  <a:cubicBezTo>
                    <a:pt x="126" y="140"/>
                    <a:pt x="126" y="140"/>
                    <a:pt x="126" y="140"/>
                  </a:cubicBezTo>
                  <a:cubicBezTo>
                    <a:pt x="156" y="140"/>
                    <a:pt x="156" y="140"/>
                    <a:pt x="156" y="140"/>
                  </a:cubicBezTo>
                  <a:cubicBezTo>
                    <a:pt x="156" y="153"/>
                    <a:pt x="156" y="153"/>
                    <a:pt x="156" y="153"/>
                  </a:cubicBezTo>
                  <a:cubicBezTo>
                    <a:pt x="156" y="163"/>
                    <a:pt x="165" y="172"/>
                    <a:pt x="175" y="172"/>
                  </a:cubicBezTo>
                  <a:cubicBezTo>
                    <a:pt x="209" y="172"/>
                    <a:pt x="209" y="172"/>
                    <a:pt x="209" y="172"/>
                  </a:cubicBezTo>
                  <a:cubicBezTo>
                    <a:pt x="219" y="172"/>
                    <a:pt x="228" y="163"/>
                    <a:pt x="228" y="153"/>
                  </a:cubicBezTo>
                  <a:cubicBezTo>
                    <a:pt x="228" y="59"/>
                    <a:pt x="228" y="59"/>
                    <a:pt x="228" y="59"/>
                  </a:cubicBezTo>
                  <a:cubicBezTo>
                    <a:pt x="228" y="50"/>
                    <a:pt x="221" y="42"/>
                    <a:pt x="212" y="40"/>
                  </a:cubicBezTo>
                  <a:close/>
                  <a:moveTo>
                    <a:pt x="92" y="164"/>
                  </a:moveTo>
                  <a:cubicBezTo>
                    <a:pt x="94" y="140"/>
                    <a:pt x="94" y="140"/>
                    <a:pt x="94" y="140"/>
                  </a:cubicBezTo>
                  <a:cubicBezTo>
                    <a:pt x="118" y="140"/>
                    <a:pt x="118" y="140"/>
                    <a:pt x="118" y="140"/>
                  </a:cubicBezTo>
                  <a:cubicBezTo>
                    <a:pt x="120" y="164"/>
                    <a:pt x="120" y="164"/>
                    <a:pt x="120" y="164"/>
                  </a:cubicBezTo>
                  <a:lnTo>
                    <a:pt x="92" y="164"/>
                  </a:lnTo>
                  <a:close/>
                  <a:moveTo>
                    <a:pt x="156" y="132"/>
                  </a:moveTo>
                  <a:cubicBezTo>
                    <a:pt x="19" y="132"/>
                    <a:pt x="19" y="132"/>
                    <a:pt x="19" y="132"/>
                  </a:cubicBezTo>
                  <a:cubicBezTo>
                    <a:pt x="13" y="132"/>
                    <a:pt x="8" y="127"/>
                    <a:pt x="8" y="121"/>
                  </a:cubicBezTo>
                  <a:cubicBezTo>
                    <a:pt x="8" y="120"/>
                    <a:pt x="8" y="120"/>
                    <a:pt x="8" y="120"/>
                  </a:cubicBezTo>
                  <a:cubicBezTo>
                    <a:pt x="156" y="120"/>
                    <a:pt x="156" y="120"/>
                    <a:pt x="156" y="120"/>
                  </a:cubicBezTo>
                  <a:lnTo>
                    <a:pt x="156" y="132"/>
                  </a:lnTo>
                  <a:close/>
                  <a:moveTo>
                    <a:pt x="156" y="59"/>
                  </a:moveTo>
                  <a:cubicBezTo>
                    <a:pt x="156" y="112"/>
                    <a:pt x="156" y="112"/>
                    <a:pt x="156" y="112"/>
                  </a:cubicBezTo>
                  <a:cubicBezTo>
                    <a:pt x="8" y="112"/>
                    <a:pt x="8" y="112"/>
                    <a:pt x="8" y="112"/>
                  </a:cubicBezTo>
                  <a:cubicBezTo>
                    <a:pt x="8" y="19"/>
                    <a:pt x="8" y="19"/>
                    <a:pt x="8" y="19"/>
                  </a:cubicBezTo>
                  <a:cubicBezTo>
                    <a:pt x="8" y="13"/>
                    <a:pt x="13" y="8"/>
                    <a:pt x="19" y="8"/>
                  </a:cubicBezTo>
                  <a:cubicBezTo>
                    <a:pt x="193" y="8"/>
                    <a:pt x="193" y="8"/>
                    <a:pt x="193" y="8"/>
                  </a:cubicBezTo>
                  <a:cubicBezTo>
                    <a:pt x="199" y="8"/>
                    <a:pt x="204" y="13"/>
                    <a:pt x="204" y="19"/>
                  </a:cubicBezTo>
                  <a:cubicBezTo>
                    <a:pt x="204" y="40"/>
                    <a:pt x="204" y="40"/>
                    <a:pt x="204" y="40"/>
                  </a:cubicBezTo>
                  <a:cubicBezTo>
                    <a:pt x="175" y="40"/>
                    <a:pt x="175" y="40"/>
                    <a:pt x="175" y="40"/>
                  </a:cubicBezTo>
                  <a:cubicBezTo>
                    <a:pt x="165" y="40"/>
                    <a:pt x="156" y="49"/>
                    <a:pt x="156" y="59"/>
                  </a:cubicBezTo>
                  <a:close/>
                  <a:moveTo>
                    <a:pt x="220" y="153"/>
                  </a:moveTo>
                  <a:cubicBezTo>
                    <a:pt x="220" y="159"/>
                    <a:pt x="215" y="164"/>
                    <a:pt x="209" y="164"/>
                  </a:cubicBezTo>
                  <a:cubicBezTo>
                    <a:pt x="175" y="164"/>
                    <a:pt x="175" y="164"/>
                    <a:pt x="175" y="164"/>
                  </a:cubicBezTo>
                  <a:cubicBezTo>
                    <a:pt x="169" y="164"/>
                    <a:pt x="164" y="159"/>
                    <a:pt x="164" y="153"/>
                  </a:cubicBezTo>
                  <a:cubicBezTo>
                    <a:pt x="164" y="59"/>
                    <a:pt x="164" y="59"/>
                    <a:pt x="164" y="59"/>
                  </a:cubicBezTo>
                  <a:cubicBezTo>
                    <a:pt x="164" y="53"/>
                    <a:pt x="169" y="48"/>
                    <a:pt x="175" y="48"/>
                  </a:cubicBezTo>
                  <a:cubicBezTo>
                    <a:pt x="209" y="48"/>
                    <a:pt x="209" y="48"/>
                    <a:pt x="209" y="48"/>
                  </a:cubicBezTo>
                  <a:cubicBezTo>
                    <a:pt x="215" y="48"/>
                    <a:pt x="220" y="53"/>
                    <a:pt x="220" y="59"/>
                  </a:cubicBezTo>
                  <a:lnTo>
                    <a:pt x="220" y="153"/>
                  </a:lnTo>
                  <a:close/>
                  <a:moveTo>
                    <a:pt x="196" y="56"/>
                  </a:moveTo>
                  <a:cubicBezTo>
                    <a:pt x="188" y="56"/>
                    <a:pt x="188" y="56"/>
                    <a:pt x="188" y="56"/>
                  </a:cubicBezTo>
                  <a:cubicBezTo>
                    <a:pt x="186" y="56"/>
                    <a:pt x="184" y="58"/>
                    <a:pt x="184" y="60"/>
                  </a:cubicBezTo>
                  <a:cubicBezTo>
                    <a:pt x="184" y="62"/>
                    <a:pt x="186" y="64"/>
                    <a:pt x="188" y="64"/>
                  </a:cubicBezTo>
                  <a:cubicBezTo>
                    <a:pt x="196" y="64"/>
                    <a:pt x="196" y="64"/>
                    <a:pt x="196" y="64"/>
                  </a:cubicBezTo>
                  <a:cubicBezTo>
                    <a:pt x="198" y="64"/>
                    <a:pt x="200" y="62"/>
                    <a:pt x="200" y="60"/>
                  </a:cubicBezTo>
                  <a:cubicBezTo>
                    <a:pt x="200" y="58"/>
                    <a:pt x="198" y="56"/>
                    <a:pt x="196" y="56"/>
                  </a:cubicBezTo>
                  <a:close/>
                  <a:moveTo>
                    <a:pt x="193" y="140"/>
                  </a:moveTo>
                  <a:cubicBezTo>
                    <a:pt x="192" y="140"/>
                    <a:pt x="192" y="140"/>
                    <a:pt x="192" y="140"/>
                  </a:cubicBezTo>
                  <a:cubicBezTo>
                    <a:pt x="187" y="140"/>
                    <a:pt x="184" y="143"/>
                    <a:pt x="184" y="148"/>
                  </a:cubicBezTo>
                  <a:cubicBezTo>
                    <a:pt x="184" y="149"/>
                    <a:pt x="184" y="149"/>
                    <a:pt x="184" y="149"/>
                  </a:cubicBezTo>
                  <a:cubicBezTo>
                    <a:pt x="184" y="153"/>
                    <a:pt x="187" y="156"/>
                    <a:pt x="192" y="156"/>
                  </a:cubicBezTo>
                  <a:cubicBezTo>
                    <a:pt x="193" y="156"/>
                    <a:pt x="193" y="156"/>
                    <a:pt x="193" y="156"/>
                  </a:cubicBezTo>
                  <a:cubicBezTo>
                    <a:pt x="197" y="156"/>
                    <a:pt x="200" y="153"/>
                    <a:pt x="200" y="149"/>
                  </a:cubicBezTo>
                  <a:cubicBezTo>
                    <a:pt x="200" y="148"/>
                    <a:pt x="200" y="148"/>
                    <a:pt x="200" y="148"/>
                  </a:cubicBezTo>
                  <a:cubicBezTo>
                    <a:pt x="200" y="143"/>
                    <a:pt x="197" y="140"/>
                    <a:pt x="193" y="140"/>
                  </a:cubicBezTo>
                  <a:close/>
                </a:path>
              </a:pathLst>
            </a:custGeom>
            <a:solidFill>
              <a:srgbClr val="22252A"/>
            </a:solidFill>
            <a:ln>
              <a:noFill/>
            </a:ln>
            <a:extLst/>
          </p:spPr>
          <p:txBody>
            <a:bodyPr vert="horz" wrap="square" lIns="91407" tIns="45704" rIns="91407" bIns="45704" numCol="1" anchor="t" anchorCtr="0" compatLnSpc="1">
              <a:prstTxWarp prst="textNoShape">
                <a:avLst/>
              </a:prstTxWarp>
            </a:bodyPr>
            <a:lstStyle/>
            <a:p>
              <a:endParaRPr lang="en-US" sz="2000">
                <a:solidFill>
                  <a:schemeClr val="tx1">
                    <a:lumMod val="65000"/>
                    <a:lumOff val="35000"/>
                  </a:schemeClr>
                </a:solidFill>
              </a:endParaRPr>
            </a:p>
          </p:txBody>
        </p:sp>
        <p:sp>
          <p:nvSpPr>
            <p:cNvPr id="38" name="TextBox 18">
              <a:extLst>
                <a:ext uri="{FF2B5EF4-FFF2-40B4-BE49-F238E27FC236}">
                  <a16:creationId xmlns:a16="http://schemas.microsoft.com/office/drawing/2014/main" xmlns="" id="{E484787B-E383-4604-A0E4-58A9B6A32827}"/>
                </a:ext>
              </a:extLst>
            </p:cNvPr>
            <p:cNvSpPr txBox="1"/>
            <p:nvPr/>
          </p:nvSpPr>
          <p:spPr>
            <a:xfrm>
              <a:off x="5970935" y="2189128"/>
              <a:ext cx="1601594" cy="297529"/>
            </a:xfrm>
            <a:prstGeom prst="rect">
              <a:avLst/>
            </a:prstGeom>
            <a:noFill/>
          </p:spPr>
          <p:txBody>
            <a:bodyPr wrap="square" lIns="91407" tIns="45704" rIns="91407" bIns="45704" rtlCol="0">
              <a:spAutoFit/>
            </a:bodyPr>
            <a:lstStyle/>
            <a:p>
              <a:pPr algn="ctr"/>
              <a:r>
                <a:rPr lang="zh-CN" altLang="en-US" sz="1333"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rPr>
                <a:t>产品特色</a:t>
              </a:r>
              <a:endParaRPr lang="id-ID" altLang="zh-CN" sz="1333"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endParaRPr>
            </a:p>
          </p:txBody>
        </p:sp>
        <p:sp>
          <p:nvSpPr>
            <p:cNvPr id="39" name="Rectangle 19">
              <a:extLst>
                <a:ext uri="{FF2B5EF4-FFF2-40B4-BE49-F238E27FC236}">
                  <a16:creationId xmlns:a16="http://schemas.microsoft.com/office/drawing/2014/main" xmlns="" id="{907C2877-58C3-49B0-8764-EF54DC110712}"/>
                </a:ext>
              </a:extLst>
            </p:cNvPr>
            <p:cNvSpPr/>
            <p:nvPr/>
          </p:nvSpPr>
          <p:spPr>
            <a:xfrm>
              <a:off x="5970936" y="2491197"/>
              <a:ext cx="1601593" cy="946498"/>
            </a:xfrm>
            <a:prstGeom prst="rect">
              <a:avLst/>
            </a:prstGeom>
          </p:spPr>
          <p:txBody>
            <a:bodyPr wrap="square">
              <a:spAutoFit/>
            </a:bodyPr>
            <a:lstStyle/>
            <a:p>
              <a:pPr algn="ctr">
                <a:lnSpc>
                  <a:spcPct val="130000"/>
                </a:lnSpc>
                <a:defRPr/>
              </a:pPr>
              <a:r>
                <a:rPr lang="zh-CN" altLang="en-US" sz="1067" dirty="0">
                  <a:solidFill>
                    <a:srgbClr val="7F7F7F"/>
                  </a:solidFill>
                  <a:latin typeface="思源黑体" panose="020B0500000000000000" pitchFamily="34" charset="-122"/>
                  <a:ea typeface="思源黑体" panose="020B0500000000000000" pitchFamily="34" charset="-122"/>
                </a:rPr>
                <a:t>点击输入简要文字内容文字内容需概括精炼不用多余的文字修饰点击输入简要文字</a:t>
              </a:r>
            </a:p>
          </p:txBody>
        </p:sp>
      </p:grpSp>
      <p:sp>
        <p:nvSpPr>
          <p:cNvPr id="44" name="Rectangle 24">
            <a:extLst>
              <a:ext uri="{FF2B5EF4-FFF2-40B4-BE49-F238E27FC236}">
                <a16:creationId xmlns:a16="http://schemas.microsoft.com/office/drawing/2014/main" xmlns="" id="{49A3BA1D-5D4E-4B8E-883B-A698FAAB840B}"/>
              </a:ext>
            </a:extLst>
          </p:cNvPr>
          <p:cNvSpPr/>
          <p:nvPr/>
        </p:nvSpPr>
        <p:spPr>
          <a:xfrm>
            <a:off x="690796" y="4965171"/>
            <a:ext cx="1201747" cy="299954"/>
          </a:xfrm>
          <a:prstGeom prst="rect">
            <a:avLst/>
          </a:prstGeom>
        </p:spPr>
        <p:txBody>
          <a:bodyPr wrap="square">
            <a:spAutoFit/>
          </a:bodyPr>
          <a:lstStyle/>
          <a:p>
            <a:r>
              <a:rPr lang="en-US" sz="1349" b="1" dirty="0">
                <a:solidFill>
                  <a:schemeClr val="tx1">
                    <a:lumMod val="65000"/>
                    <a:lumOff val="35000"/>
                  </a:schemeClr>
                </a:solidFill>
                <a:latin typeface="Montserrat" panose="00000500000000000000" pitchFamily="50" charset="0"/>
                <a:cs typeface="Segoe UI Light" panose="020B0502040204020203" pitchFamily="34" charset="0"/>
              </a:rPr>
              <a:t>920K</a:t>
            </a:r>
          </a:p>
        </p:txBody>
      </p:sp>
      <p:sp>
        <p:nvSpPr>
          <p:cNvPr id="45" name="Rectangle 25">
            <a:extLst>
              <a:ext uri="{FF2B5EF4-FFF2-40B4-BE49-F238E27FC236}">
                <a16:creationId xmlns:a16="http://schemas.microsoft.com/office/drawing/2014/main" xmlns="" id="{2364FBEC-195F-415C-9AA9-65D06061DFA8}"/>
              </a:ext>
            </a:extLst>
          </p:cNvPr>
          <p:cNvSpPr/>
          <p:nvPr/>
        </p:nvSpPr>
        <p:spPr>
          <a:xfrm>
            <a:off x="1784412" y="4965171"/>
            <a:ext cx="1201747" cy="299954"/>
          </a:xfrm>
          <a:prstGeom prst="rect">
            <a:avLst/>
          </a:prstGeom>
        </p:spPr>
        <p:txBody>
          <a:bodyPr wrap="square">
            <a:spAutoFit/>
          </a:bodyPr>
          <a:lstStyle/>
          <a:p>
            <a:r>
              <a:rPr lang="en-US" sz="1349" b="1" dirty="0">
                <a:solidFill>
                  <a:schemeClr val="tx1">
                    <a:lumMod val="65000"/>
                    <a:lumOff val="35000"/>
                  </a:schemeClr>
                </a:solidFill>
                <a:latin typeface="Montserrat" panose="00000500000000000000" pitchFamily="50" charset="0"/>
                <a:cs typeface="Segoe UI Light" panose="020B0502040204020203" pitchFamily="34" charset="0"/>
              </a:rPr>
              <a:t>130K</a:t>
            </a:r>
          </a:p>
        </p:txBody>
      </p:sp>
      <p:sp>
        <p:nvSpPr>
          <p:cNvPr id="46" name="Rectangle 26">
            <a:extLst>
              <a:ext uri="{FF2B5EF4-FFF2-40B4-BE49-F238E27FC236}">
                <a16:creationId xmlns:a16="http://schemas.microsoft.com/office/drawing/2014/main" xmlns="" id="{086E54EF-DAD4-494A-90BD-3BCD9A480979}"/>
              </a:ext>
            </a:extLst>
          </p:cNvPr>
          <p:cNvSpPr/>
          <p:nvPr/>
        </p:nvSpPr>
        <p:spPr>
          <a:xfrm>
            <a:off x="2878029" y="4965171"/>
            <a:ext cx="1201747" cy="299954"/>
          </a:xfrm>
          <a:prstGeom prst="rect">
            <a:avLst/>
          </a:prstGeom>
        </p:spPr>
        <p:txBody>
          <a:bodyPr wrap="square">
            <a:spAutoFit/>
          </a:bodyPr>
          <a:lstStyle/>
          <a:p>
            <a:r>
              <a:rPr lang="en-US" sz="1349" b="1" dirty="0">
                <a:solidFill>
                  <a:schemeClr val="tx1">
                    <a:lumMod val="65000"/>
                    <a:lumOff val="35000"/>
                  </a:schemeClr>
                </a:solidFill>
                <a:latin typeface="Montserrat" panose="00000500000000000000" pitchFamily="50" charset="0"/>
                <a:cs typeface="Segoe UI Light" panose="020B0502040204020203" pitchFamily="34" charset="0"/>
              </a:rPr>
              <a:t>160K</a:t>
            </a:r>
          </a:p>
        </p:txBody>
      </p:sp>
      <p:sp>
        <p:nvSpPr>
          <p:cNvPr id="47" name="Rectangle 27">
            <a:extLst>
              <a:ext uri="{FF2B5EF4-FFF2-40B4-BE49-F238E27FC236}">
                <a16:creationId xmlns:a16="http://schemas.microsoft.com/office/drawing/2014/main" xmlns="" id="{A3420B03-9921-4B6E-A6BF-DE9E459C2709}"/>
              </a:ext>
            </a:extLst>
          </p:cNvPr>
          <p:cNvSpPr/>
          <p:nvPr/>
        </p:nvSpPr>
        <p:spPr>
          <a:xfrm>
            <a:off x="690797" y="5325937"/>
            <a:ext cx="828028" cy="400110"/>
          </a:xfrm>
          <a:prstGeom prst="rect">
            <a:avLst/>
          </a:prstGeom>
        </p:spPr>
        <p:txBody>
          <a:bodyPr wrap="square">
            <a:spAutoFit/>
          </a:bodyPr>
          <a:lstStyle/>
          <a:p>
            <a:r>
              <a:rPr lang="en-US" sz="1000" b="1" dirty="0">
                <a:solidFill>
                  <a:schemeClr val="tx1">
                    <a:lumMod val="65000"/>
                    <a:lumOff val="35000"/>
                  </a:schemeClr>
                </a:solidFill>
                <a:latin typeface="Montserrat" panose="00000500000000000000" pitchFamily="50" charset="0"/>
                <a:cs typeface="Segoe UI Light" panose="020B0502040204020203" pitchFamily="34" charset="0"/>
              </a:rPr>
              <a:t>Text Here</a:t>
            </a:r>
          </a:p>
        </p:txBody>
      </p:sp>
      <p:sp>
        <p:nvSpPr>
          <p:cNvPr id="48" name="Rectangle 28">
            <a:extLst>
              <a:ext uri="{FF2B5EF4-FFF2-40B4-BE49-F238E27FC236}">
                <a16:creationId xmlns:a16="http://schemas.microsoft.com/office/drawing/2014/main" xmlns="" id="{263FDED8-8A08-44CC-9E04-77511CF6481D}"/>
              </a:ext>
            </a:extLst>
          </p:cNvPr>
          <p:cNvSpPr/>
          <p:nvPr/>
        </p:nvSpPr>
        <p:spPr>
          <a:xfrm>
            <a:off x="1784413" y="5325937"/>
            <a:ext cx="828028" cy="400110"/>
          </a:xfrm>
          <a:prstGeom prst="rect">
            <a:avLst/>
          </a:prstGeom>
        </p:spPr>
        <p:txBody>
          <a:bodyPr wrap="square">
            <a:spAutoFit/>
          </a:bodyPr>
          <a:lstStyle/>
          <a:p>
            <a:r>
              <a:rPr lang="en-US" sz="1000" b="1" dirty="0">
                <a:solidFill>
                  <a:schemeClr val="tx1">
                    <a:lumMod val="65000"/>
                    <a:lumOff val="35000"/>
                  </a:schemeClr>
                </a:solidFill>
                <a:latin typeface="Montserrat" panose="00000500000000000000" pitchFamily="50" charset="0"/>
                <a:cs typeface="Segoe UI Light" panose="020B0502040204020203" pitchFamily="34" charset="0"/>
              </a:rPr>
              <a:t>Text Here</a:t>
            </a:r>
          </a:p>
        </p:txBody>
      </p:sp>
      <p:sp>
        <p:nvSpPr>
          <p:cNvPr id="49" name="Rectangle 29">
            <a:extLst>
              <a:ext uri="{FF2B5EF4-FFF2-40B4-BE49-F238E27FC236}">
                <a16:creationId xmlns:a16="http://schemas.microsoft.com/office/drawing/2014/main" xmlns="" id="{BC9EBED7-B652-45B1-B138-AB2733BC2FD0}"/>
              </a:ext>
            </a:extLst>
          </p:cNvPr>
          <p:cNvSpPr/>
          <p:nvPr/>
        </p:nvSpPr>
        <p:spPr>
          <a:xfrm>
            <a:off x="2878029" y="5325937"/>
            <a:ext cx="828028" cy="400110"/>
          </a:xfrm>
          <a:prstGeom prst="rect">
            <a:avLst/>
          </a:prstGeom>
        </p:spPr>
        <p:txBody>
          <a:bodyPr wrap="square">
            <a:spAutoFit/>
          </a:bodyPr>
          <a:lstStyle/>
          <a:p>
            <a:r>
              <a:rPr lang="en-US" sz="1000" b="1" dirty="0">
                <a:solidFill>
                  <a:schemeClr val="tx1">
                    <a:lumMod val="65000"/>
                    <a:lumOff val="35000"/>
                  </a:schemeClr>
                </a:solidFill>
                <a:latin typeface="Montserrat" panose="00000500000000000000" pitchFamily="50" charset="0"/>
                <a:cs typeface="Segoe UI Light" panose="020B0502040204020203" pitchFamily="34" charset="0"/>
              </a:rPr>
              <a:t>Text Here</a:t>
            </a:r>
          </a:p>
        </p:txBody>
      </p:sp>
      <p:sp>
        <p:nvSpPr>
          <p:cNvPr id="50" name="Freeform 141">
            <a:extLst>
              <a:ext uri="{FF2B5EF4-FFF2-40B4-BE49-F238E27FC236}">
                <a16:creationId xmlns:a16="http://schemas.microsoft.com/office/drawing/2014/main" xmlns="" id="{39521507-96E6-44DC-878F-FA5971429429}"/>
              </a:ext>
            </a:extLst>
          </p:cNvPr>
          <p:cNvSpPr>
            <a:spLocks noEditPoints="1"/>
          </p:cNvSpPr>
          <p:nvPr/>
        </p:nvSpPr>
        <p:spPr bwMode="auto">
          <a:xfrm>
            <a:off x="855907" y="2353527"/>
            <a:ext cx="637627" cy="621275"/>
          </a:xfrm>
          <a:custGeom>
            <a:avLst/>
            <a:gdLst>
              <a:gd name="T0" fmla="*/ 144 w 196"/>
              <a:gd name="T1" fmla="*/ 4 h 192"/>
              <a:gd name="T2" fmla="*/ 136 w 196"/>
              <a:gd name="T3" fmla="*/ 20 h 192"/>
              <a:gd name="T4" fmla="*/ 96 w 196"/>
              <a:gd name="T5" fmla="*/ 0 h 192"/>
              <a:gd name="T6" fmla="*/ 56 w 196"/>
              <a:gd name="T7" fmla="*/ 20 h 192"/>
              <a:gd name="T8" fmla="*/ 48 w 196"/>
              <a:gd name="T9" fmla="*/ 4 h 192"/>
              <a:gd name="T10" fmla="*/ 0 w 196"/>
              <a:gd name="T11" fmla="*/ 32 h 192"/>
              <a:gd name="T12" fmla="*/ 184 w 196"/>
              <a:gd name="T13" fmla="*/ 192 h 192"/>
              <a:gd name="T14" fmla="*/ 184 w 196"/>
              <a:gd name="T15" fmla="*/ 20 h 192"/>
              <a:gd name="T16" fmla="*/ 12 w 196"/>
              <a:gd name="T17" fmla="*/ 184 h 192"/>
              <a:gd name="T18" fmla="*/ 12 w 196"/>
              <a:gd name="T19" fmla="*/ 28 h 192"/>
              <a:gd name="T20" fmla="*/ 52 w 196"/>
              <a:gd name="T21" fmla="*/ 44 h 192"/>
              <a:gd name="T22" fmla="*/ 92 w 196"/>
              <a:gd name="T23" fmla="*/ 28 h 192"/>
              <a:gd name="T24" fmla="*/ 100 w 196"/>
              <a:gd name="T25" fmla="*/ 40 h 192"/>
              <a:gd name="T26" fmla="*/ 136 w 196"/>
              <a:gd name="T27" fmla="*/ 40 h 192"/>
              <a:gd name="T28" fmla="*/ 144 w 196"/>
              <a:gd name="T29" fmla="*/ 28 h 192"/>
              <a:gd name="T30" fmla="*/ 188 w 196"/>
              <a:gd name="T31" fmla="*/ 180 h 192"/>
              <a:gd name="T32" fmla="*/ 48 w 196"/>
              <a:gd name="T33" fmla="*/ 60 h 192"/>
              <a:gd name="T34" fmla="*/ 32 w 196"/>
              <a:gd name="T35" fmla="*/ 68 h 192"/>
              <a:gd name="T36" fmla="*/ 32 w 196"/>
              <a:gd name="T37" fmla="*/ 76 h 192"/>
              <a:gd name="T38" fmla="*/ 88 w 196"/>
              <a:gd name="T39" fmla="*/ 84 h 192"/>
              <a:gd name="T40" fmla="*/ 64 w 196"/>
              <a:gd name="T41" fmla="*/ 84 h 192"/>
              <a:gd name="T42" fmla="*/ 80 w 196"/>
              <a:gd name="T43" fmla="*/ 76 h 192"/>
              <a:gd name="T44" fmla="*/ 104 w 196"/>
              <a:gd name="T45" fmla="*/ 84 h 192"/>
              <a:gd name="T46" fmla="*/ 104 w 196"/>
              <a:gd name="T47" fmla="*/ 60 h 192"/>
              <a:gd name="T48" fmla="*/ 120 w 196"/>
              <a:gd name="T49" fmla="*/ 68 h 192"/>
              <a:gd name="T50" fmla="*/ 112 w 196"/>
              <a:gd name="T51" fmla="*/ 68 h 192"/>
              <a:gd name="T52" fmla="*/ 168 w 196"/>
              <a:gd name="T53" fmla="*/ 60 h 192"/>
              <a:gd name="T54" fmla="*/ 152 w 196"/>
              <a:gd name="T55" fmla="*/ 68 h 192"/>
              <a:gd name="T56" fmla="*/ 152 w 196"/>
              <a:gd name="T57" fmla="*/ 76 h 192"/>
              <a:gd name="T58" fmla="*/ 48 w 196"/>
              <a:gd name="T59" fmla="*/ 124 h 192"/>
              <a:gd name="T60" fmla="*/ 24 w 196"/>
              <a:gd name="T61" fmla="*/ 124 h 192"/>
              <a:gd name="T62" fmla="*/ 40 w 196"/>
              <a:gd name="T63" fmla="*/ 116 h 192"/>
              <a:gd name="T64" fmla="*/ 64 w 196"/>
              <a:gd name="T65" fmla="*/ 124 h 192"/>
              <a:gd name="T66" fmla="*/ 64 w 196"/>
              <a:gd name="T67" fmla="*/ 100 h 192"/>
              <a:gd name="T68" fmla="*/ 80 w 196"/>
              <a:gd name="T69" fmla="*/ 108 h 192"/>
              <a:gd name="T70" fmla="*/ 72 w 196"/>
              <a:gd name="T71" fmla="*/ 108 h 192"/>
              <a:gd name="T72" fmla="*/ 128 w 196"/>
              <a:gd name="T73" fmla="*/ 100 h 192"/>
              <a:gd name="T74" fmla="*/ 112 w 196"/>
              <a:gd name="T75" fmla="*/ 108 h 192"/>
              <a:gd name="T76" fmla="*/ 112 w 196"/>
              <a:gd name="T77" fmla="*/ 116 h 192"/>
              <a:gd name="T78" fmla="*/ 168 w 196"/>
              <a:gd name="T79" fmla="*/ 124 h 192"/>
              <a:gd name="T80" fmla="*/ 144 w 196"/>
              <a:gd name="T81" fmla="*/ 124 h 192"/>
              <a:gd name="T82" fmla="*/ 160 w 196"/>
              <a:gd name="T83" fmla="*/ 116 h 192"/>
              <a:gd name="T84" fmla="*/ 24 w 196"/>
              <a:gd name="T85" fmla="*/ 164 h 192"/>
              <a:gd name="T86" fmla="*/ 24 w 196"/>
              <a:gd name="T87" fmla="*/ 140 h 192"/>
              <a:gd name="T88" fmla="*/ 40 w 196"/>
              <a:gd name="T89" fmla="*/ 148 h 192"/>
              <a:gd name="T90" fmla="*/ 32 w 196"/>
              <a:gd name="T91" fmla="*/ 148 h 192"/>
              <a:gd name="T92" fmla="*/ 88 w 196"/>
              <a:gd name="T93" fmla="*/ 140 h 192"/>
              <a:gd name="T94" fmla="*/ 72 w 196"/>
              <a:gd name="T95" fmla="*/ 148 h 192"/>
              <a:gd name="T96" fmla="*/ 72 w 196"/>
              <a:gd name="T97" fmla="*/ 156 h 192"/>
              <a:gd name="T98" fmla="*/ 128 w 196"/>
              <a:gd name="T99" fmla="*/ 164 h 192"/>
              <a:gd name="T100" fmla="*/ 104 w 196"/>
              <a:gd name="T101" fmla="*/ 164 h 192"/>
              <a:gd name="T102" fmla="*/ 120 w 196"/>
              <a:gd name="T103" fmla="*/ 156 h 192"/>
              <a:gd name="T104" fmla="*/ 144 w 196"/>
              <a:gd name="T105" fmla="*/ 164 h 192"/>
              <a:gd name="T106" fmla="*/ 144 w 196"/>
              <a:gd name="T107" fmla="*/ 140 h 192"/>
              <a:gd name="T108" fmla="*/ 160 w 196"/>
              <a:gd name="T109" fmla="*/ 148 h 192"/>
              <a:gd name="T110" fmla="*/ 152 w 196"/>
              <a:gd name="T111" fmla="*/ 1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192">
                <a:moveTo>
                  <a:pt x="184" y="20"/>
                </a:moveTo>
                <a:cubicBezTo>
                  <a:pt x="144" y="20"/>
                  <a:pt x="144" y="20"/>
                  <a:pt x="144" y="20"/>
                </a:cubicBezTo>
                <a:cubicBezTo>
                  <a:pt x="144" y="4"/>
                  <a:pt x="144" y="4"/>
                  <a:pt x="144" y="4"/>
                </a:cubicBezTo>
                <a:cubicBezTo>
                  <a:pt x="144" y="2"/>
                  <a:pt x="142" y="0"/>
                  <a:pt x="140" y="0"/>
                </a:cubicBezTo>
                <a:cubicBezTo>
                  <a:pt x="138" y="0"/>
                  <a:pt x="136" y="2"/>
                  <a:pt x="136" y="4"/>
                </a:cubicBezTo>
                <a:cubicBezTo>
                  <a:pt x="136" y="20"/>
                  <a:pt x="136" y="20"/>
                  <a:pt x="136" y="20"/>
                </a:cubicBezTo>
                <a:cubicBezTo>
                  <a:pt x="100" y="20"/>
                  <a:pt x="100" y="20"/>
                  <a:pt x="100" y="20"/>
                </a:cubicBezTo>
                <a:cubicBezTo>
                  <a:pt x="100" y="4"/>
                  <a:pt x="100" y="4"/>
                  <a:pt x="100" y="4"/>
                </a:cubicBezTo>
                <a:cubicBezTo>
                  <a:pt x="100" y="2"/>
                  <a:pt x="98" y="0"/>
                  <a:pt x="96" y="0"/>
                </a:cubicBezTo>
                <a:cubicBezTo>
                  <a:pt x="94" y="0"/>
                  <a:pt x="92" y="2"/>
                  <a:pt x="92" y="4"/>
                </a:cubicBezTo>
                <a:cubicBezTo>
                  <a:pt x="92" y="20"/>
                  <a:pt x="92" y="20"/>
                  <a:pt x="92" y="20"/>
                </a:cubicBezTo>
                <a:cubicBezTo>
                  <a:pt x="56" y="20"/>
                  <a:pt x="56" y="20"/>
                  <a:pt x="56" y="20"/>
                </a:cubicBezTo>
                <a:cubicBezTo>
                  <a:pt x="56" y="4"/>
                  <a:pt x="56" y="4"/>
                  <a:pt x="56" y="4"/>
                </a:cubicBezTo>
                <a:cubicBezTo>
                  <a:pt x="56" y="2"/>
                  <a:pt x="54" y="0"/>
                  <a:pt x="52" y="0"/>
                </a:cubicBezTo>
                <a:cubicBezTo>
                  <a:pt x="50" y="0"/>
                  <a:pt x="48" y="2"/>
                  <a:pt x="48" y="4"/>
                </a:cubicBezTo>
                <a:cubicBezTo>
                  <a:pt x="48" y="20"/>
                  <a:pt x="48" y="20"/>
                  <a:pt x="48" y="20"/>
                </a:cubicBezTo>
                <a:cubicBezTo>
                  <a:pt x="12" y="20"/>
                  <a:pt x="12" y="20"/>
                  <a:pt x="12" y="20"/>
                </a:cubicBezTo>
                <a:cubicBezTo>
                  <a:pt x="5" y="20"/>
                  <a:pt x="0" y="25"/>
                  <a:pt x="0" y="32"/>
                </a:cubicBezTo>
                <a:cubicBezTo>
                  <a:pt x="0" y="180"/>
                  <a:pt x="0" y="180"/>
                  <a:pt x="0" y="180"/>
                </a:cubicBezTo>
                <a:cubicBezTo>
                  <a:pt x="0" y="187"/>
                  <a:pt x="5" y="192"/>
                  <a:pt x="12" y="192"/>
                </a:cubicBezTo>
                <a:cubicBezTo>
                  <a:pt x="184" y="192"/>
                  <a:pt x="184" y="192"/>
                  <a:pt x="184" y="192"/>
                </a:cubicBezTo>
                <a:cubicBezTo>
                  <a:pt x="191" y="192"/>
                  <a:pt x="196" y="187"/>
                  <a:pt x="196" y="180"/>
                </a:cubicBezTo>
                <a:cubicBezTo>
                  <a:pt x="196" y="32"/>
                  <a:pt x="196" y="32"/>
                  <a:pt x="196" y="32"/>
                </a:cubicBezTo>
                <a:cubicBezTo>
                  <a:pt x="196" y="25"/>
                  <a:pt x="191" y="20"/>
                  <a:pt x="184" y="20"/>
                </a:cubicBezTo>
                <a:close/>
                <a:moveTo>
                  <a:pt x="188" y="180"/>
                </a:moveTo>
                <a:cubicBezTo>
                  <a:pt x="188" y="182"/>
                  <a:pt x="186" y="184"/>
                  <a:pt x="184" y="184"/>
                </a:cubicBezTo>
                <a:cubicBezTo>
                  <a:pt x="12" y="184"/>
                  <a:pt x="12" y="184"/>
                  <a:pt x="12" y="184"/>
                </a:cubicBezTo>
                <a:cubicBezTo>
                  <a:pt x="10" y="184"/>
                  <a:pt x="8" y="182"/>
                  <a:pt x="8" y="180"/>
                </a:cubicBezTo>
                <a:cubicBezTo>
                  <a:pt x="8" y="32"/>
                  <a:pt x="8" y="32"/>
                  <a:pt x="8" y="32"/>
                </a:cubicBezTo>
                <a:cubicBezTo>
                  <a:pt x="8" y="30"/>
                  <a:pt x="10" y="28"/>
                  <a:pt x="12" y="28"/>
                </a:cubicBezTo>
                <a:cubicBezTo>
                  <a:pt x="48" y="28"/>
                  <a:pt x="48" y="28"/>
                  <a:pt x="48" y="28"/>
                </a:cubicBezTo>
                <a:cubicBezTo>
                  <a:pt x="48" y="40"/>
                  <a:pt x="48" y="40"/>
                  <a:pt x="48" y="40"/>
                </a:cubicBezTo>
                <a:cubicBezTo>
                  <a:pt x="48" y="42"/>
                  <a:pt x="50" y="44"/>
                  <a:pt x="52" y="44"/>
                </a:cubicBezTo>
                <a:cubicBezTo>
                  <a:pt x="54" y="44"/>
                  <a:pt x="56" y="42"/>
                  <a:pt x="56" y="40"/>
                </a:cubicBezTo>
                <a:cubicBezTo>
                  <a:pt x="56" y="28"/>
                  <a:pt x="56" y="28"/>
                  <a:pt x="56" y="28"/>
                </a:cubicBezTo>
                <a:cubicBezTo>
                  <a:pt x="92" y="28"/>
                  <a:pt x="92" y="28"/>
                  <a:pt x="92" y="28"/>
                </a:cubicBezTo>
                <a:cubicBezTo>
                  <a:pt x="92" y="40"/>
                  <a:pt x="92" y="40"/>
                  <a:pt x="92" y="40"/>
                </a:cubicBezTo>
                <a:cubicBezTo>
                  <a:pt x="92" y="42"/>
                  <a:pt x="94" y="44"/>
                  <a:pt x="96" y="44"/>
                </a:cubicBezTo>
                <a:cubicBezTo>
                  <a:pt x="98" y="44"/>
                  <a:pt x="100" y="42"/>
                  <a:pt x="100" y="40"/>
                </a:cubicBezTo>
                <a:cubicBezTo>
                  <a:pt x="100" y="28"/>
                  <a:pt x="100" y="28"/>
                  <a:pt x="100" y="28"/>
                </a:cubicBezTo>
                <a:cubicBezTo>
                  <a:pt x="136" y="28"/>
                  <a:pt x="136" y="28"/>
                  <a:pt x="136" y="28"/>
                </a:cubicBezTo>
                <a:cubicBezTo>
                  <a:pt x="136" y="40"/>
                  <a:pt x="136" y="40"/>
                  <a:pt x="136" y="40"/>
                </a:cubicBezTo>
                <a:cubicBezTo>
                  <a:pt x="136" y="42"/>
                  <a:pt x="138" y="44"/>
                  <a:pt x="140" y="44"/>
                </a:cubicBezTo>
                <a:cubicBezTo>
                  <a:pt x="142" y="44"/>
                  <a:pt x="144" y="42"/>
                  <a:pt x="144" y="40"/>
                </a:cubicBezTo>
                <a:cubicBezTo>
                  <a:pt x="144" y="28"/>
                  <a:pt x="144" y="28"/>
                  <a:pt x="144" y="28"/>
                </a:cubicBezTo>
                <a:cubicBezTo>
                  <a:pt x="184" y="28"/>
                  <a:pt x="184" y="28"/>
                  <a:pt x="184" y="28"/>
                </a:cubicBezTo>
                <a:cubicBezTo>
                  <a:pt x="186" y="28"/>
                  <a:pt x="188" y="30"/>
                  <a:pt x="188" y="32"/>
                </a:cubicBezTo>
                <a:lnTo>
                  <a:pt x="188" y="180"/>
                </a:lnTo>
                <a:close/>
                <a:moveTo>
                  <a:pt x="24" y="84"/>
                </a:moveTo>
                <a:cubicBezTo>
                  <a:pt x="48" y="84"/>
                  <a:pt x="48" y="84"/>
                  <a:pt x="48" y="84"/>
                </a:cubicBezTo>
                <a:cubicBezTo>
                  <a:pt x="48" y="60"/>
                  <a:pt x="48" y="60"/>
                  <a:pt x="48" y="60"/>
                </a:cubicBezTo>
                <a:cubicBezTo>
                  <a:pt x="24" y="60"/>
                  <a:pt x="24" y="60"/>
                  <a:pt x="24" y="60"/>
                </a:cubicBezTo>
                <a:lnTo>
                  <a:pt x="24" y="84"/>
                </a:lnTo>
                <a:close/>
                <a:moveTo>
                  <a:pt x="32" y="68"/>
                </a:moveTo>
                <a:cubicBezTo>
                  <a:pt x="40" y="68"/>
                  <a:pt x="40" y="68"/>
                  <a:pt x="40" y="68"/>
                </a:cubicBezTo>
                <a:cubicBezTo>
                  <a:pt x="40" y="76"/>
                  <a:pt x="40" y="76"/>
                  <a:pt x="40" y="76"/>
                </a:cubicBezTo>
                <a:cubicBezTo>
                  <a:pt x="32" y="76"/>
                  <a:pt x="32" y="76"/>
                  <a:pt x="32" y="76"/>
                </a:cubicBezTo>
                <a:lnTo>
                  <a:pt x="32" y="68"/>
                </a:lnTo>
                <a:close/>
                <a:moveTo>
                  <a:pt x="64" y="84"/>
                </a:moveTo>
                <a:cubicBezTo>
                  <a:pt x="88" y="84"/>
                  <a:pt x="88" y="84"/>
                  <a:pt x="88" y="84"/>
                </a:cubicBezTo>
                <a:cubicBezTo>
                  <a:pt x="88" y="60"/>
                  <a:pt x="88" y="60"/>
                  <a:pt x="88" y="60"/>
                </a:cubicBezTo>
                <a:cubicBezTo>
                  <a:pt x="64" y="60"/>
                  <a:pt x="64" y="60"/>
                  <a:pt x="64" y="60"/>
                </a:cubicBezTo>
                <a:lnTo>
                  <a:pt x="64" y="84"/>
                </a:lnTo>
                <a:close/>
                <a:moveTo>
                  <a:pt x="72" y="68"/>
                </a:moveTo>
                <a:cubicBezTo>
                  <a:pt x="80" y="68"/>
                  <a:pt x="80" y="68"/>
                  <a:pt x="80" y="68"/>
                </a:cubicBezTo>
                <a:cubicBezTo>
                  <a:pt x="80" y="76"/>
                  <a:pt x="80" y="76"/>
                  <a:pt x="80" y="76"/>
                </a:cubicBezTo>
                <a:cubicBezTo>
                  <a:pt x="72" y="76"/>
                  <a:pt x="72" y="76"/>
                  <a:pt x="72" y="76"/>
                </a:cubicBezTo>
                <a:lnTo>
                  <a:pt x="72" y="68"/>
                </a:lnTo>
                <a:close/>
                <a:moveTo>
                  <a:pt x="104" y="84"/>
                </a:moveTo>
                <a:cubicBezTo>
                  <a:pt x="128" y="84"/>
                  <a:pt x="128" y="84"/>
                  <a:pt x="128" y="84"/>
                </a:cubicBezTo>
                <a:cubicBezTo>
                  <a:pt x="128" y="60"/>
                  <a:pt x="128" y="60"/>
                  <a:pt x="128" y="60"/>
                </a:cubicBezTo>
                <a:cubicBezTo>
                  <a:pt x="104" y="60"/>
                  <a:pt x="104" y="60"/>
                  <a:pt x="104" y="60"/>
                </a:cubicBezTo>
                <a:lnTo>
                  <a:pt x="104" y="84"/>
                </a:lnTo>
                <a:close/>
                <a:moveTo>
                  <a:pt x="112" y="68"/>
                </a:moveTo>
                <a:cubicBezTo>
                  <a:pt x="120" y="68"/>
                  <a:pt x="120" y="68"/>
                  <a:pt x="120" y="68"/>
                </a:cubicBezTo>
                <a:cubicBezTo>
                  <a:pt x="120" y="76"/>
                  <a:pt x="120" y="76"/>
                  <a:pt x="120" y="76"/>
                </a:cubicBezTo>
                <a:cubicBezTo>
                  <a:pt x="112" y="76"/>
                  <a:pt x="112" y="76"/>
                  <a:pt x="112" y="76"/>
                </a:cubicBezTo>
                <a:lnTo>
                  <a:pt x="112" y="68"/>
                </a:lnTo>
                <a:close/>
                <a:moveTo>
                  <a:pt x="144" y="84"/>
                </a:moveTo>
                <a:cubicBezTo>
                  <a:pt x="168" y="84"/>
                  <a:pt x="168" y="84"/>
                  <a:pt x="168" y="84"/>
                </a:cubicBezTo>
                <a:cubicBezTo>
                  <a:pt x="168" y="60"/>
                  <a:pt x="168" y="60"/>
                  <a:pt x="168" y="60"/>
                </a:cubicBezTo>
                <a:cubicBezTo>
                  <a:pt x="144" y="60"/>
                  <a:pt x="144" y="60"/>
                  <a:pt x="144" y="60"/>
                </a:cubicBezTo>
                <a:lnTo>
                  <a:pt x="144" y="84"/>
                </a:lnTo>
                <a:close/>
                <a:moveTo>
                  <a:pt x="152" y="68"/>
                </a:moveTo>
                <a:cubicBezTo>
                  <a:pt x="160" y="68"/>
                  <a:pt x="160" y="68"/>
                  <a:pt x="160" y="68"/>
                </a:cubicBezTo>
                <a:cubicBezTo>
                  <a:pt x="160" y="76"/>
                  <a:pt x="160" y="76"/>
                  <a:pt x="160" y="76"/>
                </a:cubicBezTo>
                <a:cubicBezTo>
                  <a:pt x="152" y="76"/>
                  <a:pt x="152" y="76"/>
                  <a:pt x="152" y="76"/>
                </a:cubicBezTo>
                <a:lnTo>
                  <a:pt x="152" y="68"/>
                </a:lnTo>
                <a:close/>
                <a:moveTo>
                  <a:pt x="24" y="124"/>
                </a:moveTo>
                <a:cubicBezTo>
                  <a:pt x="48" y="124"/>
                  <a:pt x="48" y="124"/>
                  <a:pt x="48" y="124"/>
                </a:cubicBezTo>
                <a:cubicBezTo>
                  <a:pt x="48" y="100"/>
                  <a:pt x="48" y="100"/>
                  <a:pt x="48" y="100"/>
                </a:cubicBezTo>
                <a:cubicBezTo>
                  <a:pt x="24" y="100"/>
                  <a:pt x="24" y="100"/>
                  <a:pt x="24" y="100"/>
                </a:cubicBezTo>
                <a:lnTo>
                  <a:pt x="24" y="124"/>
                </a:lnTo>
                <a:close/>
                <a:moveTo>
                  <a:pt x="32" y="108"/>
                </a:moveTo>
                <a:cubicBezTo>
                  <a:pt x="40" y="108"/>
                  <a:pt x="40" y="108"/>
                  <a:pt x="40" y="108"/>
                </a:cubicBezTo>
                <a:cubicBezTo>
                  <a:pt x="40" y="116"/>
                  <a:pt x="40" y="116"/>
                  <a:pt x="40" y="116"/>
                </a:cubicBezTo>
                <a:cubicBezTo>
                  <a:pt x="32" y="116"/>
                  <a:pt x="32" y="116"/>
                  <a:pt x="32" y="116"/>
                </a:cubicBezTo>
                <a:lnTo>
                  <a:pt x="32" y="108"/>
                </a:lnTo>
                <a:close/>
                <a:moveTo>
                  <a:pt x="64" y="124"/>
                </a:moveTo>
                <a:cubicBezTo>
                  <a:pt x="88" y="124"/>
                  <a:pt x="88" y="124"/>
                  <a:pt x="88" y="124"/>
                </a:cubicBezTo>
                <a:cubicBezTo>
                  <a:pt x="88" y="100"/>
                  <a:pt x="88" y="100"/>
                  <a:pt x="88" y="100"/>
                </a:cubicBezTo>
                <a:cubicBezTo>
                  <a:pt x="64" y="100"/>
                  <a:pt x="64" y="100"/>
                  <a:pt x="64" y="100"/>
                </a:cubicBezTo>
                <a:lnTo>
                  <a:pt x="64" y="124"/>
                </a:lnTo>
                <a:close/>
                <a:moveTo>
                  <a:pt x="72" y="108"/>
                </a:moveTo>
                <a:cubicBezTo>
                  <a:pt x="80" y="108"/>
                  <a:pt x="80" y="108"/>
                  <a:pt x="80" y="108"/>
                </a:cubicBezTo>
                <a:cubicBezTo>
                  <a:pt x="80" y="116"/>
                  <a:pt x="80" y="116"/>
                  <a:pt x="80" y="116"/>
                </a:cubicBezTo>
                <a:cubicBezTo>
                  <a:pt x="72" y="116"/>
                  <a:pt x="72" y="116"/>
                  <a:pt x="72" y="116"/>
                </a:cubicBezTo>
                <a:lnTo>
                  <a:pt x="72" y="108"/>
                </a:lnTo>
                <a:close/>
                <a:moveTo>
                  <a:pt x="104" y="124"/>
                </a:moveTo>
                <a:cubicBezTo>
                  <a:pt x="128" y="124"/>
                  <a:pt x="128" y="124"/>
                  <a:pt x="128" y="124"/>
                </a:cubicBezTo>
                <a:cubicBezTo>
                  <a:pt x="128" y="100"/>
                  <a:pt x="128" y="100"/>
                  <a:pt x="128" y="100"/>
                </a:cubicBezTo>
                <a:cubicBezTo>
                  <a:pt x="104" y="100"/>
                  <a:pt x="104" y="100"/>
                  <a:pt x="104" y="100"/>
                </a:cubicBezTo>
                <a:lnTo>
                  <a:pt x="104" y="124"/>
                </a:lnTo>
                <a:close/>
                <a:moveTo>
                  <a:pt x="112" y="108"/>
                </a:moveTo>
                <a:cubicBezTo>
                  <a:pt x="120" y="108"/>
                  <a:pt x="120" y="108"/>
                  <a:pt x="120" y="108"/>
                </a:cubicBezTo>
                <a:cubicBezTo>
                  <a:pt x="120" y="116"/>
                  <a:pt x="120" y="116"/>
                  <a:pt x="120" y="116"/>
                </a:cubicBezTo>
                <a:cubicBezTo>
                  <a:pt x="112" y="116"/>
                  <a:pt x="112" y="116"/>
                  <a:pt x="112" y="116"/>
                </a:cubicBezTo>
                <a:lnTo>
                  <a:pt x="112" y="108"/>
                </a:lnTo>
                <a:close/>
                <a:moveTo>
                  <a:pt x="144" y="124"/>
                </a:moveTo>
                <a:cubicBezTo>
                  <a:pt x="168" y="124"/>
                  <a:pt x="168" y="124"/>
                  <a:pt x="168" y="124"/>
                </a:cubicBezTo>
                <a:cubicBezTo>
                  <a:pt x="168" y="100"/>
                  <a:pt x="168" y="100"/>
                  <a:pt x="168" y="100"/>
                </a:cubicBezTo>
                <a:cubicBezTo>
                  <a:pt x="144" y="100"/>
                  <a:pt x="144" y="100"/>
                  <a:pt x="144" y="100"/>
                </a:cubicBezTo>
                <a:lnTo>
                  <a:pt x="144" y="124"/>
                </a:lnTo>
                <a:close/>
                <a:moveTo>
                  <a:pt x="152" y="108"/>
                </a:moveTo>
                <a:cubicBezTo>
                  <a:pt x="160" y="108"/>
                  <a:pt x="160" y="108"/>
                  <a:pt x="160" y="108"/>
                </a:cubicBezTo>
                <a:cubicBezTo>
                  <a:pt x="160" y="116"/>
                  <a:pt x="160" y="116"/>
                  <a:pt x="160" y="116"/>
                </a:cubicBezTo>
                <a:cubicBezTo>
                  <a:pt x="152" y="116"/>
                  <a:pt x="152" y="116"/>
                  <a:pt x="152" y="116"/>
                </a:cubicBezTo>
                <a:lnTo>
                  <a:pt x="152" y="108"/>
                </a:lnTo>
                <a:close/>
                <a:moveTo>
                  <a:pt x="24" y="164"/>
                </a:moveTo>
                <a:cubicBezTo>
                  <a:pt x="48" y="164"/>
                  <a:pt x="48" y="164"/>
                  <a:pt x="48" y="164"/>
                </a:cubicBezTo>
                <a:cubicBezTo>
                  <a:pt x="48" y="140"/>
                  <a:pt x="48" y="140"/>
                  <a:pt x="48" y="140"/>
                </a:cubicBezTo>
                <a:cubicBezTo>
                  <a:pt x="24" y="140"/>
                  <a:pt x="24" y="140"/>
                  <a:pt x="24" y="140"/>
                </a:cubicBezTo>
                <a:lnTo>
                  <a:pt x="24" y="164"/>
                </a:lnTo>
                <a:close/>
                <a:moveTo>
                  <a:pt x="32" y="148"/>
                </a:moveTo>
                <a:cubicBezTo>
                  <a:pt x="40" y="148"/>
                  <a:pt x="40" y="148"/>
                  <a:pt x="40" y="148"/>
                </a:cubicBezTo>
                <a:cubicBezTo>
                  <a:pt x="40" y="156"/>
                  <a:pt x="40" y="156"/>
                  <a:pt x="40" y="156"/>
                </a:cubicBezTo>
                <a:cubicBezTo>
                  <a:pt x="32" y="156"/>
                  <a:pt x="32" y="156"/>
                  <a:pt x="32" y="156"/>
                </a:cubicBezTo>
                <a:lnTo>
                  <a:pt x="32" y="148"/>
                </a:lnTo>
                <a:close/>
                <a:moveTo>
                  <a:pt x="64" y="164"/>
                </a:moveTo>
                <a:cubicBezTo>
                  <a:pt x="88" y="164"/>
                  <a:pt x="88" y="164"/>
                  <a:pt x="88" y="164"/>
                </a:cubicBezTo>
                <a:cubicBezTo>
                  <a:pt x="88" y="140"/>
                  <a:pt x="88" y="140"/>
                  <a:pt x="88" y="140"/>
                </a:cubicBezTo>
                <a:cubicBezTo>
                  <a:pt x="64" y="140"/>
                  <a:pt x="64" y="140"/>
                  <a:pt x="64" y="140"/>
                </a:cubicBezTo>
                <a:lnTo>
                  <a:pt x="64" y="164"/>
                </a:lnTo>
                <a:close/>
                <a:moveTo>
                  <a:pt x="72" y="148"/>
                </a:moveTo>
                <a:cubicBezTo>
                  <a:pt x="80" y="148"/>
                  <a:pt x="80" y="148"/>
                  <a:pt x="80" y="148"/>
                </a:cubicBezTo>
                <a:cubicBezTo>
                  <a:pt x="80" y="156"/>
                  <a:pt x="80" y="156"/>
                  <a:pt x="80" y="156"/>
                </a:cubicBezTo>
                <a:cubicBezTo>
                  <a:pt x="72" y="156"/>
                  <a:pt x="72" y="156"/>
                  <a:pt x="72" y="156"/>
                </a:cubicBezTo>
                <a:lnTo>
                  <a:pt x="72" y="148"/>
                </a:lnTo>
                <a:close/>
                <a:moveTo>
                  <a:pt x="104" y="164"/>
                </a:moveTo>
                <a:cubicBezTo>
                  <a:pt x="128" y="164"/>
                  <a:pt x="128" y="164"/>
                  <a:pt x="128" y="164"/>
                </a:cubicBezTo>
                <a:cubicBezTo>
                  <a:pt x="128" y="140"/>
                  <a:pt x="128" y="140"/>
                  <a:pt x="128" y="140"/>
                </a:cubicBezTo>
                <a:cubicBezTo>
                  <a:pt x="104" y="140"/>
                  <a:pt x="104" y="140"/>
                  <a:pt x="104" y="140"/>
                </a:cubicBezTo>
                <a:lnTo>
                  <a:pt x="104" y="164"/>
                </a:lnTo>
                <a:close/>
                <a:moveTo>
                  <a:pt x="112" y="148"/>
                </a:moveTo>
                <a:cubicBezTo>
                  <a:pt x="120" y="148"/>
                  <a:pt x="120" y="148"/>
                  <a:pt x="120" y="148"/>
                </a:cubicBezTo>
                <a:cubicBezTo>
                  <a:pt x="120" y="156"/>
                  <a:pt x="120" y="156"/>
                  <a:pt x="120" y="156"/>
                </a:cubicBezTo>
                <a:cubicBezTo>
                  <a:pt x="112" y="156"/>
                  <a:pt x="112" y="156"/>
                  <a:pt x="112" y="156"/>
                </a:cubicBezTo>
                <a:lnTo>
                  <a:pt x="112" y="148"/>
                </a:lnTo>
                <a:close/>
                <a:moveTo>
                  <a:pt x="144" y="164"/>
                </a:moveTo>
                <a:cubicBezTo>
                  <a:pt x="168" y="164"/>
                  <a:pt x="168" y="164"/>
                  <a:pt x="168" y="164"/>
                </a:cubicBezTo>
                <a:cubicBezTo>
                  <a:pt x="168" y="140"/>
                  <a:pt x="168" y="140"/>
                  <a:pt x="168" y="140"/>
                </a:cubicBezTo>
                <a:cubicBezTo>
                  <a:pt x="144" y="140"/>
                  <a:pt x="144" y="140"/>
                  <a:pt x="144" y="140"/>
                </a:cubicBezTo>
                <a:lnTo>
                  <a:pt x="144" y="164"/>
                </a:lnTo>
                <a:close/>
                <a:moveTo>
                  <a:pt x="152" y="148"/>
                </a:moveTo>
                <a:cubicBezTo>
                  <a:pt x="160" y="148"/>
                  <a:pt x="160" y="148"/>
                  <a:pt x="160" y="148"/>
                </a:cubicBezTo>
                <a:cubicBezTo>
                  <a:pt x="160" y="156"/>
                  <a:pt x="160" y="156"/>
                  <a:pt x="160" y="156"/>
                </a:cubicBezTo>
                <a:cubicBezTo>
                  <a:pt x="152" y="156"/>
                  <a:pt x="152" y="156"/>
                  <a:pt x="152" y="156"/>
                </a:cubicBezTo>
                <a:lnTo>
                  <a:pt x="152" y="148"/>
                </a:lnTo>
                <a:close/>
              </a:path>
            </a:pathLst>
          </a:custGeom>
          <a:solidFill>
            <a:srgbClr val="BE824E"/>
          </a:solidFill>
          <a:ln>
            <a:noFill/>
          </a:ln>
          <a:extLst/>
        </p:spPr>
        <p:txBody>
          <a:bodyPr vert="horz" wrap="square" lIns="91407" tIns="45704" rIns="91407" bIns="45704" numCol="1" anchor="t" anchorCtr="0" compatLnSpc="1">
            <a:prstTxWarp prst="textNoShape">
              <a:avLst/>
            </a:prstTxWarp>
          </a:bodyPr>
          <a:lstStyle/>
          <a:p>
            <a:endParaRPr lang="en-US" sz="1349"/>
          </a:p>
        </p:txBody>
      </p:sp>
      <p:grpSp>
        <p:nvGrpSpPr>
          <p:cNvPr id="51" name="Group 2">
            <a:extLst>
              <a:ext uri="{FF2B5EF4-FFF2-40B4-BE49-F238E27FC236}">
                <a16:creationId xmlns:a16="http://schemas.microsoft.com/office/drawing/2014/main" xmlns="" id="{EBE96B5E-B009-4758-8EF6-C46896EE43CD}"/>
              </a:ext>
            </a:extLst>
          </p:cNvPr>
          <p:cNvGrpSpPr/>
          <p:nvPr/>
        </p:nvGrpSpPr>
        <p:grpSpPr>
          <a:xfrm>
            <a:off x="7886467" y="1623737"/>
            <a:ext cx="1782792" cy="3744778"/>
            <a:chOff x="7887114" y="1345176"/>
            <a:chExt cx="1783437" cy="3746132"/>
          </a:xfrm>
        </p:grpSpPr>
        <p:sp>
          <p:nvSpPr>
            <p:cNvPr id="52" name="Freeform: Shape 5">
              <a:extLst>
                <a:ext uri="{FF2B5EF4-FFF2-40B4-BE49-F238E27FC236}">
                  <a16:creationId xmlns:a16="http://schemas.microsoft.com/office/drawing/2014/main" xmlns="" id="{2F9B0799-AD0B-4BAF-BE9E-C52DA2EE9526}"/>
                </a:ext>
              </a:extLst>
            </p:cNvPr>
            <p:cNvSpPr/>
            <p:nvPr/>
          </p:nvSpPr>
          <p:spPr>
            <a:xfrm flipH="1">
              <a:off x="7887114" y="1345176"/>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bg1"/>
            </a:solidFill>
            <a:ln>
              <a:solidFill>
                <a:srgbClr val="DEF3F8"/>
              </a:solidFill>
            </a:ln>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00" tIns="793488" rIns="412601" bIns="793487" numCol="1" spcCol="1270" anchor="ctr" anchorCtr="0">
              <a:noAutofit/>
            </a:bodyPr>
            <a:lstStyle/>
            <a:p>
              <a:pPr algn="ctr" defTabSz="2888118">
                <a:lnSpc>
                  <a:spcPct val="90000"/>
                </a:lnSpc>
                <a:spcBef>
                  <a:spcPct val="0"/>
                </a:spcBef>
                <a:spcAft>
                  <a:spcPct val="35000"/>
                </a:spcAft>
              </a:pPr>
              <a:r>
                <a:rPr lang="en-US" sz="6497">
                  <a:solidFill>
                    <a:schemeClr val="tx1">
                      <a:lumMod val="65000"/>
                      <a:lumOff val="35000"/>
                    </a:schemeClr>
                  </a:solidFill>
                </a:rPr>
                <a:t> </a:t>
              </a:r>
            </a:p>
          </p:txBody>
        </p:sp>
        <p:sp>
          <p:nvSpPr>
            <p:cNvPr id="53" name="Rectangle 9">
              <a:extLst>
                <a:ext uri="{FF2B5EF4-FFF2-40B4-BE49-F238E27FC236}">
                  <a16:creationId xmlns:a16="http://schemas.microsoft.com/office/drawing/2014/main" xmlns="" id="{4401E432-0464-46E9-A037-4B1202F4B35F}"/>
                </a:ext>
              </a:extLst>
            </p:cNvPr>
            <p:cNvSpPr/>
            <p:nvPr/>
          </p:nvSpPr>
          <p:spPr>
            <a:xfrm>
              <a:off x="7978036" y="3352673"/>
              <a:ext cx="1601593" cy="946498"/>
            </a:xfrm>
            <a:prstGeom prst="rect">
              <a:avLst/>
            </a:prstGeom>
          </p:spPr>
          <p:txBody>
            <a:bodyPr wrap="square">
              <a:spAutoFit/>
            </a:bodyPr>
            <a:lstStyle/>
            <a:p>
              <a:pPr algn="ctr">
                <a:lnSpc>
                  <a:spcPct val="130000"/>
                </a:lnSpc>
                <a:defRPr/>
              </a:pPr>
              <a:r>
                <a:rPr lang="zh-CN" altLang="en-US" sz="1067" dirty="0">
                  <a:solidFill>
                    <a:srgbClr val="7F7F7F"/>
                  </a:solidFill>
                  <a:latin typeface="思源黑体" panose="020B0500000000000000" pitchFamily="34" charset="-122"/>
                  <a:ea typeface="思源黑体" panose="020B0500000000000000" pitchFamily="34" charset="-122"/>
                </a:rPr>
                <a:t>点击输入简要文字内容文字内容需概括精炼不用多余的文字修饰点击输入简要文字</a:t>
              </a:r>
            </a:p>
          </p:txBody>
        </p:sp>
        <p:sp>
          <p:nvSpPr>
            <p:cNvPr id="54" name="TextBox 32">
              <a:extLst>
                <a:ext uri="{FF2B5EF4-FFF2-40B4-BE49-F238E27FC236}">
                  <a16:creationId xmlns:a16="http://schemas.microsoft.com/office/drawing/2014/main" xmlns="" id="{F8DC6B16-1919-4733-BF27-886B479CDF1D}"/>
                </a:ext>
              </a:extLst>
            </p:cNvPr>
            <p:cNvSpPr txBox="1"/>
            <p:nvPr/>
          </p:nvSpPr>
          <p:spPr>
            <a:xfrm>
              <a:off x="7990058" y="3050603"/>
              <a:ext cx="1614072" cy="297529"/>
            </a:xfrm>
            <a:prstGeom prst="rect">
              <a:avLst/>
            </a:prstGeom>
            <a:noFill/>
          </p:spPr>
          <p:txBody>
            <a:bodyPr wrap="square" lIns="91407" tIns="45704" rIns="91407" bIns="45704" rtlCol="0">
              <a:spAutoFit/>
            </a:bodyPr>
            <a:lstStyle/>
            <a:p>
              <a:pPr algn="ctr"/>
              <a:r>
                <a:rPr lang="zh-CN" altLang="en-US" sz="1333"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rPr>
                <a:t>产品特色</a:t>
              </a:r>
              <a:endParaRPr lang="id-ID" altLang="zh-CN" sz="1333"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endParaRPr>
            </a:p>
          </p:txBody>
        </p:sp>
        <p:sp>
          <p:nvSpPr>
            <p:cNvPr id="55" name="Freeform 18">
              <a:extLst>
                <a:ext uri="{FF2B5EF4-FFF2-40B4-BE49-F238E27FC236}">
                  <a16:creationId xmlns:a16="http://schemas.microsoft.com/office/drawing/2014/main" xmlns="" id="{CB0B0943-655E-47A0-852C-6BAFDD932ADD}"/>
                </a:ext>
              </a:extLst>
            </p:cNvPr>
            <p:cNvSpPr>
              <a:spLocks noEditPoints="1"/>
            </p:cNvSpPr>
            <p:nvPr/>
          </p:nvSpPr>
          <p:spPr bwMode="auto">
            <a:xfrm>
              <a:off x="8545796" y="2538200"/>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rgbClr val="22252A"/>
            </a:solidFill>
            <a:ln>
              <a:noFill/>
            </a:ln>
            <a:extLst/>
          </p:spPr>
          <p:txBody>
            <a:bodyPr vert="horz" wrap="square" lIns="91407" tIns="45704" rIns="91407" bIns="45704" numCol="1" anchor="t" anchorCtr="0" compatLnSpc="1">
              <a:prstTxWarp prst="textNoShape">
                <a:avLst/>
              </a:prstTxWarp>
            </a:bodyPr>
            <a:lstStyle/>
            <a:p>
              <a:endParaRPr lang="en-US" sz="1349">
                <a:solidFill>
                  <a:schemeClr val="tx1">
                    <a:lumMod val="65000"/>
                    <a:lumOff val="35000"/>
                  </a:schemeClr>
                </a:solidFill>
              </a:endParaRPr>
            </a:p>
          </p:txBody>
        </p:sp>
      </p:grpSp>
      <p:grpSp>
        <p:nvGrpSpPr>
          <p:cNvPr id="56" name="Group 6">
            <a:extLst>
              <a:ext uri="{FF2B5EF4-FFF2-40B4-BE49-F238E27FC236}">
                <a16:creationId xmlns:a16="http://schemas.microsoft.com/office/drawing/2014/main" xmlns="" id="{58E22B28-A704-4E87-8CFC-8F074CE5E6B4}"/>
              </a:ext>
            </a:extLst>
          </p:cNvPr>
          <p:cNvGrpSpPr/>
          <p:nvPr/>
        </p:nvGrpSpPr>
        <p:grpSpPr>
          <a:xfrm>
            <a:off x="9892841" y="2468532"/>
            <a:ext cx="1782792" cy="3744777"/>
            <a:chOff x="9894213" y="2190278"/>
            <a:chExt cx="1783437" cy="3746132"/>
          </a:xfrm>
        </p:grpSpPr>
        <p:sp>
          <p:nvSpPr>
            <p:cNvPr id="57" name="Freeform: Shape 4">
              <a:extLst>
                <a:ext uri="{FF2B5EF4-FFF2-40B4-BE49-F238E27FC236}">
                  <a16:creationId xmlns:a16="http://schemas.microsoft.com/office/drawing/2014/main" xmlns="" id="{6BE96C98-B444-4A74-8A44-57E6949FD489}"/>
                </a:ext>
              </a:extLst>
            </p:cNvPr>
            <p:cNvSpPr/>
            <p:nvPr/>
          </p:nvSpPr>
          <p:spPr>
            <a:xfrm flipH="1">
              <a:off x="9894213" y="2190278"/>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bg1"/>
            </a:solidFill>
            <a:ln>
              <a:solidFill>
                <a:srgbClr val="DEF3F8"/>
              </a:solidFill>
            </a:ln>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00" tIns="793488" rIns="412601" bIns="793487" numCol="1" spcCol="1270" anchor="ctr" anchorCtr="0">
              <a:noAutofit/>
            </a:bodyPr>
            <a:lstStyle/>
            <a:p>
              <a:pPr algn="ctr" defTabSz="2888118">
                <a:lnSpc>
                  <a:spcPct val="90000"/>
                </a:lnSpc>
                <a:spcBef>
                  <a:spcPct val="0"/>
                </a:spcBef>
                <a:spcAft>
                  <a:spcPct val="35000"/>
                </a:spcAft>
              </a:pPr>
              <a:r>
                <a:rPr lang="en-US" sz="6497">
                  <a:solidFill>
                    <a:schemeClr val="tx1">
                      <a:lumMod val="65000"/>
                      <a:lumOff val="35000"/>
                    </a:schemeClr>
                  </a:solidFill>
                </a:rPr>
                <a:t> </a:t>
              </a:r>
            </a:p>
          </p:txBody>
        </p:sp>
        <p:sp>
          <p:nvSpPr>
            <p:cNvPr id="58" name="Rectangle 14">
              <a:extLst>
                <a:ext uri="{FF2B5EF4-FFF2-40B4-BE49-F238E27FC236}">
                  <a16:creationId xmlns:a16="http://schemas.microsoft.com/office/drawing/2014/main" xmlns="" id="{AC48D843-1AB7-4A0F-9D55-39C90E9237E7}"/>
                </a:ext>
              </a:extLst>
            </p:cNvPr>
            <p:cNvSpPr/>
            <p:nvPr/>
          </p:nvSpPr>
          <p:spPr>
            <a:xfrm>
              <a:off x="9985135" y="4124628"/>
              <a:ext cx="1601593" cy="946498"/>
            </a:xfrm>
            <a:prstGeom prst="rect">
              <a:avLst/>
            </a:prstGeom>
          </p:spPr>
          <p:txBody>
            <a:bodyPr wrap="square">
              <a:spAutoFit/>
            </a:bodyPr>
            <a:lstStyle/>
            <a:p>
              <a:pPr algn="ctr">
                <a:lnSpc>
                  <a:spcPct val="130000"/>
                </a:lnSpc>
                <a:defRPr/>
              </a:pPr>
              <a:r>
                <a:rPr lang="zh-CN" altLang="en-US" sz="1067" dirty="0">
                  <a:solidFill>
                    <a:srgbClr val="7F7F7F"/>
                  </a:solidFill>
                  <a:latin typeface="思源黑体" panose="020B0500000000000000" pitchFamily="34" charset="-122"/>
                  <a:ea typeface="思源黑体" panose="020B0500000000000000" pitchFamily="34" charset="-122"/>
                </a:rPr>
                <a:t>点击输入简要文字内容文字内容需概括精炼不用多余的文字修饰点击输入简要文字</a:t>
              </a:r>
            </a:p>
          </p:txBody>
        </p:sp>
        <p:sp>
          <p:nvSpPr>
            <p:cNvPr id="59" name="TextBox 33">
              <a:extLst>
                <a:ext uri="{FF2B5EF4-FFF2-40B4-BE49-F238E27FC236}">
                  <a16:creationId xmlns:a16="http://schemas.microsoft.com/office/drawing/2014/main" xmlns="" id="{3BE6D2A8-BDAE-490B-9B1E-9468E354D6B2}"/>
                </a:ext>
              </a:extLst>
            </p:cNvPr>
            <p:cNvSpPr txBox="1"/>
            <p:nvPr/>
          </p:nvSpPr>
          <p:spPr>
            <a:xfrm>
              <a:off x="9955188" y="3822559"/>
              <a:ext cx="1661481" cy="297529"/>
            </a:xfrm>
            <a:prstGeom prst="rect">
              <a:avLst/>
            </a:prstGeom>
            <a:noFill/>
          </p:spPr>
          <p:txBody>
            <a:bodyPr wrap="square" lIns="91407" tIns="45704" rIns="91407" bIns="45704" rtlCol="0">
              <a:spAutoFit/>
            </a:bodyPr>
            <a:lstStyle/>
            <a:p>
              <a:pPr algn="ctr"/>
              <a:r>
                <a:rPr lang="zh-CN" altLang="en-US" sz="1333"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rPr>
                <a:t>产品特色</a:t>
              </a:r>
              <a:endParaRPr lang="id-ID" altLang="zh-CN" sz="1333"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endParaRPr>
            </a:p>
          </p:txBody>
        </p:sp>
        <p:sp>
          <p:nvSpPr>
            <p:cNvPr id="60" name="Freeform 54">
              <a:extLst>
                <a:ext uri="{FF2B5EF4-FFF2-40B4-BE49-F238E27FC236}">
                  <a16:creationId xmlns:a16="http://schemas.microsoft.com/office/drawing/2014/main" xmlns="" id="{0D081703-03AB-4486-9B6A-1A6A64F50B73}"/>
                </a:ext>
              </a:extLst>
            </p:cNvPr>
            <p:cNvSpPr>
              <a:spLocks noEditPoints="1"/>
            </p:cNvSpPr>
            <p:nvPr/>
          </p:nvSpPr>
          <p:spPr bwMode="auto">
            <a:xfrm>
              <a:off x="10602326" y="3318835"/>
              <a:ext cx="367206" cy="367204"/>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rgbClr val="22252A"/>
            </a:solidFill>
            <a:ln>
              <a:noFill/>
            </a:ln>
            <a:extLst/>
          </p:spPr>
          <p:txBody>
            <a:bodyPr vert="horz" wrap="square" lIns="91407" tIns="45704" rIns="91407" bIns="45704" numCol="1" anchor="t" anchorCtr="0" compatLnSpc="1">
              <a:prstTxWarp prst="textNoShape">
                <a:avLst/>
              </a:prstTxWarp>
            </a:bodyPr>
            <a:lstStyle/>
            <a:p>
              <a:endParaRPr lang="en-US" sz="1349">
                <a:solidFill>
                  <a:schemeClr val="tx1">
                    <a:lumMod val="65000"/>
                    <a:lumOff val="35000"/>
                  </a:schemeClr>
                </a:solidFill>
              </a:endParaRPr>
            </a:p>
          </p:txBody>
        </p:sp>
      </p:grpSp>
      <p:sp>
        <p:nvSpPr>
          <p:cNvPr id="27" name="等腰三角形 26"/>
          <p:cNvSpPr/>
          <p:nvPr/>
        </p:nvSpPr>
        <p:spPr>
          <a:xfrm>
            <a:off x="1" y="5665667"/>
            <a:ext cx="2363865" cy="1192333"/>
          </a:xfrm>
          <a:prstGeom prst="triangle">
            <a:avLst>
              <a:gd name="adj" fmla="val 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40" name="组合 39"/>
          <p:cNvGrpSpPr/>
          <p:nvPr/>
        </p:nvGrpSpPr>
        <p:grpSpPr>
          <a:xfrm>
            <a:off x="727987" y="509031"/>
            <a:ext cx="3189637" cy="640990"/>
            <a:chOff x="947634" y="309304"/>
            <a:chExt cx="2392228" cy="480743"/>
          </a:xfrm>
        </p:grpSpPr>
        <p:sp>
          <p:nvSpPr>
            <p:cNvPr id="42"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43" name="文本框 42"/>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产品特色</a:t>
              </a:r>
            </a:p>
          </p:txBody>
        </p:sp>
      </p:grpSp>
    </p:spTree>
    <p:extLst>
      <p:ext uri="{BB962C8B-B14F-4D97-AF65-F5344CB8AC3E}">
        <p14:creationId xmlns:p14="http://schemas.microsoft.com/office/powerpoint/2010/main" val="16000590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par>
                                <p:cTn id="9" presetID="18" presetClass="entr" presetSubtype="3"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strips(upRight)">
                                      <p:cBhvr>
                                        <p:cTn id="11" dur="500"/>
                                        <p:tgtEl>
                                          <p:spTgt spid="15"/>
                                        </p:tgtEl>
                                      </p:cBhvr>
                                    </p:animEffect>
                                  </p:childTnLst>
                                </p:cTn>
                              </p:par>
                            </p:childTnLst>
                          </p:cTn>
                        </p:par>
                        <p:par>
                          <p:cTn id="12" fill="hold">
                            <p:stCondLst>
                              <p:cond delay="500"/>
                            </p:stCondLst>
                            <p:childTnLst>
                              <p:par>
                                <p:cTn id="13" presetID="2" presetClass="entr" presetSubtype="2" decel="10000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1+#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 presetClass="entr" presetSubtype="2" decel="100000"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750" fill="hold"/>
                                        <p:tgtEl>
                                          <p:spTgt spid="51"/>
                                        </p:tgtEl>
                                        <p:attrNameLst>
                                          <p:attrName>ppt_x</p:attrName>
                                        </p:attrNameLst>
                                      </p:cBhvr>
                                      <p:tavLst>
                                        <p:tav tm="0">
                                          <p:val>
                                            <p:strVal val="1+#ppt_w/2"/>
                                          </p:val>
                                        </p:tav>
                                        <p:tav tm="100000">
                                          <p:val>
                                            <p:strVal val="#ppt_x"/>
                                          </p:val>
                                        </p:tav>
                                      </p:tavLst>
                                    </p:anim>
                                    <p:anim calcmode="lin" valueType="num">
                                      <p:cBhvr additive="base">
                                        <p:cTn id="21" dur="750" fill="hold"/>
                                        <p:tgtEl>
                                          <p:spTgt spid="5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decel="100000" fill="hold" nodeType="after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additive="base">
                                        <p:cTn id="25" dur="750" fill="hold"/>
                                        <p:tgtEl>
                                          <p:spTgt spid="56"/>
                                        </p:tgtEl>
                                        <p:attrNameLst>
                                          <p:attrName>ppt_x</p:attrName>
                                        </p:attrNameLst>
                                      </p:cBhvr>
                                      <p:tavLst>
                                        <p:tav tm="0">
                                          <p:val>
                                            <p:strVal val="1+#ppt_w/2"/>
                                          </p:val>
                                        </p:tav>
                                        <p:tav tm="100000">
                                          <p:val>
                                            <p:strVal val="#ppt_x"/>
                                          </p:val>
                                        </p:tav>
                                      </p:tavLst>
                                    </p:anim>
                                    <p:anim calcmode="lin" valueType="num">
                                      <p:cBhvr additive="base">
                                        <p:cTn id="26" dur="750" fill="hold"/>
                                        <p:tgtEl>
                                          <p:spTgt spid="56"/>
                                        </p:tgtEl>
                                        <p:attrNameLst>
                                          <p:attrName>ppt_y</p:attrName>
                                        </p:attrNameLst>
                                      </p:cBhvr>
                                      <p:tavLst>
                                        <p:tav tm="0">
                                          <p:val>
                                            <p:strVal val="#ppt_y"/>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750" fill="hold"/>
                                        <p:tgtEl>
                                          <p:spTgt spid="50"/>
                                        </p:tgtEl>
                                        <p:attrNameLst>
                                          <p:attrName>ppt_x</p:attrName>
                                        </p:attrNameLst>
                                      </p:cBhvr>
                                      <p:tavLst>
                                        <p:tav tm="0">
                                          <p:val>
                                            <p:strVal val="#ppt_x"/>
                                          </p:val>
                                        </p:tav>
                                        <p:tav tm="100000">
                                          <p:val>
                                            <p:strVal val="#ppt_x"/>
                                          </p:val>
                                        </p:tav>
                                      </p:tavLst>
                                    </p:anim>
                                    <p:anim calcmode="lin" valueType="num">
                                      <p:cBhvr additive="base">
                                        <p:cTn id="31" dur="750" fill="hold"/>
                                        <p:tgtEl>
                                          <p:spTgt spid="50"/>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 presetClass="entr" presetSubtype="4" decel="10000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750" fill="hold"/>
                                        <p:tgtEl>
                                          <p:spTgt spid="44"/>
                                        </p:tgtEl>
                                        <p:attrNameLst>
                                          <p:attrName>ppt_x</p:attrName>
                                        </p:attrNameLst>
                                      </p:cBhvr>
                                      <p:tavLst>
                                        <p:tav tm="0">
                                          <p:val>
                                            <p:strVal val="#ppt_x"/>
                                          </p:val>
                                        </p:tav>
                                        <p:tav tm="100000">
                                          <p:val>
                                            <p:strVal val="#ppt_x"/>
                                          </p:val>
                                        </p:tav>
                                      </p:tavLst>
                                    </p:anim>
                                    <p:anim calcmode="lin" valueType="num">
                                      <p:cBhvr additive="base">
                                        <p:cTn id="36" dur="7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750" fill="hold"/>
                                        <p:tgtEl>
                                          <p:spTgt spid="47"/>
                                        </p:tgtEl>
                                        <p:attrNameLst>
                                          <p:attrName>ppt_x</p:attrName>
                                        </p:attrNameLst>
                                      </p:cBhvr>
                                      <p:tavLst>
                                        <p:tav tm="0">
                                          <p:val>
                                            <p:strVal val="#ppt_x"/>
                                          </p:val>
                                        </p:tav>
                                        <p:tav tm="100000">
                                          <p:val>
                                            <p:strVal val="#ppt_x"/>
                                          </p:val>
                                        </p:tav>
                                      </p:tavLst>
                                    </p:anim>
                                    <p:anim calcmode="lin" valueType="num">
                                      <p:cBhvr additive="base">
                                        <p:cTn id="40" dur="750" fill="hold"/>
                                        <p:tgtEl>
                                          <p:spTgt spid="47"/>
                                        </p:tgtEl>
                                        <p:attrNameLst>
                                          <p:attrName>ppt_y</p:attrName>
                                        </p:attrNameLst>
                                      </p:cBhvr>
                                      <p:tavLst>
                                        <p:tav tm="0">
                                          <p:val>
                                            <p:strVal val="1+#ppt_h/2"/>
                                          </p:val>
                                        </p:tav>
                                        <p:tav tm="100000">
                                          <p:val>
                                            <p:strVal val="#ppt_y"/>
                                          </p:val>
                                        </p:tav>
                                      </p:tavLst>
                                    </p:anim>
                                  </p:childTnLst>
                                </p:cTn>
                              </p:par>
                            </p:childTnLst>
                          </p:cTn>
                        </p:par>
                        <p:par>
                          <p:cTn id="41" fill="hold">
                            <p:stCondLst>
                              <p:cond delay="4250"/>
                            </p:stCondLst>
                            <p:childTnLst>
                              <p:par>
                                <p:cTn id="42" presetID="2" presetClass="entr" presetSubtype="4" decel="100000"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750" fill="hold"/>
                                        <p:tgtEl>
                                          <p:spTgt spid="48"/>
                                        </p:tgtEl>
                                        <p:attrNameLst>
                                          <p:attrName>ppt_x</p:attrName>
                                        </p:attrNameLst>
                                      </p:cBhvr>
                                      <p:tavLst>
                                        <p:tav tm="0">
                                          <p:val>
                                            <p:strVal val="#ppt_x"/>
                                          </p:val>
                                        </p:tav>
                                        <p:tav tm="100000">
                                          <p:val>
                                            <p:strVal val="#ppt_x"/>
                                          </p:val>
                                        </p:tav>
                                      </p:tavLst>
                                    </p:anim>
                                    <p:anim calcmode="lin" valueType="num">
                                      <p:cBhvr additive="base">
                                        <p:cTn id="45" dur="750" fill="hold"/>
                                        <p:tgtEl>
                                          <p:spTgt spid="4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750" fill="hold"/>
                                        <p:tgtEl>
                                          <p:spTgt spid="45"/>
                                        </p:tgtEl>
                                        <p:attrNameLst>
                                          <p:attrName>ppt_x</p:attrName>
                                        </p:attrNameLst>
                                      </p:cBhvr>
                                      <p:tavLst>
                                        <p:tav tm="0">
                                          <p:val>
                                            <p:strVal val="#ppt_x"/>
                                          </p:val>
                                        </p:tav>
                                        <p:tav tm="100000">
                                          <p:val>
                                            <p:strVal val="#ppt_x"/>
                                          </p:val>
                                        </p:tav>
                                      </p:tavLst>
                                    </p:anim>
                                    <p:anim calcmode="lin" valueType="num">
                                      <p:cBhvr additive="base">
                                        <p:cTn id="49" dur="750" fill="hold"/>
                                        <p:tgtEl>
                                          <p:spTgt spid="45"/>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2" presetClass="entr" presetSubtype="4" decel="10000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750" fill="hold"/>
                                        <p:tgtEl>
                                          <p:spTgt spid="46"/>
                                        </p:tgtEl>
                                        <p:attrNameLst>
                                          <p:attrName>ppt_x</p:attrName>
                                        </p:attrNameLst>
                                      </p:cBhvr>
                                      <p:tavLst>
                                        <p:tav tm="0">
                                          <p:val>
                                            <p:strVal val="#ppt_x"/>
                                          </p:val>
                                        </p:tav>
                                        <p:tav tm="100000">
                                          <p:val>
                                            <p:strVal val="#ppt_x"/>
                                          </p:val>
                                        </p:tav>
                                      </p:tavLst>
                                    </p:anim>
                                    <p:anim calcmode="lin" valueType="num">
                                      <p:cBhvr additive="base">
                                        <p:cTn id="54" dur="750" fill="hold"/>
                                        <p:tgtEl>
                                          <p:spTgt spid="46"/>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750" fill="hold"/>
                                        <p:tgtEl>
                                          <p:spTgt spid="49"/>
                                        </p:tgtEl>
                                        <p:attrNameLst>
                                          <p:attrName>ppt_x</p:attrName>
                                        </p:attrNameLst>
                                      </p:cBhvr>
                                      <p:tavLst>
                                        <p:tav tm="0">
                                          <p:val>
                                            <p:strVal val="#ppt_x"/>
                                          </p:val>
                                        </p:tav>
                                        <p:tav tm="100000">
                                          <p:val>
                                            <p:strVal val="#ppt_x"/>
                                          </p:val>
                                        </p:tav>
                                      </p:tavLst>
                                    </p:anim>
                                    <p:anim calcmode="lin" valueType="num">
                                      <p:cBhvr additive="base">
                                        <p:cTn id="58"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44" grpId="0"/>
      <p:bldP spid="45" grpId="0"/>
      <p:bldP spid="46" grpId="0"/>
      <p:bldP spid="47" grpId="0"/>
      <p:bldP spid="48" grpId="0"/>
      <p:bldP spid="49" grpId="0"/>
      <p:bldP spid="5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等腰三角形 11"/>
          <p:cNvSpPr/>
          <p:nvPr/>
        </p:nvSpPr>
        <p:spPr>
          <a:xfrm flipH="1">
            <a:off x="7993379" y="4869160"/>
            <a:ext cx="4198621" cy="1978971"/>
          </a:xfrm>
          <a:prstGeom prst="triangle">
            <a:avLst>
              <a:gd name="adj" fmla="val 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20" name="MH_Text_1"/>
          <p:cNvSpPr txBox="1">
            <a:spLocks noChangeArrowheads="1"/>
          </p:cNvSpPr>
          <p:nvPr>
            <p:custDataLst>
              <p:tags r:id="rId2"/>
            </p:custDataLst>
          </p:nvPr>
        </p:nvSpPr>
        <p:spPr bwMode="auto">
          <a:xfrm>
            <a:off x="1679510" y="1467605"/>
            <a:ext cx="9204348" cy="100019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333" dirty="0">
                <a:solidFill>
                  <a:schemeClr val="tx1">
                    <a:lumMod val="50000"/>
                    <a:lumOff val="50000"/>
                  </a:schemeClr>
                </a:solidFill>
                <a:latin typeface="+mn-lt"/>
                <a:ea typeface="思源黑体" panose="020B0500000000000000" pitchFamily="34" charset="-122"/>
                <a:cs typeface="+mn-ea"/>
                <a:sym typeface="+mn-lt"/>
              </a:rPr>
              <a:t>您的内容打在这里，或者通过复制您的文本后，在此框中选择粘贴，并选择只保留文字</a:t>
            </a:r>
            <a:r>
              <a:rPr lang="zh-CN" altLang="en-US" sz="1333" dirty="0">
                <a:solidFill>
                  <a:schemeClr val="tx1">
                    <a:lumMod val="50000"/>
                    <a:lumOff val="50000"/>
                  </a:schemeClr>
                </a:solidFill>
                <a:ea typeface="思源黑体" panose="020B0500000000000000" pitchFamily="34" charset="-122"/>
                <a:cs typeface="+mn-ea"/>
                <a:sym typeface="+mn-lt"/>
              </a:rPr>
              <a:t>文字。您的内容</a:t>
            </a:r>
            <a:r>
              <a:rPr lang="zh-CN" altLang="en-US" sz="1333" dirty="0">
                <a:solidFill>
                  <a:schemeClr val="tx1">
                    <a:lumMod val="50000"/>
                    <a:lumOff val="50000"/>
                  </a:schemeClr>
                </a:solidFill>
                <a:latin typeface="+mn-lt"/>
                <a:ea typeface="思源黑体" panose="020B0500000000000000" pitchFamily="34" charset="-122"/>
                <a:cs typeface="+mn-ea"/>
                <a:sym typeface="+mn-lt"/>
              </a:rPr>
              <a:t>您的内容打在这里，或者通过复制您的文本。</a:t>
            </a:r>
            <a:r>
              <a:rPr lang="zh-CN" altLang="en-US" sz="1333" dirty="0">
                <a:solidFill>
                  <a:schemeClr val="tx1">
                    <a:lumMod val="50000"/>
                    <a:lumOff val="50000"/>
                  </a:schemeClr>
                </a:solidFill>
                <a:ea typeface="思源黑体" panose="020B0500000000000000" pitchFamily="34" charset="-122"/>
                <a:cs typeface="+mn-ea"/>
                <a:sym typeface="+mn-lt"/>
              </a:rPr>
              <a:t>在此框中选择粘贴，并选择只保留文字文字。</a:t>
            </a:r>
            <a:endParaRPr lang="zh-CN" altLang="en-US" sz="1333" dirty="0">
              <a:solidFill>
                <a:schemeClr val="tx1">
                  <a:lumMod val="50000"/>
                  <a:lumOff val="50000"/>
                </a:schemeClr>
              </a:solidFill>
              <a:latin typeface="+mn-lt"/>
              <a:ea typeface="思源黑体" panose="020B0500000000000000" pitchFamily="34" charset="-122"/>
              <a:cs typeface="+mn-ea"/>
              <a:sym typeface="+mn-lt"/>
            </a:endParaRPr>
          </a:p>
        </p:txBody>
      </p:sp>
      <p:graphicFrame>
        <p:nvGraphicFramePr>
          <p:cNvPr id="35" name="组合 3"/>
          <p:cNvGraphicFramePr>
            <a:graphicFrameLocks/>
          </p:cNvGraphicFramePr>
          <p:nvPr>
            <p:extLst>
              <p:ext uri="{D42A27DB-BD31-4B8C-83A1-F6EECF244321}">
                <p14:modId xmlns:p14="http://schemas.microsoft.com/office/powerpoint/2010/main" val="536656639"/>
              </p:ext>
            </p:extLst>
          </p:nvPr>
        </p:nvGraphicFramePr>
        <p:xfrm>
          <a:off x="6942092" y="2337352"/>
          <a:ext cx="4224469" cy="3869259"/>
        </p:xfrm>
        <a:graphic>
          <a:graphicData uri="http://schemas.openxmlformats.org/drawingml/2006/table">
            <a:tbl>
              <a:tblPr>
                <a:effectLst>
                  <a:outerShdw blurRad="254000" dist="63500" dir="2700000" algn="tl" rotWithShape="0">
                    <a:prstClr val="black">
                      <a:alpha val="30000"/>
                    </a:prstClr>
                  </a:outerShdw>
                </a:effectLst>
                <a:tableStyleId>{073A0DAA-6AF3-43AB-8588-CEC1D06C72B9}</a:tableStyleId>
              </a:tblPr>
              <a:tblGrid>
                <a:gridCol w="952840"/>
                <a:gridCol w="3271629"/>
              </a:tblGrid>
              <a:tr h="608841">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900" b="1" u="none" strike="noStrike" kern="1200" cap="none" normalizeH="0" baseline="0" dirty="0" smtClean="0">
                          <a:ln>
                            <a:noFill/>
                          </a:ln>
                          <a:solidFill>
                            <a:schemeClr val="bg1"/>
                          </a:solidFill>
                          <a:effectLst/>
                          <a:latin typeface="思源黑体" panose="020B0500000000000000" pitchFamily="34" charset="-122"/>
                          <a:ea typeface="思源黑体" panose="020B0500000000000000" pitchFamily="34" charset="-122"/>
                        </a:rPr>
                        <a:t>项目</a:t>
                      </a:r>
                      <a:endParaRPr kumimoji="0" lang="zh-CN" altLang="zh-CN" sz="1900" b="1" i="0" u="none" strike="noStrike" kern="1200"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mn-cs"/>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2252A"/>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900" b="1"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rPr>
                        <a:t>参数</a:t>
                      </a:r>
                      <a:endParaRPr kumimoji="0" lang="en-US" altLang="zh-CN" sz="1900" b="1"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2252A"/>
                    </a:solidFill>
                  </a:tcPr>
                </a:tc>
              </a:tr>
              <a:tr h="543081">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规格</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rgbClr val="22252A"/>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60mm</a:t>
                      </a:r>
                      <a:r>
                        <a:rPr kumimoji="0" lang="zh-CN" altLang="en-US"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a:t>
                      </a:r>
                      <a:r>
                        <a:rPr kumimoji="0" lang="en-US" altLang="zh-CN"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85mm</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rgbClr val="22252A"/>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3081">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重量</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118g</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5013">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颜色</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香槟金、黑、白</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3081">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其它</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您的文字</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3081">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其它</a:t>
                      </a:r>
                      <a:endParaRPr kumimoji="0" lang="en-US" altLang="zh-CN"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3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您的文字</a:t>
                      </a: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3081">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Arial" charset="0"/>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a:spcBef>
                          <a:spcPct val="20000"/>
                        </a:spcBef>
                        <a:defRPr sz="2800">
                          <a:solidFill>
                            <a:schemeClr val="tx1"/>
                          </a:solidFill>
                          <a:latin typeface="Arial" charset="0"/>
                          <a:ea typeface="宋体" charset="-122"/>
                        </a:defRPr>
                      </a:lvl1pPr>
                      <a:lvl2pPr marL="742950" indent="-285750">
                        <a:spcBef>
                          <a:spcPct val="20000"/>
                        </a:spcBef>
                        <a:defRPr sz="2400">
                          <a:solidFill>
                            <a:schemeClr val="tx1"/>
                          </a:solidFill>
                          <a:latin typeface="Arial" charset="0"/>
                          <a:ea typeface="宋体" charset="-122"/>
                        </a:defRPr>
                      </a:lvl2pPr>
                      <a:lvl3pPr marL="1143000" indent="-228600">
                        <a:spcBef>
                          <a:spcPct val="20000"/>
                        </a:spcBef>
                        <a:defRPr sz="2000">
                          <a:solidFill>
                            <a:schemeClr val="tx1"/>
                          </a:solidFill>
                          <a:latin typeface="Arial" charset="0"/>
                          <a:ea typeface="宋体" charset="-122"/>
                        </a:defRPr>
                      </a:lvl3pPr>
                      <a:lvl4pPr marL="1600200" indent="-228600">
                        <a:spcBef>
                          <a:spcPct val="20000"/>
                        </a:spcBef>
                        <a:defRPr>
                          <a:solidFill>
                            <a:schemeClr val="tx1"/>
                          </a:solidFill>
                          <a:latin typeface="Arial" charset="0"/>
                          <a:ea typeface="宋体" charset="-122"/>
                        </a:defRPr>
                      </a:lvl4pPr>
                      <a:lvl5pPr marL="2057400" indent="-228600">
                        <a:spcBef>
                          <a:spcPct val="20000"/>
                        </a:spcBef>
                        <a:defRPr>
                          <a:solidFill>
                            <a:schemeClr val="tx1"/>
                          </a:solidFill>
                          <a:latin typeface="Arial" charset="0"/>
                          <a:ea typeface="宋体" charset="-122"/>
                        </a:defRPr>
                      </a:lvl5pPr>
                      <a:lvl6pPr marL="2514600" indent="-228600" fontAlgn="base">
                        <a:spcBef>
                          <a:spcPct val="20000"/>
                        </a:spcBef>
                        <a:spcAft>
                          <a:spcPct val="0"/>
                        </a:spcAft>
                        <a:defRPr>
                          <a:solidFill>
                            <a:schemeClr val="tx1"/>
                          </a:solidFill>
                          <a:latin typeface="Arial" charset="0"/>
                          <a:ea typeface="宋体" charset="-122"/>
                        </a:defRPr>
                      </a:lvl6pPr>
                      <a:lvl7pPr marL="2971800" indent="-228600" fontAlgn="base">
                        <a:spcBef>
                          <a:spcPct val="20000"/>
                        </a:spcBef>
                        <a:spcAft>
                          <a:spcPct val="0"/>
                        </a:spcAft>
                        <a:defRPr>
                          <a:solidFill>
                            <a:schemeClr val="tx1"/>
                          </a:solidFill>
                          <a:latin typeface="Arial" charset="0"/>
                          <a:ea typeface="宋体" charset="-122"/>
                        </a:defRPr>
                      </a:lvl7pPr>
                      <a:lvl8pPr marL="3429000" indent="-228600" fontAlgn="base">
                        <a:spcBef>
                          <a:spcPct val="20000"/>
                        </a:spcBef>
                        <a:spcAft>
                          <a:spcPct val="0"/>
                        </a:spcAft>
                        <a:defRPr>
                          <a:solidFill>
                            <a:schemeClr val="tx1"/>
                          </a:solidFill>
                          <a:latin typeface="Arial" charset="0"/>
                          <a:ea typeface="宋体" charset="-122"/>
                        </a:defRPr>
                      </a:lvl8pPr>
                      <a:lvl9pPr marL="3886200" indent="-228600" fontAlgn="base">
                        <a:spcBef>
                          <a:spcPct val="20000"/>
                        </a:spcBef>
                        <a:spcAft>
                          <a:spcPct val="0"/>
                        </a:spcAft>
                        <a:defRPr>
                          <a:solidFill>
                            <a:schemeClr val="tx1"/>
                          </a:solidFill>
                          <a:latin typeface="Arial" charset="0"/>
                          <a:ea typeface="宋体"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Arial" charset="0"/>
                        <a:ea typeface="思源黑体" panose="020B0500000000000000" pitchFamily="34" charset="-122"/>
                      </a:endParaRPr>
                    </a:p>
                  </a:txBody>
                  <a:tcPr marL="121920" marR="12192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等腰三角形 5"/>
          <p:cNvSpPr/>
          <p:nvPr/>
        </p:nvSpPr>
        <p:spPr>
          <a:xfrm>
            <a:off x="0" y="5061182"/>
            <a:ext cx="9744405" cy="1786949"/>
          </a:xfrm>
          <a:prstGeom prst="triangle">
            <a:avLst>
              <a:gd name="adj" fmla="val 0"/>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 name="MH_Other_1"/>
          <p:cNvSpPr/>
          <p:nvPr>
            <p:custDataLst>
              <p:tags r:id="rId3"/>
            </p:custDataLst>
          </p:nvPr>
        </p:nvSpPr>
        <p:spPr>
          <a:xfrm>
            <a:off x="1116121" y="2337351"/>
            <a:ext cx="5185072" cy="3869261"/>
          </a:xfrm>
          <a:prstGeom prst="rect">
            <a:avLst/>
          </a:prstGeom>
          <a:solidFill>
            <a:schemeClr val="bg1"/>
          </a:solidFill>
          <a:ln w="9525">
            <a:solidFill>
              <a:srgbClr val="E0E0E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4" name="MH_Picture_1"/>
          <p:cNvSpPr/>
          <p:nvPr>
            <p:custDataLst>
              <p:tags r:id="rId4"/>
            </p:custDataLst>
          </p:nvPr>
        </p:nvSpPr>
        <p:spPr>
          <a:xfrm>
            <a:off x="1289688" y="2529369"/>
            <a:ext cx="4806312" cy="288032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ea typeface="思源黑体" panose="020B0500000000000000" pitchFamily="34" charset="-122"/>
            </a:endParaRPr>
          </a:p>
        </p:txBody>
      </p:sp>
      <p:sp>
        <p:nvSpPr>
          <p:cNvPr id="11" name="TextBox 1"/>
          <p:cNvSpPr txBox="1"/>
          <p:nvPr/>
        </p:nvSpPr>
        <p:spPr>
          <a:xfrm>
            <a:off x="2445983" y="5682688"/>
            <a:ext cx="2525348" cy="38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rgbClr val="C00000"/>
              </a:buClr>
              <a:buNone/>
            </a:pPr>
            <a:r>
              <a:rPr lang="zh-CN" altLang="en-US" sz="1867" dirty="0">
                <a:solidFill>
                  <a:srgbClr val="BE824E"/>
                </a:solidFill>
                <a:ea typeface="思源黑体" panose="020B0500000000000000" pitchFamily="34" charset="-122"/>
              </a:rPr>
              <a:t>互联网产品规格型号</a:t>
            </a:r>
          </a:p>
        </p:txBody>
      </p:sp>
      <p:grpSp>
        <p:nvGrpSpPr>
          <p:cNvPr id="14" name="组合 13"/>
          <p:cNvGrpSpPr/>
          <p:nvPr/>
        </p:nvGrpSpPr>
        <p:grpSpPr>
          <a:xfrm>
            <a:off x="727987" y="509031"/>
            <a:ext cx="3189637" cy="640990"/>
            <a:chOff x="947634" y="309304"/>
            <a:chExt cx="2392228" cy="480743"/>
          </a:xfrm>
        </p:grpSpPr>
        <p:sp>
          <p:nvSpPr>
            <p:cNvPr id="15"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16" name="文本框 15"/>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主打产品</a:t>
              </a:r>
            </a:p>
          </p:txBody>
        </p:sp>
      </p:grpSp>
    </p:spTree>
    <p:custDataLst>
      <p:tags r:id="rId1"/>
    </p:custDataLst>
    <p:extLst>
      <p:ext uri="{BB962C8B-B14F-4D97-AF65-F5344CB8AC3E}">
        <p14:creationId xmlns:p14="http://schemas.microsoft.com/office/powerpoint/2010/main" val="152505555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000"/>
                            </p:stCondLst>
                            <p:childTnLst>
                              <p:par>
                                <p:cTn id="20" presetID="41" presetClass="entr" presetSubtype="0" fill="hold" grpId="0" nodeType="afterEffect">
                                  <p:stCondLst>
                                    <p:cond delay="0"/>
                                  </p:stCondLst>
                                  <p:iterate type="lt">
                                    <p:tmPct val="15000"/>
                                  </p:iterate>
                                  <p:childTnLst>
                                    <p:set>
                                      <p:cBhvr>
                                        <p:cTn id="21" dur="1" fill="hold">
                                          <p:stCondLst>
                                            <p:cond delay="0"/>
                                          </p:stCondLst>
                                        </p:cTn>
                                        <p:tgtEl>
                                          <p:spTgt spid="20"/>
                                        </p:tgtEl>
                                        <p:attrNameLst>
                                          <p:attrName>style.visibility</p:attrName>
                                        </p:attrNameLst>
                                      </p:cBhvr>
                                      <p:to>
                                        <p:strVal val="visible"/>
                                      </p:to>
                                    </p:set>
                                    <p:anim calcmode="lin" valueType="num">
                                      <p:cBhvr>
                                        <p:cTn id="22" dur="2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3" dur="250" fill="hold"/>
                                        <p:tgtEl>
                                          <p:spTgt spid="20"/>
                                        </p:tgtEl>
                                        <p:attrNameLst>
                                          <p:attrName>ppt_y</p:attrName>
                                        </p:attrNameLst>
                                      </p:cBhvr>
                                      <p:tavLst>
                                        <p:tav tm="0">
                                          <p:val>
                                            <p:strVal val="#ppt_y"/>
                                          </p:val>
                                        </p:tav>
                                        <p:tav tm="100000">
                                          <p:val>
                                            <p:strVal val="#ppt_y"/>
                                          </p:val>
                                        </p:tav>
                                      </p:tavLst>
                                    </p:anim>
                                    <p:anim calcmode="lin" valueType="num">
                                      <p:cBhvr>
                                        <p:cTn id="24" dur="2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5" dur="2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6" dur="250" tmFilter="0,0; .5, 1; 1, 1"/>
                                        <p:tgtEl>
                                          <p:spTgt spid="20"/>
                                        </p:tgtEl>
                                      </p:cBhvr>
                                    </p:animEffect>
                                  </p:childTnLst>
                                </p:cTn>
                              </p:par>
                            </p:childTnLst>
                          </p:cTn>
                        </p:par>
                        <p:par>
                          <p:cTn id="27" fill="hold">
                            <p:stCondLst>
                              <p:cond delay="4400"/>
                            </p:stCondLst>
                            <p:childTnLst>
                              <p:par>
                                <p:cTn id="28" presetID="12" presetClass="entr" presetSubtype="2"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p:tgtEl>
                                          <p:spTgt spid="11"/>
                                        </p:tgtEl>
                                        <p:attrNameLst>
                                          <p:attrName>ppt_x</p:attrName>
                                        </p:attrNameLst>
                                      </p:cBhvr>
                                      <p:tavLst>
                                        <p:tav tm="0">
                                          <p:val>
                                            <p:strVal val="#ppt_x+#ppt_w*1.125000"/>
                                          </p:val>
                                        </p:tav>
                                        <p:tav tm="100000">
                                          <p:val>
                                            <p:strVal val="#ppt_x"/>
                                          </p:val>
                                        </p:tav>
                                      </p:tavLst>
                                    </p:anim>
                                    <p:animEffect transition="in" filter="wipe(left)">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 grpId="0" animBg="1"/>
      <p:bldP spid="4" grpId="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xmlns="" id="{94B4FBB1-0D96-4EB9-97CA-103C5FF82435}"/>
              </a:ext>
            </a:extLst>
          </p:cNvPr>
          <p:cNvSpPr txBox="1"/>
          <p:nvPr/>
        </p:nvSpPr>
        <p:spPr>
          <a:xfrm>
            <a:off x="736152" y="1249403"/>
            <a:ext cx="3776289" cy="420564"/>
          </a:xfrm>
          <a:prstGeom prst="rect">
            <a:avLst/>
          </a:prstGeom>
          <a:noFill/>
        </p:spPr>
        <p:txBody>
          <a:bodyPr wrap="square" rtlCol="0">
            <a:spAutoFit/>
          </a:bodyPr>
          <a:lstStyle/>
          <a:p>
            <a:r>
              <a:rPr lang="zh-CN" altLang="en-US" sz="2133" b="1" dirty="0">
                <a:solidFill>
                  <a:schemeClr val="bg1"/>
                </a:solidFill>
                <a:latin typeface="思源黑体" panose="020B0500000000000000" pitchFamily="34" charset="-122"/>
                <a:ea typeface="思源黑体" panose="020B0500000000000000" pitchFamily="34" charset="-122"/>
                <a:cs typeface="Lato Heavy" panose="020F0902020204030203" pitchFamily="34" charset="0"/>
              </a:rPr>
              <a:t>产品介绍文字</a:t>
            </a:r>
          </a:p>
        </p:txBody>
      </p:sp>
      <p:sp>
        <p:nvSpPr>
          <p:cNvPr id="17" name="TextBox 16">
            <a:extLst>
              <a:ext uri="{FF2B5EF4-FFF2-40B4-BE49-F238E27FC236}">
                <a16:creationId xmlns:a16="http://schemas.microsoft.com/office/drawing/2014/main" xmlns="" id="{B0B7DCF2-699E-4544-8FB2-93616BA17AEA}"/>
              </a:ext>
            </a:extLst>
          </p:cNvPr>
          <p:cNvSpPr txBox="1"/>
          <p:nvPr/>
        </p:nvSpPr>
        <p:spPr>
          <a:xfrm>
            <a:off x="736152" y="1751030"/>
            <a:ext cx="2621251" cy="276999"/>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8" name="Straight Connector 17">
            <a:extLst>
              <a:ext uri="{FF2B5EF4-FFF2-40B4-BE49-F238E27FC236}">
                <a16:creationId xmlns:a16="http://schemas.microsoft.com/office/drawing/2014/main" xmlns="" id="{1DDFE56B-2AC0-40D1-A65D-FD1744AB5440}"/>
              </a:ext>
            </a:extLst>
          </p:cNvPr>
          <p:cNvCxnSpPr>
            <a:cxnSpLocks/>
          </p:cNvCxnSpPr>
          <p:nvPr/>
        </p:nvCxnSpPr>
        <p:spPr>
          <a:xfrm>
            <a:off x="900841" y="1077881"/>
            <a:ext cx="609380"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xmlns="" id="{E821F797-EB35-4FE9-B70D-51711E923D0F}"/>
              </a:ext>
            </a:extLst>
          </p:cNvPr>
          <p:cNvSpPr/>
          <p:nvPr/>
        </p:nvSpPr>
        <p:spPr>
          <a:xfrm>
            <a:off x="736151" y="2154494"/>
            <a:ext cx="3364623" cy="978729"/>
          </a:xfrm>
          <a:prstGeom prst="rect">
            <a:avLst/>
          </a:prstGeom>
        </p:spPr>
        <p:txBody>
          <a:bodyPr wrap="square">
            <a:spAutoFit/>
          </a:bodyPr>
          <a:lstStyle/>
          <a:p>
            <a:pPr>
              <a:lnSpc>
                <a:spcPct val="120000"/>
              </a:lnSpc>
            </a:pPr>
            <a:r>
              <a:rPr lang="zh-CN" altLang="en-US" sz="1200" dirty="0">
                <a:solidFill>
                  <a:schemeClr val="bg1"/>
                </a:solidFill>
                <a:latin typeface="Calibri"/>
                <a:ea typeface="思源黑体" panose="020B0500000000000000" pitchFamily="34" charset="-122"/>
                <a:cs typeface="Calibri"/>
              </a:rPr>
              <a:t>点击输入简要文字内容，文字内容需概括精炼，不用多余的文字修饰。点击输入简要文字内容，文字内容需概括精炼，不用多余的文字修饰。</a:t>
            </a:r>
          </a:p>
          <a:p>
            <a:pPr>
              <a:lnSpc>
                <a:spcPct val="120000"/>
              </a:lnSpc>
            </a:pPr>
            <a:endParaRPr lang="zh-CN" altLang="en-US" sz="1200" dirty="0">
              <a:solidFill>
                <a:schemeClr val="bg1"/>
              </a:solidFill>
              <a:latin typeface="Calibri"/>
              <a:ea typeface="思源黑体" panose="020B0500000000000000" pitchFamily="34" charset="-122"/>
              <a:cs typeface="Calibri"/>
            </a:endParaRPr>
          </a:p>
        </p:txBody>
      </p:sp>
      <p:sp>
        <p:nvSpPr>
          <p:cNvPr id="27" name="TextBox 26">
            <a:extLst>
              <a:ext uri="{FF2B5EF4-FFF2-40B4-BE49-F238E27FC236}">
                <a16:creationId xmlns:a16="http://schemas.microsoft.com/office/drawing/2014/main" xmlns="" id="{3CB01F52-2789-4A7C-8D4D-8CA74B639941}"/>
              </a:ext>
            </a:extLst>
          </p:cNvPr>
          <p:cNvSpPr txBox="1"/>
          <p:nvPr/>
        </p:nvSpPr>
        <p:spPr>
          <a:xfrm>
            <a:off x="736152" y="4717384"/>
            <a:ext cx="1996523" cy="30777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ea typeface="思源黑体" panose="020B0500000000000000" pitchFamily="34" charset="-122"/>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35" name="Rectangle 34">
            <a:extLst>
              <a:ext uri="{FF2B5EF4-FFF2-40B4-BE49-F238E27FC236}">
                <a16:creationId xmlns:a16="http://schemas.microsoft.com/office/drawing/2014/main" xmlns="" id="{DF5F7898-C7ED-4504-BC17-3407396FB63A}"/>
              </a:ext>
            </a:extLst>
          </p:cNvPr>
          <p:cNvSpPr/>
          <p:nvPr/>
        </p:nvSpPr>
        <p:spPr>
          <a:xfrm>
            <a:off x="736151" y="5025049"/>
            <a:ext cx="3199935" cy="757130"/>
          </a:xfrm>
          <a:prstGeom prst="rect">
            <a:avLst/>
          </a:prstGeom>
        </p:spPr>
        <p:txBody>
          <a:bodyPr wrap="square">
            <a:spAutoFit/>
          </a:bodyPr>
          <a:lstStyle/>
          <a:p>
            <a:pPr>
              <a:lnSpc>
                <a:spcPct val="120000"/>
              </a:lnSpc>
            </a:pPr>
            <a:r>
              <a:rPr lang="zh-CN" altLang="en-US" sz="1200" dirty="0">
                <a:solidFill>
                  <a:schemeClr val="bg1">
                    <a:lumMod val="65000"/>
                  </a:schemeClr>
                </a:solidFill>
                <a:latin typeface="Calibri"/>
                <a:ea typeface="思源黑体" panose="020B0500000000000000" pitchFamily="34" charset="-122"/>
                <a:cs typeface="Calibri"/>
              </a:rPr>
              <a:t>点击输入简要文字内容，文字内容需概括精炼，不用多余的文字修饰。点击输入简要文字内容，文字内容需概括精炼</a:t>
            </a:r>
          </a:p>
        </p:txBody>
      </p:sp>
      <p:grpSp>
        <p:nvGrpSpPr>
          <p:cNvPr id="2" name="Group 1">
            <a:extLst>
              <a:ext uri="{FF2B5EF4-FFF2-40B4-BE49-F238E27FC236}">
                <a16:creationId xmlns:a16="http://schemas.microsoft.com/office/drawing/2014/main" xmlns="" id="{A28BD79D-6937-4387-8F44-BB1D0711175F}"/>
              </a:ext>
            </a:extLst>
          </p:cNvPr>
          <p:cNvGrpSpPr/>
          <p:nvPr/>
        </p:nvGrpSpPr>
        <p:grpSpPr>
          <a:xfrm>
            <a:off x="846950" y="3543981"/>
            <a:ext cx="934828" cy="934825"/>
            <a:chOff x="845050" y="3544022"/>
            <a:chExt cx="935166" cy="935164"/>
          </a:xfrm>
        </p:grpSpPr>
        <p:sp>
          <p:nvSpPr>
            <p:cNvPr id="28" name="Oval 27">
              <a:extLst>
                <a:ext uri="{FF2B5EF4-FFF2-40B4-BE49-F238E27FC236}">
                  <a16:creationId xmlns:a16="http://schemas.microsoft.com/office/drawing/2014/main" xmlns="" id="{92CD7351-4E07-4AB6-A0BB-7687C757B11B}"/>
                </a:ext>
              </a:extLst>
            </p:cNvPr>
            <p:cNvSpPr/>
            <p:nvPr/>
          </p:nvSpPr>
          <p:spPr>
            <a:xfrm>
              <a:off x="845050" y="3544022"/>
              <a:ext cx="935166" cy="935164"/>
            </a:xfrm>
            <a:prstGeom prst="ellipse">
              <a:avLst/>
            </a:prstGeom>
            <a:solidFill>
              <a:schemeClr val="bg1"/>
            </a:solidFill>
            <a:ln>
              <a:solidFill>
                <a:srgbClr val="D9B44F"/>
              </a:solid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Freeform 55">
              <a:extLst>
                <a:ext uri="{FF2B5EF4-FFF2-40B4-BE49-F238E27FC236}">
                  <a16:creationId xmlns:a16="http://schemas.microsoft.com/office/drawing/2014/main" xmlns="" id="{D8088C15-7504-4AB3-87EB-47972E3BE716}"/>
                </a:ext>
              </a:extLst>
            </p:cNvPr>
            <p:cNvSpPr>
              <a:spLocks noEditPoints="1"/>
            </p:cNvSpPr>
            <p:nvPr/>
          </p:nvSpPr>
          <p:spPr bwMode="auto">
            <a:xfrm>
              <a:off x="1110400" y="3826355"/>
              <a:ext cx="379110" cy="388224"/>
            </a:xfrm>
            <a:custGeom>
              <a:avLst/>
              <a:gdLst>
                <a:gd name="T0" fmla="*/ 208 w 212"/>
                <a:gd name="T1" fmla="*/ 176 h 216"/>
                <a:gd name="T2" fmla="*/ 32 w 212"/>
                <a:gd name="T3" fmla="*/ 176 h 216"/>
                <a:gd name="T4" fmla="*/ 32 w 212"/>
                <a:gd name="T5" fmla="*/ 150 h 216"/>
                <a:gd name="T6" fmla="*/ 197 w 212"/>
                <a:gd name="T7" fmla="*/ 109 h 216"/>
                <a:gd name="T8" fmla="*/ 200 w 212"/>
                <a:gd name="T9" fmla="*/ 105 h 216"/>
                <a:gd name="T10" fmla="*/ 200 w 212"/>
                <a:gd name="T11" fmla="*/ 104 h 216"/>
                <a:gd name="T12" fmla="*/ 200 w 212"/>
                <a:gd name="T13" fmla="*/ 40 h 216"/>
                <a:gd name="T14" fmla="*/ 196 w 212"/>
                <a:gd name="T15" fmla="*/ 36 h 216"/>
                <a:gd name="T16" fmla="*/ 32 w 212"/>
                <a:gd name="T17" fmla="*/ 36 h 216"/>
                <a:gd name="T18" fmla="*/ 32 w 212"/>
                <a:gd name="T19" fmla="*/ 4 h 216"/>
                <a:gd name="T20" fmla="*/ 28 w 212"/>
                <a:gd name="T21" fmla="*/ 0 h 216"/>
                <a:gd name="T22" fmla="*/ 4 w 212"/>
                <a:gd name="T23" fmla="*/ 0 h 216"/>
                <a:gd name="T24" fmla="*/ 0 w 212"/>
                <a:gd name="T25" fmla="*/ 4 h 216"/>
                <a:gd name="T26" fmla="*/ 4 w 212"/>
                <a:gd name="T27" fmla="*/ 8 h 216"/>
                <a:gd name="T28" fmla="*/ 24 w 212"/>
                <a:gd name="T29" fmla="*/ 8 h 216"/>
                <a:gd name="T30" fmla="*/ 24 w 212"/>
                <a:gd name="T31" fmla="*/ 180 h 216"/>
                <a:gd name="T32" fmla="*/ 28 w 212"/>
                <a:gd name="T33" fmla="*/ 184 h 216"/>
                <a:gd name="T34" fmla="*/ 208 w 212"/>
                <a:gd name="T35" fmla="*/ 184 h 216"/>
                <a:gd name="T36" fmla="*/ 212 w 212"/>
                <a:gd name="T37" fmla="*/ 180 h 216"/>
                <a:gd name="T38" fmla="*/ 208 w 212"/>
                <a:gd name="T39" fmla="*/ 176 h 216"/>
                <a:gd name="T40" fmla="*/ 32 w 212"/>
                <a:gd name="T41" fmla="*/ 44 h 216"/>
                <a:gd name="T42" fmla="*/ 192 w 212"/>
                <a:gd name="T43" fmla="*/ 44 h 216"/>
                <a:gd name="T44" fmla="*/ 192 w 212"/>
                <a:gd name="T45" fmla="*/ 102 h 216"/>
                <a:gd name="T46" fmla="*/ 32 w 212"/>
                <a:gd name="T47" fmla="*/ 142 h 216"/>
                <a:gd name="T48" fmla="*/ 32 w 212"/>
                <a:gd name="T49" fmla="*/ 44 h 216"/>
                <a:gd name="T50" fmla="*/ 54 w 212"/>
                <a:gd name="T51" fmla="*/ 188 h 216"/>
                <a:gd name="T52" fmla="*/ 40 w 212"/>
                <a:gd name="T53" fmla="*/ 202 h 216"/>
                <a:gd name="T54" fmla="*/ 54 w 212"/>
                <a:gd name="T55" fmla="*/ 216 h 216"/>
                <a:gd name="T56" fmla="*/ 68 w 212"/>
                <a:gd name="T57" fmla="*/ 202 h 216"/>
                <a:gd name="T58" fmla="*/ 54 w 212"/>
                <a:gd name="T59" fmla="*/ 188 h 216"/>
                <a:gd name="T60" fmla="*/ 54 w 212"/>
                <a:gd name="T61" fmla="*/ 208 h 216"/>
                <a:gd name="T62" fmla="*/ 48 w 212"/>
                <a:gd name="T63" fmla="*/ 202 h 216"/>
                <a:gd name="T64" fmla="*/ 54 w 212"/>
                <a:gd name="T65" fmla="*/ 196 h 216"/>
                <a:gd name="T66" fmla="*/ 60 w 212"/>
                <a:gd name="T67" fmla="*/ 202 h 216"/>
                <a:gd name="T68" fmla="*/ 54 w 212"/>
                <a:gd name="T69" fmla="*/ 208 h 216"/>
                <a:gd name="T70" fmla="*/ 186 w 212"/>
                <a:gd name="T71" fmla="*/ 188 h 216"/>
                <a:gd name="T72" fmla="*/ 172 w 212"/>
                <a:gd name="T73" fmla="*/ 202 h 216"/>
                <a:gd name="T74" fmla="*/ 186 w 212"/>
                <a:gd name="T75" fmla="*/ 216 h 216"/>
                <a:gd name="T76" fmla="*/ 200 w 212"/>
                <a:gd name="T77" fmla="*/ 202 h 216"/>
                <a:gd name="T78" fmla="*/ 186 w 212"/>
                <a:gd name="T79" fmla="*/ 188 h 216"/>
                <a:gd name="T80" fmla="*/ 186 w 212"/>
                <a:gd name="T81" fmla="*/ 208 h 216"/>
                <a:gd name="T82" fmla="*/ 180 w 212"/>
                <a:gd name="T83" fmla="*/ 202 h 216"/>
                <a:gd name="T84" fmla="*/ 186 w 212"/>
                <a:gd name="T85" fmla="*/ 196 h 216"/>
                <a:gd name="T86" fmla="*/ 192 w 212"/>
                <a:gd name="T87" fmla="*/ 202 h 216"/>
                <a:gd name="T88" fmla="*/ 186 w 212"/>
                <a:gd name="T89" fmla="*/ 20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2" h="216">
                  <a:moveTo>
                    <a:pt x="208" y="176"/>
                  </a:moveTo>
                  <a:cubicBezTo>
                    <a:pt x="32" y="176"/>
                    <a:pt x="32" y="176"/>
                    <a:pt x="32" y="176"/>
                  </a:cubicBezTo>
                  <a:cubicBezTo>
                    <a:pt x="32" y="150"/>
                    <a:pt x="32" y="150"/>
                    <a:pt x="32" y="150"/>
                  </a:cubicBezTo>
                  <a:cubicBezTo>
                    <a:pt x="197" y="109"/>
                    <a:pt x="197" y="109"/>
                    <a:pt x="197" y="109"/>
                  </a:cubicBezTo>
                  <a:cubicBezTo>
                    <a:pt x="199" y="109"/>
                    <a:pt x="200" y="107"/>
                    <a:pt x="200" y="105"/>
                  </a:cubicBezTo>
                  <a:cubicBezTo>
                    <a:pt x="200" y="104"/>
                    <a:pt x="200" y="104"/>
                    <a:pt x="200" y="104"/>
                  </a:cubicBezTo>
                  <a:cubicBezTo>
                    <a:pt x="200" y="40"/>
                    <a:pt x="200" y="40"/>
                    <a:pt x="200" y="40"/>
                  </a:cubicBezTo>
                  <a:cubicBezTo>
                    <a:pt x="200" y="38"/>
                    <a:pt x="198" y="36"/>
                    <a:pt x="196" y="36"/>
                  </a:cubicBezTo>
                  <a:cubicBezTo>
                    <a:pt x="32" y="36"/>
                    <a:pt x="32" y="36"/>
                    <a:pt x="32" y="36"/>
                  </a:cubicBezTo>
                  <a:cubicBezTo>
                    <a:pt x="32" y="4"/>
                    <a:pt x="32" y="4"/>
                    <a:pt x="32" y="4"/>
                  </a:cubicBezTo>
                  <a:cubicBezTo>
                    <a:pt x="32" y="2"/>
                    <a:pt x="30" y="0"/>
                    <a:pt x="28" y="0"/>
                  </a:cubicBezTo>
                  <a:cubicBezTo>
                    <a:pt x="4" y="0"/>
                    <a:pt x="4" y="0"/>
                    <a:pt x="4" y="0"/>
                  </a:cubicBezTo>
                  <a:cubicBezTo>
                    <a:pt x="2" y="0"/>
                    <a:pt x="0" y="2"/>
                    <a:pt x="0" y="4"/>
                  </a:cubicBezTo>
                  <a:cubicBezTo>
                    <a:pt x="0" y="6"/>
                    <a:pt x="2" y="8"/>
                    <a:pt x="4" y="8"/>
                  </a:cubicBezTo>
                  <a:cubicBezTo>
                    <a:pt x="24" y="8"/>
                    <a:pt x="24" y="8"/>
                    <a:pt x="24" y="8"/>
                  </a:cubicBezTo>
                  <a:cubicBezTo>
                    <a:pt x="24" y="180"/>
                    <a:pt x="24" y="180"/>
                    <a:pt x="24" y="180"/>
                  </a:cubicBezTo>
                  <a:cubicBezTo>
                    <a:pt x="24" y="182"/>
                    <a:pt x="26" y="184"/>
                    <a:pt x="28" y="184"/>
                  </a:cubicBezTo>
                  <a:cubicBezTo>
                    <a:pt x="208" y="184"/>
                    <a:pt x="208" y="184"/>
                    <a:pt x="208" y="184"/>
                  </a:cubicBezTo>
                  <a:cubicBezTo>
                    <a:pt x="210" y="184"/>
                    <a:pt x="212" y="182"/>
                    <a:pt x="212" y="180"/>
                  </a:cubicBezTo>
                  <a:cubicBezTo>
                    <a:pt x="212" y="178"/>
                    <a:pt x="210" y="176"/>
                    <a:pt x="208" y="176"/>
                  </a:cubicBezTo>
                  <a:close/>
                  <a:moveTo>
                    <a:pt x="32" y="44"/>
                  </a:moveTo>
                  <a:cubicBezTo>
                    <a:pt x="192" y="44"/>
                    <a:pt x="192" y="44"/>
                    <a:pt x="192" y="44"/>
                  </a:cubicBezTo>
                  <a:cubicBezTo>
                    <a:pt x="192" y="102"/>
                    <a:pt x="192" y="102"/>
                    <a:pt x="192" y="102"/>
                  </a:cubicBezTo>
                  <a:cubicBezTo>
                    <a:pt x="32" y="142"/>
                    <a:pt x="32" y="142"/>
                    <a:pt x="32" y="142"/>
                  </a:cubicBezTo>
                  <a:lnTo>
                    <a:pt x="32" y="44"/>
                  </a:lnTo>
                  <a:close/>
                  <a:moveTo>
                    <a:pt x="54" y="188"/>
                  </a:moveTo>
                  <a:cubicBezTo>
                    <a:pt x="46" y="188"/>
                    <a:pt x="40" y="194"/>
                    <a:pt x="40" y="202"/>
                  </a:cubicBezTo>
                  <a:cubicBezTo>
                    <a:pt x="40" y="210"/>
                    <a:pt x="46" y="216"/>
                    <a:pt x="54" y="216"/>
                  </a:cubicBezTo>
                  <a:cubicBezTo>
                    <a:pt x="62" y="216"/>
                    <a:pt x="68" y="210"/>
                    <a:pt x="68" y="202"/>
                  </a:cubicBezTo>
                  <a:cubicBezTo>
                    <a:pt x="68" y="194"/>
                    <a:pt x="62" y="188"/>
                    <a:pt x="54" y="188"/>
                  </a:cubicBezTo>
                  <a:close/>
                  <a:moveTo>
                    <a:pt x="54" y="208"/>
                  </a:moveTo>
                  <a:cubicBezTo>
                    <a:pt x="51" y="208"/>
                    <a:pt x="48" y="205"/>
                    <a:pt x="48" y="202"/>
                  </a:cubicBezTo>
                  <a:cubicBezTo>
                    <a:pt x="48" y="199"/>
                    <a:pt x="51" y="196"/>
                    <a:pt x="54" y="196"/>
                  </a:cubicBezTo>
                  <a:cubicBezTo>
                    <a:pt x="57" y="196"/>
                    <a:pt x="60" y="199"/>
                    <a:pt x="60" y="202"/>
                  </a:cubicBezTo>
                  <a:cubicBezTo>
                    <a:pt x="60" y="205"/>
                    <a:pt x="57" y="208"/>
                    <a:pt x="54" y="208"/>
                  </a:cubicBezTo>
                  <a:close/>
                  <a:moveTo>
                    <a:pt x="186" y="188"/>
                  </a:moveTo>
                  <a:cubicBezTo>
                    <a:pt x="178" y="188"/>
                    <a:pt x="172" y="194"/>
                    <a:pt x="172" y="202"/>
                  </a:cubicBezTo>
                  <a:cubicBezTo>
                    <a:pt x="172" y="210"/>
                    <a:pt x="178" y="216"/>
                    <a:pt x="186" y="216"/>
                  </a:cubicBezTo>
                  <a:cubicBezTo>
                    <a:pt x="194" y="216"/>
                    <a:pt x="200" y="210"/>
                    <a:pt x="200" y="202"/>
                  </a:cubicBezTo>
                  <a:cubicBezTo>
                    <a:pt x="200" y="194"/>
                    <a:pt x="194" y="188"/>
                    <a:pt x="186" y="188"/>
                  </a:cubicBezTo>
                  <a:close/>
                  <a:moveTo>
                    <a:pt x="186" y="208"/>
                  </a:moveTo>
                  <a:cubicBezTo>
                    <a:pt x="183" y="208"/>
                    <a:pt x="180" y="205"/>
                    <a:pt x="180" y="202"/>
                  </a:cubicBezTo>
                  <a:cubicBezTo>
                    <a:pt x="180" y="199"/>
                    <a:pt x="183" y="196"/>
                    <a:pt x="186" y="196"/>
                  </a:cubicBezTo>
                  <a:cubicBezTo>
                    <a:pt x="189" y="196"/>
                    <a:pt x="192" y="199"/>
                    <a:pt x="192" y="202"/>
                  </a:cubicBezTo>
                  <a:cubicBezTo>
                    <a:pt x="192" y="205"/>
                    <a:pt x="189" y="208"/>
                    <a:pt x="186" y="208"/>
                  </a:cubicBezTo>
                  <a:close/>
                </a:path>
              </a:pathLst>
            </a:custGeom>
            <a:solidFill>
              <a:srgbClr val="BE824E"/>
            </a:solidFill>
            <a:ln>
              <a:noFill/>
            </a:ln>
            <a:extLst/>
          </p:spPr>
          <p:txBody>
            <a:bodyPr vert="horz" wrap="square" lIns="91407" tIns="45704" rIns="91407" bIns="45704" numCol="1" anchor="t" anchorCtr="0" compatLnSpc="1">
              <a:prstTxWarp prst="textNoShape">
                <a:avLst/>
              </a:prstTxWarp>
            </a:bodyPr>
            <a:lstStyle/>
            <a:p>
              <a:endParaRPr lang="en-US" sz="1349"/>
            </a:p>
          </p:txBody>
        </p:sp>
      </p:grpSp>
      <p:pic>
        <p:nvPicPr>
          <p:cNvPr id="5" name="图片占位符 4">
            <a:extLst>
              <a:ext uri="{FF2B5EF4-FFF2-40B4-BE49-F238E27FC236}">
                <a16:creationId xmlns:a16="http://schemas.microsoft.com/office/drawing/2014/main" xmlns="" id="{7C882F9B-8707-4520-971F-A2A8DC72BA88}"/>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942469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0-#ppt_w/2"/>
                                          </p:val>
                                        </p:tav>
                                        <p:tav tm="100000">
                                          <p:val>
                                            <p:strVal val="#ppt_x"/>
                                          </p:val>
                                        </p:tav>
                                      </p:tavLst>
                                    </p:anim>
                                    <p:anim calcmode="lin" valueType="num">
                                      <p:cBhvr additive="base">
                                        <p:cTn id="25" dur="750" fill="hold"/>
                                        <p:tgtEl>
                                          <p:spTgt spid="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750" fill="hold"/>
                                        <p:tgtEl>
                                          <p:spTgt spid="27"/>
                                        </p:tgtEl>
                                        <p:attrNameLst>
                                          <p:attrName>ppt_x</p:attrName>
                                        </p:attrNameLst>
                                      </p:cBhvr>
                                      <p:tavLst>
                                        <p:tav tm="0">
                                          <p:val>
                                            <p:strVal val="0-#ppt_w/2"/>
                                          </p:val>
                                        </p:tav>
                                        <p:tav tm="100000">
                                          <p:val>
                                            <p:strVal val="#ppt_x"/>
                                          </p:val>
                                        </p:tav>
                                      </p:tavLst>
                                    </p:anim>
                                    <p:anim calcmode="lin" valueType="num">
                                      <p:cBhvr additive="base">
                                        <p:cTn id="29" dur="75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750" fill="hold"/>
                                        <p:tgtEl>
                                          <p:spTgt spid="35"/>
                                        </p:tgtEl>
                                        <p:attrNameLst>
                                          <p:attrName>ppt_x</p:attrName>
                                        </p:attrNameLst>
                                      </p:cBhvr>
                                      <p:tavLst>
                                        <p:tav tm="0">
                                          <p:val>
                                            <p:strVal val="0-#ppt_w/2"/>
                                          </p:val>
                                        </p:tav>
                                        <p:tav tm="100000">
                                          <p:val>
                                            <p:strVal val="#ppt_x"/>
                                          </p:val>
                                        </p:tav>
                                      </p:tavLst>
                                    </p:anim>
                                    <p:anim calcmode="lin" valueType="num">
                                      <p:cBhvr additive="base">
                                        <p:cTn id="33"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7"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xmlns="" id="{E0918D3C-B0A3-4538-B0E5-9DAC03042143}"/>
              </a:ext>
            </a:extLst>
          </p:cNvPr>
          <p:cNvSpPr txBox="1"/>
          <p:nvPr/>
        </p:nvSpPr>
        <p:spPr>
          <a:xfrm>
            <a:off x="7547180" y="1205011"/>
            <a:ext cx="2985789" cy="420564"/>
          </a:xfrm>
          <a:prstGeom prst="rect">
            <a:avLst/>
          </a:prstGeom>
          <a:noFill/>
        </p:spPr>
        <p:txBody>
          <a:bodyPr wrap="square" rtlCol="0">
            <a:spAutoFit/>
          </a:bodyPr>
          <a:lstStyle/>
          <a:p>
            <a:r>
              <a:rPr lang="zh-CN" altLang="en-US" sz="2133" b="1" dirty="0">
                <a:solidFill>
                  <a:schemeClr val="bg1"/>
                </a:solidFill>
                <a:latin typeface="思源黑体" panose="020B0500000000000000" pitchFamily="34" charset="-122"/>
                <a:ea typeface="思源黑体" panose="020B0500000000000000" pitchFamily="34" charset="-122"/>
                <a:cs typeface="Lato Heavy" panose="020F0902020204030203" pitchFamily="34" charset="0"/>
              </a:rPr>
              <a:t>产品介绍文字</a:t>
            </a:r>
          </a:p>
        </p:txBody>
      </p:sp>
      <p:sp>
        <p:nvSpPr>
          <p:cNvPr id="12" name="TextBox 11">
            <a:extLst>
              <a:ext uri="{FF2B5EF4-FFF2-40B4-BE49-F238E27FC236}">
                <a16:creationId xmlns:a16="http://schemas.microsoft.com/office/drawing/2014/main" xmlns="" id="{21CC4CE9-5EA6-4E82-9CCD-1CB31D622969}"/>
              </a:ext>
            </a:extLst>
          </p:cNvPr>
          <p:cNvSpPr txBox="1"/>
          <p:nvPr/>
        </p:nvSpPr>
        <p:spPr>
          <a:xfrm>
            <a:off x="7532492" y="2007514"/>
            <a:ext cx="2621251" cy="276999"/>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3" name="Straight Connector 12">
            <a:extLst>
              <a:ext uri="{FF2B5EF4-FFF2-40B4-BE49-F238E27FC236}">
                <a16:creationId xmlns:a16="http://schemas.microsoft.com/office/drawing/2014/main" xmlns="" id="{4E63B96F-ECD4-4B70-A953-8ABA94A83D15}"/>
              </a:ext>
            </a:extLst>
          </p:cNvPr>
          <p:cNvCxnSpPr>
            <a:cxnSpLocks/>
          </p:cNvCxnSpPr>
          <p:nvPr/>
        </p:nvCxnSpPr>
        <p:spPr>
          <a:xfrm>
            <a:off x="7697179" y="1136321"/>
            <a:ext cx="609380"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xmlns="" id="{5043C9EA-1FE3-405E-88CA-E1838A8EE354}"/>
              </a:ext>
            </a:extLst>
          </p:cNvPr>
          <p:cNvSpPr/>
          <p:nvPr/>
        </p:nvSpPr>
        <p:spPr>
          <a:xfrm>
            <a:off x="7532491" y="2410977"/>
            <a:ext cx="3364623" cy="978729"/>
          </a:xfrm>
          <a:prstGeom prst="rect">
            <a:avLst/>
          </a:prstGeom>
        </p:spPr>
        <p:txBody>
          <a:bodyPr wrap="square">
            <a:spAutoFit/>
          </a:bodyPr>
          <a:lstStyle/>
          <a:p>
            <a:pPr>
              <a:lnSpc>
                <a:spcPct val="120000"/>
              </a:lnSpc>
            </a:pPr>
            <a:r>
              <a:rPr lang="zh-CN" altLang="en-US" sz="1200" dirty="0">
                <a:solidFill>
                  <a:schemeClr val="bg1"/>
                </a:solidFill>
                <a:latin typeface="Calibri"/>
                <a:ea typeface="思源黑体" panose="020B0500000000000000" pitchFamily="34" charset="-122"/>
                <a:cs typeface="Calibri"/>
              </a:rPr>
              <a:t>点击输入简要文字内容，文字内容需概括精炼，不用多余的文字修饰。点击输入简要文字内容，文字内容需概括精炼，不用多余的文字修饰。</a:t>
            </a:r>
          </a:p>
          <a:p>
            <a:pPr>
              <a:lnSpc>
                <a:spcPct val="120000"/>
              </a:lnSpc>
            </a:pPr>
            <a:endParaRPr lang="zh-CN" altLang="en-US" sz="1200" dirty="0">
              <a:solidFill>
                <a:schemeClr val="bg1"/>
              </a:solidFill>
              <a:latin typeface="Calibri"/>
              <a:ea typeface="思源黑体" panose="020B0500000000000000" pitchFamily="34" charset="-122"/>
              <a:cs typeface="Calibri"/>
            </a:endParaRPr>
          </a:p>
        </p:txBody>
      </p:sp>
      <p:sp>
        <p:nvSpPr>
          <p:cNvPr id="15" name="TextBox 14">
            <a:extLst>
              <a:ext uri="{FF2B5EF4-FFF2-40B4-BE49-F238E27FC236}">
                <a16:creationId xmlns:a16="http://schemas.microsoft.com/office/drawing/2014/main" xmlns="" id="{6911B773-876D-4608-B303-046997684662}"/>
              </a:ext>
            </a:extLst>
          </p:cNvPr>
          <p:cNvSpPr txBox="1"/>
          <p:nvPr/>
        </p:nvSpPr>
        <p:spPr>
          <a:xfrm>
            <a:off x="7532491" y="4717384"/>
            <a:ext cx="1996523" cy="30777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ea typeface="思源黑体" panose="020B0500000000000000" pitchFamily="34" charset="-122"/>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grpSp>
        <p:nvGrpSpPr>
          <p:cNvPr id="3" name="Group 2">
            <a:extLst>
              <a:ext uri="{FF2B5EF4-FFF2-40B4-BE49-F238E27FC236}">
                <a16:creationId xmlns:a16="http://schemas.microsoft.com/office/drawing/2014/main" xmlns="" id="{F378A068-45CE-4D94-8BBD-B435952385EA}"/>
              </a:ext>
            </a:extLst>
          </p:cNvPr>
          <p:cNvGrpSpPr/>
          <p:nvPr/>
        </p:nvGrpSpPr>
        <p:grpSpPr>
          <a:xfrm>
            <a:off x="7643289" y="3543981"/>
            <a:ext cx="934828" cy="934825"/>
            <a:chOff x="7643848" y="3544022"/>
            <a:chExt cx="935166" cy="935164"/>
          </a:xfrm>
        </p:grpSpPr>
        <p:sp>
          <p:nvSpPr>
            <p:cNvPr id="16" name="Oval 15">
              <a:extLst>
                <a:ext uri="{FF2B5EF4-FFF2-40B4-BE49-F238E27FC236}">
                  <a16:creationId xmlns:a16="http://schemas.microsoft.com/office/drawing/2014/main" xmlns="" id="{F727E75A-22B2-4FA3-A7DB-DA1EDF7B3543}"/>
                </a:ext>
              </a:extLst>
            </p:cNvPr>
            <p:cNvSpPr/>
            <p:nvPr/>
          </p:nvSpPr>
          <p:spPr>
            <a:xfrm>
              <a:off x="7643848"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Freeform 31">
              <a:extLst>
                <a:ext uri="{FF2B5EF4-FFF2-40B4-BE49-F238E27FC236}">
                  <a16:creationId xmlns:a16="http://schemas.microsoft.com/office/drawing/2014/main" xmlns="" id="{CCA87FF7-3ABF-4A15-949D-54F859DC2983}"/>
                </a:ext>
              </a:extLst>
            </p:cNvPr>
            <p:cNvSpPr>
              <a:spLocks noEditPoints="1"/>
            </p:cNvSpPr>
            <p:nvPr/>
          </p:nvSpPr>
          <p:spPr bwMode="auto">
            <a:xfrm flipH="1">
              <a:off x="7909198" y="3820862"/>
              <a:ext cx="379110" cy="381482"/>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rgbClr val="BE824E"/>
            </a:solidFill>
            <a:ln>
              <a:noFill/>
            </a:ln>
            <a:extLst/>
          </p:spPr>
          <p:txBody>
            <a:bodyPr vert="horz" wrap="square" lIns="91407" tIns="45704" rIns="91407" bIns="45704" numCol="1" anchor="t" anchorCtr="0" compatLnSpc="1">
              <a:prstTxWarp prst="textNoShape">
                <a:avLst/>
              </a:prstTxWarp>
            </a:bodyPr>
            <a:lstStyle/>
            <a:p>
              <a:endParaRPr lang="en-US" sz="1349"/>
            </a:p>
          </p:txBody>
        </p:sp>
      </p:grpSp>
      <p:sp>
        <p:nvSpPr>
          <p:cNvPr id="18" name="Rectangle 17">
            <a:extLst>
              <a:ext uri="{FF2B5EF4-FFF2-40B4-BE49-F238E27FC236}">
                <a16:creationId xmlns:a16="http://schemas.microsoft.com/office/drawing/2014/main" xmlns="" id="{98D377D7-7009-44FD-AAA4-AC1D0F7755EB}"/>
              </a:ext>
            </a:extLst>
          </p:cNvPr>
          <p:cNvSpPr/>
          <p:nvPr/>
        </p:nvSpPr>
        <p:spPr>
          <a:xfrm>
            <a:off x="7532491" y="5025049"/>
            <a:ext cx="1996523" cy="757130"/>
          </a:xfrm>
          <a:prstGeom prst="rect">
            <a:avLst/>
          </a:prstGeom>
        </p:spPr>
        <p:txBody>
          <a:bodyPr wrap="square">
            <a:spAutoFit/>
          </a:bodyPr>
          <a:lstStyle/>
          <a:p>
            <a:pPr>
              <a:lnSpc>
                <a:spcPct val="120000"/>
              </a:lnSpc>
            </a:pPr>
            <a:r>
              <a:rPr lang="zh-CN" altLang="en-US" sz="1200" dirty="0">
                <a:solidFill>
                  <a:schemeClr val="bg1">
                    <a:lumMod val="65000"/>
                  </a:schemeClr>
                </a:solidFill>
                <a:latin typeface="Calibri"/>
                <a:ea typeface="思源黑体" panose="020B0500000000000000" pitchFamily="34" charset="-122"/>
                <a:cs typeface="Calibri"/>
              </a:rPr>
              <a:t>点击输入简要文字内容文字内容需概括精炼不用多余的文字修饰。</a:t>
            </a:r>
          </a:p>
        </p:txBody>
      </p:sp>
      <p:sp>
        <p:nvSpPr>
          <p:cNvPr id="19" name="TextBox 18">
            <a:extLst>
              <a:ext uri="{FF2B5EF4-FFF2-40B4-BE49-F238E27FC236}">
                <a16:creationId xmlns:a16="http://schemas.microsoft.com/office/drawing/2014/main" xmlns="" id="{416F0B89-2AF5-474C-A89C-6E45541AD790}"/>
              </a:ext>
            </a:extLst>
          </p:cNvPr>
          <p:cNvSpPr txBox="1"/>
          <p:nvPr/>
        </p:nvSpPr>
        <p:spPr>
          <a:xfrm>
            <a:off x="9664760" y="4717384"/>
            <a:ext cx="1996523" cy="30777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ea typeface="思源黑体" panose="020B0500000000000000" pitchFamily="34" charset="-122"/>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22" name="Rectangle 21">
            <a:extLst>
              <a:ext uri="{FF2B5EF4-FFF2-40B4-BE49-F238E27FC236}">
                <a16:creationId xmlns:a16="http://schemas.microsoft.com/office/drawing/2014/main" xmlns="" id="{CDE0B111-B236-4BEB-B23B-EDC705579337}"/>
              </a:ext>
            </a:extLst>
          </p:cNvPr>
          <p:cNvSpPr/>
          <p:nvPr/>
        </p:nvSpPr>
        <p:spPr>
          <a:xfrm>
            <a:off x="9664760" y="5025049"/>
            <a:ext cx="1996523" cy="757130"/>
          </a:xfrm>
          <a:prstGeom prst="rect">
            <a:avLst/>
          </a:prstGeom>
        </p:spPr>
        <p:txBody>
          <a:bodyPr wrap="square">
            <a:spAutoFit/>
          </a:bodyPr>
          <a:lstStyle/>
          <a:p>
            <a:pPr>
              <a:lnSpc>
                <a:spcPct val="120000"/>
              </a:lnSpc>
            </a:pPr>
            <a:r>
              <a:rPr lang="zh-CN" altLang="en-US" sz="1200" dirty="0">
                <a:solidFill>
                  <a:schemeClr val="bg1">
                    <a:lumMod val="65000"/>
                  </a:schemeClr>
                </a:solidFill>
                <a:latin typeface="Calibri"/>
                <a:ea typeface="思源黑体" panose="020B0500000000000000" pitchFamily="34" charset="-122"/>
                <a:cs typeface="Calibri"/>
              </a:rPr>
              <a:t>点击输入简要文字内容文字内容需概括精炼不用多余的文字修饰</a:t>
            </a:r>
          </a:p>
        </p:txBody>
      </p:sp>
      <p:grpSp>
        <p:nvGrpSpPr>
          <p:cNvPr id="2" name="Group 1">
            <a:extLst>
              <a:ext uri="{FF2B5EF4-FFF2-40B4-BE49-F238E27FC236}">
                <a16:creationId xmlns:a16="http://schemas.microsoft.com/office/drawing/2014/main" xmlns="" id="{E1222845-ABCC-45F7-B644-F77FAC5DB910}"/>
              </a:ext>
            </a:extLst>
          </p:cNvPr>
          <p:cNvGrpSpPr/>
          <p:nvPr/>
        </p:nvGrpSpPr>
        <p:grpSpPr>
          <a:xfrm>
            <a:off x="9775557" y="3543981"/>
            <a:ext cx="934828" cy="934825"/>
            <a:chOff x="9776887" y="3544022"/>
            <a:chExt cx="935166" cy="935164"/>
          </a:xfrm>
        </p:grpSpPr>
        <p:sp>
          <p:nvSpPr>
            <p:cNvPr id="20" name="Oval 19">
              <a:extLst>
                <a:ext uri="{FF2B5EF4-FFF2-40B4-BE49-F238E27FC236}">
                  <a16:creationId xmlns:a16="http://schemas.microsoft.com/office/drawing/2014/main" xmlns="" id="{643F2B0D-C796-46EB-B3F7-FC40AEB881BE}"/>
                </a:ext>
              </a:extLst>
            </p:cNvPr>
            <p:cNvSpPr/>
            <p:nvPr/>
          </p:nvSpPr>
          <p:spPr>
            <a:xfrm>
              <a:off x="9776887"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18">
              <a:extLst>
                <a:ext uri="{FF2B5EF4-FFF2-40B4-BE49-F238E27FC236}">
                  <a16:creationId xmlns:a16="http://schemas.microsoft.com/office/drawing/2014/main" xmlns="" id="{7C690ECE-3048-42C0-8EED-ED7DE29439F9}"/>
                </a:ext>
              </a:extLst>
            </p:cNvPr>
            <p:cNvSpPr>
              <a:spLocks noEditPoints="1"/>
            </p:cNvSpPr>
            <p:nvPr/>
          </p:nvSpPr>
          <p:spPr bwMode="auto">
            <a:xfrm>
              <a:off x="10011435" y="3836353"/>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rgbClr val="BE824E"/>
            </a:solidFill>
            <a:ln>
              <a:noFill/>
            </a:ln>
            <a:extLst/>
          </p:spPr>
          <p:txBody>
            <a:bodyPr vert="horz" wrap="square" lIns="91407" tIns="45704" rIns="91407" bIns="45704" numCol="1" anchor="t" anchorCtr="0" compatLnSpc="1">
              <a:prstTxWarp prst="textNoShape">
                <a:avLst/>
              </a:prstTxWarp>
            </a:bodyPr>
            <a:lstStyle/>
            <a:p>
              <a:endParaRPr lang="en-US" sz="1349"/>
            </a:p>
          </p:txBody>
        </p:sp>
      </p:grpSp>
      <p:sp>
        <p:nvSpPr>
          <p:cNvPr id="21" name="Rectangle 20">
            <a:extLst>
              <a:ext uri="{FF2B5EF4-FFF2-40B4-BE49-F238E27FC236}">
                <a16:creationId xmlns:a16="http://schemas.microsoft.com/office/drawing/2014/main" xmlns="" id="{5472F948-5201-4384-83E9-3AC9871CBFD6}"/>
              </a:ext>
            </a:extLst>
          </p:cNvPr>
          <p:cNvSpPr/>
          <p:nvPr/>
        </p:nvSpPr>
        <p:spPr>
          <a:xfrm>
            <a:off x="577410" y="5289218"/>
            <a:ext cx="3712887" cy="313932"/>
          </a:xfrm>
          <a:prstGeom prst="rect">
            <a:avLst/>
          </a:prstGeom>
        </p:spPr>
        <p:txBody>
          <a:bodyPr wrap="square">
            <a:spAutoFit/>
          </a:bodyPr>
          <a:lstStyle/>
          <a:p>
            <a:pPr marL="171382" indent="-171382">
              <a:lnSpc>
                <a:spcPct val="120000"/>
              </a:lnSpc>
              <a:buSzPct val="80000"/>
              <a:buFont typeface="Monotype Corsiva" panose="03010101010201010101" pitchFamily="66" charset="0"/>
              <a:buChar char="►"/>
            </a:pPr>
            <a:r>
              <a:rPr lang="en-US" sz="1200" b="1" i="1" dirty="0">
                <a:solidFill>
                  <a:schemeClr val="bg1">
                    <a:lumMod val="65000"/>
                  </a:schemeClr>
                </a:solidFill>
                <a:latin typeface="Calibri"/>
                <a:cs typeface="Calibri"/>
              </a:rPr>
              <a:t>*</a:t>
            </a:r>
            <a:r>
              <a:rPr lang="id-ID" sz="1200" b="1" i="1" dirty="0">
                <a:solidFill>
                  <a:schemeClr val="bg1">
                    <a:lumMod val="65000"/>
                  </a:schemeClr>
                </a:solidFill>
                <a:latin typeface="Calibri"/>
                <a:cs typeface="Calibri"/>
              </a:rPr>
              <a:t>Ut wisi enim ad minim veniam, quis nostrud exerci</a:t>
            </a:r>
            <a:endParaRPr lang="en-US" sz="1200" b="1" i="1" dirty="0">
              <a:solidFill>
                <a:schemeClr val="bg1">
                  <a:lumMod val="65000"/>
                </a:schemeClr>
              </a:solidFill>
              <a:latin typeface="Calibri"/>
              <a:cs typeface="Calibri"/>
            </a:endParaRPr>
          </a:p>
        </p:txBody>
      </p:sp>
      <p:pic>
        <p:nvPicPr>
          <p:cNvPr id="8" name="图片占位符 7">
            <a:extLst>
              <a:ext uri="{FF2B5EF4-FFF2-40B4-BE49-F238E27FC236}">
                <a16:creationId xmlns:a16="http://schemas.microsoft.com/office/drawing/2014/main" xmlns="" id="{EE893023-BC0B-44FA-BB12-A862B36D6487}"/>
              </a:ext>
            </a:extLst>
          </p:cNvPr>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a:stretch>
            <a:fillRect/>
          </a:stretch>
        </p:blipFill>
        <p:spPr/>
      </p:pic>
      <p:pic>
        <p:nvPicPr>
          <p:cNvPr id="10" name="图片占位符 9">
            <a:extLst>
              <a:ext uri="{FF2B5EF4-FFF2-40B4-BE49-F238E27FC236}">
                <a16:creationId xmlns:a16="http://schemas.microsoft.com/office/drawing/2014/main" xmlns="" id="{378EAFC8-E979-4C34-A993-938FE9CF2F4D}"/>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p:pic>
      <p:pic>
        <p:nvPicPr>
          <p:cNvPr id="25" name="图片占位符 24">
            <a:extLst>
              <a:ext uri="{FF2B5EF4-FFF2-40B4-BE49-F238E27FC236}">
                <a16:creationId xmlns:a16="http://schemas.microsoft.com/office/drawing/2014/main" xmlns="" id="{71D43104-E5EC-497F-96E2-0C2AB67DE85A}"/>
              </a:ext>
            </a:extLst>
          </p:cNvPr>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0322056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750" fill="hold"/>
                                        <p:tgtEl>
                                          <p:spTgt spid="21"/>
                                        </p:tgtEl>
                                        <p:attrNameLst>
                                          <p:attrName>ppt_x</p:attrName>
                                        </p:attrNameLst>
                                      </p:cBhvr>
                                      <p:tavLst>
                                        <p:tav tm="0">
                                          <p:val>
                                            <p:strVal val="0-#ppt_w/2"/>
                                          </p:val>
                                        </p:tav>
                                        <p:tav tm="100000">
                                          <p:val>
                                            <p:strVal val="#ppt_x"/>
                                          </p:val>
                                        </p:tav>
                                      </p:tavLst>
                                    </p:anim>
                                    <p:anim calcmode="lin" valueType="num">
                                      <p:cBhvr additive="base">
                                        <p:cTn id="24" dur="750" fill="hold"/>
                                        <p:tgtEl>
                                          <p:spTgt spid="21"/>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4" decel="10000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750" fill="hold"/>
                                        <p:tgtEl>
                                          <p:spTgt spid="3"/>
                                        </p:tgtEl>
                                        <p:attrNameLst>
                                          <p:attrName>ppt_x</p:attrName>
                                        </p:attrNameLst>
                                      </p:cBhvr>
                                      <p:tavLst>
                                        <p:tav tm="0">
                                          <p:val>
                                            <p:strVal val="#ppt_x"/>
                                          </p:val>
                                        </p:tav>
                                        <p:tav tm="100000">
                                          <p:val>
                                            <p:strVal val="#ppt_x"/>
                                          </p:val>
                                        </p:tav>
                                      </p:tavLst>
                                    </p:anim>
                                    <p:anim calcmode="lin" valueType="num">
                                      <p:cBhvr additive="base">
                                        <p:cTn id="33" dur="750" fill="hold"/>
                                        <p:tgtEl>
                                          <p:spTgt spid="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750" fill="hold"/>
                                        <p:tgtEl>
                                          <p:spTgt spid="18"/>
                                        </p:tgtEl>
                                        <p:attrNameLst>
                                          <p:attrName>ppt_x</p:attrName>
                                        </p:attrNameLst>
                                      </p:cBhvr>
                                      <p:tavLst>
                                        <p:tav tm="0">
                                          <p:val>
                                            <p:strVal val="#ppt_x"/>
                                          </p:val>
                                        </p:tav>
                                        <p:tav tm="100000">
                                          <p:val>
                                            <p:strVal val="#ppt_x"/>
                                          </p:val>
                                        </p:tav>
                                      </p:tavLst>
                                    </p:anim>
                                    <p:anim calcmode="lin" valueType="num">
                                      <p:cBhvr additive="base">
                                        <p:cTn id="37" dur="750" fill="hold"/>
                                        <p:tgtEl>
                                          <p:spTgt spid="18"/>
                                        </p:tgtEl>
                                        <p:attrNameLst>
                                          <p:attrName>ppt_y</p:attrName>
                                        </p:attrNameLst>
                                      </p:cBhvr>
                                      <p:tavLst>
                                        <p:tav tm="0">
                                          <p:val>
                                            <p:strVal val="1+#ppt_h/2"/>
                                          </p:val>
                                        </p:tav>
                                        <p:tav tm="100000">
                                          <p:val>
                                            <p:strVal val="#ppt_y"/>
                                          </p:val>
                                        </p:tav>
                                      </p:tavLst>
                                    </p:anim>
                                  </p:childTnLst>
                                </p:cTn>
                              </p:par>
                            </p:childTnLst>
                          </p:cTn>
                        </p:par>
                        <p:par>
                          <p:cTn id="38" fill="hold">
                            <p:stCondLst>
                              <p:cond delay="1750"/>
                            </p:stCondLst>
                            <p:childTnLst>
                              <p:par>
                                <p:cTn id="39" presetID="2" presetClass="entr" presetSubtype="4" decel="10000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750" fill="hold"/>
                                        <p:tgtEl>
                                          <p:spTgt spid="19"/>
                                        </p:tgtEl>
                                        <p:attrNameLst>
                                          <p:attrName>ppt_x</p:attrName>
                                        </p:attrNameLst>
                                      </p:cBhvr>
                                      <p:tavLst>
                                        <p:tav tm="0">
                                          <p:val>
                                            <p:strVal val="#ppt_x"/>
                                          </p:val>
                                        </p:tav>
                                        <p:tav tm="100000">
                                          <p:val>
                                            <p:strVal val="#ppt_x"/>
                                          </p:val>
                                        </p:tav>
                                      </p:tavLst>
                                    </p:anim>
                                    <p:anim calcmode="lin" valueType="num">
                                      <p:cBhvr additive="base">
                                        <p:cTn id="42" dur="750" fill="hold"/>
                                        <p:tgtEl>
                                          <p:spTgt spid="19"/>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750" fill="hold"/>
                                        <p:tgtEl>
                                          <p:spTgt spid="22"/>
                                        </p:tgtEl>
                                        <p:attrNameLst>
                                          <p:attrName>ppt_x</p:attrName>
                                        </p:attrNameLst>
                                      </p:cBhvr>
                                      <p:tavLst>
                                        <p:tav tm="0">
                                          <p:val>
                                            <p:strVal val="#ppt_x"/>
                                          </p:val>
                                        </p:tav>
                                        <p:tav tm="100000">
                                          <p:val>
                                            <p:strVal val="#ppt_x"/>
                                          </p:val>
                                        </p:tav>
                                      </p:tavLst>
                                    </p:anim>
                                    <p:anim calcmode="lin" valueType="num">
                                      <p:cBhvr additive="base">
                                        <p:cTn id="46" dur="75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750" fill="hold"/>
                                        <p:tgtEl>
                                          <p:spTgt spid="2"/>
                                        </p:tgtEl>
                                        <p:attrNameLst>
                                          <p:attrName>ppt_x</p:attrName>
                                        </p:attrNameLst>
                                      </p:cBhvr>
                                      <p:tavLst>
                                        <p:tav tm="0">
                                          <p:val>
                                            <p:strVal val="#ppt_x"/>
                                          </p:val>
                                        </p:tav>
                                        <p:tav tm="100000">
                                          <p:val>
                                            <p:strVal val="#ppt_x"/>
                                          </p:val>
                                        </p:tav>
                                      </p:tavLst>
                                    </p:anim>
                                    <p:anim calcmode="lin" valueType="num">
                                      <p:cBhvr additive="base">
                                        <p:cTn id="50"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8" grpId="0"/>
      <p:bldP spid="19" grpId="0"/>
      <p:bldP spid="22"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0"/>
            <a:ext cx="6203402" cy="6858000"/>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284090" y="814192"/>
            <a:ext cx="8987028" cy="5275236"/>
          </a:xfrm>
          <a:prstGeom prst="rect">
            <a:avLst/>
          </a:prstGeom>
          <a:solidFill>
            <a:schemeClr val="bg1"/>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5" name="椭圆 4"/>
          <p:cNvSpPr/>
          <p:nvPr/>
        </p:nvSpPr>
        <p:spPr>
          <a:xfrm>
            <a:off x="8434777" y="1790239"/>
            <a:ext cx="3288961" cy="3288961"/>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289992" y="2400585"/>
            <a:ext cx="0" cy="2245754"/>
          </a:xfrm>
          <a:prstGeom prst="line">
            <a:avLst/>
          </a:prstGeom>
          <a:ln w="127000">
            <a:solidFill>
              <a:srgbClr val="BE824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0179048" y="805740"/>
            <a:ext cx="425884" cy="622239"/>
          </a:xfrm>
          <a:prstGeom prst="line">
            <a:avLst/>
          </a:prstGeom>
          <a:ln w="19050">
            <a:solidFill>
              <a:srgbClr val="22252A"/>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H="1">
            <a:off x="10310173" y="1406629"/>
            <a:ext cx="189046" cy="276206"/>
          </a:xfrm>
          <a:prstGeom prst="line">
            <a:avLst/>
          </a:prstGeom>
          <a:ln w="19050">
            <a:solidFill>
              <a:srgbClr val="BE824E"/>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9554051" y="5286002"/>
            <a:ext cx="425884" cy="622239"/>
          </a:xfrm>
          <a:prstGeom prst="line">
            <a:avLst/>
          </a:prstGeom>
          <a:ln w="19050">
            <a:solidFill>
              <a:srgbClr val="BE824E"/>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10083431" y="5285993"/>
            <a:ext cx="189046" cy="276206"/>
          </a:xfrm>
          <a:prstGeom prst="line">
            <a:avLst/>
          </a:prstGeom>
          <a:ln w="19050">
            <a:solidFill>
              <a:srgbClr val="22252A"/>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2172552" y="1686315"/>
            <a:ext cx="4229701" cy="557805"/>
            <a:chOff x="2593804" y="1887110"/>
            <a:chExt cx="4229701" cy="557805"/>
          </a:xfrm>
        </p:grpSpPr>
        <p:grpSp>
          <p:nvGrpSpPr>
            <p:cNvPr id="72" name="组合 71"/>
            <p:cNvGrpSpPr/>
            <p:nvPr/>
          </p:nvGrpSpPr>
          <p:grpSpPr>
            <a:xfrm>
              <a:off x="2593804" y="1887110"/>
              <a:ext cx="4229701" cy="557805"/>
              <a:chOff x="6550999" y="3163524"/>
              <a:chExt cx="4229701" cy="557805"/>
            </a:xfrm>
          </p:grpSpPr>
          <p:grpSp>
            <p:nvGrpSpPr>
              <p:cNvPr id="62" name="组合 61"/>
              <p:cNvGrpSpPr/>
              <p:nvPr/>
            </p:nvGrpSpPr>
            <p:grpSpPr>
              <a:xfrm>
                <a:off x="7183950" y="3167798"/>
                <a:ext cx="3596750" cy="400110"/>
                <a:chOff x="7416487" y="3147624"/>
                <a:chExt cx="3596750" cy="400110"/>
              </a:xfrm>
            </p:grpSpPr>
            <p:sp>
              <p:nvSpPr>
                <p:cNvPr id="20" name="文本框 19"/>
                <p:cNvSpPr txBox="1"/>
                <p:nvPr/>
              </p:nvSpPr>
              <p:spPr>
                <a:xfrm>
                  <a:off x="7416487" y="3147624"/>
                  <a:ext cx="3541600" cy="400110"/>
                </a:xfrm>
                <a:prstGeom prst="rect">
                  <a:avLst/>
                </a:prstGeom>
                <a:noFill/>
              </p:spPr>
              <p:txBody>
                <a:bodyPr wrap="square" rtlCol="0">
                  <a:spAutoFit/>
                </a:bodyPr>
                <a:lstStyle/>
                <a:p>
                  <a:r>
                    <a:rPr lang="zh-CN" altLang="en-US" sz="2000" b="1" dirty="0" smtClean="0">
                      <a:solidFill>
                        <a:srgbClr val="22252A"/>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公司与团队</a:t>
                  </a:r>
                  <a:endParaRPr lang="zh-CN" altLang="en-US" sz="2000" b="1" dirty="0">
                    <a:solidFill>
                      <a:srgbClr val="22252A"/>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sp>
              <p:nvSpPr>
                <p:cNvPr id="49" name="文本框 48"/>
                <p:cNvSpPr txBox="1"/>
                <p:nvPr/>
              </p:nvSpPr>
              <p:spPr>
                <a:xfrm>
                  <a:off x="8836797" y="3239957"/>
                  <a:ext cx="2176440" cy="307777"/>
                </a:xfrm>
                <a:prstGeom prst="rect">
                  <a:avLst/>
                </a:prstGeom>
                <a:noFill/>
              </p:spPr>
              <p:txBody>
                <a:bodyPr wrap="square" rtlCol="0">
                  <a:spAutoFit/>
                </a:bodyPr>
                <a:lstStyle/>
                <a:p>
                  <a:r>
                    <a:rPr lang="en-US" altLang="zh-CN" sz="1400" dirty="0" smtClean="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rPr>
                    <a:t>Company introduction</a:t>
                  </a:r>
                  <a:endParaRPr lang="en-US" altLang="zh-CN" sz="1400" dirty="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endParaRPr>
                </a:p>
              </p:txBody>
            </p:sp>
          </p:grpSp>
          <p:grpSp>
            <p:nvGrpSpPr>
              <p:cNvPr id="52" name="组合 51"/>
              <p:cNvGrpSpPr/>
              <p:nvPr/>
            </p:nvGrpSpPr>
            <p:grpSpPr>
              <a:xfrm>
                <a:off x="6550999" y="3163524"/>
                <a:ext cx="609331" cy="557805"/>
                <a:chOff x="6550999" y="3163524"/>
                <a:chExt cx="609331" cy="557805"/>
              </a:xfrm>
            </p:grpSpPr>
            <p:sp>
              <p:nvSpPr>
                <p:cNvPr id="51" name="矩形 50"/>
                <p:cNvSpPr/>
                <p:nvPr/>
              </p:nvSpPr>
              <p:spPr>
                <a:xfrm>
                  <a:off x="6613039" y="3163524"/>
                  <a:ext cx="484231" cy="494742"/>
                </a:xfrm>
                <a:prstGeom prst="rect">
                  <a:avLst/>
                </a:prstGeom>
                <a:solidFill>
                  <a:srgbClr val="BE824E"/>
                </a:solidFill>
                <a:ln w="12700">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2252A"/>
                    </a:solidFill>
                    <a:ea typeface="思源黑体" panose="020B0500000000000000" pitchFamily="34" charset="-122"/>
                  </a:endParaRPr>
                </a:p>
              </p:txBody>
            </p:sp>
            <p:sp>
              <p:nvSpPr>
                <p:cNvPr id="19" name="文本框 18"/>
                <p:cNvSpPr txBox="1"/>
                <p:nvPr/>
              </p:nvSpPr>
              <p:spPr>
                <a:xfrm>
                  <a:off x="6550999" y="3198109"/>
                  <a:ext cx="609331" cy="523220"/>
                </a:xfrm>
                <a:prstGeom prst="rect">
                  <a:avLst/>
                </a:prstGeom>
                <a:noFill/>
              </p:spPr>
              <p:txBody>
                <a:bodyPr wrap="square" rtlCol="0">
                  <a:spAutoFit/>
                </a:bodyPr>
                <a:lstStyle/>
                <a:p>
                  <a:pPr algn="ctr"/>
                  <a:r>
                    <a:rPr lang="en-US" altLang="zh-CN" sz="2800" dirty="0" smtClean="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rPr>
                    <a:t>01</a:t>
                  </a:r>
                  <a:endParaRPr lang="zh-CN" altLang="en-US" sz="2800" dirty="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endParaRPr>
                </a:p>
              </p:txBody>
            </p:sp>
          </p:grpSp>
        </p:grpSp>
        <p:sp>
          <p:nvSpPr>
            <p:cNvPr id="113" name="矩形 112"/>
            <p:cNvSpPr/>
            <p:nvPr/>
          </p:nvSpPr>
          <p:spPr>
            <a:xfrm>
              <a:off x="3258285" y="2159749"/>
              <a:ext cx="3533690" cy="276999"/>
            </a:xfrm>
            <a:prstGeom prst="rect">
              <a:avLst/>
            </a:prstGeom>
          </p:spPr>
          <p:txBody>
            <a:bodyPr wrap="square">
              <a:spAutoFit/>
            </a:bodyPr>
            <a:lstStyle/>
            <a:p>
              <a:pPr>
                <a:lnSpc>
                  <a:spcPct val="120000"/>
                </a:lnSpc>
              </a:pP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Brief introduction to the business plan for atmospheric minimalism </a:t>
              </a:r>
              <a:r>
                <a:rPr lang="en-US" altLang="zh-CN" sz="1000" dirty="0" err="1">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ppt</a:t>
              </a: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000" dirty="0" smtClean="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template</a:t>
              </a:r>
              <a:endPar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endParaRPr>
            </a:p>
          </p:txBody>
        </p:sp>
      </p:grpSp>
      <p:grpSp>
        <p:nvGrpSpPr>
          <p:cNvPr id="114" name="组合 113"/>
          <p:cNvGrpSpPr/>
          <p:nvPr/>
        </p:nvGrpSpPr>
        <p:grpSpPr>
          <a:xfrm>
            <a:off x="2843923" y="2464827"/>
            <a:ext cx="4198171" cy="557805"/>
            <a:chOff x="2593804" y="1887110"/>
            <a:chExt cx="4198171" cy="557805"/>
          </a:xfrm>
        </p:grpSpPr>
        <p:grpSp>
          <p:nvGrpSpPr>
            <p:cNvPr id="115" name="组合 114"/>
            <p:cNvGrpSpPr/>
            <p:nvPr/>
          </p:nvGrpSpPr>
          <p:grpSpPr>
            <a:xfrm>
              <a:off x="2593804" y="1887110"/>
              <a:ext cx="4174551" cy="557805"/>
              <a:chOff x="6550999" y="3163524"/>
              <a:chExt cx="4174551" cy="557805"/>
            </a:xfrm>
          </p:grpSpPr>
          <p:grpSp>
            <p:nvGrpSpPr>
              <p:cNvPr id="117" name="组合 116"/>
              <p:cNvGrpSpPr/>
              <p:nvPr/>
            </p:nvGrpSpPr>
            <p:grpSpPr>
              <a:xfrm>
                <a:off x="7183950" y="3167798"/>
                <a:ext cx="3541600" cy="400110"/>
                <a:chOff x="7416487" y="3147624"/>
                <a:chExt cx="3541600" cy="400110"/>
              </a:xfrm>
            </p:grpSpPr>
            <p:sp>
              <p:nvSpPr>
                <p:cNvPr id="121" name="文本框 120"/>
                <p:cNvSpPr txBox="1"/>
                <p:nvPr/>
              </p:nvSpPr>
              <p:spPr>
                <a:xfrm>
                  <a:off x="7416487" y="3147624"/>
                  <a:ext cx="3541600" cy="400110"/>
                </a:xfrm>
                <a:prstGeom prst="rect">
                  <a:avLst/>
                </a:prstGeom>
                <a:noFill/>
              </p:spPr>
              <p:txBody>
                <a:bodyPr wrap="square" rtlCol="0">
                  <a:spAutoFit/>
                </a:bodyPr>
                <a:lstStyle/>
                <a:p>
                  <a:r>
                    <a:rPr lang="zh-CN" altLang="en-US" sz="2000" b="1" dirty="0">
                      <a:solidFill>
                        <a:srgbClr val="22252A"/>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产品与服务</a:t>
                  </a:r>
                </a:p>
              </p:txBody>
            </p:sp>
            <p:sp>
              <p:nvSpPr>
                <p:cNvPr id="122" name="文本框 121"/>
                <p:cNvSpPr txBox="1"/>
                <p:nvPr/>
              </p:nvSpPr>
              <p:spPr>
                <a:xfrm>
                  <a:off x="8836797" y="3239957"/>
                  <a:ext cx="1556337" cy="307777"/>
                </a:xfrm>
                <a:prstGeom prst="rect">
                  <a:avLst/>
                </a:prstGeom>
                <a:noFill/>
              </p:spPr>
              <p:txBody>
                <a:bodyPr wrap="square" rtlCol="0">
                  <a:spAutoFit/>
                </a:bodyPr>
                <a:lstStyle/>
                <a:p>
                  <a:r>
                    <a:rPr lang="en-US" altLang="zh-CN" sz="1400" dirty="0" smtClean="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rPr>
                    <a:t>Company introduction</a:t>
                  </a:r>
                  <a:endParaRPr lang="en-US" altLang="zh-CN" sz="1400" dirty="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endParaRPr>
                </a:p>
              </p:txBody>
            </p:sp>
          </p:grpSp>
          <p:grpSp>
            <p:nvGrpSpPr>
              <p:cNvPr id="118" name="组合 117"/>
              <p:cNvGrpSpPr/>
              <p:nvPr/>
            </p:nvGrpSpPr>
            <p:grpSpPr>
              <a:xfrm>
                <a:off x="6550999" y="3163524"/>
                <a:ext cx="609331" cy="557805"/>
                <a:chOff x="6550999" y="3163524"/>
                <a:chExt cx="609331" cy="557805"/>
              </a:xfrm>
            </p:grpSpPr>
            <p:sp>
              <p:nvSpPr>
                <p:cNvPr id="119" name="矩形 118"/>
                <p:cNvSpPr/>
                <p:nvPr/>
              </p:nvSpPr>
              <p:spPr>
                <a:xfrm>
                  <a:off x="6613039" y="3163524"/>
                  <a:ext cx="484231" cy="494742"/>
                </a:xfrm>
                <a:prstGeom prst="rect">
                  <a:avLst/>
                </a:prstGeom>
                <a:solidFill>
                  <a:srgbClr val="22252A"/>
                </a:solidFill>
                <a:ln w="12700">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2252A"/>
                    </a:solidFill>
                    <a:ea typeface="思源黑体" panose="020B0500000000000000" pitchFamily="34" charset="-122"/>
                  </a:endParaRPr>
                </a:p>
              </p:txBody>
            </p:sp>
            <p:sp>
              <p:nvSpPr>
                <p:cNvPr id="120" name="文本框 119"/>
                <p:cNvSpPr txBox="1"/>
                <p:nvPr/>
              </p:nvSpPr>
              <p:spPr>
                <a:xfrm>
                  <a:off x="6550999" y="3198109"/>
                  <a:ext cx="609331" cy="523220"/>
                </a:xfrm>
                <a:prstGeom prst="rect">
                  <a:avLst/>
                </a:prstGeom>
                <a:noFill/>
              </p:spPr>
              <p:txBody>
                <a:bodyPr wrap="square" rtlCol="0">
                  <a:spAutoFit/>
                </a:bodyPr>
                <a:lstStyle/>
                <a:p>
                  <a:pPr algn="ctr"/>
                  <a:r>
                    <a:rPr lang="en-US" altLang="zh-CN" sz="2800" dirty="0" smtClean="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rPr>
                    <a:t>02</a:t>
                  </a:r>
                  <a:endParaRPr lang="zh-CN" altLang="en-US" sz="2800" dirty="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endParaRPr>
                </a:p>
              </p:txBody>
            </p:sp>
          </p:grpSp>
        </p:grpSp>
        <p:sp>
          <p:nvSpPr>
            <p:cNvPr id="116" name="矩形 115"/>
            <p:cNvSpPr/>
            <p:nvPr/>
          </p:nvSpPr>
          <p:spPr>
            <a:xfrm>
              <a:off x="3258285" y="2159749"/>
              <a:ext cx="3533690" cy="276999"/>
            </a:xfrm>
            <a:prstGeom prst="rect">
              <a:avLst/>
            </a:prstGeom>
          </p:spPr>
          <p:txBody>
            <a:bodyPr wrap="square">
              <a:spAutoFit/>
            </a:bodyPr>
            <a:lstStyle/>
            <a:p>
              <a:pPr>
                <a:lnSpc>
                  <a:spcPct val="120000"/>
                </a:lnSpc>
              </a:pP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Brief introduction to the business plan for atmospheric minimalism </a:t>
              </a:r>
              <a:r>
                <a:rPr lang="en-US" altLang="zh-CN" sz="1000" dirty="0" err="1">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ppt</a:t>
              </a: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000" dirty="0" smtClean="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template</a:t>
              </a:r>
              <a:endPar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endParaRPr>
            </a:p>
          </p:txBody>
        </p:sp>
      </p:grpSp>
      <p:grpSp>
        <p:nvGrpSpPr>
          <p:cNvPr id="123" name="组合 122"/>
          <p:cNvGrpSpPr/>
          <p:nvPr/>
        </p:nvGrpSpPr>
        <p:grpSpPr>
          <a:xfrm>
            <a:off x="2172552" y="3243339"/>
            <a:ext cx="4198171" cy="557805"/>
            <a:chOff x="2593804" y="1887110"/>
            <a:chExt cx="4198171" cy="557805"/>
          </a:xfrm>
        </p:grpSpPr>
        <p:grpSp>
          <p:nvGrpSpPr>
            <p:cNvPr id="124" name="组合 123"/>
            <p:cNvGrpSpPr/>
            <p:nvPr/>
          </p:nvGrpSpPr>
          <p:grpSpPr>
            <a:xfrm>
              <a:off x="2593804" y="1887110"/>
              <a:ext cx="4174551" cy="557805"/>
              <a:chOff x="6550999" y="3163524"/>
              <a:chExt cx="4174551" cy="557805"/>
            </a:xfrm>
          </p:grpSpPr>
          <p:grpSp>
            <p:nvGrpSpPr>
              <p:cNvPr id="126" name="组合 125"/>
              <p:cNvGrpSpPr/>
              <p:nvPr/>
            </p:nvGrpSpPr>
            <p:grpSpPr>
              <a:xfrm>
                <a:off x="7183950" y="3167798"/>
                <a:ext cx="3541600" cy="400110"/>
                <a:chOff x="7416487" y="3147624"/>
                <a:chExt cx="3541600" cy="400110"/>
              </a:xfrm>
            </p:grpSpPr>
            <p:sp>
              <p:nvSpPr>
                <p:cNvPr id="130" name="文本框 129"/>
                <p:cNvSpPr txBox="1"/>
                <p:nvPr/>
              </p:nvSpPr>
              <p:spPr>
                <a:xfrm>
                  <a:off x="7416487" y="3147624"/>
                  <a:ext cx="3541600" cy="400110"/>
                </a:xfrm>
                <a:prstGeom prst="rect">
                  <a:avLst/>
                </a:prstGeom>
                <a:noFill/>
              </p:spPr>
              <p:txBody>
                <a:bodyPr wrap="square" rtlCol="0">
                  <a:spAutoFit/>
                </a:bodyPr>
                <a:lstStyle/>
                <a:p>
                  <a:r>
                    <a:rPr lang="zh-CN" altLang="en-US" sz="2000" b="1" dirty="0">
                      <a:solidFill>
                        <a:srgbClr val="22252A"/>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市场与营销</a:t>
                  </a:r>
                </a:p>
              </p:txBody>
            </p:sp>
            <p:sp>
              <p:nvSpPr>
                <p:cNvPr id="131" name="文本框 130"/>
                <p:cNvSpPr txBox="1"/>
                <p:nvPr/>
              </p:nvSpPr>
              <p:spPr>
                <a:xfrm>
                  <a:off x="8836797" y="3239957"/>
                  <a:ext cx="1556337" cy="307777"/>
                </a:xfrm>
                <a:prstGeom prst="rect">
                  <a:avLst/>
                </a:prstGeom>
                <a:noFill/>
              </p:spPr>
              <p:txBody>
                <a:bodyPr wrap="square" rtlCol="0">
                  <a:spAutoFit/>
                </a:bodyPr>
                <a:lstStyle/>
                <a:p>
                  <a:r>
                    <a:rPr lang="en-US" altLang="zh-CN" sz="1400" dirty="0" smtClean="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rPr>
                    <a:t>Company introduction</a:t>
                  </a:r>
                  <a:endParaRPr lang="en-US" altLang="zh-CN" sz="1400" dirty="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endParaRPr>
                </a:p>
              </p:txBody>
            </p:sp>
          </p:grpSp>
          <p:grpSp>
            <p:nvGrpSpPr>
              <p:cNvPr id="127" name="组合 126"/>
              <p:cNvGrpSpPr/>
              <p:nvPr/>
            </p:nvGrpSpPr>
            <p:grpSpPr>
              <a:xfrm>
                <a:off x="6550999" y="3163524"/>
                <a:ext cx="609331" cy="557805"/>
                <a:chOff x="6550999" y="3163524"/>
                <a:chExt cx="609331" cy="557805"/>
              </a:xfrm>
            </p:grpSpPr>
            <p:sp>
              <p:nvSpPr>
                <p:cNvPr id="128" name="矩形 127"/>
                <p:cNvSpPr/>
                <p:nvPr/>
              </p:nvSpPr>
              <p:spPr>
                <a:xfrm>
                  <a:off x="6613039" y="3163524"/>
                  <a:ext cx="484231" cy="494742"/>
                </a:xfrm>
                <a:prstGeom prst="rect">
                  <a:avLst/>
                </a:prstGeom>
                <a:solidFill>
                  <a:srgbClr val="BE824E"/>
                </a:solidFill>
                <a:ln w="12700">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2252A"/>
                    </a:solidFill>
                    <a:ea typeface="思源黑体" panose="020B0500000000000000" pitchFamily="34" charset="-122"/>
                  </a:endParaRPr>
                </a:p>
              </p:txBody>
            </p:sp>
            <p:sp>
              <p:nvSpPr>
                <p:cNvPr id="129" name="文本框 128"/>
                <p:cNvSpPr txBox="1"/>
                <p:nvPr/>
              </p:nvSpPr>
              <p:spPr>
                <a:xfrm>
                  <a:off x="6550999" y="3198109"/>
                  <a:ext cx="609331" cy="523220"/>
                </a:xfrm>
                <a:prstGeom prst="rect">
                  <a:avLst/>
                </a:prstGeom>
                <a:noFill/>
              </p:spPr>
              <p:txBody>
                <a:bodyPr wrap="square" rtlCol="0">
                  <a:spAutoFit/>
                </a:bodyPr>
                <a:lstStyle/>
                <a:p>
                  <a:pPr algn="ctr"/>
                  <a:r>
                    <a:rPr lang="en-US" altLang="zh-CN" sz="2800" dirty="0" smtClean="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rPr>
                    <a:t>03</a:t>
                  </a:r>
                  <a:endParaRPr lang="zh-CN" altLang="en-US" sz="2800" dirty="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endParaRPr>
                </a:p>
              </p:txBody>
            </p:sp>
          </p:grpSp>
        </p:grpSp>
        <p:sp>
          <p:nvSpPr>
            <p:cNvPr id="125" name="矩形 124"/>
            <p:cNvSpPr/>
            <p:nvPr/>
          </p:nvSpPr>
          <p:spPr>
            <a:xfrm>
              <a:off x="3258285" y="2159749"/>
              <a:ext cx="3533690" cy="276999"/>
            </a:xfrm>
            <a:prstGeom prst="rect">
              <a:avLst/>
            </a:prstGeom>
          </p:spPr>
          <p:txBody>
            <a:bodyPr wrap="square">
              <a:spAutoFit/>
            </a:bodyPr>
            <a:lstStyle/>
            <a:p>
              <a:pPr>
                <a:lnSpc>
                  <a:spcPct val="120000"/>
                </a:lnSpc>
              </a:pP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Brief introduction to the business plan for atmospheric minimalism </a:t>
              </a:r>
              <a:r>
                <a:rPr lang="en-US" altLang="zh-CN" sz="1000" dirty="0" err="1">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ppt</a:t>
              </a: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000" dirty="0" smtClean="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template</a:t>
              </a:r>
              <a:endPar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endParaRPr>
            </a:p>
          </p:txBody>
        </p:sp>
      </p:grpSp>
      <p:grpSp>
        <p:nvGrpSpPr>
          <p:cNvPr id="132" name="组合 131"/>
          <p:cNvGrpSpPr/>
          <p:nvPr/>
        </p:nvGrpSpPr>
        <p:grpSpPr>
          <a:xfrm>
            <a:off x="2843923" y="4021851"/>
            <a:ext cx="4198171" cy="557805"/>
            <a:chOff x="2593804" y="1887110"/>
            <a:chExt cx="4198171" cy="557805"/>
          </a:xfrm>
        </p:grpSpPr>
        <p:grpSp>
          <p:nvGrpSpPr>
            <p:cNvPr id="133" name="组合 132"/>
            <p:cNvGrpSpPr/>
            <p:nvPr/>
          </p:nvGrpSpPr>
          <p:grpSpPr>
            <a:xfrm>
              <a:off x="2593804" y="1887110"/>
              <a:ext cx="4174551" cy="557805"/>
              <a:chOff x="6550999" y="3163524"/>
              <a:chExt cx="4174551" cy="557805"/>
            </a:xfrm>
          </p:grpSpPr>
          <p:grpSp>
            <p:nvGrpSpPr>
              <p:cNvPr id="135" name="组合 134"/>
              <p:cNvGrpSpPr/>
              <p:nvPr/>
            </p:nvGrpSpPr>
            <p:grpSpPr>
              <a:xfrm>
                <a:off x="7183950" y="3167798"/>
                <a:ext cx="3541600" cy="400110"/>
                <a:chOff x="7416487" y="3147624"/>
                <a:chExt cx="3541600" cy="400110"/>
              </a:xfrm>
            </p:grpSpPr>
            <p:sp>
              <p:nvSpPr>
                <p:cNvPr id="139" name="文本框 138"/>
                <p:cNvSpPr txBox="1"/>
                <p:nvPr/>
              </p:nvSpPr>
              <p:spPr>
                <a:xfrm>
                  <a:off x="7416487" y="3147624"/>
                  <a:ext cx="3541600" cy="400110"/>
                </a:xfrm>
                <a:prstGeom prst="rect">
                  <a:avLst/>
                </a:prstGeom>
                <a:noFill/>
              </p:spPr>
              <p:txBody>
                <a:bodyPr wrap="square" rtlCol="0">
                  <a:spAutoFit/>
                </a:bodyPr>
                <a:lstStyle/>
                <a:p>
                  <a:r>
                    <a:rPr lang="zh-CN" altLang="en-US" sz="2000" b="1" dirty="0">
                      <a:solidFill>
                        <a:srgbClr val="22252A"/>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发展与计划</a:t>
                  </a:r>
                </a:p>
              </p:txBody>
            </p:sp>
            <p:sp>
              <p:nvSpPr>
                <p:cNvPr id="140" name="文本框 139"/>
                <p:cNvSpPr txBox="1"/>
                <p:nvPr/>
              </p:nvSpPr>
              <p:spPr>
                <a:xfrm>
                  <a:off x="8836797" y="3239957"/>
                  <a:ext cx="1556337" cy="307777"/>
                </a:xfrm>
                <a:prstGeom prst="rect">
                  <a:avLst/>
                </a:prstGeom>
                <a:noFill/>
              </p:spPr>
              <p:txBody>
                <a:bodyPr wrap="square" rtlCol="0">
                  <a:spAutoFit/>
                </a:bodyPr>
                <a:lstStyle/>
                <a:p>
                  <a:r>
                    <a:rPr lang="en-US" altLang="zh-CN" sz="1400" dirty="0" smtClean="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rPr>
                    <a:t>Company introduction</a:t>
                  </a:r>
                  <a:endParaRPr lang="en-US" altLang="zh-CN" sz="1400" dirty="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endParaRPr>
                </a:p>
              </p:txBody>
            </p:sp>
          </p:grpSp>
          <p:grpSp>
            <p:nvGrpSpPr>
              <p:cNvPr id="136" name="组合 135"/>
              <p:cNvGrpSpPr/>
              <p:nvPr/>
            </p:nvGrpSpPr>
            <p:grpSpPr>
              <a:xfrm>
                <a:off x="6550999" y="3163524"/>
                <a:ext cx="609331" cy="557805"/>
                <a:chOff x="6550999" y="3163524"/>
                <a:chExt cx="609331" cy="557805"/>
              </a:xfrm>
            </p:grpSpPr>
            <p:sp>
              <p:nvSpPr>
                <p:cNvPr id="137" name="矩形 136"/>
                <p:cNvSpPr/>
                <p:nvPr/>
              </p:nvSpPr>
              <p:spPr>
                <a:xfrm>
                  <a:off x="6613039" y="3163524"/>
                  <a:ext cx="484231" cy="494742"/>
                </a:xfrm>
                <a:prstGeom prst="rect">
                  <a:avLst/>
                </a:prstGeom>
                <a:solidFill>
                  <a:srgbClr val="22252A"/>
                </a:solidFill>
                <a:ln w="12700">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2252A"/>
                    </a:solidFill>
                    <a:ea typeface="思源黑体" panose="020B0500000000000000" pitchFamily="34" charset="-122"/>
                  </a:endParaRPr>
                </a:p>
              </p:txBody>
            </p:sp>
            <p:sp>
              <p:nvSpPr>
                <p:cNvPr id="138" name="文本框 137"/>
                <p:cNvSpPr txBox="1"/>
                <p:nvPr/>
              </p:nvSpPr>
              <p:spPr>
                <a:xfrm>
                  <a:off x="6550999" y="3198109"/>
                  <a:ext cx="609331" cy="523220"/>
                </a:xfrm>
                <a:prstGeom prst="rect">
                  <a:avLst/>
                </a:prstGeom>
                <a:noFill/>
              </p:spPr>
              <p:txBody>
                <a:bodyPr wrap="square" rtlCol="0">
                  <a:spAutoFit/>
                </a:bodyPr>
                <a:lstStyle/>
                <a:p>
                  <a:pPr algn="ctr"/>
                  <a:r>
                    <a:rPr lang="en-US" altLang="zh-CN" sz="2800" dirty="0" smtClean="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rPr>
                    <a:t>04</a:t>
                  </a:r>
                  <a:endParaRPr lang="zh-CN" altLang="en-US" sz="2800" dirty="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endParaRPr>
                </a:p>
              </p:txBody>
            </p:sp>
          </p:grpSp>
        </p:grpSp>
        <p:sp>
          <p:nvSpPr>
            <p:cNvPr id="134" name="矩形 133"/>
            <p:cNvSpPr/>
            <p:nvPr/>
          </p:nvSpPr>
          <p:spPr>
            <a:xfrm>
              <a:off x="3258285" y="2159749"/>
              <a:ext cx="3533690" cy="276999"/>
            </a:xfrm>
            <a:prstGeom prst="rect">
              <a:avLst/>
            </a:prstGeom>
          </p:spPr>
          <p:txBody>
            <a:bodyPr wrap="square">
              <a:spAutoFit/>
            </a:bodyPr>
            <a:lstStyle/>
            <a:p>
              <a:pPr>
                <a:lnSpc>
                  <a:spcPct val="120000"/>
                </a:lnSpc>
              </a:pP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Brief introduction to the business plan for atmospheric minimalism </a:t>
              </a:r>
              <a:r>
                <a:rPr lang="en-US" altLang="zh-CN" sz="1000" dirty="0" err="1">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ppt</a:t>
              </a: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000" dirty="0" smtClean="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template</a:t>
              </a:r>
              <a:endPar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endParaRPr>
            </a:p>
          </p:txBody>
        </p:sp>
      </p:grpSp>
      <p:grpSp>
        <p:nvGrpSpPr>
          <p:cNvPr id="141" name="组合 140"/>
          <p:cNvGrpSpPr/>
          <p:nvPr/>
        </p:nvGrpSpPr>
        <p:grpSpPr>
          <a:xfrm>
            <a:off x="2172552" y="4800363"/>
            <a:ext cx="4198171" cy="557805"/>
            <a:chOff x="2593804" y="1887110"/>
            <a:chExt cx="4198171" cy="557805"/>
          </a:xfrm>
        </p:grpSpPr>
        <p:grpSp>
          <p:nvGrpSpPr>
            <p:cNvPr id="142" name="组合 141"/>
            <p:cNvGrpSpPr/>
            <p:nvPr/>
          </p:nvGrpSpPr>
          <p:grpSpPr>
            <a:xfrm>
              <a:off x="2593804" y="1887110"/>
              <a:ext cx="4174551" cy="557805"/>
              <a:chOff x="6550999" y="3163524"/>
              <a:chExt cx="4174551" cy="557805"/>
            </a:xfrm>
          </p:grpSpPr>
          <p:grpSp>
            <p:nvGrpSpPr>
              <p:cNvPr id="144" name="组合 143"/>
              <p:cNvGrpSpPr/>
              <p:nvPr/>
            </p:nvGrpSpPr>
            <p:grpSpPr>
              <a:xfrm>
                <a:off x="7183950" y="3167798"/>
                <a:ext cx="3541600" cy="400110"/>
                <a:chOff x="7416487" y="3147624"/>
                <a:chExt cx="3541600" cy="400110"/>
              </a:xfrm>
            </p:grpSpPr>
            <p:sp>
              <p:nvSpPr>
                <p:cNvPr id="148" name="文本框 147"/>
                <p:cNvSpPr txBox="1"/>
                <p:nvPr/>
              </p:nvSpPr>
              <p:spPr>
                <a:xfrm>
                  <a:off x="7416487" y="3147624"/>
                  <a:ext cx="3541600" cy="400110"/>
                </a:xfrm>
                <a:prstGeom prst="rect">
                  <a:avLst/>
                </a:prstGeom>
                <a:noFill/>
              </p:spPr>
              <p:txBody>
                <a:bodyPr wrap="square" rtlCol="0">
                  <a:spAutoFit/>
                </a:bodyPr>
                <a:lstStyle/>
                <a:p>
                  <a:r>
                    <a:rPr lang="zh-CN" altLang="en-US" sz="2000" b="1" dirty="0">
                      <a:solidFill>
                        <a:srgbClr val="22252A"/>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前景与未来</a:t>
                  </a:r>
                </a:p>
              </p:txBody>
            </p:sp>
            <p:sp>
              <p:nvSpPr>
                <p:cNvPr id="149" name="文本框 148"/>
                <p:cNvSpPr txBox="1"/>
                <p:nvPr/>
              </p:nvSpPr>
              <p:spPr>
                <a:xfrm>
                  <a:off x="8836797" y="3239957"/>
                  <a:ext cx="1556337" cy="307777"/>
                </a:xfrm>
                <a:prstGeom prst="rect">
                  <a:avLst/>
                </a:prstGeom>
                <a:noFill/>
              </p:spPr>
              <p:txBody>
                <a:bodyPr wrap="square" rtlCol="0">
                  <a:spAutoFit/>
                </a:bodyPr>
                <a:lstStyle/>
                <a:p>
                  <a:r>
                    <a:rPr lang="en-US" altLang="zh-CN" sz="1400" dirty="0" smtClean="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rPr>
                    <a:t>Company introduction</a:t>
                  </a:r>
                  <a:endParaRPr lang="en-US" altLang="zh-CN" sz="1400" dirty="0">
                    <a:solidFill>
                      <a:schemeClr val="tx1">
                        <a:lumMod val="50000"/>
                        <a:lumOff val="50000"/>
                      </a:schemeClr>
                    </a:solidFill>
                    <a:effectLst>
                      <a:outerShdw blurRad="38100" dist="38100" dir="2700000" algn="tl">
                        <a:srgbClr val="000000">
                          <a:alpha val="30000"/>
                        </a:srgbClr>
                      </a:outerShdw>
                    </a:effectLst>
                    <a:latin typeface="Aparajita" panose="020B0604020202020204" pitchFamily="34" charset="0"/>
                    <a:ea typeface="Adobe 黑体 Std R" panose="020B0400000000000000" pitchFamily="34" charset="-122"/>
                    <a:cs typeface="Aparajita" panose="020B0604020202020204" pitchFamily="34" charset="0"/>
                  </a:endParaRPr>
                </a:p>
              </p:txBody>
            </p:sp>
          </p:grpSp>
          <p:grpSp>
            <p:nvGrpSpPr>
              <p:cNvPr id="145" name="组合 144"/>
              <p:cNvGrpSpPr/>
              <p:nvPr/>
            </p:nvGrpSpPr>
            <p:grpSpPr>
              <a:xfrm>
                <a:off x="6550999" y="3163524"/>
                <a:ext cx="609331" cy="557805"/>
                <a:chOff x="6550999" y="3163524"/>
                <a:chExt cx="609331" cy="557805"/>
              </a:xfrm>
            </p:grpSpPr>
            <p:sp>
              <p:nvSpPr>
                <p:cNvPr id="146" name="矩形 145"/>
                <p:cNvSpPr/>
                <p:nvPr/>
              </p:nvSpPr>
              <p:spPr>
                <a:xfrm>
                  <a:off x="6613039" y="3163524"/>
                  <a:ext cx="484231" cy="494742"/>
                </a:xfrm>
                <a:prstGeom prst="rect">
                  <a:avLst/>
                </a:prstGeom>
                <a:solidFill>
                  <a:srgbClr val="BE824E"/>
                </a:solidFill>
                <a:ln w="12700">
                  <a:noFill/>
                </a:ln>
                <a:effectLst>
                  <a:outerShdw blurRad="1016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2252A"/>
                    </a:solidFill>
                    <a:ea typeface="思源黑体" panose="020B0500000000000000" pitchFamily="34" charset="-122"/>
                  </a:endParaRPr>
                </a:p>
              </p:txBody>
            </p:sp>
            <p:sp>
              <p:nvSpPr>
                <p:cNvPr id="147" name="文本框 146"/>
                <p:cNvSpPr txBox="1"/>
                <p:nvPr/>
              </p:nvSpPr>
              <p:spPr>
                <a:xfrm>
                  <a:off x="6550999" y="3198109"/>
                  <a:ext cx="609331" cy="523220"/>
                </a:xfrm>
                <a:prstGeom prst="rect">
                  <a:avLst/>
                </a:prstGeom>
                <a:noFill/>
              </p:spPr>
              <p:txBody>
                <a:bodyPr wrap="square" rtlCol="0">
                  <a:spAutoFit/>
                </a:bodyPr>
                <a:lstStyle/>
                <a:p>
                  <a:pPr algn="ctr"/>
                  <a:r>
                    <a:rPr lang="en-US" altLang="zh-CN" sz="2800" dirty="0" smtClean="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rPr>
                    <a:t>05</a:t>
                  </a:r>
                  <a:endParaRPr lang="zh-CN" altLang="en-US" sz="2800" dirty="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endParaRPr>
                </a:p>
              </p:txBody>
            </p:sp>
          </p:grpSp>
        </p:grpSp>
        <p:sp>
          <p:nvSpPr>
            <p:cNvPr id="143" name="矩形 142"/>
            <p:cNvSpPr/>
            <p:nvPr/>
          </p:nvSpPr>
          <p:spPr>
            <a:xfrm>
              <a:off x="3258285" y="2159749"/>
              <a:ext cx="3533690" cy="276999"/>
            </a:xfrm>
            <a:prstGeom prst="rect">
              <a:avLst/>
            </a:prstGeom>
          </p:spPr>
          <p:txBody>
            <a:bodyPr wrap="square">
              <a:spAutoFit/>
            </a:bodyPr>
            <a:lstStyle/>
            <a:p>
              <a:pPr>
                <a:lnSpc>
                  <a:spcPct val="120000"/>
                </a:lnSpc>
              </a:pP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Brief introduction to the business plan for atmospheric minimalism </a:t>
              </a:r>
              <a:r>
                <a:rPr lang="en-US" altLang="zh-CN" sz="1000" dirty="0" err="1">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ppt</a:t>
              </a:r>
              <a:r>
                <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 </a:t>
              </a:r>
              <a:r>
                <a:rPr lang="en-US" altLang="zh-CN" sz="1000" dirty="0" smtClean="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rPr>
                <a:t>template</a:t>
              </a:r>
              <a:endParaRPr lang="en-US" altLang="zh-CN" sz="1000" dirty="0">
                <a:solidFill>
                  <a:schemeClr val="tx1">
                    <a:lumMod val="50000"/>
                    <a:lumOff val="50000"/>
                  </a:schemeClr>
                </a:solidFill>
                <a:latin typeface="Aparajita" panose="020B0604020202020204" pitchFamily="34" charset="0"/>
                <a:ea typeface="方正黑体简体" panose="02010601030101010101" pitchFamily="2" charset="-122"/>
                <a:cs typeface="Aparajita" panose="020B0604020202020204" pitchFamily="34" charset="0"/>
              </a:endParaRPr>
            </a:p>
          </p:txBody>
        </p:sp>
      </p:grpSp>
      <p:sp>
        <p:nvSpPr>
          <p:cNvPr id="150" name="椭圆 149"/>
          <p:cNvSpPr/>
          <p:nvPr/>
        </p:nvSpPr>
        <p:spPr>
          <a:xfrm>
            <a:off x="8446747" y="1790239"/>
            <a:ext cx="3288961" cy="3288961"/>
          </a:xfrm>
          <a:prstGeom prst="ellipse">
            <a:avLst/>
          </a:prstGeom>
          <a:solidFill>
            <a:srgbClr val="22252A">
              <a:alpha val="63000"/>
            </a:srgbClr>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531211" y="3466871"/>
            <a:ext cx="3070692" cy="646331"/>
          </a:xfrm>
          <a:prstGeom prst="rect">
            <a:avLst/>
          </a:prstGeom>
          <a:noFill/>
        </p:spPr>
        <p:txBody>
          <a:bodyPr wrap="square" rtlCol="0">
            <a:spAutoFit/>
          </a:bodyPr>
          <a:lstStyle/>
          <a:p>
            <a:pPr algn="ctr"/>
            <a:r>
              <a:rPr lang="en-US" altLang="zh-CN" sz="3600" dirty="0" smtClean="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rPr>
              <a:t>CONTENTS</a:t>
            </a:r>
            <a:endParaRPr lang="zh-CN" altLang="en-US" sz="3600" dirty="0">
              <a:solidFill>
                <a:schemeClr val="bg1"/>
              </a:solidFill>
              <a:effectLst>
                <a:outerShdw blurRad="38100" dist="38100" dir="2700000" algn="tl">
                  <a:srgbClr val="000000">
                    <a:alpha val="30000"/>
                  </a:srgbClr>
                </a:outerShdw>
              </a:effectLst>
              <a:latin typeface="Aparajita" panose="020B0604020202020204" pitchFamily="34" charset="0"/>
              <a:ea typeface="造字工房力黑（非商用）常规体" pitchFamily="50" charset="-122"/>
              <a:cs typeface="Aparajita" panose="020B0604020202020204" pitchFamily="34" charset="0"/>
            </a:endParaRPr>
          </a:p>
        </p:txBody>
      </p:sp>
      <p:sp>
        <p:nvSpPr>
          <p:cNvPr id="54" name="文本框 53"/>
          <p:cNvSpPr txBox="1"/>
          <p:nvPr/>
        </p:nvSpPr>
        <p:spPr>
          <a:xfrm>
            <a:off x="8531211" y="2818751"/>
            <a:ext cx="3070692" cy="707886"/>
          </a:xfrm>
          <a:prstGeom prst="rect">
            <a:avLst/>
          </a:prstGeom>
          <a:noFill/>
        </p:spPr>
        <p:txBody>
          <a:bodyPr wrap="square" rtlCol="0">
            <a:spAutoFit/>
          </a:bodyPr>
          <a:lstStyle/>
          <a:p>
            <a:pPr algn="ctr"/>
            <a:r>
              <a:rPr lang="zh-CN" altLang="en-US" sz="4000" b="1" dirty="0" smtClean="0">
                <a:solidFill>
                  <a:schemeClr val="bg1"/>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rPr>
              <a:t>目录</a:t>
            </a:r>
            <a:endParaRPr lang="zh-CN" altLang="en-US" sz="4000" b="1" dirty="0">
              <a:solidFill>
                <a:schemeClr val="bg1"/>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Tree>
    <p:extLst>
      <p:ext uri="{BB962C8B-B14F-4D97-AF65-F5344CB8AC3E}">
        <p14:creationId xmlns:p14="http://schemas.microsoft.com/office/powerpoint/2010/main" val="6468977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0-#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25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par>
                                <p:cTn id="21" presetID="53" presetClass="entr" presetSubtype="16" fill="hold" grpId="0" nodeType="withEffect">
                                  <p:stCondLst>
                                    <p:cond delay="25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par>
                                <p:cTn id="26" presetID="53" presetClass="entr" presetSubtype="16" fill="hold" grpId="0" nodeType="withEffect">
                                  <p:stCondLst>
                                    <p:cond delay="25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53" presetClass="entr" presetSubtype="16" fill="hold" grpId="0" nodeType="withEffect">
                                  <p:stCondLst>
                                    <p:cond delay="250"/>
                                  </p:stCondLst>
                                  <p:childTnLst>
                                    <p:set>
                                      <p:cBhvr>
                                        <p:cTn id="32" dur="1" fill="hold">
                                          <p:stCondLst>
                                            <p:cond delay="0"/>
                                          </p:stCondLst>
                                        </p:cTn>
                                        <p:tgtEl>
                                          <p:spTgt spid="150"/>
                                        </p:tgtEl>
                                        <p:attrNameLst>
                                          <p:attrName>style.visibility</p:attrName>
                                        </p:attrNameLst>
                                      </p:cBhvr>
                                      <p:to>
                                        <p:strVal val="visible"/>
                                      </p:to>
                                    </p:set>
                                    <p:anim calcmode="lin" valueType="num">
                                      <p:cBhvr>
                                        <p:cTn id="33" dur="500" fill="hold"/>
                                        <p:tgtEl>
                                          <p:spTgt spid="150"/>
                                        </p:tgtEl>
                                        <p:attrNameLst>
                                          <p:attrName>ppt_w</p:attrName>
                                        </p:attrNameLst>
                                      </p:cBhvr>
                                      <p:tavLst>
                                        <p:tav tm="0">
                                          <p:val>
                                            <p:fltVal val="0"/>
                                          </p:val>
                                        </p:tav>
                                        <p:tav tm="100000">
                                          <p:val>
                                            <p:strVal val="#ppt_w"/>
                                          </p:val>
                                        </p:tav>
                                      </p:tavLst>
                                    </p:anim>
                                    <p:anim calcmode="lin" valueType="num">
                                      <p:cBhvr>
                                        <p:cTn id="34" dur="500" fill="hold"/>
                                        <p:tgtEl>
                                          <p:spTgt spid="150"/>
                                        </p:tgtEl>
                                        <p:attrNameLst>
                                          <p:attrName>ppt_h</p:attrName>
                                        </p:attrNameLst>
                                      </p:cBhvr>
                                      <p:tavLst>
                                        <p:tav tm="0">
                                          <p:val>
                                            <p:fltVal val="0"/>
                                          </p:val>
                                        </p:tav>
                                        <p:tav tm="100000">
                                          <p:val>
                                            <p:strVal val="#ppt_h"/>
                                          </p:val>
                                        </p:tav>
                                      </p:tavLst>
                                    </p:anim>
                                    <p:animEffect transition="in" filter="fade">
                                      <p:cBhvr>
                                        <p:cTn id="35" dur="500"/>
                                        <p:tgtEl>
                                          <p:spTgt spid="150"/>
                                        </p:tgtEl>
                                      </p:cBhvr>
                                    </p:animEffect>
                                  </p:childTnLst>
                                </p:cTn>
                              </p:par>
                              <p:par>
                                <p:cTn id="36" presetID="2" presetClass="entr" presetSubtype="1" fill="hold" nodeType="withEffect">
                                  <p:stCondLst>
                                    <p:cond delay="25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stCondLst>
                                    <p:cond delay="250"/>
                                  </p:stCondLst>
                                  <p:childTnLst>
                                    <p:set>
                                      <p:cBhvr>
                                        <p:cTn id="41" dur="1" fill="hold">
                                          <p:stCondLst>
                                            <p:cond delay="0"/>
                                          </p:stCondLst>
                                        </p:cTn>
                                        <p:tgtEl>
                                          <p:spTgt spid="110"/>
                                        </p:tgtEl>
                                        <p:attrNameLst>
                                          <p:attrName>style.visibility</p:attrName>
                                        </p:attrNameLst>
                                      </p:cBhvr>
                                      <p:to>
                                        <p:strVal val="visible"/>
                                      </p:to>
                                    </p:set>
                                    <p:anim calcmode="lin" valueType="num">
                                      <p:cBhvr additive="base">
                                        <p:cTn id="42" dur="500" fill="hold"/>
                                        <p:tgtEl>
                                          <p:spTgt spid="110"/>
                                        </p:tgtEl>
                                        <p:attrNameLst>
                                          <p:attrName>ppt_x</p:attrName>
                                        </p:attrNameLst>
                                      </p:cBhvr>
                                      <p:tavLst>
                                        <p:tav tm="0">
                                          <p:val>
                                            <p:strVal val="#ppt_x"/>
                                          </p:val>
                                        </p:tav>
                                        <p:tav tm="100000">
                                          <p:val>
                                            <p:strVal val="#ppt_x"/>
                                          </p:val>
                                        </p:tav>
                                      </p:tavLst>
                                    </p:anim>
                                    <p:anim calcmode="lin" valueType="num">
                                      <p:cBhvr additive="base">
                                        <p:cTn id="43" dur="500" fill="hold"/>
                                        <p:tgtEl>
                                          <p:spTgt spid="110"/>
                                        </p:tgtEl>
                                        <p:attrNameLst>
                                          <p:attrName>ppt_y</p:attrName>
                                        </p:attrNameLst>
                                      </p:cBhvr>
                                      <p:tavLst>
                                        <p:tav tm="0">
                                          <p:val>
                                            <p:strVal val="0-#ppt_h/2"/>
                                          </p:val>
                                        </p:tav>
                                        <p:tav tm="100000">
                                          <p:val>
                                            <p:strVal val="#ppt_y"/>
                                          </p:val>
                                        </p:tav>
                                      </p:tavLst>
                                    </p:anim>
                                  </p:childTnLst>
                                </p:cTn>
                              </p:par>
                              <p:par>
                                <p:cTn id="44" presetID="2" presetClass="entr" presetSubtype="4" fill="hold" nodeType="withEffect">
                                  <p:stCondLst>
                                    <p:cond delay="250"/>
                                  </p:stCondLst>
                                  <p:childTnLst>
                                    <p:set>
                                      <p:cBhvr>
                                        <p:cTn id="45" dur="1" fill="hold">
                                          <p:stCondLst>
                                            <p:cond delay="0"/>
                                          </p:stCondLst>
                                        </p:cTn>
                                        <p:tgtEl>
                                          <p:spTgt spid="111"/>
                                        </p:tgtEl>
                                        <p:attrNameLst>
                                          <p:attrName>style.visibility</p:attrName>
                                        </p:attrNameLst>
                                      </p:cBhvr>
                                      <p:to>
                                        <p:strVal val="visible"/>
                                      </p:to>
                                    </p:set>
                                    <p:anim calcmode="lin" valueType="num">
                                      <p:cBhvr additive="base">
                                        <p:cTn id="46" dur="500" fill="hold"/>
                                        <p:tgtEl>
                                          <p:spTgt spid="111"/>
                                        </p:tgtEl>
                                        <p:attrNameLst>
                                          <p:attrName>ppt_x</p:attrName>
                                        </p:attrNameLst>
                                      </p:cBhvr>
                                      <p:tavLst>
                                        <p:tav tm="0">
                                          <p:val>
                                            <p:strVal val="#ppt_x"/>
                                          </p:val>
                                        </p:tav>
                                        <p:tav tm="100000">
                                          <p:val>
                                            <p:strVal val="#ppt_x"/>
                                          </p:val>
                                        </p:tav>
                                      </p:tavLst>
                                    </p:anim>
                                    <p:anim calcmode="lin" valueType="num">
                                      <p:cBhvr additive="base">
                                        <p:cTn id="47" dur="500" fill="hold"/>
                                        <p:tgtEl>
                                          <p:spTgt spid="111"/>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250"/>
                                  </p:stCondLst>
                                  <p:childTnLst>
                                    <p:set>
                                      <p:cBhvr>
                                        <p:cTn id="49" dur="1" fill="hold">
                                          <p:stCondLst>
                                            <p:cond delay="0"/>
                                          </p:stCondLst>
                                        </p:cTn>
                                        <p:tgtEl>
                                          <p:spTgt spid="112"/>
                                        </p:tgtEl>
                                        <p:attrNameLst>
                                          <p:attrName>style.visibility</p:attrName>
                                        </p:attrNameLst>
                                      </p:cBhvr>
                                      <p:to>
                                        <p:strVal val="visible"/>
                                      </p:to>
                                    </p:set>
                                    <p:anim calcmode="lin" valueType="num">
                                      <p:cBhvr additive="base">
                                        <p:cTn id="50" dur="500" fill="hold"/>
                                        <p:tgtEl>
                                          <p:spTgt spid="112"/>
                                        </p:tgtEl>
                                        <p:attrNameLst>
                                          <p:attrName>ppt_x</p:attrName>
                                        </p:attrNameLst>
                                      </p:cBhvr>
                                      <p:tavLst>
                                        <p:tav tm="0">
                                          <p:val>
                                            <p:strVal val="#ppt_x"/>
                                          </p:val>
                                        </p:tav>
                                        <p:tav tm="100000">
                                          <p:val>
                                            <p:strVal val="#ppt_x"/>
                                          </p:val>
                                        </p:tav>
                                      </p:tavLst>
                                    </p:anim>
                                    <p:anim calcmode="lin" valueType="num">
                                      <p:cBhvr additive="base">
                                        <p:cTn id="51" dur="500" fill="hold"/>
                                        <p:tgtEl>
                                          <p:spTgt spid="112"/>
                                        </p:tgtEl>
                                        <p:attrNameLst>
                                          <p:attrName>ppt_y</p:attrName>
                                        </p:attrNameLst>
                                      </p:cBhvr>
                                      <p:tavLst>
                                        <p:tav tm="0">
                                          <p:val>
                                            <p:strVal val="1+#ppt_h/2"/>
                                          </p:val>
                                        </p:tav>
                                        <p:tav tm="100000">
                                          <p:val>
                                            <p:strVal val="#ppt_y"/>
                                          </p:val>
                                        </p:tav>
                                      </p:tavLst>
                                    </p:anim>
                                  </p:childTnLst>
                                </p:cTn>
                              </p:par>
                            </p:childTnLst>
                          </p:cTn>
                        </p:par>
                        <p:par>
                          <p:cTn id="52" fill="hold">
                            <p:stCondLst>
                              <p:cond delay="750"/>
                            </p:stCondLst>
                            <p:childTnLst>
                              <p:par>
                                <p:cTn id="53" presetID="2" presetClass="entr" presetSubtype="4"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childTnLst>
                          </p:cTn>
                        </p:par>
                        <p:par>
                          <p:cTn id="57" fill="hold">
                            <p:stCondLst>
                              <p:cond delay="1250"/>
                            </p:stCondLst>
                            <p:childTnLst>
                              <p:par>
                                <p:cTn id="58" presetID="2" presetClass="entr" presetSubtype="4" fill="hold" nodeType="afterEffect">
                                  <p:stCondLst>
                                    <p:cond delay="0"/>
                                  </p:stCondLst>
                                  <p:childTnLst>
                                    <p:set>
                                      <p:cBhvr>
                                        <p:cTn id="59" dur="1" fill="hold">
                                          <p:stCondLst>
                                            <p:cond delay="0"/>
                                          </p:stCondLst>
                                        </p:cTn>
                                        <p:tgtEl>
                                          <p:spTgt spid="114"/>
                                        </p:tgtEl>
                                        <p:attrNameLst>
                                          <p:attrName>style.visibility</p:attrName>
                                        </p:attrNameLst>
                                      </p:cBhvr>
                                      <p:to>
                                        <p:strVal val="visible"/>
                                      </p:to>
                                    </p:set>
                                    <p:anim calcmode="lin" valueType="num">
                                      <p:cBhvr additive="base">
                                        <p:cTn id="60" dur="500" fill="hold"/>
                                        <p:tgtEl>
                                          <p:spTgt spid="114"/>
                                        </p:tgtEl>
                                        <p:attrNameLst>
                                          <p:attrName>ppt_x</p:attrName>
                                        </p:attrNameLst>
                                      </p:cBhvr>
                                      <p:tavLst>
                                        <p:tav tm="0">
                                          <p:val>
                                            <p:strVal val="#ppt_x"/>
                                          </p:val>
                                        </p:tav>
                                        <p:tav tm="100000">
                                          <p:val>
                                            <p:strVal val="#ppt_x"/>
                                          </p:val>
                                        </p:tav>
                                      </p:tavLst>
                                    </p:anim>
                                    <p:anim calcmode="lin" valueType="num">
                                      <p:cBhvr additive="base">
                                        <p:cTn id="61" dur="500" fill="hold"/>
                                        <p:tgtEl>
                                          <p:spTgt spid="114"/>
                                        </p:tgtEl>
                                        <p:attrNameLst>
                                          <p:attrName>ppt_y</p:attrName>
                                        </p:attrNameLst>
                                      </p:cBhvr>
                                      <p:tavLst>
                                        <p:tav tm="0">
                                          <p:val>
                                            <p:strVal val="1+#ppt_h/2"/>
                                          </p:val>
                                        </p:tav>
                                        <p:tav tm="100000">
                                          <p:val>
                                            <p:strVal val="#ppt_y"/>
                                          </p:val>
                                        </p:tav>
                                      </p:tavLst>
                                    </p:anim>
                                  </p:childTnLst>
                                </p:cTn>
                              </p:par>
                            </p:childTnLst>
                          </p:cTn>
                        </p:par>
                        <p:par>
                          <p:cTn id="62" fill="hold">
                            <p:stCondLst>
                              <p:cond delay="1750"/>
                            </p:stCondLst>
                            <p:childTnLst>
                              <p:par>
                                <p:cTn id="63" presetID="2" presetClass="entr" presetSubtype="4" fill="hold" nodeType="afterEffect">
                                  <p:stCondLst>
                                    <p:cond delay="0"/>
                                  </p:stCondLst>
                                  <p:childTnLst>
                                    <p:set>
                                      <p:cBhvr>
                                        <p:cTn id="64" dur="1" fill="hold">
                                          <p:stCondLst>
                                            <p:cond delay="0"/>
                                          </p:stCondLst>
                                        </p:cTn>
                                        <p:tgtEl>
                                          <p:spTgt spid="123"/>
                                        </p:tgtEl>
                                        <p:attrNameLst>
                                          <p:attrName>style.visibility</p:attrName>
                                        </p:attrNameLst>
                                      </p:cBhvr>
                                      <p:to>
                                        <p:strVal val="visible"/>
                                      </p:to>
                                    </p:set>
                                    <p:anim calcmode="lin" valueType="num">
                                      <p:cBhvr additive="base">
                                        <p:cTn id="65" dur="500" fill="hold"/>
                                        <p:tgtEl>
                                          <p:spTgt spid="123"/>
                                        </p:tgtEl>
                                        <p:attrNameLst>
                                          <p:attrName>ppt_x</p:attrName>
                                        </p:attrNameLst>
                                      </p:cBhvr>
                                      <p:tavLst>
                                        <p:tav tm="0">
                                          <p:val>
                                            <p:strVal val="#ppt_x"/>
                                          </p:val>
                                        </p:tav>
                                        <p:tav tm="100000">
                                          <p:val>
                                            <p:strVal val="#ppt_x"/>
                                          </p:val>
                                        </p:tav>
                                      </p:tavLst>
                                    </p:anim>
                                    <p:anim calcmode="lin" valueType="num">
                                      <p:cBhvr additive="base">
                                        <p:cTn id="66" dur="500" fill="hold"/>
                                        <p:tgtEl>
                                          <p:spTgt spid="123"/>
                                        </p:tgtEl>
                                        <p:attrNameLst>
                                          <p:attrName>ppt_y</p:attrName>
                                        </p:attrNameLst>
                                      </p:cBhvr>
                                      <p:tavLst>
                                        <p:tav tm="0">
                                          <p:val>
                                            <p:strVal val="1+#ppt_h/2"/>
                                          </p:val>
                                        </p:tav>
                                        <p:tav tm="100000">
                                          <p:val>
                                            <p:strVal val="#ppt_y"/>
                                          </p:val>
                                        </p:tav>
                                      </p:tavLst>
                                    </p:anim>
                                  </p:childTnLst>
                                </p:cTn>
                              </p:par>
                            </p:childTnLst>
                          </p:cTn>
                        </p:par>
                        <p:par>
                          <p:cTn id="67" fill="hold">
                            <p:stCondLst>
                              <p:cond delay="2250"/>
                            </p:stCondLst>
                            <p:childTnLst>
                              <p:par>
                                <p:cTn id="68" presetID="2" presetClass="entr" presetSubtype="4" fill="hold" nodeType="afterEffect">
                                  <p:stCondLst>
                                    <p:cond delay="0"/>
                                  </p:stCondLst>
                                  <p:childTnLst>
                                    <p:set>
                                      <p:cBhvr>
                                        <p:cTn id="69" dur="1" fill="hold">
                                          <p:stCondLst>
                                            <p:cond delay="0"/>
                                          </p:stCondLst>
                                        </p:cTn>
                                        <p:tgtEl>
                                          <p:spTgt spid="132"/>
                                        </p:tgtEl>
                                        <p:attrNameLst>
                                          <p:attrName>style.visibility</p:attrName>
                                        </p:attrNameLst>
                                      </p:cBhvr>
                                      <p:to>
                                        <p:strVal val="visible"/>
                                      </p:to>
                                    </p:set>
                                    <p:anim calcmode="lin" valueType="num">
                                      <p:cBhvr additive="base">
                                        <p:cTn id="70" dur="500" fill="hold"/>
                                        <p:tgtEl>
                                          <p:spTgt spid="132"/>
                                        </p:tgtEl>
                                        <p:attrNameLst>
                                          <p:attrName>ppt_x</p:attrName>
                                        </p:attrNameLst>
                                      </p:cBhvr>
                                      <p:tavLst>
                                        <p:tav tm="0">
                                          <p:val>
                                            <p:strVal val="#ppt_x"/>
                                          </p:val>
                                        </p:tav>
                                        <p:tav tm="100000">
                                          <p:val>
                                            <p:strVal val="#ppt_x"/>
                                          </p:val>
                                        </p:tav>
                                      </p:tavLst>
                                    </p:anim>
                                    <p:anim calcmode="lin" valueType="num">
                                      <p:cBhvr additive="base">
                                        <p:cTn id="71" dur="500" fill="hold"/>
                                        <p:tgtEl>
                                          <p:spTgt spid="132"/>
                                        </p:tgtEl>
                                        <p:attrNameLst>
                                          <p:attrName>ppt_y</p:attrName>
                                        </p:attrNameLst>
                                      </p:cBhvr>
                                      <p:tavLst>
                                        <p:tav tm="0">
                                          <p:val>
                                            <p:strVal val="1+#ppt_h/2"/>
                                          </p:val>
                                        </p:tav>
                                        <p:tav tm="100000">
                                          <p:val>
                                            <p:strVal val="#ppt_y"/>
                                          </p:val>
                                        </p:tav>
                                      </p:tavLst>
                                    </p:anim>
                                  </p:childTnLst>
                                </p:cTn>
                              </p:par>
                            </p:childTnLst>
                          </p:cTn>
                        </p:par>
                        <p:par>
                          <p:cTn id="72" fill="hold">
                            <p:stCondLst>
                              <p:cond delay="2750"/>
                            </p:stCondLst>
                            <p:childTnLst>
                              <p:par>
                                <p:cTn id="73" presetID="2" presetClass="entr" presetSubtype="4" fill="hold"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500" fill="hold"/>
                                        <p:tgtEl>
                                          <p:spTgt spid="141"/>
                                        </p:tgtEl>
                                        <p:attrNameLst>
                                          <p:attrName>ppt_x</p:attrName>
                                        </p:attrNameLst>
                                      </p:cBhvr>
                                      <p:tavLst>
                                        <p:tav tm="0">
                                          <p:val>
                                            <p:strVal val="#ppt_x"/>
                                          </p:val>
                                        </p:tav>
                                        <p:tav tm="100000">
                                          <p:val>
                                            <p:strVal val="#ppt_x"/>
                                          </p:val>
                                        </p:tav>
                                      </p:tavLst>
                                    </p:anim>
                                    <p:anim calcmode="lin" valueType="num">
                                      <p:cBhvr additive="base">
                                        <p:cTn id="76" dur="500" fill="hold"/>
                                        <p:tgtEl>
                                          <p:spTgt spid="1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 grpId="0" animBg="1"/>
      <p:bldP spid="5" grpId="0" animBg="1"/>
      <p:bldP spid="150" grpId="0" animBg="1"/>
      <p:bldP spid="18" grpId="0"/>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2"/>
          <p:cNvSpPr/>
          <p:nvPr/>
        </p:nvSpPr>
        <p:spPr>
          <a:xfrm flipV="1">
            <a:off x="0" y="5631838"/>
            <a:ext cx="12192000" cy="1226156"/>
          </a:xfrm>
          <a:custGeom>
            <a:avLst/>
            <a:gdLst>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1200671 h 1200671"/>
              <a:gd name="connsiteX4" fmla="*/ 0 w 2483768"/>
              <a:gd name="connsiteY4" fmla="*/ 0 h 1200671"/>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0 h 1200671"/>
              <a:gd name="connsiteX0" fmla="*/ 0 w 2483768"/>
              <a:gd name="connsiteY0" fmla="*/ 0 h 704912"/>
              <a:gd name="connsiteX1" fmla="*/ 2483768 w 2483768"/>
              <a:gd name="connsiteY1" fmla="*/ 0 h 704912"/>
              <a:gd name="connsiteX2" fmla="*/ 1492250 w 2483768"/>
              <a:gd name="connsiteY2" fmla="*/ 704912 h 704912"/>
              <a:gd name="connsiteX3" fmla="*/ 0 w 2483768"/>
              <a:gd name="connsiteY3" fmla="*/ 0 h 704912"/>
              <a:gd name="connsiteX0" fmla="*/ 0 w 2483768"/>
              <a:gd name="connsiteY0" fmla="*/ 0 h 704912"/>
              <a:gd name="connsiteX1" fmla="*/ 2483768 w 2483768"/>
              <a:gd name="connsiteY1" fmla="*/ 0 h 704912"/>
              <a:gd name="connsiteX2" fmla="*/ 1943941 w 2483768"/>
              <a:gd name="connsiteY2" fmla="*/ 704912 h 704912"/>
              <a:gd name="connsiteX3" fmla="*/ 0 w 2483768"/>
              <a:gd name="connsiteY3" fmla="*/ 0 h 704912"/>
              <a:gd name="connsiteX0" fmla="*/ 0 w 2483768"/>
              <a:gd name="connsiteY0" fmla="*/ 0 h 585642"/>
              <a:gd name="connsiteX1" fmla="*/ 2483768 w 2483768"/>
              <a:gd name="connsiteY1" fmla="*/ 0 h 585642"/>
              <a:gd name="connsiteX2" fmla="*/ 482624 w 2483768"/>
              <a:gd name="connsiteY2" fmla="*/ 585642 h 585642"/>
              <a:gd name="connsiteX3" fmla="*/ 0 w 2483768"/>
              <a:gd name="connsiteY3" fmla="*/ 0 h 585642"/>
            </a:gdLst>
            <a:ahLst/>
            <a:cxnLst>
              <a:cxn ang="0">
                <a:pos x="connsiteX0" y="connsiteY0"/>
              </a:cxn>
              <a:cxn ang="0">
                <a:pos x="connsiteX1" y="connsiteY1"/>
              </a:cxn>
              <a:cxn ang="0">
                <a:pos x="connsiteX2" y="connsiteY2"/>
              </a:cxn>
              <a:cxn ang="0">
                <a:pos x="connsiteX3" y="connsiteY3"/>
              </a:cxn>
            </a:cxnLst>
            <a:rect l="l" t="t" r="r" b="b"/>
            <a:pathLst>
              <a:path w="2483768" h="585642">
                <a:moveTo>
                  <a:pt x="0" y="0"/>
                </a:moveTo>
                <a:lnTo>
                  <a:pt x="2483768" y="0"/>
                </a:lnTo>
                <a:lnTo>
                  <a:pt x="482624" y="585642"/>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2" name="组合 1"/>
          <p:cNvGrpSpPr/>
          <p:nvPr/>
        </p:nvGrpSpPr>
        <p:grpSpPr>
          <a:xfrm>
            <a:off x="1046186" y="1806007"/>
            <a:ext cx="10042369" cy="4156524"/>
            <a:chOff x="784639" y="1616757"/>
            <a:chExt cx="10602207" cy="4388240"/>
          </a:xfrm>
        </p:grpSpPr>
        <p:pic>
          <p:nvPicPr>
            <p:cNvPr id="10" name="图片占位符 3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7357465" y="3844999"/>
              <a:ext cx="4024756" cy="2159998"/>
            </a:xfrm>
            <a:prstGeom prst="rect">
              <a:avLst/>
            </a:prstGeom>
          </p:spPr>
        </p:pic>
        <p:pic>
          <p:nvPicPr>
            <p:cNvPr id="11" name="图片占位符 3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7357465" y="1616757"/>
              <a:ext cx="1979729" cy="2159998"/>
            </a:xfrm>
            <a:prstGeom prst="rect">
              <a:avLst/>
            </a:prstGeom>
          </p:spPr>
        </p:pic>
        <p:pic>
          <p:nvPicPr>
            <p:cNvPr id="12" name="图片占位符 3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4896824" y="1616757"/>
              <a:ext cx="2398349" cy="4388240"/>
            </a:xfrm>
            <a:prstGeom prst="rect">
              <a:avLst/>
            </a:prstGeom>
          </p:spPr>
        </p:pic>
        <p:pic>
          <p:nvPicPr>
            <p:cNvPr id="13" name="图片占位符 34"/>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784640" y="3847716"/>
              <a:ext cx="1990042" cy="2157281"/>
            </a:xfrm>
            <a:prstGeom prst="rect">
              <a:avLst/>
            </a:prstGeom>
          </p:spPr>
        </p:pic>
        <p:pic>
          <p:nvPicPr>
            <p:cNvPr id="14" name="图片占位符 33"/>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784639" y="1616757"/>
              <a:ext cx="4049893" cy="2159998"/>
            </a:xfrm>
            <a:prstGeom prst="rect">
              <a:avLst/>
            </a:prstGeom>
          </p:spPr>
        </p:pic>
        <p:sp>
          <p:nvSpPr>
            <p:cNvPr id="15" name="Rectangle 8"/>
            <p:cNvSpPr/>
            <p:nvPr/>
          </p:nvSpPr>
          <p:spPr>
            <a:xfrm>
              <a:off x="2841485" y="3844997"/>
              <a:ext cx="1993048" cy="2160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solidFill>
                <a:latin typeface="FontAwesome" pitchFamily="2" charset="0"/>
              </a:endParaRPr>
            </a:p>
          </p:txBody>
        </p:sp>
        <p:sp>
          <p:nvSpPr>
            <p:cNvPr id="16" name="Rectangle 9"/>
            <p:cNvSpPr/>
            <p:nvPr/>
          </p:nvSpPr>
          <p:spPr>
            <a:xfrm>
              <a:off x="9389173" y="1616757"/>
              <a:ext cx="1993048" cy="2159999"/>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4800" dirty="0">
                <a:solidFill>
                  <a:schemeClr val="bg1"/>
                </a:solidFill>
                <a:latin typeface="FontAwesome" pitchFamily="2" charset="0"/>
              </a:endParaRPr>
            </a:p>
          </p:txBody>
        </p:sp>
        <p:grpSp>
          <p:nvGrpSpPr>
            <p:cNvPr id="17" name="Group 10"/>
            <p:cNvGrpSpPr/>
            <p:nvPr/>
          </p:nvGrpSpPr>
          <p:grpSpPr>
            <a:xfrm>
              <a:off x="9961438" y="2178888"/>
              <a:ext cx="739658" cy="622272"/>
              <a:chOff x="5356342" y="3093565"/>
              <a:chExt cx="465138" cy="391319"/>
            </a:xfrm>
            <a:solidFill>
              <a:schemeClr val="bg1"/>
            </a:solidFill>
          </p:grpSpPr>
          <p:sp>
            <p:nvSpPr>
              <p:cNvPr id="18"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chemeClr val="bg2"/>
                  </a:solidFill>
                  <a:effectLst>
                    <a:outerShdw blurRad="38100" dist="38100" dir="2700000" algn="tl">
                      <a:srgbClr val="000000"/>
                    </a:outerShdw>
                  </a:effectLst>
                  <a:latin typeface="Gill Sans" charset="0"/>
                  <a:sym typeface="Gill Sans" charset="0"/>
                </a:endParaRPr>
              </a:p>
            </p:txBody>
          </p:sp>
          <p:sp>
            <p:nvSpPr>
              <p:cNvPr id="19"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chemeClr val="bg2"/>
                  </a:solidFill>
                  <a:effectLst>
                    <a:outerShdw blurRad="38100" dist="38100" dir="2700000" algn="tl">
                      <a:srgbClr val="000000"/>
                    </a:outerShdw>
                  </a:effectLst>
                  <a:latin typeface="Gill Sans" charset="0"/>
                  <a:sym typeface="Gill Sans" charset="0"/>
                </a:endParaRPr>
              </a:p>
            </p:txBody>
          </p:sp>
          <p:sp>
            <p:nvSpPr>
              <p:cNvPr id="20"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chemeClr val="bg2"/>
                  </a:solidFill>
                  <a:effectLst>
                    <a:outerShdw blurRad="38100" dist="38100" dir="2700000" algn="tl">
                      <a:srgbClr val="000000"/>
                    </a:outerShdw>
                  </a:effectLst>
                  <a:latin typeface="Gill Sans" charset="0"/>
                  <a:sym typeface="Gill Sans" charset="0"/>
                </a:endParaRPr>
              </a:p>
            </p:txBody>
          </p:sp>
        </p:grpSp>
        <p:grpSp>
          <p:nvGrpSpPr>
            <p:cNvPr id="21" name="Group 14"/>
            <p:cNvGrpSpPr/>
            <p:nvPr/>
          </p:nvGrpSpPr>
          <p:grpSpPr>
            <a:xfrm>
              <a:off x="9396688" y="2821852"/>
              <a:ext cx="1990158" cy="774108"/>
              <a:chOff x="9425586" y="2919073"/>
              <a:chExt cx="1990158" cy="774108"/>
            </a:xfrm>
          </p:grpSpPr>
          <p:sp>
            <p:nvSpPr>
              <p:cNvPr id="25" name="Rectangle 15"/>
              <p:cNvSpPr/>
              <p:nvPr/>
            </p:nvSpPr>
            <p:spPr>
              <a:xfrm>
                <a:off x="9679636" y="2919073"/>
                <a:ext cx="1299399" cy="335833"/>
              </a:xfrm>
              <a:prstGeom prst="rect">
                <a:avLst/>
              </a:prstGeom>
            </p:spPr>
            <p:txBody>
              <a:bodyPr wrap="none">
                <a:spAutoFit/>
              </a:bodyPr>
              <a:lstStyle/>
              <a:p>
                <a:r>
                  <a:rPr lang="en-US" sz="1467" dirty="0">
                    <a:solidFill>
                      <a:schemeClr val="bg1"/>
                    </a:solidFill>
                  </a:rPr>
                  <a:t>Camera Good</a:t>
                </a:r>
              </a:p>
            </p:txBody>
          </p:sp>
          <p:sp>
            <p:nvSpPr>
              <p:cNvPr id="26" name="Rectangle 16"/>
              <p:cNvSpPr/>
              <p:nvPr/>
            </p:nvSpPr>
            <p:spPr>
              <a:xfrm>
                <a:off x="9425586" y="3205779"/>
                <a:ext cx="1990158" cy="487402"/>
              </a:xfrm>
              <a:prstGeom prst="rect">
                <a:avLst/>
              </a:prstGeom>
            </p:spPr>
            <p:txBody>
              <a:bodyPr wrap="square">
                <a:spAutoFit/>
              </a:bodyPr>
              <a:lstStyle/>
              <a:p>
                <a:pPr algn="ctr"/>
                <a:r>
                  <a:rPr lang="id-ID" sz="1200" dirty="0">
                    <a:solidFill>
                      <a:schemeClr val="bg1"/>
                    </a:solidFill>
                  </a:rPr>
                  <a:t>Suitable for all categories business</a:t>
                </a:r>
              </a:p>
            </p:txBody>
          </p:sp>
        </p:grpSp>
        <p:grpSp>
          <p:nvGrpSpPr>
            <p:cNvPr id="27" name="Group 17"/>
            <p:cNvGrpSpPr/>
            <p:nvPr/>
          </p:nvGrpSpPr>
          <p:grpSpPr>
            <a:xfrm rot="16200000">
              <a:off x="3508305" y="4141847"/>
              <a:ext cx="626751" cy="912061"/>
              <a:chOff x="11078485" y="2115665"/>
              <a:chExt cx="319088" cy="464344"/>
            </a:xfrm>
            <a:solidFill>
              <a:schemeClr val="bg1"/>
            </a:solidFill>
          </p:grpSpPr>
          <p:sp>
            <p:nvSpPr>
              <p:cNvPr id="28" name="AutoShape 60"/>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29" name="AutoShape 61"/>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0" name="AutoShape 62"/>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1" name="AutoShape 63"/>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2" name="AutoShape 64"/>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3" name="AutoShape 65"/>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4" name="AutoShape 66"/>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5" name="AutoShape 67"/>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sp>
            <p:nvSpPr>
              <p:cNvPr id="36" name="AutoShape 68"/>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1400">
                  <a:solidFill>
                    <a:srgbClr val="FFFFFF"/>
                  </a:solidFill>
                  <a:effectLst>
                    <a:outerShdw blurRad="38100" dist="38100" dir="2700000" algn="tl">
                      <a:srgbClr val="000000"/>
                    </a:outerShdw>
                  </a:effectLst>
                  <a:latin typeface="Gill Sans" charset="0"/>
                  <a:sym typeface="Gill Sans" charset="0"/>
                </a:endParaRPr>
              </a:p>
            </p:txBody>
          </p:sp>
        </p:grpSp>
        <p:grpSp>
          <p:nvGrpSpPr>
            <p:cNvPr id="37" name="Group 27"/>
            <p:cNvGrpSpPr/>
            <p:nvPr/>
          </p:nvGrpSpPr>
          <p:grpSpPr>
            <a:xfrm>
              <a:off x="2844373" y="4943387"/>
              <a:ext cx="1990160" cy="795879"/>
              <a:chOff x="2873271" y="5040608"/>
              <a:chExt cx="1990160" cy="795879"/>
            </a:xfrm>
          </p:grpSpPr>
          <p:sp>
            <p:nvSpPr>
              <p:cNvPr id="38" name="Rectangle 28"/>
              <p:cNvSpPr/>
              <p:nvPr/>
            </p:nvSpPr>
            <p:spPr>
              <a:xfrm>
                <a:off x="2873271" y="5040608"/>
                <a:ext cx="1990159" cy="335833"/>
              </a:xfrm>
              <a:prstGeom prst="rect">
                <a:avLst/>
              </a:prstGeom>
            </p:spPr>
            <p:txBody>
              <a:bodyPr wrap="square">
                <a:spAutoFit/>
              </a:bodyPr>
              <a:lstStyle/>
              <a:p>
                <a:pPr algn="ctr"/>
                <a:r>
                  <a:rPr lang="en-US" sz="1467" dirty="0">
                    <a:solidFill>
                      <a:schemeClr val="bg1"/>
                    </a:solidFill>
                  </a:rPr>
                  <a:t>Times Good</a:t>
                </a:r>
              </a:p>
            </p:txBody>
          </p:sp>
          <p:sp>
            <p:nvSpPr>
              <p:cNvPr id="39" name="Rectangle 29"/>
              <p:cNvSpPr/>
              <p:nvPr/>
            </p:nvSpPr>
            <p:spPr>
              <a:xfrm>
                <a:off x="2873272" y="5349086"/>
                <a:ext cx="1990159" cy="487401"/>
              </a:xfrm>
              <a:prstGeom prst="rect">
                <a:avLst/>
              </a:prstGeom>
            </p:spPr>
            <p:txBody>
              <a:bodyPr wrap="square">
                <a:spAutoFit/>
              </a:bodyPr>
              <a:lstStyle/>
              <a:p>
                <a:pPr algn="ctr"/>
                <a:r>
                  <a:rPr lang="id-ID" sz="1200" dirty="0">
                    <a:solidFill>
                      <a:schemeClr val="bg1"/>
                    </a:solidFill>
                  </a:rPr>
                  <a:t>Suitable for all categories business</a:t>
                </a:r>
              </a:p>
            </p:txBody>
          </p:sp>
        </p:grpSp>
      </p:grpSp>
      <p:sp>
        <p:nvSpPr>
          <p:cNvPr id="3" name="矩形 2"/>
          <p:cNvSpPr/>
          <p:nvPr/>
        </p:nvSpPr>
        <p:spPr>
          <a:xfrm>
            <a:off x="8880309" y="-2"/>
            <a:ext cx="3311691" cy="939883"/>
          </a:xfrm>
          <a:custGeom>
            <a:avLst/>
            <a:gdLst>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1200671 h 1200671"/>
              <a:gd name="connsiteX4" fmla="*/ 0 w 2483768"/>
              <a:gd name="connsiteY4" fmla="*/ 0 h 1200671"/>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0 h 1200671"/>
              <a:gd name="connsiteX0" fmla="*/ 0 w 2483768"/>
              <a:gd name="connsiteY0" fmla="*/ 0 h 704912"/>
              <a:gd name="connsiteX1" fmla="*/ 2483768 w 2483768"/>
              <a:gd name="connsiteY1" fmla="*/ 0 h 704912"/>
              <a:gd name="connsiteX2" fmla="*/ 1492250 w 2483768"/>
              <a:gd name="connsiteY2" fmla="*/ 704912 h 704912"/>
              <a:gd name="connsiteX3" fmla="*/ 0 w 2483768"/>
              <a:gd name="connsiteY3" fmla="*/ 0 h 704912"/>
              <a:gd name="connsiteX0" fmla="*/ 0 w 2483768"/>
              <a:gd name="connsiteY0" fmla="*/ 0 h 704912"/>
              <a:gd name="connsiteX1" fmla="*/ 2483768 w 2483768"/>
              <a:gd name="connsiteY1" fmla="*/ 0 h 704912"/>
              <a:gd name="connsiteX2" fmla="*/ 1943941 w 2483768"/>
              <a:gd name="connsiteY2" fmla="*/ 704912 h 704912"/>
              <a:gd name="connsiteX3" fmla="*/ 0 w 2483768"/>
              <a:gd name="connsiteY3" fmla="*/ 0 h 704912"/>
            </a:gdLst>
            <a:ahLst/>
            <a:cxnLst>
              <a:cxn ang="0">
                <a:pos x="connsiteX0" y="connsiteY0"/>
              </a:cxn>
              <a:cxn ang="0">
                <a:pos x="connsiteX1" y="connsiteY1"/>
              </a:cxn>
              <a:cxn ang="0">
                <a:pos x="connsiteX2" y="connsiteY2"/>
              </a:cxn>
              <a:cxn ang="0">
                <a:pos x="connsiteX3" y="connsiteY3"/>
              </a:cxn>
            </a:cxnLst>
            <a:rect l="l" t="t" r="r" b="b"/>
            <a:pathLst>
              <a:path w="2483768" h="704912">
                <a:moveTo>
                  <a:pt x="0" y="0"/>
                </a:moveTo>
                <a:lnTo>
                  <a:pt x="2483768" y="0"/>
                </a:lnTo>
                <a:lnTo>
                  <a:pt x="1943941" y="704912"/>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42" name="组合 41"/>
          <p:cNvGrpSpPr/>
          <p:nvPr/>
        </p:nvGrpSpPr>
        <p:grpSpPr>
          <a:xfrm>
            <a:off x="727987" y="509031"/>
            <a:ext cx="3189637" cy="640990"/>
            <a:chOff x="947634" y="309304"/>
            <a:chExt cx="2392228" cy="480743"/>
          </a:xfrm>
        </p:grpSpPr>
        <p:sp>
          <p:nvSpPr>
            <p:cNvPr id="43"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44" name="文本框 43"/>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产品展示</a:t>
              </a:r>
            </a:p>
          </p:txBody>
        </p:sp>
      </p:grpSp>
    </p:spTree>
    <p:custDataLst>
      <p:tags r:id="rId1"/>
    </p:custDataLst>
    <p:extLst>
      <p:ext uri="{BB962C8B-B14F-4D97-AF65-F5344CB8AC3E}">
        <p14:creationId xmlns:p14="http://schemas.microsoft.com/office/powerpoint/2010/main" val="374102938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a:off x="0" y="5482259"/>
            <a:ext cx="12192000" cy="137153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13" name="MH_Other_1"/>
          <p:cNvSpPr/>
          <p:nvPr>
            <p:custDataLst>
              <p:tags r:id="rId2"/>
            </p:custDataLst>
          </p:nvPr>
        </p:nvSpPr>
        <p:spPr>
          <a:xfrm>
            <a:off x="913269" y="3135419"/>
            <a:ext cx="3262519" cy="3121112"/>
          </a:xfrm>
          <a:prstGeom prst="rect">
            <a:avLst/>
          </a:prstGeom>
          <a:solidFill>
            <a:schemeClr val="bg1"/>
          </a:solidFill>
          <a:ln w="9525">
            <a:solidFill>
              <a:srgbClr val="BE824E"/>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18" name="MH_Other_1"/>
          <p:cNvSpPr/>
          <p:nvPr>
            <p:custDataLst>
              <p:tags r:id="rId3"/>
            </p:custDataLst>
          </p:nvPr>
        </p:nvSpPr>
        <p:spPr>
          <a:xfrm>
            <a:off x="4486775" y="3135419"/>
            <a:ext cx="3262519" cy="3121112"/>
          </a:xfrm>
          <a:prstGeom prst="rect">
            <a:avLst/>
          </a:prstGeom>
          <a:solidFill>
            <a:srgbClr val="22252A"/>
          </a:solidFill>
          <a:ln w="9525">
            <a:solidFill>
              <a:srgbClr val="E0E0E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19" name="MH_Other_1"/>
          <p:cNvSpPr/>
          <p:nvPr>
            <p:custDataLst>
              <p:tags r:id="rId4"/>
            </p:custDataLst>
          </p:nvPr>
        </p:nvSpPr>
        <p:spPr>
          <a:xfrm>
            <a:off x="8060282" y="3135419"/>
            <a:ext cx="3262519" cy="3121112"/>
          </a:xfrm>
          <a:prstGeom prst="rect">
            <a:avLst/>
          </a:prstGeom>
          <a:solidFill>
            <a:schemeClr val="bg1"/>
          </a:solidFill>
          <a:ln w="9525">
            <a:solidFill>
              <a:srgbClr val="BE824E"/>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22" name="矩形 21"/>
          <p:cNvSpPr/>
          <p:nvPr/>
        </p:nvSpPr>
        <p:spPr>
          <a:xfrm>
            <a:off x="1080366" y="4154283"/>
            <a:ext cx="2928325" cy="1935672"/>
          </a:xfrm>
          <a:prstGeom prst="rect">
            <a:avLst/>
          </a:prstGeom>
          <a:blipFill>
            <a:blip r:embed="rId8"/>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6" name="矩形 5"/>
          <p:cNvSpPr/>
          <p:nvPr/>
        </p:nvSpPr>
        <p:spPr>
          <a:xfrm>
            <a:off x="4653871" y="4154283"/>
            <a:ext cx="2928325" cy="1935672"/>
          </a:xfrm>
          <a:prstGeom prst="rect">
            <a:avLst/>
          </a:prstGeom>
          <a:blipFill>
            <a:blip r:embed="rId9"/>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8" name="矩形 7"/>
          <p:cNvSpPr/>
          <p:nvPr/>
        </p:nvSpPr>
        <p:spPr>
          <a:xfrm>
            <a:off x="8227378" y="4154283"/>
            <a:ext cx="2928325" cy="1935672"/>
          </a:xfrm>
          <a:prstGeom prst="rect">
            <a:avLst/>
          </a:prstGeom>
          <a:blipFill>
            <a:blip r:embed="rId10"/>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20" name="TextBox 15">
            <a:extLst>
              <a:ext uri="{FF2B5EF4-FFF2-40B4-BE49-F238E27FC236}">
                <a16:creationId xmlns:a16="http://schemas.microsoft.com/office/drawing/2014/main" xmlns="" id="{94B4FBB1-0D96-4EB9-97CA-103C5FF82435}"/>
              </a:ext>
            </a:extLst>
          </p:cNvPr>
          <p:cNvSpPr txBox="1"/>
          <p:nvPr/>
        </p:nvSpPr>
        <p:spPr>
          <a:xfrm>
            <a:off x="1411039" y="3438307"/>
            <a:ext cx="2266975" cy="379656"/>
          </a:xfrm>
          <a:prstGeom prst="rect">
            <a:avLst/>
          </a:prstGeom>
          <a:noFill/>
        </p:spPr>
        <p:txBody>
          <a:bodyPr wrap="square" rtlCol="0">
            <a:spAutoFit/>
          </a:bodyPr>
          <a:lstStyle/>
          <a:p>
            <a:pPr algn="ctr"/>
            <a:r>
              <a:rPr lang="zh-CN" altLang="en-US" sz="1867"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rPr>
              <a:t>产品序列名称</a:t>
            </a:r>
          </a:p>
        </p:txBody>
      </p:sp>
      <p:sp>
        <p:nvSpPr>
          <p:cNvPr id="21" name="TextBox 15">
            <a:extLst>
              <a:ext uri="{FF2B5EF4-FFF2-40B4-BE49-F238E27FC236}">
                <a16:creationId xmlns:a16="http://schemas.microsoft.com/office/drawing/2014/main" xmlns="" id="{94B4FBB1-0D96-4EB9-97CA-103C5FF82435}"/>
              </a:ext>
            </a:extLst>
          </p:cNvPr>
          <p:cNvSpPr txBox="1"/>
          <p:nvPr/>
        </p:nvSpPr>
        <p:spPr>
          <a:xfrm>
            <a:off x="4984546" y="3438307"/>
            <a:ext cx="2266975" cy="379656"/>
          </a:xfrm>
          <a:prstGeom prst="rect">
            <a:avLst/>
          </a:prstGeom>
          <a:noFill/>
        </p:spPr>
        <p:txBody>
          <a:bodyPr wrap="square" rtlCol="0">
            <a:spAutoFit/>
          </a:bodyPr>
          <a:lstStyle/>
          <a:p>
            <a:pPr algn="ctr"/>
            <a:r>
              <a:rPr lang="zh-CN" altLang="en-US" sz="1867" b="1" dirty="0">
                <a:solidFill>
                  <a:schemeClr val="bg1"/>
                </a:solidFill>
                <a:latin typeface="思源黑体" panose="020B0500000000000000" pitchFamily="34" charset="-122"/>
                <a:ea typeface="思源黑体" panose="020B0500000000000000" pitchFamily="34" charset="-122"/>
                <a:cs typeface="Lato Heavy" panose="020F0902020204030203" pitchFamily="34" charset="0"/>
              </a:rPr>
              <a:t>产品序列名称</a:t>
            </a:r>
          </a:p>
        </p:txBody>
      </p:sp>
      <p:sp>
        <p:nvSpPr>
          <p:cNvPr id="24" name="TextBox 15">
            <a:extLst>
              <a:ext uri="{FF2B5EF4-FFF2-40B4-BE49-F238E27FC236}">
                <a16:creationId xmlns:a16="http://schemas.microsoft.com/office/drawing/2014/main" xmlns="" id="{94B4FBB1-0D96-4EB9-97CA-103C5FF82435}"/>
              </a:ext>
            </a:extLst>
          </p:cNvPr>
          <p:cNvSpPr txBox="1"/>
          <p:nvPr/>
        </p:nvSpPr>
        <p:spPr>
          <a:xfrm>
            <a:off x="8558053" y="3438307"/>
            <a:ext cx="2266975" cy="379656"/>
          </a:xfrm>
          <a:prstGeom prst="rect">
            <a:avLst/>
          </a:prstGeom>
          <a:noFill/>
        </p:spPr>
        <p:txBody>
          <a:bodyPr wrap="square" rtlCol="0">
            <a:spAutoFit/>
          </a:bodyPr>
          <a:lstStyle/>
          <a:p>
            <a:pPr algn="ctr"/>
            <a:r>
              <a:rPr lang="zh-CN" altLang="en-US" sz="1867"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rPr>
              <a:t>产品序列名称</a:t>
            </a:r>
          </a:p>
        </p:txBody>
      </p:sp>
      <p:sp>
        <p:nvSpPr>
          <p:cNvPr id="25" name="MH_Text_1"/>
          <p:cNvSpPr txBox="1">
            <a:spLocks noChangeArrowheads="1"/>
          </p:cNvSpPr>
          <p:nvPr>
            <p:custDataLst>
              <p:tags r:id="rId5"/>
            </p:custDataLst>
          </p:nvPr>
        </p:nvSpPr>
        <p:spPr bwMode="auto">
          <a:xfrm>
            <a:off x="977936" y="1753788"/>
            <a:ext cx="10302640" cy="100019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333" dirty="0">
                <a:solidFill>
                  <a:schemeClr val="tx1">
                    <a:lumMod val="50000"/>
                    <a:lumOff val="50000"/>
                  </a:schemeClr>
                </a:solidFill>
                <a:latin typeface="+mn-lt"/>
                <a:ea typeface="思源黑体" panose="020B0500000000000000" pitchFamily="34" charset="-122"/>
                <a:cs typeface="+mn-ea"/>
                <a:sym typeface="+mn-lt"/>
              </a:rPr>
              <a:t>您的内容打在这里，或者通过复制您的文本后，在此框中选择粘贴，并选择只保留文字</a:t>
            </a:r>
            <a:r>
              <a:rPr lang="zh-CN" altLang="en-US" sz="1333" dirty="0">
                <a:solidFill>
                  <a:schemeClr val="tx1">
                    <a:lumMod val="50000"/>
                    <a:lumOff val="50000"/>
                  </a:schemeClr>
                </a:solidFill>
                <a:ea typeface="思源黑体" panose="020B0500000000000000" pitchFamily="34" charset="-122"/>
                <a:cs typeface="+mn-ea"/>
                <a:sym typeface="+mn-lt"/>
              </a:rPr>
              <a:t>文字。您的内容</a:t>
            </a:r>
            <a:r>
              <a:rPr lang="zh-CN" altLang="en-US" sz="1333" dirty="0">
                <a:solidFill>
                  <a:schemeClr val="tx1">
                    <a:lumMod val="50000"/>
                    <a:lumOff val="50000"/>
                  </a:schemeClr>
                </a:solidFill>
                <a:latin typeface="+mn-lt"/>
                <a:ea typeface="思源黑体" panose="020B0500000000000000" pitchFamily="34" charset="-122"/>
                <a:cs typeface="+mn-ea"/>
                <a:sym typeface="+mn-lt"/>
              </a:rPr>
              <a:t>您的内容打在这里，或者通过复制您的文本。</a:t>
            </a:r>
            <a:r>
              <a:rPr lang="zh-CN" altLang="en-US" sz="1333" dirty="0">
                <a:solidFill>
                  <a:schemeClr val="tx1">
                    <a:lumMod val="50000"/>
                    <a:lumOff val="50000"/>
                  </a:schemeClr>
                </a:solidFill>
                <a:ea typeface="思源黑体" panose="020B0500000000000000" pitchFamily="34" charset="-122"/>
                <a:cs typeface="+mn-ea"/>
                <a:sym typeface="+mn-lt"/>
              </a:rPr>
              <a:t>在此框中选择粘贴，并选择只保留文字文字。您的内容打在这里，或者通过复制您的文本后，在此框中选择粘贴，并选择只保留文字文字您的内容您的内容打在这里</a:t>
            </a:r>
          </a:p>
          <a:p>
            <a:pPr algn="ctr">
              <a:lnSpc>
                <a:spcPct val="150000"/>
              </a:lnSpc>
              <a:defRPr/>
            </a:pPr>
            <a:endParaRPr lang="zh-CN" altLang="en-US" sz="1333" dirty="0">
              <a:solidFill>
                <a:schemeClr val="tx1">
                  <a:lumMod val="50000"/>
                  <a:lumOff val="50000"/>
                </a:schemeClr>
              </a:solidFill>
              <a:latin typeface="+mn-lt"/>
              <a:ea typeface="思源黑体" panose="020B0500000000000000" pitchFamily="34" charset="-122"/>
              <a:cs typeface="+mn-ea"/>
              <a:sym typeface="+mn-lt"/>
            </a:endParaRPr>
          </a:p>
        </p:txBody>
      </p:sp>
      <p:grpSp>
        <p:nvGrpSpPr>
          <p:cNvPr id="17" name="组合 16"/>
          <p:cNvGrpSpPr/>
          <p:nvPr/>
        </p:nvGrpSpPr>
        <p:grpSpPr>
          <a:xfrm>
            <a:off x="727987" y="509031"/>
            <a:ext cx="3189637" cy="640990"/>
            <a:chOff x="947634" y="309304"/>
            <a:chExt cx="2392228" cy="480743"/>
          </a:xfrm>
        </p:grpSpPr>
        <p:sp>
          <p:nvSpPr>
            <p:cNvPr id="23"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26" name="文本框 25"/>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产品展示</a:t>
              </a:r>
            </a:p>
          </p:txBody>
        </p:sp>
      </p:grpSp>
    </p:spTree>
    <p:custDataLst>
      <p:tags r:id="rId1"/>
    </p:custDataLst>
    <p:extLst>
      <p:ext uri="{BB962C8B-B14F-4D97-AF65-F5344CB8AC3E}">
        <p14:creationId xmlns:p14="http://schemas.microsoft.com/office/powerpoint/2010/main" val="66416329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Scale>
                                      <p:cBhvr>
                                        <p:cTn id="22"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2"/>
                                        </p:tgtEl>
                                        <p:attrNameLst>
                                          <p:attrName>ppt_x</p:attrName>
                                          <p:attrName>ppt_y</p:attrName>
                                        </p:attrNameLst>
                                      </p:cBhvr>
                                    </p:animMotion>
                                    <p:animEffect transition="in" filter="fade">
                                      <p:cBhvr>
                                        <p:cTn id="24" dur="1000"/>
                                        <p:tgtEl>
                                          <p:spTgt spid="22"/>
                                        </p:tgtEl>
                                      </p:cBhvr>
                                    </p:animEffect>
                                  </p:childTnLst>
                                </p:cTn>
                              </p:par>
                              <p:par>
                                <p:cTn id="25" presetID="52" presetClass="entr" presetSubtype="0" fill="hold" grpId="0" nodeType="withEffect">
                                  <p:stCondLst>
                                    <p:cond delay="500"/>
                                  </p:stCondLst>
                                  <p:childTnLst>
                                    <p:set>
                                      <p:cBhvr>
                                        <p:cTn id="26" dur="1" fill="hold">
                                          <p:stCondLst>
                                            <p:cond delay="0"/>
                                          </p:stCondLst>
                                        </p:cTn>
                                        <p:tgtEl>
                                          <p:spTgt spid="6"/>
                                        </p:tgtEl>
                                        <p:attrNameLst>
                                          <p:attrName>style.visibility</p:attrName>
                                        </p:attrNameLst>
                                      </p:cBhvr>
                                      <p:to>
                                        <p:strVal val="visible"/>
                                      </p:to>
                                    </p:set>
                                    <p:animScale>
                                      <p:cBhvr>
                                        <p:cTn id="2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6"/>
                                        </p:tgtEl>
                                        <p:attrNameLst>
                                          <p:attrName>ppt_x</p:attrName>
                                          <p:attrName>ppt_y</p:attrName>
                                        </p:attrNameLst>
                                      </p:cBhvr>
                                    </p:animMotion>
                                    <p:animEffect transition="in" filter="fade">
                                      <p:cBhvr>
                                        <p:cTn id="29" dur="1000"/>
                                        <p:tgtEl>
                                          <p:spTgt spid="6"/>
                                        </p:tgtEl>
                                      </p:cBhvr>
                                    </p:animEffect>
                                  </p:childTnLst>
                                </p:cTn>
                              </p:par>
                              <p:par>
                                <p:cTn id="30" presetID="52" presetClass="entr" presetSubtype="0" fill="hold" grpId="0" nodeType="withEffect">
                                  <p:stCondLst>
                                    <p:cond delay="1500"/>
                                  </p:stCondLst>
                                  <p:childTnLst>
                                    <p:set>
                                      <p:cBhvr>
                                        <p:cTn id="31" dur="1" fill="hold">
                                          <p:stCondLst>
                                            <p:cond delay="0"/>
                                          </p:stCondLst>
                                        </p:cTn>
                                        <p:tgtEl>
                                          <p:spTgt spid="8"/>
                                        </p:tgtEl>
                                        <p:attrNameLst>
                                          <p:attrName>style.visibility</p:attrName>
                                        </p:attrNameLst>
                                      </p:cBhvr>
                                      <p:to>
                                        <p:strVal val="visible"/>
                                      </p:to>
                                    </p:set>
                                    <p:animScale>
                                      <p:cBhvr>
                                        <p:cTn id="3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8"/>
                                        </p:tgtEl>
                                        <p:attrNameLst>
                                          <p:attrName>ppt_x</p:attrName>
                                          <p:attrName>ppt_y</p:attrName>
                                        </p:attrNameLst>
                                      </p:cBhvr>
                                    </p:animMotion>
                                    <p:animEffect transition="in" filter="fade">
                                      <p:cBhvr>
                                        <p:cTn id="34" dur="1000"/>
                                        <p:tgtEl>
                                          <p:spTgt spid="8"/>
                                        </p:tgtEl>
                                      </p:cBhvr>
                                    </p:animEffect>
                                  </p:childTnLst>
                                </p:cTn>
                              </p:par>
                            </p:childTnLst>
                          </p:cTn>
                        </p:par>
                        <p:par>
                          <p:cTn id="35" fill="hold">
                            <p:stCondLst>
                              <p:cond delay="4000"/>
                            </p:stCondLst>
                            <p:childTnLst>
                              <p:par>
                                <p:cTn id="36" presetID="2" presetClass="entr" presetSubtype="1"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ppt_x"/>
                                          </p:val>
                                        </p:tav>
                                        <p:tav tm="100000">
                                          <p:val>
                                            <p:strVal val="#ppt_x"/>
                                          </p:val>
                                        </p:tav>
                                      </p:tavLst>
                                    </p:anim>
                                    <p:anim calcmode="lin" valueType="num">
                                      <p:cBhvr additive="base">
                                        <p:cTn id="39" dur="750" fill="hold"/>
                                        <p:tgtEl>
                                          <p:spTgt spid="20"/>
                                        </p:tgtEl>
                                        <p:attrNameLst>
                                          <p:attrName>ppt_y</p:attrName>
                                        </p:attrNameLst>
                                      </p:cBhvr>
                                      <p:tavLst>
                                        <p:tav tm="0">
                                          <p:val>
                                            <p:strVal val="0-#ppt_h/2"/>
                                          </p:val>
                                        </p:tav>
                                        <p:tav tm="100000">
                                          <p:val>
                                            <p:strVal val="#ppt_y"/>
                                          </p:val>
                                        </p:tav>
                                      </p:tavLst>
                                    </p:anim>
                                  </p:childTnLst>
                                </p:cTn>
                              </p:par>
                            </p:childTnLst>
                          </p:cTn>
                        </p:par>
                        <p:par>
                          <p:cTn id="40" fill="hold">
                            <p:stCondLst>
                              <p:cond delay="4750"/>
                            </p:stCondLst>
                            <p:childTnLst>
                              <p:par>
                                <p:cTn id="41" presetID="2" presetClass="entr" presetSubtype="1" decel="10000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750" fill="hold"/>
                                        <p:tgtEl>
                                          <p:spTgt spid="21"/>
                                        </p:tgtEl>
                                        <p:attrNameLst>
                                          <p:attrName>ppt_x</p:attrName>
                                        </p:attrNameLst>
                                      </p:cBhvr>
                                      <p:tavLst>
                                        <p:tav tm="0">
                                          <p:val>
                                            <p:strVal val="#ppt_x"/>
                                          </p:val>
                                        </p:tav>
                                        <p:tav tm="100000">
                                          <p:val>
                                            <p:strVal val="#ppt_x"/>
                                          </p:val>
                                        </p:tav>
                                      </p:tavLst>
                                    </p:anim>
                                    <p:anim calcmode="lin" valueType="num">
                                      <p:cBhvr additive="base">
                                        <p:cTn id="44" dur="75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5500"/>
                            </p:stCondLst>
                            <p:childTnLst>
                              <p:par>
                                <p:cTn id="46" presetID="2" presetClass="entr" presetSubtype="1" decel="10000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750" fill="hold"/>
                                        <p:tgtEl>
                                          <p:spTgt spid="24"/>
                                        </p:tgtEl>
                                        <p:attrNameLst>
                                          <p:attrName>ppt_x</p:attrName>
                                        </p:attrNameLst>
                                      </p:cBhvr>
                                      <p:tavLst>
                                        <p:tav tm="0">
                                          <p:val>
                                            <p:strVal val="#ppt_x"/>
                                          </p:val>
                                        </p:tav>
                                        <p:tav tm="100000">
                                          <p:val>
                                            <p:strVal val="#ppt_x"/>
                                          </p:val>
                                        </p:tav>
                                      </p:tavLst>
                                    </p:anim>
                                    <p:anim calcmode="lin" valueType="num">
                                      <p:cBhvr additive="base">
                                        <p:cTn id="49" dur="750" fill="hold"/>
                                        <p:tgtEl>
                                          <p:spTgt spid="24"/>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41" presetClass="entr" presetSubtype="0" fill="hold" grpId="0" nodeType="afterEffect">
                                  <p:stCondLst>
                                    <p:cond delay="0"/>
                                  </p:stCondLst>
                                  <p:iterate type="lt">
                                    <p:tmPct val="15000"/>
                                  </p:iterate>
                                  <p:childTnLst>
                                    <p:set>
                                      <p:cBhvr>
                                        <p:cTn id="52" dur="1" fill="hold">
                                          <p:stCondLst>
                                            <p:cond delay="0"/>
                                          </p:stCondLst>
                                        </p:cTn>
                                        <p:tgtEl>
                                          <p:spTgt spid="25"/>
                                        </p:tgtEl>
                                        <p:attrNameLst>
                                          <p:attrName>style.visibility</p:attrName>
                                        </p:attrNameLst>
                                      </p:cBhvr>
                                      <p:to>
                                        <p:strVal val="visible"/>
                                      </p:to>
                                    </p:set>
                                    <p:anim calcmode="lin" valueType="num">
                                      <p:cBhvr>
                                        <p:cTn id="53" dur="25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4" dur="250" fill="hold"/>
                                        <p:tgtEl>
                                          <p:spTgt spid="25"/>
                                        </p:tgtEl>
                                        <p:attrNameLst>
                                          <p:attrName>ppt_y</p:attrName>
                                        </p:attrNameLst>
                                      </p:cBhvr>
                                      <p:tavLst>
                                        <p:tav tm="0">
                                          <p:val>
                                            <p:strVal val="#ppt_y"/>
                                          </p:val>
                                        </p:tav>
                                        <p:tav tm="100000">
                                          <p:val>
                                            <p:strVal val="#ppt_y"/>
                                          </p:val>
                                        </p:tav>
                                      </p:tavLst>
                                    </p:anim>
                                    <p:anim calcmode="lin" valueType="num">
                                      <p:cBhvr>
                                        <p:cTn id="55" dur="25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6" dur="25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7" dur="25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19" grpId="0" animBg="1"/>
      <p:bldP spid="22" grpId="0" animBg="1"/>
      <p:bldP spid="6" grpId="0" animBg="1"/>
      <p:bldP spid="8" grpId="0" animBg="1"/>
      <p:bldP spid="20" grpId="0"/>
      <p:bldP spid="21"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17059" y="4677136"/>
            <a:ext cx="2159563" cy="2180864"/>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 name="平行四边形 2"/>
          <p:cNvSpPr/>
          <p:nvPr/>
        </p:nvSpPr>
        <p:spPr>
          <a:xfrm>
            <a:off x="6264278" y="0"/>
            <a:ext cx="5927721" cy="6858000"/>
          </a:xfrm>
          <a:custGeom>
            <a:avLst/>
            <a:gdLst>
              <a:gd name="connsiteX0" fmla="*/ 0 w 4445791"/>
              <a:gd name="connsiteY0" fmla="*/ 5143500 h 5143500"/>
              <a:gd name="connsiteX1" fmla="*/ 0 w 4445791"/>
              <a:gd name="connsiteY1" fmla="*/ 0 h 5143500"/>
              <a:gd name="connsiteX2" fmla="*/ 4445791 w 4445791"/>
              <a:gd name="connsiteY2" fmla="*/ 0 h 5143500"/>
              <a:gd name="connsiteX3" fmla="*/ 4445791 w 4445791"/>
              <a:gd name="connsiteY3" fmla="*/ 5143500 h 5143500"/>
              <a:gd name="connsiteX4" fmla="*/ 0 w 4445791"/>
              <a:gd name="connsiteY4" fmla="*/ 5143500 h 5143500"/>
              <a:gd name="connsiteX0" fmla="*/ 0 w 4445791"/>
              <a:gd name="connsiteY0" fmla="*/ 5143500 h 5143500"/>
              <a:gd name="connsiteX1" fmla="*/ 4445791 w 4445791"/>
              <a:gd name="connsiteY1" fmla="*/ 0 h 5143500"/>
              <a:gd name="connsiteX2" fmla="*/ 4445791 w 4445791"/>
              <a:gd name="connsiteY2" fmla="*/ 5143500 h 5143500"/>
              <a:gd name="connsiteX3" fmla="*/ 0 w 444579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4445791" h="5143500">
                <a:moveTo>
                  <a:pt x="0" y="5143500"/>
                </a:moveTo>
                <a:lnTo>
                  <a:pt x="4445791" y="0"/>
                </a:lnTo>
                <a:lnTo>
                  <a:pt x="4445791" y="5143500"/>
                </a:lnTo>
                <a:lnTo>
                  <a:pt x="0" y="51435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15" name="MH_Other_1"/>
          <p:cNvSpPr/>
          <p:nvPr>
            <p:custDataLst>
              <p:tags r:id="rId1"/>
            </p:custDataLst>
          </p:nvPr>
        </p:nvSpPr>
        <p:spPr>
          <a:xfrm>
            <a:off x="846815" y="1890034"/>
            <a:ext cx="5167519" cy="3939233"/>
          </a:xfrm>
          <a:prstGeom prst="rect">
            <a:avLst/>
          </a:prstGeom>
          <a:solidFill>
            <a:schemeClr val="bg1"/>
          </a:solidFill>
          <a:ln w="9525">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ea typeface="思源黑体" panose="020B0500000000000000" pitchFamily="34" charset="-122"/>
            </a:endParaRPr>
          </a:p>
        </p:txBody>
      </p:sp>
      <p:sp>
        <p:nvSpPr>
          <p:cNvPr id="7" name="圆角矩形 6"/>
          <p:cNvSpPr/>
          <p:nvPr/>
        </p:nvSpPr>
        <p:spPr>
          <a:xfrm>
            <a:off x="6768075" y="2130062"/>
            <a:ext cx="4608512" cy="1488165"/>
          </a:xfrm>
          <a:prstGeom prst="roundRect">
            <a:avLst>
              <a:gd name="adj" fmla="val 3888"/>
            </a:avLst>
          </a:prstGeom>
          <a:solidFill>
            <a:schemeClr val="bg1"/>
          </a:solidFill>
          <a:ln w="12700">
            <a:solidFill>
              <a:schemeClr val="bg1">
                <a:lumMod val="75000"/>
              </a:schemeClr>
            </a:solidFill>
          </a:ln>
          <a:effectLst>
            <a:outerShdw blurRad="25400" dist="25400" dir="8100000" algn="tr" rotWithShape="0">
              <a:schemeClr val="bg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5" name="圆角矩形 4"/>
          <p:cNvSpPr/>
          <p:nvPr/>
        </p:nvSpPr>
        <p:spPr>
          <a:xfrm>
            <a:off x="7440149" y="1890034"/>
            <a:ext cx="3264363" cy="480053"/>
          </a:xfrm>
          <a:prstGeom prst="round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867" b="1" dirty="0">
                <a:latin typeface="Impact" panose="020B0806030902050204" pitchFamily="34" charset="0"/>
                <a:ea typeface="思源黑体" panose="020B0500000000000000" pitchFamily="34" charset="-122"/>
              </a:rPr>
              <a:t>无责任退换售后</a:t>
            </a:r>
          </a:p>
        </p:txBody>
      </p:sp>
      <p:sp>
        <p:nvSpPr>
          <p:cNvPr id="8" name="圆角矩形 7"/>
          <p:cNvSpPr/>
          <p:nvPr/>
        </p:nvSpPr>
        <p:spPr>
          <a:xfrm>
            <a:off x="6768075" y="4341102"/>
            <a:ext cx="4608512" cy="1488165"/>
          </a:xfrm>
          <a:prstGeom prst="roundRect">
            <a:avLst>
              <a:gd name="adj" fmla="val 6016"/>
            </a:avLst>
          </a:prstGeom>
          <a:solidFill>
            <a:schemeClr val="bg1"/>
          </a:solidFill>
          <a:ln w="12700">
            <a:solidFill>
              <a:schemeClr val="bg1">
                <a:lumMod val="75000"/>
              </a:schemeClr>
            </a:solidFill>
          </a:ln>
          <a:effectLst>
            <a:outerShdw blurRad="25400" dist="25400" dir="8100000" algn="tr" rotWithShape="0">
              <a:schemeClr val="bg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6" name="圆角矩形 5"/>
          <p:cNvSpPr/>
          <p:nvPr/>
        </p:nvSpPr>
        <p:spPr>
          <a:xfrm>
            <a:off x="7440149" y="4098278"/>
            <a:ext cx="3264363" cy="480053"/>
          </a:xfrm>
          <a:prstGeom prst="round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1867" b="1" dirty="0">
                <a:latin typeface="Impact" panose="020B0806030902050204" pitchFamily="34" charset="0"/>
                <a:ea typeface="思源黑体" panose="020B0500000000000000" pitchFamily="34" charset="-122"/>
              </a:rPr>
              <a:t>有偿补贴经济损失</a:t>
            </a:r>
          </a:p>
        </p:txBody>
      </p:sp>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flipH="1">
            <a:off x="1030307" y="2069424"/>
            <a:ext cx="4800533" cy="2799737"/>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Lst>
        </p:spPr>
      </p:pic>
      <p:sp>
        <p:nvSpPr>
          <p:cNvPr id="10" name="Rectangle 12"/>
          <p:cNvSpPr/>
          <p:nvPr/>
        </p:nvSpPr>
        <p:spPr>
          <a:xfrm>
            <a:off x="6944883" y="2468891"/>
            <a:ext cx="4143672" cy="1015471"/>
          </a:xfrm>
          <a:prstGeom prst="rect">
            <a:avLst/>
          </a:prstGeom>
        </p:spPr>
        <p:txBody>
          <a:bodyPr wrap="square">
            <a:spAutoFit/>
          </a:bodyPr>
          <a:lstStyle/>
          <a:p>
            <a:pPr>
              <a:lnSpc>
                <a:spcPct val="150000"/>
              </a:lnSpc>
            </a:pPr>
            <a:r>
              <a:rPr lang="zh-CN" altLang="en-US" sz="1333" dirty="0">
                <a:solidFill>
                  <a:schemeClr val="bg1">
                    <a:lumMod val="50000"/>
                  </a:schemeClr>
                </a:solidFill>
                <a:ea typeface="思源黑体" panose="020B0500000000000000" pitchFamily="34" charset="-122"/>
                <a:cs typeface="+mn-ea"/>
                <a:sym typeface="+mn-lt"/>
              </a:rPr>
              <a:t>您的内容打在这里，或者通过复制您的文本后，在此框中选择粘贴，并选择只保留文字。您的内容打在这里，或者通过复制您的文本。</a:t>
            </a:r>
          </a:p>
        </p:txBody>
      </p:sp>
      <p:sp>
        <p:nvSpPr>
          <p:cNvPr id="11" name="Rectangle 12"/>
          <p:cNvSpPr/>
          <p:nvPr/>
        </p:nvSpPr>
        <p:spPr>
          <a:xfrm>
            <a:off x="6944883" y="4677137"/>
            <a:ext cx="4143672" cy="1015471"/>
          </a:xfrm>
          <a:prstGeom prst="rect">
            <a:avLst/>
          </a:prstGeom>
        </p:spPr>
        <p:txBody>
          <a:bodyPr wrap="square">
            <a:spAutoFit/>
          </a:bodyPr>
          <a:lstStyle/>
          <a:p>
            <a:pPr>
              <a:lnSpc>
                <a:spcPct val="150000"/>
              </a:lnSpc>
            </a:pPr>
            <a:r>
              <a:rPr lang="zh-CN" altLang="en-US" sz="1333" dirty="0">
                <a:solidFill>
                  <a:schemeClr val="bg1">
                    <a:lumMod val="50000"/>
                  </a:schemeClr>
                </a:solidFill>
                <a:ea typeface="思源黑体" panose="020B0500000000000000" pitchFamily="34" charset="-122"/>
                <a:cs typeface="+mn-ea"/>
                <a:sym typeface="+mn-lt"/>
              </a:rPr>
              <a:t>您的内容打在这里，或者通过复制您的文本后，在此框中选择粘贴，并选择只保留文字。您的内容打在这里，或者通过复制您的文本。</a:t>
            </a:r>
          </a:p>
        </p:txBody>
      </p:sp>
      <p:sp>
        <p:nvSpPr>
          <p:cNvPr id="16" name="TextBox 15">
            <a:extLst>
              <a:ext uri="{FF2B5EF4-FFF2-40B4-BE49-F238E27FC236}">
                <a16:creationId xmlns:a16="http://schemas.microsoft.com/office/drawing/2014/main" xmlns="" id="{94B4FBB1-0D96-4EB9-97CA-103C5FF82435}"/>
              </a:ext>
            </a:extLst>
          </p:cNvPr>
          <p:cNvSpPr txBox="1"/>
          <p:nvPr/>
        </p:nvSpPr>
        <p:spPr>
          <a:xfrm>
            <a:off x="2285770" y="5051235"/>
            <a:ext cx="2266975" cy="379656"/>
          </a:xfrm>
          <a:prstGeom prst="rect">
            <a:avLst/>
          </a:prstGeom>
          <a:noFill/>
        </p:spPr>
        <p:txBody>
          <a:bodyPr wrap="square" rtlCol="0">
            <a:spAutoFit/>
          </a:bodyPr>
          <a:lstStyle/>
          <a:p>
            <a:pPr algn="ctr"/>
            <a:r>
              <a:rPr lang="zh-CN" altLang="en-US" sz="1867" b="1" dirty="0">
                <a:solidFill>
                  <a:srgbClr val="BE824E"/>
                </a:solidFill>
                <a:latin typeface="思源黑体" panose="020B0500000000000000" pitchFamily="34" charset="-122"/>
                <a:ea typeface="思源黑体" panose="020B0500000000000000" pitchFamily="34" charset="-122"/>
                <a:cs typeface="Lato Heavy" panose="020F0902020204030203" pitchFamily="34" charset="0"/>
              </a:rPr>
              <a:t>优质售后服务流程</a:t>
            </a:r>
          </a:p>
        </p:txBody>
      </p:sp>
      <p:sp>
        <p:nvSpPr>
          <p:cNvPr id="17" name="Rectangle 17">
            <a:extLst>
              <a:ext uri="{FF2B5EF4-FFF2-40B4-BE49-F238E27FC236}">
                <a16:creationId xmlns:a16="http://schemas.microsoft.com/office/drawing/2014/main" xmlns="" id="{98D377D7-7009-44FD-AAA4-AC1D0F7755EB}"/>
              </a:ext>
            </a:extLst>
          </p:cNvPr>
          <p:cNvSpPr/>
          <p:nvPr/>
        </p:nvSpPr>
        <p:spPr>
          <a:xfrm>
            <a:off x="977734" y="5398732"/>
            <a:ext cx="4883045" cy="298287"/>
          </a:xfrm>
          <a:prstGeom prst="rect">
            <a:avLst/>
          </a:prstGeom>
        </p:spPr>
        <p:txBody>
          <a:bodyPr wrap="square">
            <a:spAutoFit/>
          </a:bodyPr>
          <a:lstStyle/>
          <a:p>
            <a:pPr algn="ctr">
              <a:lnSpc>
                <a:spcPct val="120000"/>
              </a:lnSpc>
            </a:pPr>
            <a:r>
              <a:rPr lang="zh-CN" altLang="en-US" sz="1200" dirty="0">
                <a:solidFill>
                  <a:schemeClr val="bg1">
                    <a:lumMod val="65000"/>
                  </a:schemeClr>
                </a:solidFill>
                <a:latin typeface="Calibri"/>
                <a:ea typeface="思源黑体" panose="020B0500000000000000" pitchFamily="34" charset="-122"/>
                <a:cs typeface="Calibri"/>
              </a:rPr>
              <a:t>点击输入简要文字内容文字内容需概括精炼不用多余的文字</a:t>
            </a:r>
          </a:p>
        </p:txBody>
      </p:sp>
      <p:grpSp>
        <p:nvGrpSpPr>
          <p:cNvPr id="19" name="组合 18"/>
          <p:cNvGrpSpPr/>
          <p:nvPr/>
        </p:nvGrpSpPr>
        <p:grpSpPr>
          <a:xfrm>
            <a:off x="727987" y="509031"/>
            <a:ext cx="3189637" cy="640990"/>
            <a:chOff x="947634" y="309304"/>
            <a:chExt cx="2392228" cy="480743"/>
          </a:xfrm>
        </p:grpSpPr>
        <p:sp>
          <p:nvSpPr>
            <p:cNvPr id="20"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21" name="文本框 20"/>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售后服务</a:t>
              </a:r>
            </a:p>
          </p:txBody>
        </p:sp>
      </p:grpSp>
    </p:spTree>
    <p:extLst>
      <p:ext uri="{BB962C8B-B14F-4D97-AF65-F5344CB8AC3E}">
        <p14:creationId xmlns:p14="http://schemas.microsoft.com/office/powerpoint/2010/main" val="31809862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5"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5"/>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heel(1)">
                                      <p:cBhvr>
                                        <p:cTn id="25" dur="500"/>
                                        <p:tgtEl>
                                          <p:spTgt spid="7"/>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3000"/>
                            </p:stCondLst>
                            <p:childTnLst>
                              <p:par>
                                <p:cTn id="33" presetID="2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8" dur="1000" fill="hold"/>
                                        <p:tgtEl>
                                          <p:spTgt spid="6"/>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6"/>
                                        </p:tgtEl>
                                      </p:cBhvr>
                                    </p:animEffect>
                                  </p:childTnLst>
                                </p:cTn>
                              </p:par>
                            </p:childTnLst>
                          </p:cTn>
                        </p:par>
                        <p:par>
                          <p:cTn id="43" fill="hold">
                            <p:stCondLst>
                              <p:cond delay="4000"/>
                            </p:stCondLst>
                            <p:childTnLst>
                              <p:par>
                                <p:cTn id="44" presetID="21" presetClass="entr" presetSubtype="1"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heel(1)">
                                      <p:cBhvr>
                                        <p:cTn id="46" dur="500"/>
                                        <p:tgtEl>
                                          <p:spTgt spid="8"/>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childTnLst>
                          </p:cTn>
                        </p:par>
                        <p:par>
                          <p:cTn id="53" fill="hold">
                            <p:stCondLst>
                              <p:cond delay="5000"/>
                            </p:stCondLst>
                            <p:childTnLst>
                              <p:par>
                                <p:cTn id="54" presetID="2" presetClass="entr" presetSubtype="2"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1+#ppt_w/2"/>
                                          </p:val>
                                        </p:tav>
                                        <p:tav tm="100000">
                                          <p:val>
                                            <p:strVal val="#ppt_x"/>
                                          </p:val>
                                        </p:tav>
                                      </p:tavLst>
                                    </p:anim>
                                    <p:anim calcmode="lin" valueType="num">
                                      <p:cBhvr additive="base">
                                        <p:cTn id="57" dur="50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1" decel="10000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750" fill="hold"/>
                                        <p:tgtEl>
                                          <p:spTgt spid="16"/>
                                        </p:tgtEl>
                                        <p:attrNameLst>
                                          <p:attrName>ppt_x</p:attrName>
                                        </p:attrNameLst>
                                      </p:cBhvr>
                                      <p:tavLst>
                                        <p:tav tm="0">
                                          <p:val>
                                            <p:strVal val="#ppt_x"/>
                                          </p:val>
                                        </p:tav>
                                        <p:tav tm="100000">
                                          <p:val>
                                            <p:strVal val="#ppt_x"/>
                                          </p:val>
                                        </p:tav>
                                      </p:tavLst>
                                    </p:anim>
                                    <p:anim calcmode="lin" valueType="num">
                                      <p:cBhvr additive="base">
                                        <p:cTn id="62" dur="750" fill="hold"/>
                                        <p:tgtEl>
                                          <p:spTgt spid="16"/>
                                        </p:tgtEl>
                                        <p:attrNameLst>
                                          <p:attrName>ppt_y</p:attrName>
                                        </p:attrNameLst>
                                      </p:cBhvr>
                                      <p:tavLst>
                                        <p:tav tm="0">
                                          <p:val>
                                            <p:strVal val="0-#ppt_h/2"/>
                                          </p:val>
                                        </p:tav>
                                        <p:tav tm="100000">
                                          <p:val>
                                            <p:strVal val="#ppt_y"/>
                                          </p:val>
                                        </p:tav>
                                      </p:tavLst>
                                    </p:anim>
                                  </p:childTnLst>
                                </p:cTn>
                              </p:par>
                              <p:par>
                                <p:cTn id="63" presetID="2" presetClass="entr" presetSubtype="4" decel="100000"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750" fill="hold"/>
                                        <p:tgtEl>
                                          <p:spTgt spid="17"/>
                                        </p:tgtEl>
                                        <p:attrNameLst>
                                          <p:attrName>ppt_x</p:attrName>
                                        </p:attrNameLst>
                                      </p:cBhvr>
                                      <p:tavLst>
                                        <p:tav tm="0">
                                          <p:val>
                                            <p:strVal val="#ppt_x"/>
                                          </p:val>
                                        </p:tav>
                                        <p:tav tm="100000">
                                          <p:val>
                                            <p:strVal val="#ppt_x"/>
                                          </p:val>
                                        </p:tav>
                                      </p:tavLst>
                                    </p:anim>
                                    <p:anim calcmode="lin" valueType="num">
                                      <p:cBhvr additive="base">
                                        <p:cTn id="66"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5" grpId="0" animBg="1"/>
      <p:bldP spid="8" grpId="0" animBg="1"/>
      <p:bldP spid="6" grpId="0" animBg="1"/>
      <p:bldP spid="10" grpId="0"/>
      <p:bldP spid="11"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277888"/>
            <a:ext cx="12192000" cy="4355432"/>
          </a:xfrm>
          <a:prstGeom prst="rect">
            <a:avLst/>
          </a:prstGeom>
          <a:blipFill dpi="0" rotWithShape="1">
            <a:blip r:embed="rId3">
              <a:extLst>
                <a:ext uri="{28A0092B-C50C-407E-A947-70E740481C1C}">
                  <a14:useLocalDpi xmlns:a14="http://schemas.microsoft.com/office/drawing/2010/main" val="0"/>
                </a:ext>
              </a:extLst>
            </a:blip>
            <a:srcRect/>
            <a:stretch>
              <a:fillRect l="-457" r="-4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0" y="1596053"/>
            <a:ext cx="12192000" cy="382063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8"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6026289" y="3550127"/>
            <a:ext cx="5391308" cy="1015663"/>
          </a:xfrm>
          <a:prstGeom prst="rect">
            <a:avLst/>
          </a:prstGeom>
          <a:noFill/>
        </p:spPr>
        <p:txBody>
          <a:bodyPr wrap="square" rtlCol="0">
            <a:spAutoFit/>
          </a:bodyPr>
          <a:lstStyle/>
          <a:p>
            <a:pPr>
              <a:lnSpc>
                <a:spcPct val="150000"/>
              </a:lnSpc>
            </a:pP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Introduction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err="1" smtClean="0">
                <a:solidFill>
                  <a:schemeClr val="tx1">
                    <a:lumMod val="65000"/>
                    <a:lumOff val="35000"/>
                  </a:schemeClr>
                </a:solidFill>
                <a:latin typeface="方正黑体简体" panose="02010601030101010101" pitchFamily="2" charset="-122"/>
                <a:ea typeface="方正黑体简体" panose="02010601030101010101" pitchFamily="2" charset="-122"/>
              </a:rPr>
              <a:t>promotion</a:t>
            </a:r>
            <a:r>
              <a:rPr lang="en-US" altLang="zh-CN" sz="1000" dirty="0" err="1">
                <a:solidFill>
                  <a:schemeClr val="tx1">
                    <a:lumMod val="65000"/>
                    <a:lumOff val="35000"/>
                  </a:schemeClr>
                </a:solidFill>
                <a:latin typeface="方正黑体简体" panose="02010601030101010101" pitchFamily="2" charset="-122"/>
                <a:ea typeface="方正黑体简体" panose="02010601030101010101" pitchFamily="2" charset="-122"/>
              </a:rPr>
              <a:t>Introduction</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promotion</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a:p>
            <a:pPr>
              <a:lnSpc>
                <a:spcPct val="150000"/>
              </a:lnSpc>
            </a:pP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19" name="TextBox 30">
            <a:extLst>
              <a:ext uri="{FF2B5EF4-FFF2-40B4-BE49-F238E27FC236}">
                <a16:creationId xmlns:a16="http://schemas.microsoft.com/office/drawing/2014/main" xmlns="" id="{BA8EA202-F87D-45AF-91DB-F2B3A7B8F57B}"/>
              </a:ext>
            </a:extLst>
          </p:cNvPr>
          <p:cNvSpPr txBox="1"/>
          <p:nvPr/>
        </p:nvSpPr>
        <p:spPr>
          <a:xfrm>
            <a:off x="6040803" y="2767512"/>
            <a:ext cx="3739248" cy="461665"/>
          </a:xfrm>
          <a:prstGeom prst="rect">
            <a:avLst/>
          </a:prstGeom>
          <a:noFill/>
        </p:spPr>
        <p:txBody>
          <a:bodyPr wrap="square" rtlCol="0">
            <a:spAutoFit/>
          </a:bodyPr>
          <a:lstStyle/>
          <a:p>
            <a:pPr defTabSz="228600"/>
            <a:r>
              <a:rPr lang="en-US" altLang="zh-CN" sz="2400" b="1" dirty="0" smtClean="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rPr>
              <a:t>PART THREE</a:t>
            </a:r>
            <a:endParaRPr lang="zh-CN" altLang="en-US" sz="2400" b="1" dirty="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endParaRPr>
          </a:p>
        </p:txBody>
      </p:sp>
      <p:cxnSp>
        <p:nvCxnSpPr>
          <p:cNvPr id="20" name="直接连接符 19"/>
          <p:cNvCxnSpPr/>
          <p:nvPr/>
        </p:nvCxnSpPr>
        <p:spPr>
          <a:xfrm>
            <a:off x="4334061" y="2626529"/>
            <a:ext cx="0" cy="595635"/>
          </a:xfrm>
          <a:prstGeom prst="line">
            <a:avLst/>
          </a:prstGeom>
          <a:ln w="22225">
            <a:solidFill>
              <a:srgbClr val="22252A"/>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25576" y="3868120"/>
            <a:ext cx="0" cy="595635"/>
          </a:xfrm>
          <a:prstGeom prst="line">
            <a:avLst/>
          </a:prstGeom>
          <a:ln w="22225">
            <a:solidFill>
              <a:srgbClr val="BE824E"/>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329306" y="2634955"/>
            <a:ext cx="1798820" cy="1798820"/>
            <a:chOff x="2329306" y="2634955"/>
            <a:chExt cx="1798820" cy="1798820"/>
          </a:xfrm>
        </p:grpSpPr>
        <p:sp>
          <p:nvSpPr>
            <p:cNvPr id="23" name="矩形 22"/>
            <p:cNvSpPr/>
            <p:nvPr/>
          </p:nvSpPr>
          <p:spPr>
            <a:xfrm>
              <a:off x="2329306" y="2634955"/>
              <a:ext cx="1798820" cy="1798820"/>
            </a:xfrm>
            <a:prstGeom prst="rect">
              <a:avLst/>
            </a:prstGeom>
            <a:solidFill>
              <a:srgbClr val="22252A"/>
            </a:soli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2797975" y="2969317"/>
              <a:ext cx="864339" cy="1107996"/>
            </a:xfrm>
            <a:prstGeom prst="rect">
              <a:avLst/>
            </a:prstGeom>
            <a:noFill/>
          </p:spPr>
          <p:txBody>
            <a:bodyPr wrap="none" rtlCol="0">
              <a:spAutoFit/>
            </a:bodyPr>
            <a:lstStyle/>
            <a:p>
              <a:pPr algn="ctr"/>
              <a:r>
                <a:rPr lang="en-US" altLang="zh-CN" sz="6600" dirty="0" smtClean="0">
                  <a:solidFill>
                    <a:schemeClr val="bg1"/>
                  </a:solidFill>
                  <a:latin typeface="Aparajita" panose="020B0604020202020204" pitchFamily="34" charset="0"/>
                  <a:cs typeface="Aparajita" panose="020B0604020202020204" pitchFamily="34" charset="0"/>
                </a:rPr>
                <a:t>03</a:t>
              </a:r>
              <a:endParaRPr lang="zh-CN" altLang="en-US" sz="6600" dirty="0">
                <a:solidFill>
                  <a:schemeClr val="bg1"/>
                </a:solidFill>
                <a:latin typeface="Aparajita" panose="020B0604020202020204" pitchFamily="34" charset="0"/>
                <a:cs typeface="Aparajita" panose="020B0604020202020204" pitchFamily="34" charset="0"/>
              </a:endParaRPr>
            </a:p>
          </p:txBody>
        </p:sp>
        <p:sp>
          <p:nvSpPr>
            <p:cNvPr id="25" name="文本框 24"/>
            <p:cNvSpPr txBox="1"/>
            <p:nvPr/>
          </p:nvSpPr>
          <p:spPr>
            <a:xfrm>
              <a:off x="2814911" y="3723965"/>
              <a:ext cx="817853" cy="461665"/>
            </a:xfrm>
            <a:prstGeom prst="rect">
              <a:avLst/>
            </a:prstGeom>
            <a:noFill/>
          </p:spPr>
          <p:txBody>
            <a:bodyPr wrap="none" rtlCol="0">
              <a:spAutoFit/>
            </a:bodyPr>
            <a:lstStyle/>
            <a:p>
              <a:pPr algn="ctr"/>
              <a:r>
                <a:rPr lang="en-US" altLang="zh-CN" sz="2400" dirty="0" smtClean="0">
                  <a:solidFill>
                    <a:schemeClr val="bg1"/>
                  </a:solidFill>
                  <a:latin typeface="Aparajita" panose="020B0604020202020204" pitchFamily="34" charset="0"/>
                  <a:cs typeface="Aparajita" panose="020B0604020202020204" pitchFamily="34" charset="0"/>
                </a:rPr>
                <a:t>PART</a:t>
              </a:r>
              <a:endParaRPr lang="zh-CN" altLang="en-US" sz="2400" dirty="0">
                <a:solidFill>
                  <a:schemeClr val="bg1"/>
                </a:solidFill>
                <a:latin typeface="Aparajita" panose="020B0604020202020204" pitchFamily="34" charset="0"/>
                <a:cs typeface="Aparajita" panose="020B0604020202020204" pitchFamily="34" charset="0"/>
              </a:endParaRPr>
            </a:p>
          </p:txBody>
        </p:sp>
      </p:grpSp>
      <p:sp>
        <p:nvSpPr>
          <p:cNvPr id="26" name="文本框 25"/>
          <p:cNvSpPr txBox="1"/>
          <p:nvPr/>
        </p:nvSpPr>
        <p:spPr>
          <a:xfrm>
            <a:off x="6011775" y="3132869"/>
            <a:ext cx="1980029" cy="523220"/>
          </a:xfrm>
          <a:prstGeom prst="rect">
            <a:avLst/>
          </a:prstGeom>
          <a:noFill/>
        </p:spPr>
        <p:txBody>
          <a:bodyPr wrap="none" rtlCol="0">
            <a:spAutoFit/>
          </a:bodyPr>
          <a:lstStyle/>
          <a:p>
            <a:r>
              <a:rPr lang="zh-CN" altLang="en-US" sz="2800" b="1" dirty="0" smtClean="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市场与营销</a:t>
            </a:r>
            <a:endParaRPr lang="zh-CN" altLang="en-US" sz="2800" b="1" dirty="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17988793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right)">
                                      <p:cBhvr>
                                        <p:cTn id="10" dur="500"/>
                                        <p:tgtEl>
                                          <p:spTgt spid="14"/>
                                        </p:tgtEl>
                                      </p:cBhvr>
                                    </p:animEffect>
                                  </p:childTnLst>
                                </p:cTn>
                              </p:par>
                              <p:par>
                                <p:cTn id="11" presetID="22" presetClass="entr" presetSubtype="2" fill="hold" grpId="0" nodeType="withEffect">
                                  <p:stCondLst>
                                    <p:cond delay="750"/>
                                  </p:stCondLst>
                                  <p:childTnLst>
                                    <p:set>
                                      <p:cBhvr>
                                        <p:cTn id="12" dur="1" fill="hold">
                                          <p:stCondLst>
                                            <p:cond delay="0"/>
                                          </p:stCondLst>
                                        </p:cTn>
                                        <p:tgtEl>
                                          <p:spTgt spid="19"/>
                                        </p:tgtEl>
                                        <p:attrNameLst>
                                          <p:attrName>style.visibility</p:attrName>
                                        </p:attrNameLst>
                                      </p:cBhvr>
                                      <p:to>
                                        <p:strVal val="visible"/>
                                      </p:to>
                                    </p:set>
                                    <p:animEffect transition="in" filter="wipe(right)">
                                      <p:cBhvr>
                                        <p:cTn id="13" dur="500"/>
                                        <p:tgtEl>
                                          <p:spTgt spid="19"/>
                                        </p:tgtEl>
                                      </p:cBhvr>
                                    </p:animEffect>
                                  </p:childTnLst>
                                </p:cTn>
                              </p:par>
                              <p:par>
                                <p:cTn id="14" presetID="53" presetClass="entr" presetSubtype="16" fill="hold" nodeType="withEffect">
                                  <p:stCondLst>
                                    <p:cond delay="75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2" presetClass="entr" presetSubtype="4" fill="hold" nodeType="withEffect">
                                  <p:stCondLst>
                                    <p:cond delay="75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6"/>
                                        </p:tgtEl>
                                        <p:attrNameLst>
                                          <p:attrName>ppt_y</p:attrName>
                                        </p:attrNameLst>
                                      </p:cBhvr>
                                      <p:tavLst>
                                        <p:tav tm="0">
                                          <p:val>
                                            <p:strVal val="#ppt_y"/>
                                          </p:val>
                                        </p:tav>
                                        <p:tav tm="100000">
                                          <p:val>
                                            <p:strVal val="#ppt_y"/>
                                          </p:val>
                                        </p:tav>
                                      </p:tavLst>
                                    </p:anim>
                                    <p:anim calcmode="lin" valueType="num">
                                      <p:cBhvr>
                                        <p:cTn id="31"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6"/>
                                        </p:tgtEl>
                                      </p:cBhvr>
                                    </p:animEffect>
                                  </p:childTnLst>
                                </p:cTn>
                              </p:par>
                              <p:par>
                                <p:cTn id="34" presetID="42" presetClass="entr" presetSubtype="0" fill="hold" grpId="0" nodeType="withEffect">
                                  <p:stCondLst>
                                    <p:cond delay="125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8" grpId="0"/>
      <p:bldP spid="19"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flipH="1">
            <a:off x="6161892" y="1635621"/>
            <a:ext cx="4734640" cy="1790700"/>
          </a:xfrm>
          <a:prstGeom prst="snip2DiagRect">
            <a:avLst/>
          </a:prstGeom>
          <a:blipFill dpi="0" rotWithShape="1">
            <a:blip r:embed="rId3" cstate="print"/>
            <a:srcRect/>
            <a:stretch>
              <a:fillRect/>
            </a:stretch>
          </a:blipFill>
          <a:ln w="9525">
            <a:noFill/>
            <a:miter lim="800000"/>
            <a:headEnd/>
            <a:tailEnd/>
          </a:ln>
          <a:effectLst>
            <a:outerShdw blurRad="254000" dist="63500" dir="2700000" algn="tl" rotWithShape="0">
              <a:prstClr val="black">
                <a:alpha val="30000"/>
              </a:prstClr>
            </a:outerShdw>
          </a:effectLst>
        </p:spPr>
        <p:txBody>
          <a:bodyPr lIns="91431" tIns="45715" rIns="91431" bIns="45715" anchor="ctr"/>
          <a:lstStyle/>
          <a:p>
            <a:pPr defTabSz="914286">
              <a:defRPr/>
            </a:pPr>
            <a:endParaRPr lang="zh-CN" altLang="en-US" sz="1425" dirty="0">
              <a:solidFill>
                <a:srgbClr val="F2F2F2"/>
              </a:solidFill>
              <a:latin typeface="思源黑体" panose="020B0500000000000000" pitchFamily="34" charset="-122"/>
              <a:ea typeface="思源黑体" panose="020B0500000000000000" pitchFamily="34" charset="-122"/>
              <a:sym typeface="Calibri" pitchFamily="34" charset="0"/>
            </a:endParaRPr>
          </a:p>
        </p:txBody>
      </p:sp>
      <p:sp>
        <p:nvSpPr>
          <p:cNvPr id="6" name="Oval 4"/>
          <p:cNvSpPr>
            <a:spLocks noChangeArrowheads="1"/>
          </p:cNvSpPr>
          <p:nvPr/>
        </p:nvSpPr>
        <p:spPr bwMode="auto">
          <a:xfrm>
            <a:off x="2172478" y="3687432"/>
            <a:ext cx="698500" cy="701675"/>
          </a:xfrm>
          <a:prstGeom prst="ellipse">
            <a:avLst/>
          </a:prstGeom>
          <a:solidFill>
            <a:srgbClr val="595959"/>
          </a:solidFill>
          <a:ln>
            <a:noFill/>
          </a:ln>
          <a:effectLst>
            <a:outerShdw blurRad="254000" dist="63500" dir="2700000" algn="tl" rotWithShape="0">
              <a:prstClr val="black">
                <a:alpha val="30000"/>
              </a:prstClr>
            </a:outerShdw>
          </a:effectLst>
        </p:spPr>
        <p:txBody>
          <a:bodyPr lIns="91431" tIns="45715" rIns="91431" bIns="45715"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200"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7" name="Oval 12"/>
          <p:cNvSpPr>
            <a:spLocks noChangeArrowheads="1"/>
          </p:cNvSpPr>
          <p:nvPr/>
        </p:nvSpPr>
        <p:spPr bwMode="auto">
          <a:xfrm>
            <a:off x="4527772" y="3687432"/>
            <a:ext cx="700088" cy="701675"/>
          </a:xfrm>
          <a:prstGeom prst="ellipse">
            <a:avLst/>
          </a:prstGeom>
          <a:solidFill>
            <a:srgbClr val="22252A"/>
          </a:solidFill>
          <a:ln>
            <a:noFill/>
          </a:ln>
          <a:effectLst>
            <a:outerShdw blurRad="254000" dist="63500" dir="2700000" algn="tl" rotWithShape="0">
              <a:prstClr val="black">
                <a:alpha val="30000"/>
              </a:prstClr>
            </a:outerShdw>
          </a:effectLst>
        </p:spPr>
        <p:txBody>
          <a:bodyPr lIns="91431" tIns="45715" rIns="91431" bIns="45715"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200"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8" name="Oval 14"/>
          <p:cNvSpPr>
            <a:spLocks noChangeArrowheads="1"/>
          </p:cNvSpPr>
          <p:nvPr/>
        </p:nvSpPr>
        <p:spPr bwMode="auto">
          <a:xfrm>
            <a:off x="6884663" y="3687432"/>
            <a:ext cx="698500" cy="701675"/>
          </a:xfrm>
          <a:prstGeom prst="ellipse">
            <a:avLst/>
          </a:prstGeom>
          <a:solidFill>
            <a:srgbClr val="595959"/>
          </a:solidFill>
          <a:ln>
            <a:noFill/>
          </a:ln>
          <a:effectLst>
            <a:outerShdw blurRad="254000" dist="63500" dir="2700000" algn="tl" rotWithShape="0">
              <a:prstClr val="black">
                <a:alpha val="30000"/>
              </a:prstClr>
            </a:outerShdw>
          </a:effectLst>
        </p:spPr>
        <p:txBody>
          <a:bodyPr lIns="91431" tIns="45715" rIns="91431" bIns="45715"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200"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9" name="Oval 16"/>
          <p:cNvSpPr>
            <a:spLocks noChangeArrowheads="1"/>
          </p:cNvSpPr>
          <p:nvPr/>
        </p:nvSpPr>
        <p:spPr bwMode="auto">
          <a:xfrm>
            <a:off x="9241518" y="3687432"/>
            <a:ext cx="696913" cy="701675"/>
          </a:xfrm>
          <a:prstGeom prst="ellipse">
            <a:avLst/>
          </a:prstGeom>
          <a:solidFill>
            <a:srgbClr val="22252A"/>
          </a:solidFill>
          <a:ln>
            <a:noFill/>
          </a:ln>
          <a:effectLst>
            <a:outerShdw blurRad="254000" dist="63500" dir="2700000" algn="tl" rotWithShape="0">
              <a:prstClr val="black">
                <a:alpha val="30000"/>
              </a:prstClr>
            </a:outerShdw>
          </a:effectLst>
        </p:spPr>
        <p:txBody>
          <a:bodyPr lIns="91431" tIns="45715" rIns="91431" bIns="45715" anchor="ct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sz="3200"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grpSp>
        <p:nvGrpSpPr>
          <p:cNvPr id="10" name="Group 20"/>
          <p:cNvGrpSpPr>
            <a:grpSpLocks/>
          </p:cNvGrpSpPr>
          <p:nvPr/>
        </p:nvGrpSpPr>
        <p:grpSpPr bwMode="auto">
          <a:xfrm>
            <a:off x="2325671" y="3838243"/>
            <a:ext cx="392112" cy="395288"/>
            <a:chOff x="0" y="0"/>
            <a:chExt cx="401822" cy="404317"/>
          </a:xfrm>
          <a:solidFill>
            <a:schemeClr val="accent2"/>
          </a:solidFill>
        </p:grpSpPr>
        <p:sp>
          <p:nvSpPr>
            <p:cNvPr id="11"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12"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grpSp>
      <p:grpSp>
        <p:nvGrpSpPr>
          <p:cNvPr id="13" name="Group 23"/>
          <p:cNvGrpSpPr>
            <a:grpSpLocks/>
          </p:cNvGrpSpPr>
          <p:nvPr/>
        </p:nvGrpSpPr>
        <p:grpSpPr bwMode="auto">
          <a:xfrm>
            <a:off x="4688110" y="3885868"/>
            <a:ext cx="379413" cy="330200"/>
            <a:chOff x="0" y="0"/>
            <a:chExt cx="389342" cy="339426"/>
          </a:xfrm>
          <a:solidFill>
            <a:schemeClr val="bg1"/>
          </a:solidFill>
        </p:grpSpPr>
        <p:sp>
          <p:nvSpPr>
            <p:cNvPr id="14"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15"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16"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17"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18"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19"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20"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21" name="Rectangle 117"/>
            <p:cNvSpPr>
              <a:spLocks noChangeArrowheads="1"/>
            </p:cNvSpPr>
            <p:nvPr/>
          </p:nvSpPr>
          <p:spPr bwMode="auto">
            <a:xfrm>
              <a:off x="49916" y="114806"/>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22" name="Rectangle 118"/>
            <p:cNvSpPr>
              <a:spLocks noChangeArrowheads="1"/>
            </p:cNvSpPr>
            <p:nvPr/>
          </p:nvSpPr>
          <p:spPr bwMode="auto">
            <a:xfrm>
              <a:off x="49916" y="15473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23" name="Rectangle 119"/>
            <p:cNvSpPr>
              <a:spLocks noChangeArrowheads="1"/>
            </p:cNvSpPr>
            <p:nvPr/>
          </p:nvSpPr>
          <p:spPr bwMode="auto">
            <a:xfrm>
              <a:off x="49916" y="199662"/>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24" name="Rectangle 120"/>
            <p:cNvSpPr>
              <a:spLocks noChangeArrowheads="1"/>
            </p:cNvSpPr>
            <p:nvPr/>
          </p:nvSpPr>
          <p:spPr bwMode="auto">
            <a:xfrm>
              <a:off x="49916" y="242091"/>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grpSp>
      <p:grpSp>
        <p:nvGrpSpPr>
          <p:cNvPr id="25" name="Group 35"/>
          <p:cNvGrpSpPr>
            <a:grpSpLocks/>
          </p:cNvGrpSpPr>
          <p:nvPr/>
        </p:nvGrpSpPr>
        <p:grpSpPr bwMode="auto">
          <a:xfrm>
            <a:off x="9405031" y="3846181"/>
            <a:ext cx="369887" cy="366712"/>
            <a:chOff x="0" y="0"/>
            <a:chExt cx="379359" cy="376864"/>
          </a:xfrm>
          <a:solidFill>
            <a:schemeClr val="bg1"/>
          </a:solidFill>
        </p:grpSpPr>
        <p:sp>
          <p:nvSpPr>
            <p:cNvPr id="29"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30"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31"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32"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33"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34" name="Freeform 155"/>
            <p:cNvSpPr>
              <a:spLocks noChangeArrowheads="1"/>
            </p:cNvSpPr>
            <p:nvPr/>
          </p:nvSpPr>
          <p:spPr bwMode="auto">
            <a:xfrm>
              <a:off x="67387" y="272040"/>
              <a:ext cx="22463" cy="19966"/>
            </a:xfrm>
            <a:custGeom>
              <a:avLst/>
              <a:gdLst>
                <a:gd name="T0" fmla="*/ 0 w 9"/>
                <a:gd name="T1" fmla="*/ 37371361 h 8"/>
                <a:gd name="T2" fmla="*/ 18689216 w 9"/>
                <a:gd name="T3" fmla="*/ 49830145 h 8"/>
                <a:gd name="T4" fmla="*/ 56065152 w 9"/>
                <a:gd name="T5" fmla="*/ 6229392 h 8"/>
                <a:gd name="T6" fmla="*/ 43605675 w 9"/>
                <a:gd name="T7" fmla="*/ 0 h 8"/>
                <a:gd name="T8" fmla="*/ 0 w 9"/>
                <a:gd name="T9" fmla="*/ 37371361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35"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36"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37"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38"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39"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40"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41"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1361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42"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43"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44"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45"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sp>
          <p:nvSpPr>
            <p:cNvPr id="46"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dirty="0">
                <a:solidFill>
                  <a:srgbClr val="F2F2F2"/>
                </a:solidFill>
                <a:latin typeface="思源黑体" panose="020B0500000000000000" pitchFamily="34" charset="-122"/>
                <a:ea typeface="思源黑体" panose="020B0500000000000000" pitchFamily="34" charset="-122"/>
                <a:sym typeface="Calibri" panose="020F0502020204030204" pitchFamily="34" charset="0"/>
              </a:endParaRPr>
            </a:p>
          </p:txBody>
        </p:sp>
      </p:grpSp>
      <p:grpSp>
        <p:nvGrpSpPr>
          <p:cNvPr id="47" name="Group 54"/>
          <p:cNvGrpSpPr>
            <a:grpSpLocks/>
          </p:cNvGrpSpPr>
          <p:nvPr/>
        </p:nvGrpSpPr>
        <p:grpSpPr bwMode="auto">
          <a:xfrm>
            <a:off x="7087863" y="3893807"/>
            <a:ext cx="292100" cy="379412"/>
            <a:chOff x="0" y="0"/>
            <a:chExt cx="299494" cy="389342"/>
          </a:xfrm>
          <a:solidFill>
            <a:schemeClr val="accent2"/>
          </a:solidFill>
        </p:grpSpPr>
        <p:sp>
          <p:nvSpPr>
            <p:cNvPr id="48"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sp>
          <p:nvSpPr>
            <p:cNvPr id="49"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425" dirty="0">
                <a:latin typeface="思源黑体" panose="020B0500000000000000" pitchFamily="34" charset="-122"/>
                <a:ea typeface="思源黑体" panose="020B0500000000000000" pitchFamily="34" charset="-122"/>
              </a:endParaRPr>
            </a:p>
          </p:txBody>
        </p:sp>
      </p:grpSp>
      <p:sp>
        <p:nvSpPr>
          <p:cNvPr id="50" name="剪去对角的矩形 49"/>
          <p:cNvSpPr/>
          <p:nvPr/>
        </p:nvSpPr>
        <p:spPr>
          <a:xfrm>
            <a:off x="1263514" y="1710235"/>
            <a:ext cx="4804725" cy="1735139"/>
          </a:xfrm>
          <a:prstGeom prst="snip2Diag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14286">
              <a:defRPr/>
            </a:pPr>
            <a:endParaRPr lang="zh-CN" altLang="en-US" sz="1425" dirty="0">
              <a:solidFill>
                <a:srgbClr val="007FDE"/>
              </a:solidFill>
              <a:latin typeface="思源黑体" panose="020B0500000000000000" pitchFamily="34" charset="-122"/>
              <a:ea typeface="思源黑体" panose="020B0500000000000000" pitchFamily="34" charset="-122"/>
            </a:endParaRPr>
          </a:p>
        </p:txBody>
      </p:sp>
      <p:sp>
        <p:nvSpPr>
          <p:cNvPr id="51" name="矩形 104"/>
          <p:cNvSpPr>
            <a:spLocks noChangeArrowheads="1"/>
          </p:cNvSpPr>
          <p:nvPr/>
        </p:nvSpPr>
        <p:spPr bwMode="auto">
          <a:xfrm>
            <a:off x="3572536" y="2062921"/>
            <a:ext cx="1954347" cy="446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3" tIns="45711" rIns="91423" bIns="45711">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r" eaLnBrk="1" hangingPunct="1"/>
            <a:r>
              <a:rPr lang="zh-CN" altLang="en-US" sz="2300" b="1" dirty="0">
                <a:solidFill>
                  <a:srgbClr val="F2F2F2"/>
                </a:solidFill>
                <a:latin typeface="思源黑体" panose="020B0500000000000000" pitchFamily="34" charset="-122"/>
                <a:ea typeface="思源黑体" panose="020B0500000000000000" pitchFamily="34" charset="-122"/>
                <a:sym typeface="微软雅黑" panose="020B0503020204020204" pitchFamily="34" charset="-122"/>
              </a:rPr>
              <a:t>市场调研结果</a:t>
            </a:r>
            <a:endParaRPr lang="en-US" altLang="zh-CN" sz="2300" b="1" dirty="0">
              <a:solidFill>
                <a:srgbClr val="F2F2F2"/>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52" name="矩形 47"/>
          <p:cNvSpPr>
            <a:spLocks noChangeArrowheads="1"/>
          </p:cNvSpPr>
          <p:nvPr/>
        </p:nvSpPr>
        <p:spPr bwMode="auto">
          <a:xfrm>
            <a:off x="2055021" y="2494656"/>
            <a:ext cx="3471863" cy="6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pPr>
            <a:r>
              <a:rPr lang="zh-CN" altLang="en-US" sz="1500" dirty="0">
                <a:solidFill>
                  <a:srgbClr val="F2F2F2"/>
                </a:solidFill>
                <a:latin typeface="思源黑体" panose="020B0500000000000000" pitchFamily="34" charset="-122"/>
                <a:ea typeface="思源黑体" panose="020B0500000000000000" pitchFamily="34" charset="-122"/>
                <a:sym typeface="微软雅黑" panose="020B0503020204020204" pitchFamily="34" charset="-122"/>
              </a:rPr>
              <a:t>在此录入上述图表的综合描述说明在此录入上述图表的综合描述说明</a:t>
            </a:r>
          </a:p>
        </p:txBody>
      </p:sp>
      <p:sp>
        <p:nvSpPr>
          <p:cNvPr id="61" name="TextBox 11"/>
          <p:cNvSpPr txBox="1">
            <a:spLocks noChangeArrowheads="1"/>
          </p:cNvSpPr>
          <p:nvPr/>
        </p:nvSpPr>
        <p:spPr bwMode="auto">
          <a:xfrm flipH="1">
            <a:off x="1489727" y="5070157"/>
            <a:ext cx="2064000" cy="132318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lnSpc>
                <a:spcPct val="150000"/>
              </a:lnSpc>
              <a:defRPr/>
            </a:pPr>
            <a:r>
              <a:rPr lang="zh-CN" altLang="en-US" sz="1333" dirty="0">
                <a:solidFill>
                  <a:schemeClr val="bg1">
                    <a:lumMod val="50000"/>
                  </a:schemeClr>
                </a:solidFill>
                <a:latin typeface="Arial"/>
                <a:ea typeface="思源黑体" panose="020B0500000000000000" pitchFamily="34" charset="-122"/>
                <a:cs typeface="+mn-ea"/>
                <a:sym typeface="+mn-lt"/>
              </a:rPr>
              <a:t>您的内容打在这里或者通过复制您的文本后在此框中选择粘贴，并选择只保留文字。</a:t>
            </a:r>
            <a:endParaRPr lang="en-US" altLang="zh-CN" sz="1333" dirty="0">
              <a:solidFill>
                <a:schemeClr val="bg1">
                  <a:lumMod val="50000"/>
                </a:schemeClr>
              </a:solidFill>
              <a:latin typeface="Arial"/>
              <a:ea typeface="思源黑体" panose="020B0500000000000000" pitchFamily="34" charset="-122"/>
              <a:cs typeface="+mn-ea"/>
              <a:sym typeface="+mn-lt"/>
            </a:endParaRPr>
          </a:p>
        </p:txBody>
      </p:sp>
      <p:sp>
        <p:nvSpPr>
          <p:cNvPr id="62" name="TextBox 11"/>
          <p:cNvSpPr txBox="1">
            <a:spLocks noChangeArrowheads="1"/>
          </p:cNvSpPr>
          <p:nvPr/>
        </p:nvSpPr>
        <p:spPr bwMode="auto">
          <a:xfrm flipH="1">
            <a:off x="1435878" y="4677163"/>
            <a:ext cx="2171700" cy="379656"/>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Clr>
                <a:srgbClr val="C00000"/>
              </a:buClr>
              <a:defRPr/>
            </a:pPr>
            <a:r>
              <a:rPr lang="zh-CN" altLang="en-US" sz="1867" b="1" kern="0" dirty="0">
                <a:solidFill>
                  <a:schemeClr val="tx1">
                    <a:lumMod val="65000"/>
                    <a:lumOff val="35000"/>
                  </a:schemeClr>
                </a:solidFill>
                <a:latin typeface="+mn-lt"/>
                <a:ea typeface="思源黑体" panose="020B0500000000000000" pitchFamily="34" charset="-122"/>
                <a:cs typeface="+mn-ea"/>
                <a:sym typeface="+mn-lt"/>
              </a:rPr>
              <a:t>点击添加标题    </a:t>
            </a:r>
            <a:endParaRPr lang="en-US" altLang="zh-CN" sz="1867" b="1" kern="0" dirty="0">
              <a:solidFill>
                <a:schemeClr val="tx1">
                  <a:lumMod val="65000"/>
                  <a:lumOff val="35000"/>
                </a:schemeClr>
              </a:solidFill>
              <a:latin typeface="+mn-lt"/>
              <a:ea typeface="思源黑体" panose="020B0500000000000000" pitchFamily="34" charset="-122"/>
              <a:cs typeface="+mn-ea"/>
              <a:sym typeface="+mn-lt"/>
            </a:endParaRPr>
          </a:p>
        </p:txBody>
      </p:sp>
      <p:sp>
        <p:nvSpPr>
          <p:cNvPr id="63" name="TextBox 11"/>
          <p:cNvSpPr txBox="1">
            <a:spLocks noChangeArrowheads="1"/>
          </p:cNvSpPr>
          <p:nvPr/>
        </p:nvSpPr>
        <p:spPr bwMode="auto">
          <a:xfrm flipH="1">
            <a:off x="3845816" y="5070156"/>
            <a:ext cx="2064000" cy="132318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lnSpc>
                <a:spcPct val="150000"/>
              </a:lnSpc>
              <a:defRPr/>
            </a:pPr>
            <a:r>
              <a:rPr lang="zh-CN" altLang="en-US" sz="1333" dirty="0">
                <a:solidFill>
                  <a:schemeClr val="bg1">
                    <a:lumMod val="50000"/>
                  </a:schemeClr>
                </a:solidFill>
                <a:latin typeface="Arial"/>
                <a:ea typeface="思源黑体" panose="020B0500000000000000" pitchFamily="34" charset="-122"/>
                <a:cs typeface="+mn-ea"/>
                <a:sym typeface="+mn-lt"/>
              </a:rPr>
              <a:t>您的内容打在这里或者通过复制您的文本后在此框中选择粘贴，并选择只保留文字。</a:t>
            </a:r>
            <a:endParaRPr lang="en-US" altLang="zh-CN" sz="1333" dirty="0">
              <a:solidFill>
                <a:schemeClr val="bg1">
                  <a:lumMod val="50000"/>
                </a:schemeClr>
              </a:solidFill>
              <a:latin typeface="Arial"/>
              <a:ea typeface="思源黑体" panose="020B0500000000000000" pitchFamily="34" charset="-122"/>
              <a:cs typeface="+mn-ea"/>
              <a:sym typeface="+mn-lt"/>
            </a:endParaRPr>
          </a:p>
        </p:txBody>
      </p:sp>
      <p:sp>
        <p:nvSpPr>
          <p:cNvPr id="64" name="TextBox 11"/>
          <p:cNvSpPr txBox="1">
            <a:spLocks noChangeArrowheads="1"/>
          </p:cNvSpPr>
          <p:nvPr/>
        </p:nvSpPr>
        <p:spPr bwMode="auto">
          <a:xfrm flipH="1">
            <a:off x="3791967" y="4677163"/>
            <a:ext cx="2171700" cy="379656"/>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Clr>
                <a:srgbClr val="C00000"/>
              </a:buClr>
              <a:defRPr/>
            </a:pPr>
            <a:r>
              <a:rPr lang="zh-CN" altLang="en-US" sz="1867" b="1" kern="0" dirty="0">
                <a:solidFill>
                  <a:schemeClr val="tx1">
                    <a:lumMod val="65000"/>
                    <a:lumOff val="35000"/>
                  </a:schemeClr>
                </a:solidFill>
                <a:latin typeface="+mn-lt"/>
                <a:ea typeface="思源黑体" panose="020B0500000000000000" pitchFamily="34" charset="-122"/>
                <a:cs typeface="+mn-ea"/>
                <a:sym typeface="+mn-lt"/>
              </a:rPr>
              <a:t>点击添加标题    </a:t>
            </a:r>
            <a:endParaRPr lang="en-US" altLang="zh-CN" sz="1867" b="1" kern="0" dirty="0">
              <a:solidFill>
                <a:schemeClr val="tx1">
                  <a:lumMod val="65000"/>
                  <a:lumOff val="35000"/>
                </a:schemeClr>
              </a:solidFill>
              <a:latin typeface="+mn-lt"/>
              <a:ea typeface="思源黑体" panose="020B0500000000000000" pitchFamily="34" charset="-122"/>
              <a:cs typeface="+mn-ea"/>
              <a:sym typeface="+mn-lt"/>
            </a:endParaRPr>
          </a:p>
        </p:txBody>
      </p:sp>
      <p:sp>
        <p:nvSpPr>
          <p:cNvPr id="65" name="TextBox 11"/>
          <p:cNvSpPr txBox="1">
            <a:spLocks noChangeArrowheads="1"/>
          </p:cNvSpPr>
          <p:nvPr/>
        </p:nvSpPr>
        <p:spPr bwMode="auto">
          <a:xfrm flipH="1">
            <a:off x="6201912" y="5070157"/>
            <a:ext cx="2064000" cy="132318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lnSpc>
                <a:spcPct val="150000"/>
              </a:lnSpc>
              <a:defRPr/>
            </a:pPr>
            <a:r>
              <a:rPr lang="zh-CN" altLang="en-US" sz="1333" dirty="0">
                <a:solidFill>
                  <a:schemeClr val="bg1">
                    <a:lumMod val="50000"/>
                  </a:schemeClr>
                </a:solidFill>
                <a:latin typeface="Arial"/>
                <a:ea typeface="思源黑体" panose="020B0500000000000000" pitchFamily="34" charset="-122"/>
                <a:cs typeface="+mn-ea"/>
                <a:sym typeface="+mn-lt"/>
              </a:rPr>
              <a:t>您的内容打在这里或者通过复制您的文本后在此框中选择粘贴，并选择只保留文字。</a:t>
            </a:r>
            <a:endParaRPr lang="en-US" altLang="zh-CN" sz="1333" dirty="0">
              <a:solidFill>
                <a:schemeClr val="bg1">
                  <a:lumMod val="50000"/>
                </a:schemeClr>
              </a:solidFill>
              <a:latin typeface="Arial"/>
              <a:ea typeface="思源黑体" panose="020B0500000000000000" pitchFamily="34" charset="-122"/>
              <a:cs typeface="+mn-ea"/>
              <a:sym typeface="+mn-lt"/>
            </a:endParaRPr>
          </a:p>
        </p:txBody>
      </p:sp>
      <p:sp>
        <p:nvSpPr>
          <p:cNvPr id="66" name="TextBox 11"/>
          <p:cNvSpPr txBox="1">
            <a:spLocks noChangeArrowheads="1"/>
          </p:cNvSpPr>
          <p:nvPr/>
        </p:nvSpPr>
        <p:spPr bwMode="auto">
          <a:xfrm flipH="1">
            <a:off x="6148063" y="4677163"/>
            <a:ext cx="2171700" cy="379656"/>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Clr>
                <a:srgbClr val="C00000"/>
              </a:buClr>
              <a:defRPr/>
            </a:pPr>
            <a:r>
              <a:rPr lang="zh-CN" altLang="en-US" sz="1867" b="1" kern="0" dirty="0">
                <a:solidFill>
                  <a:schemeClr val="tx1">
                    <a:lumMod val="65000"/>
                    <a:lumOff val="35000"/>
                  </a:schemeClr>
                </a:solidFill>
                <a:latin typeface="+mn-lt"/>
                <a:ea typeface="思源黑体" panose="020B0500000000000000" pitchFamily="34" charset="-122"/>
                <a:cs typeface="+mn-ea"/>
                <a:sym typeface="+mn-lt"/>
              </a:rPr>
              <a:t>点击添加标题    </a:t>
            </a:r>
            <a:endParaRPr lang="en-US" altLang="zh-CN" sz="1867" b="1" kern="0" dirty="0">
              <a:solidFill>
                <a:schemeClr val="tx1">
                  <a:lumMod val="65000"/>
                  <a:lumOff val="35000"/>
                </a:schemeClr>
              </a:solidFill>
              <a:latin typeface="+mn-lt"/>
              <a:ea typeface="思源黑体" panose="020B0500000000000000" pitchFamily="34" charset="-122"/>
              <a:cs typeface="+mn-ea"/>
              <a:sym typeface="+mn-lt"/>
            </a:endParaRPr>
          </a:p>
        </p:txBody>
      </p:sp>
      <p:sp>
        <p:nvSpPr>
          <p:cNvPr id="67" name="TextBox 11"/>
          <p:cNvSpPr txBox="1">
            <a:spLocks noChangeArrowheads="1"/>
          </p:cNvSpPr>
          <p:nvPr/>
        </p:nvSpPr>
        <p:spPr bwMode="auto">
          <a:xfrm flipH="1">
            <a:off x="8557973" y="5070156"/>
            <a:ext cx="2064000" cy="1323183"/>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lnSpc>
                <a:spcPct val="150000"/>
              </a:lnSpc>
              <a:defRPr/>
            </a:pPr>
            <a:r>
              <a:rPr lang="zh-CN" altLang="en-US" sz="1333" dirty="0">
                <a:solidFill>
                  <a:schemeClr val="bg1">
                    <a:lumMod val="50000"/>
                  </a:schemeClr>
                </a:solidFill>
                <a:latin typeface="Arial"/>
                <a:ea typeface="思源黑体" panose="020B0500000000000000" pitchFamily="34" charset="-122"/>
                <a:cs typeface="+mn-ea"/>
                <a:sym typeface="+mn-lt"/>
              </a:rPr>
              <a:t>您的内容打在这里，或者通过复制您的文后在此框中选择粘贴，并选择只保留文字。</a:t>
            </a:r>
            <a:endParaRPr lang="en-US" altLang="zh-CN" sz="1333" dirty="0">
              <a:solidFill>
                <a:schemeClr val="bg1">
                  <a:lumMod val="50000"/>
                </a:schemeClr>
              </a:solidFill>
              <a:latin typeface="Arial"/>
              <a:ea typeface="思源黑体" panose="020B0500000000000000" pitchFamily="34" charset="-122"/>
              <a:cs typeface="+mn-ea"/>
              <a:sym typeface="+mn-lt"/>
            </a:endParaRPr>
          </a:p>
        </p:txBody>
      </p:sp>
      <p:sp>
        <p:nvSpPr>
          <p:cNvPr id="68" name="TextBox 11"/>
          <p:cNvSpPr txBox="1">
            <a:spLocks noChangeArrowheads="1"/>
          </p:cNvSpPr>
          <p:nvPr/>
        </p:nvSpPr>
        <p:spPr bwMode="auto">
          <a:xfrm flipH="1">
            <a:off x="8504125" y="4677163"/>
            <a:ext cx="2171700" cy="379656"/>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Clr>
                <a:srgbClr val="C00000"/>
              </a:buClr>
              <a:defRPr/>
            </a:pPr>
            <a:r>
              <a:rPr lang="zh-CN" altLang="en-US" sz="1867" b="1" kern="0" dirty="0">
                <a:solidFill>
                  <a:schemeClr val="tx1">
                    <a:lumMod val="65000"/>
                    <a:lumOff val="35000"/>
                  </a:schemeClr>
                </a:solidFill>
                <a:latin typeface="+mn-lt"/>
                <a:ea typeface="思源黑体" panose="020B0500000000000000" pitchFamily="34" charset="-122"/>
                <a:cs typeface="+mn-ea"/>
                <a:sym typeface="+mn-lt"/>
              </a:rPr>
              <a:t>点击添加标题    </a:t>
            </a:r>
            <a:endParaRPr lang="en-US" altLang="zh-CN" sz="1867" b="1" kern="0" dirty="0">
              <a:solidFill>
                <a:schemeClr val="tx1">
                  <a:lumMod val="65000"/>
                  <a:lumOff val="35000"/>
                </a:schemeClr>
              </a:solidFill>
              <a:latin typeface="+mn-lt"/>
              <a:ea typeface="思源黑体" panose="020B0500000000000000" pitchFamily="34" charset="-122"/>
              <a:cs typeface="+mn-ea"/>
              <a:sym typeface="+mn-lt"/>
            </a:endParaRPr>
          </a:p>
        </p:txBody>
      </p:sp>
      <p:grpSp>
        <p:nvGrpSpPr>
          <p:cNvPr id="60" name="组合 59"/>
          <p:cNvGrpSpPr/>
          <p:nvPr/>
        </p:nvGrpSpPr>
        <p:grpSpPr>
          <a:xfrm>
            <a:off x="727987" y="509031"/>
            <a:ext cx="3189637" cy="640990"/>
            <a:chOff x="947634" y="309304"/>
            <a:chExt cx="2392228" cy="480743"/>
          </a:xfrm>
        </p:grpSpPr>
        <p:sp>
          <p:nvSpPr>
            <p:cNvPr id="69"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70" name="文本框 69"/>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前期调研</a:t>
              </a:r>
            </a:p>
          </p:txBody>
        </p:sp>
      </p:grpSp>
    </p:spTree>
    <p:extLst>
      <p:ext uri="{BB962C8B-B14F-4D97-AF65-F5344CB8AC3E}">
        <p14:creationId xmlns:p14="http://schemas.microsoft.com/office/powerpoint/2010/main" val="1549203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1+#ppt_w/2"/>
                                          </p:val>
                                        </p:tav>
                                        <p:tav tm="100000">
                                          <p:val>
                                            <p:strVal val="#ppt_x"/>
                                          </p:val>
                                        </p:tav>
                                      </p:tavLst>
                                    </p:anim>
                                    <p:anim calcmode="lin" valueType="num">
                                      <p:cBhvr additive="base">
                                        <p:cTn id="13" dur="500" fill="hold"/>
                                        <p:tgtEl>
                                          <p:spTgt spid="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right)">
                                      <p:cBhvr>
                                        <p:cTn id="17" dur="300"/>
                                        <p:tgtEl>
                                          <p:spTgt spid="51"/>
                                        </p:tgtEl>
                                      </p:cBhvr>
                                    </p:animEffect>
                                  </p:childTnLst>
                                </p:cTn>
                              </p:par>
                            </p:childTnLst>
                          </p:cTn>
                        </p:par>
                        <p:par>
                          <p:cTn id="18" fill="hold">
                            <p:stCondLst>
                              <p:cond delay="1300"/>
                            </p:stCondLst>
                            <p:childTnLst>
                              <p:par>
                                <p:cTn id="19" presetID="14" presetClass="entr" presetSubtype="10"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randombar(horizontal)">
                                      <p:cBhvr>
                                        <p:cTn id="21" dur="300"/>
                                        <p:tgtEl>
                                          <p:spTgt spid="52"/>
                                        </p:tgtEl>
                                      </p:cBhvr>
                                    </p:animEffect>
                                  </p:childTnLst>
                                </p:cTn>
                              </p:par>
                            </p:childTnLst>
                          </p:cTn>
                        </p:par>
                        <p:par>
                          <p:cTn id="22" fill="hold">
                            <p:stCondLst>
                              <p:cond delay="1600"/>
                            </p:stCondLst>
                            <p:childTnLst>
                              <p:par>
                                <p:cTn id="23" presetID="21" presetClass="entr" presetSubtype="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500"/>
                                        <p:tgtEl>
                                          <p:spTgt spid="6"/>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1)">
                                      <p:cBhvr>
                                        <p:cTn id="28" dur="500"/>
                                        <p:tgtEl>
                                          <p:spTgt spid="7"/>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500"/>
                                        <p:tgtEl>
                                          <p:spTgt spid="8"/>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500"/>
                                        <p:tgtEl>
                                          <p:spTgt spid="9"/>
                                        </p:tgtEl>
                                      </p:cBhvr>
                                    </p:animEffect>
                                  </p:childTnLst>
                                </p:cTn>
                              </p:par>
                              <p:par>
                                <p:cTn id="35" presetID="21" presetClass="entr" presetSubtype="1"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heel(1)">
                                      <p:cBhvr>
                                        <p:cTn id="37" dur="500"/>
                                        <p:tgtEl>
                                          <p:spTgt spid="10"/>
                                        </p:tgtEl>
                                      </p:cBhvr>
                                    </p:animEffect>
                                  </p:childTnLst>
                                </p:cTn>
                              </p:par>
                              <p:par>
                                <p:cTn id="38" presetID="21" presetClass="entr" presetSubtype="1"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500"/>
                                        <p:tgtEl>
                                          <p:spTgt spid="13"/>
                                        </p:tgtEl>
                                      </p:cBhvr>
                                    </p:animEffect>
                                  </p:childTnLst>
                                </p:cTn>
                              </p:par>
                              <p:par>
                                <p:cTn id="41" presetID="21" presetClass="entr" presetSubtype="1"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500"/>
                                        <p:tgtEl>
                                          <p:spTgt spid="25"/>
                                        </p:tgtEl>
                                      </p:cBhvr>
                                    </p:animEffect>
                                  </p:childTnLst>
                                </p:cTn>
                              </p:par>
                              <p:par>
                                <p:cTn id="44" presetID="21" presetClass="entr" presetSubtype="1"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heel(1)">
                                      <p:cBhvr>
                                        <p:cTn id="46" dur="500"/>
                                        <p:tgtEl>
                                          <p:spTgt spid="47"/>
                                        </p:tgtEl>
                                      </p:cBhvr>
                                    </p:animEffect>
                                  </p:childTnLst>
                                </p:cTn>
                              </p:par>
                              <p:par>
                                <p:cTn id="47" presetID="47" presetClass="entr" presetSubtype="0" fill="hold" grpId="0" nodeType="withEffect">
                                  <p:stCondLst>
                                    <p:cond delay="30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1000"/>
                                        <p:tgtEl>
                                          <p:spTgt spid="62"/>
                                        </p:tgtEl>
                                      </p:cBhvr>
                                    </p:animEffect>
                                    <p:anim calcmode="lin" valueType="num">
                                      <p:cBhvr>
                                        <p:cTn id="50" dur="1000" fill="hold"/>
                                        <p:tgtEl>
                                          <p:spTgt spid="62"/>
                                        </p:tgtEl>
                                        <p:attrNameLst>
                                          <p:attrName>ppt_x</p:attrName>
                                        </p:attrNameLst>
                                      </p:cBhvr>
                                      <p:tavLst>
                                        <p:tav tm="0">
                                          <p:val>
                                            <p:strVal val="#ppt_x"/>
                                          </p:val>
                                        </p:tav>
                                        <p:tav tm="100000">
                                          <p:val>
                                            <p:strVal val="#ppt_x"/>
                                          </p:val>
                                        </p:tav>
                                      </p:tavLst>
                                    </p:anim>
                                    <p:anim calcmode="lin" valueType="num">
                                      <p:cBhvr>
                                        <p:cTn id="51" dur="1000" fill="hold"/>
                                        <p:tgtEl>
                                          <p:spTgt spid="62"/>
                                        </p:tgtEl>
                                        <p:attrNameLst>
                                          <p:attrName>ppt_y</p:attrName>
                                        </p:attrNameLst>
                                      </p:cBhvr>
                                      <p:tavLst>
                                        <p:tav tm="0">
                                          <p:val>
                                            <p:strVal val="#ppt_y-.1"/>
                                          </p:val>
                                        </p:tav>
                                        <p:tav tm="100000">
                                          <p:val>
                                            <p:strVal val="#ppt_y"/>
                                          </p:val>
                                        </p:tav>
                                      </p:tavLst>
                                    </p:anim>
                                  </p:childTnLst>
                                </p:cTn>
                              </p:par>
                              <p:par>
                                <p:cTn id="52" presetID="22" presetClass="entr" presetSubtype="8" fill="hold" grpId="0" nodeType="withEffect">
                                  <p:stCondLst>
                                    <p:cond delay="750"/>
                                  </p:stCondLst>
                                  <p:childTnLst>
                                    <p:set>
                                      <p:cBhvr>
                                        <p:cTn id="53" dur="1" fill="hold">
                                          <p:stCondLst>
                                            <p:cond delay="0"/>
                                          </p:stCondLst>
                                        </p:cTn>
                                        <p:tgtEl>
                                          <p:spTgt spid="61"/>
                                        </p:tgtEl>
                                        <p:attrNameLst>
                                          <p:attrName>style.visibility</p:attrName>
                                        </p:attrNameLst>
                                      </p:cBhvr>
                                      <p:to>
                                        <p:strVal val="visible"/>
                                      </p:to>
                                    </p:set>
                                    <p:animEffect transition="in" filter="wipe(left)">
                                      <p:cBhvr>
                                        <p:cTn id="54" dur="1000"/>
                                        <p:tgtEl>
                                          <p:spTgt spid="61"/>
                                        </p:tgtEl>
                                      </p:cBhvr>
                                    </p:animEffect>
                                  </p:childTnLst>
                                </p:cTn>
                              </p:par>
                              <p:par>
                                <p:cTn id="55" presetID="47" presetClass="entr" presetSubtype="0" fill="hold" grpId="0" nodeType="withEffect">
                                  <p:stCondLst>
                                    <p:cond delay="30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par>
                                <p:cTn id="60" presetID="22" presetClass="entr" presetSubtype="8" fill="hold" grpId="0" nodeType="withEffect">
                                  <p:stCondLst>
                                    <p:cond delay="750"/>
                                  </p:stCondLst>
                                  <p:childTnLst>
                                    <p:set>
                                      <p:cBhvr>
                                        <p:cTn id="61" dur="1" fill="hold">
                                          <p:stCondLst>
                                            <p:cond delay="0"/>
                                          </p:stCondLst>
                                        </p:cTn>
                                        <p:tgtEl>
                                          <p:spTgt spid="63"/>
                                        </p:tgtEl>
                                        <p:attrNameLst>
                                          <p:attrName>style.visibility</p:attrName>
                                        </p:attrNameLst>
                                      </p:cBhvr>
                                      <p:to>
                                        <p:strVal val="visible"/>
                                      </p:to>
                                    </p:set>
                                    <p:animEffect transition="in" filter="wipe(left)">
                                      <p:cBhvr>
                                        <p:cTn id="62" dur="1000"/>
                                        <p:tgtEl>
                                          <p:spTgt spid="63"/>
                                        </p:tgtEl>
                                      </p:cBhvr>
                                    </p:animEffect>
                                  </p:childTnLst>
                                </p:cTn>
                              </p:par>
                              <p:par>
                                <p:cTn id="63" presetID="47" presetClass="entr" presetSubtype="0" fill="hold" grpId="0" nodeType="withEffect">
                                  <p:stCondLst>
                                    <p:cond delay="30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1000"/>
                                        <p:tgtEl>
                                          <p:spTgt spid="66"/>
                                        </p:tgtEl>
                                      </p:cBhvr>
                                    </p:animEffect>
                                    <p:anim calcmode="lin" valueType="num">
                                      <p:cBhvr>
                                        <p:cTn id="66" dur="1000" fill="hold"/>
                                        <p:tgtEl>
                                          <p:spTgt spid="66"/>
                                        </p:tgtEl>
                                        <p:attrNameLst>
                                          <p:attrName>ppt_x</p:attrName>
                                        </p:attrNameLst>
                                      </p:cBhvr>
                                      <p:tavLst>
                                        <p:tav tm="0">
                                          <p:val>
                                            <p:strVal val="#ppt_x"/>
                                          </p:val>
                                        </p:tav>
                                        <p:tav tm="100000">
                                          <p:val>
                                            <p:strVal val="#ppt_x"/>
                                          </p:val>
                                        </p:tav>
                                      </p:tavLst>
                                    </p:anim>
                                    <p:anim calcmode="lin" valueType="num">
                                      <p:cBhvr>
                                        <p:cTn id="67" dur="1000" fill="hold"/>
                                        <p:tgtEl>
                                          <p:spTgt spid="66"/>
                                        </p:tgtEl>
                                        <p:attrNameLst>
                                          <p:attrName>ppt_y</p:attrName>
                                        </p:attrNameLst>
                                      </p:cBhvr>
                                      <p:tavLst>
                                        <p:tav tm="0">
                                          <p:val>
                                            <p:strVal val="#ppt_y-.1"/>
                                          </p:val>
                                        </p:tav>
                                        <p:tav tm="100000">
                                          <p:val>
                                            <p:strVal val="#ppt_y"/>
                                          </p:val>
                                        </p:tav>
                                      </p:tavLst>
                                    </p:anim>
                                  </p:childTnLst>
                                </p:cTn>
                              </p:par>
                              <p:par>
                                <p:cTn id="68" presetID="22" presetClass="entr" presetSubtype="8" fill="hold" grpId="0" nodeType="withEffect">
                                  <p:stCondLst>
                                    <p:cond delay="750"/>
                                  </p:stCondLst>
                                  <p:childTnLst>
                                    <p:set>
                                      <p:cBhvr>
                                        <p:cTn id="69" dur="1" fill="hold">
                                          <p:stCondLst>
                                            <p:cond delay="0"/>
                                          </p:stCondLst>
                                        </p:cTn>
                                        <p:tgtEl>
                                          <p:spTgt spid="65"/>
                                        </p:tgtEl>
                                        <p:attrNameLst>
                                          <p:attrName>style.visibility</p:attrName>
                                        </p:attrNameLst>
                                      </p:cBhvr>
                                      <p:to>
                                        <p:strVal val="visible"/>
                                      </p:to>
                                    </p:set>
                                    <p:animEffect transition="in" filter="wipe(left)">
                                      <p:cBhvr>
                                        <p:cTn id="70" dur="1000"/>
                                        <p:tgtEl>
                                          <p:spTgt spid="65"/>
                                        </p:tgtEl>
                                      </p:cBhvr>
                                    </p:animEffect>
                                  </p:childTnLst>
                                </p:cTn>
                              </p:par>
                              <p:par>
                                <p:cTn id="71" presetID="47" presetClass="entr" presetSubtype="0" fill="hold" grpId="0" nodeType="withEffect">
                                  <p:stCondLst>
                                    <p:cond delay="30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1000"/>
                                        <p:tgtEl>
                                          <p:spTgt spid="68"/>
                                        </p:tgtEl>
                                      </p:cBhvr>
                                    </p:animEffect>
                                    <p:anim calcmode="lin" valueType="num">
                                      <p:cBhvr>
                                        <p:cTn id="74" dur="1000" fill="hold"/>
                                        <p:tgtEl>
                                          <p:spTgt spid="68"/>
                                        </p:tgtEl>
                                        <p:attrNameLst>
                                          <p:attrName>ppt_x</p:attrName>
                                        </p:attrNameLst>
                                      </p:cBhvr>
                                      <p:tavLst>
                                        <p:tav tm="0">
                                          <p:val>
                                            <p:strVal val="#ppt_x"/>
                                          </p:val>
                                        </p:tav>
                                        <p:tav tm="100000">
                                          <p:val>
                                            <p:strVal val="#ppt_x"/>
                                          </p:val>
                                        </p:tav>
                                      </p:tavLst>
                                    </p:anim>
                                    <p:anim calcmode="lin" valueType="num">
                                      <p:cBhvr>
                                        <p:cTn id="75" dur="1000" fill="hold"/>
                                        <p:tgtEl>
                                          <p:spTgt spid="68"/>
                                        </p:tgtEl>
                                        <p:attrNameLst>
                                          <p:attrName>ppt_y</p:attrName>
                                        </p:attrNameLst>
                                      </p:cBhvr>
                                      <p:tavLst>
                                        <p:tav tm="0">
                                          <p:val>
                                            <p:strVal val="#ppt_y-.1"/>
                                          </p:val>
                                        </p:tav>
                                        <p:tav tm="100000">
                                          <p:val>
                                            <p:strVal val="#ppt_y"/>
                                          </p:val>
                                        </p:tav>
                                      </p:tavLst>
                                    </p:anim>
                                  </p:childTnLst>
                                </p:cTn>
                              </p:par>
                              <p:par>
                                <p:cTn id="76" presetID="22" presetClass="entr" presetSubtype="8" fill="hold" grpId="0" nodeType="withEffect">
                                  <p:stCondLst>
                                    <p:cond delay="750"/>
                                  </p:stCondLst>
                                  <p:childTnLst>
                                    <p:set>
                                      <p:cBhvr>
                                        <p:cTn id="77" dur="1" fill="hold">
                                          <p:stCondLst>
                                            <p:cond delay="0"/>
                                          </p:stCondLst>
                                        </p:cTn>
                                        <p:tgtEl>
                                          <p:spTgt spid="67"/>
                                        </p:tgtEl>
                                        <p:attrNameLst>
                                          <p:attrName>style.visibility</p:attrName>
                                        </p:attrNameLst>
                                      </p:cBhvr>
                                      <p:to>
                                        <p:strVal val="visible"/>
                                      </p:to>
                                    </p:set>
                                    <p:animEffect transition="in" filter="wipe(left)">
                                      <p:cBhvr>
                                        <p:cTn id="78"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51" grpId="0"/>
      <p:bldP spid="52" grpId="0"/>
      <p:bldP spid="61" grpId="0"/>
      <p:bldP spid="62" grpId="0"/>
      <p:bldP spid="63" grpId="0"/>
      <p:bldP spid="64" grpId="0"/>
      <p:bldP spid="65" grpId="0"/>
      <p:bldP spid="66" grpId="0"/>
      <p:bldP spid="67" grpId="0"/>
      <p:bldP spid="6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00978" y="1534558"/>
            <a:ext cx="562927" cy="562927"/>
          </a:xfrm>
          <a:prstGeom prst="rect">
            <a:avLst/>
          </a:prstGeom>
          <a:noFill/>
          <a:ln w="19050">
            <a:solidFill>
              <a:srgbClr val="BE82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12" name="矩形 11"/>
          <p:cNvSpPr/>
          <p:nvPr/>
        </p:nvSpPr>
        <p:spPr>
          <a:xfrm>
            <a:off x="0" y="2248257"/>
            <a:ext cx="12192000" cy="3306872"/>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3" name="矩形 2"/>
          <p:cNvSpPr/>
          <p:nvPr/>
        </p:nvSpPr>
        <p:spPr>
          <a:xfrm>
            <a:off x="1256080" y="1811180"/>
            <a:ext cx="3399761" cy="401792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13" name="TextBox 21"/>
          <p:cNvSpPr txBox="1"/>
          <p:nvPr/>
        </p:nvSpPr>
        <p:spPr>
          <a:xfrm>
            <a:off x="5519936" y="3098565"/>
            <a:ext cx="5094504" cy="2153988"/>
          </a:xfrm>
          <a:prstGeom prst="rect">
            <a:avLst/>
          </a:prstGeom>
          <a:noFill/>
        </p:spPr>
        <p:txBody>
          <a:bodyPr wrap="square" lIns="0" tIns="0" rIns="0" bIns="0" rtlCol="0">
            <a:spAutoFit/>
          </a:bodyPr>
          <a:lstStyle/>
          <a:p>
            <a:pPr algn="just">
              <a:lnSpc>
                <a:spcPct val="150000"/>
              </a:lnSpc>
            </a:pPr>
            <a:r>
              <a:rPr lang="zh-CN" altLang="en-US" sz="1333"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您的内容打在这里，或者通过复制您的文本后，在此框中选择粘贴并选择只保留文字您的内容，您的内容打在这里，或者通过复制您的文本后，在此框中选择粘贴并选择只保此框中选择粘贴并选择</a:t>
            </a:r>
            <a:endParaRPr lang="en-US" altLang="zh-CN" sz="1333" dirty="0">
              <a:solidFill>
                <a:schemeClr val="bg1"/>
              </a:solidFill>
              <a:latin typeface="思源黑体" panose="020B0500000000000000" pitchFamily="34" charset="-122"/>
              <a:ea typeface="思源黑体" panose="020B0500000000000000" pitchFamily="34" charset="-122"/>
            </a:endParaRPr>
          </a:p>
          <a:p>
            <a:pPr algn="just">
              <a:lnSpc>
                <a:spcPct val="150000"/>
              </a:lnSpc>
            </a:pPr>
            <a:endParaRPr lang="en-US" altLang="zh-CN" sz="1333" dirty="0">
              <a:solidFill>
                <a:schemeClr val="bg1"/>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您的内容打在这里，或者通过复制您的文本后，在此框中选择粘贴并选择只保留文字您的内容的文本后在此。</a:t>
            </a:r>
            <a:endParaRPr lang="en-US" altLang="zh-CN" sz="1333" dirty="0">
              <a:solidFill>
                <a:schemeClr val="bg1"/>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a:t>
            </a:r>
            <a:endParaRPr lang="en-US" altLang="zh-CN" sz="1333" dirty="0">
              <a:solidFill>
                <a:schemeClr val="bg1"/>
              </a:solidFill>
              <a:latin typeface="思源黑体" panose="020B0500000000000000" pitchFamily="34" charset="-122"/>
              <a:ea typeface="思源黑体" panose="020B0500000000000000" pitchFamily="34" charset="-122"/>
            </a:endParaRPr>
          </a:p>
        </p:txBody>
      </p:sp>
      <p:sp>
        <p:nvSpPr>
          <p:cNvPr id="8" name="圆角矩形 7"/>
          <p:cNvSpPr/>
          <p:nvPr/>
        </p:nvSpPr>
        <p:spPr>
          <a:xfrm>
            <a:off x="5519936" y="2604573"/>
            <a:ext cx="1734131" cy="310852"/>
          </a:xfrm>
          <a:prstGeom prst="roundRect">
            <a:avLst>
              <a:gd name="adj" fmla="val 50000"/>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dirty="0">
                <a:solidFill>
                  <a:schemeClr val="tx1">
                    <a:lumMod val="65000"/>
                    <a:lumOff val="35000"/>
                  </a:schemeClr>
                </a:solidFill>
                <a:latin typeface="思源黑体" panose="020B0500000000000000" pitchFamily="34" charset="-122"/>
                <a:ea typeface="思源黑体" panose="020B0500000000000000" pitchFamily="34" charset="-122"/>
              </a:rPr>
              <a:t>市场专员调查</a:t>
            </a:r>
          </a:p>
        </p:txBody>
      </p:sp>
      <p:sp>
        <p:nvSpPr>
          <p:cNvPr id="24" name="矩形 23"/>
          <p:cNvSpPr/>
          <p:nvPr/>
        </p:nvSpPr>
        <p:spPr>
          <a:xfrm rot="2700000">
            <a:off x="1336475" y="6114068"/>
            <a:ext cx="249520" cy="249520"/>
          </a:xfrm>
          <a:prstGeom prst="rect">
            <a:avLst/>
          </a:prstGeom>
          <a:solidFill>
            <a:srgbClr val="BE824E">
              <a:alpha val="70000"/>
            </a:srgbClr>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25" name="矩形 24"/>
          <p:cNvSpPr/>
          <p:nvPr/>
        </p:nvSpPr>
        <p:spPr>
          <a:xfrm rot="2700000">
            <a:off x="751767" y="6001970"/>
            <a:ext cx="156271" cy="156271"/>
          </a:xfrm>
          <a:prstGeom prst="rect">
            <a:avLst/>
          </a:prstGeom>
          <a:solidFill>
            <a:srgbClr val="595959">
              <a:alpha val="40000"/>
            </a:srgbClr>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17" name="组合 16"/>
          <p:cNvGrpSpPr/>
          <p:nvPr/>
        </p:nvGrpSpPr>
        <p:grpSpPr>
          <a:xfrm>
            <a:off x="727987" y="509031"/>
            <a:ext cx="3189637" cy="640990"/>
            <a:chOff x="947634" y="309304"/>
            <a:chExt cx="2392228" cy="480743"/>
          </a:xfrm>
        </p:grpSpPr>
        <p:sp>
          <p:nvSpPr>
            <p:cNvPr id="18"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19" name="文本框 18"/>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市场分析</a:t>
              </a:r>
            </a:p>
          </p:txBody>
        </p:sp>
      </p:grpSp>
    </p:spTree>
    <p:extLst>
      <p:ext uri="{BB962C8B-B14F-4D97-AF65-F5344CB8AC3E}">
        <p14:creationId xmlns:p14="http://schemas.microsoft.com/office/powerpoint/2010/main" val="26421405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4"/>
                                        </p:tgtEl>
                                        <p:attrNameLst>
                                          <p:attrName>style.visibility</p:attrName>
                                        </p:attrNameLst>
                                      </p:cBhvr>
                                      <p:to>
                                        <p:strVal val="visible"/>
                                      </p:to>
                                    </p:set>
                                    <p:anim calcmode="lin" valueType="num">
                                      <p:cBhvr>
                                        <p:cTn id="20" dur="500" fill="hold"/>
                                        <p:tgtEl>
                                          <p:spTgt spid="24"/>
                                        </p:tgtEl>
                                        <p:attrNameLst>
                                          <p:attrName>ppt_w</p:attrName>
                                        </p:attrNameLst>
                                      </p:cBhvr>
                                      <p:tavLst>
                                        <p:tav tm="0">
                                          <p:val>
                                            <p:fltVal val="0"/>
                                          </p:val>
                                        </p:tav>
                                        <p:tav tm="100000">
                                          <p:val>
                                            <p:strVal val="#ppt_w"/>
                                          </p:val>
                                        </p:tav>
                                      </p:tavLst>
                                    </p:anim>
                                    <p:anim calcmode="lin" valueType="num">
                                      <p:cBhvr>
                                        <p:cTn id="21" dur="500" fill="hold"/>
                                        <p:tgtEl>
                                          <p:spTgt spid="24"/>
                                        </p:tgtEl>
                                        <p:attrNameLst>
                                          <p:attrName>ppt_h</p:attrName>
                                        </p:attrNameLst>
                                      </p:cBhvr>
                                      <p:tavLst>
                                        <p:tav tm="0">
                                          <p:val>
                                            <p:fltVal val="0"/>
                                          </p:val>
                                        </p:tav>
                                        <p:tav tm="100000">
                                          <p:val>
                                            <p:strVal val="#ppt_h"/>
                                          </p:val>
                                        </p:tav>
                                      </p:tavLst>
                                    </p:anim>
                                    <p:animEffect transition="in" filter="fade">
                                      <p:cBhvr>
                                        <p:cTn id="22" dur="500"/>
                                        <p:tgtEl>
                                          <p:spTgt spid="24"/>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3" grpId="0" animBg="1"/>
      <p:bldP spid="13" grpId="0"/>
      <p:bldP spid="8" grpId="0" animBg="1"/>
      <p:bldP spid="24" grpId="0" animBg="1"/>
      <p:bldP spid="2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4" name="AutoShape 103"/>
          <p:cNvSpPr>
            <a:spLocks noChangeArrowheads="1"/>
          </p:cNvSpPr>
          <p:nvPr/>
        </p:nvSpPr>
        <p:spPr bwMode="auto">
          <a:xfrm>
            <a:off x="6086332" y="1612000"/>
            <a:ext cx="1728000" cy="240000"/>
          </a:xfrm>
          <a:prstGeom prst="roundRect">
            <a:avLst>
              <a:gd name="adj" fmla="val 13273"/>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North America</a:t>
            </a:r>
            <a:endParaRPr lang="ko-KR" altLang="en-US" sz="1600" dirty="0">
              <a:solidFill>
                <a:prstClr val="white"/>
              </a:solidFill>
              <a:latin typeface="Impact" panose="020B0806030902050204" pitchFamily="34" charset="0"/>
              <a:ea typeface="+mj-ea"/>
              <a:sym typeface="+mn-lt"/>
            </a:endParaRPr>
          </a:p>
        </p:txBody>
      </p:sp>
      <p:sp>
        <p:nvSpPr>
          <p:cNvPr id="30747" name="AutoShape 104"/>
          <p:cNvSpPr>
            <a:spLocks noChangeArrowheads="1"/>
          </p:cNvSpPr>
          <p:nvPr/>
        </p:nvSpPr>
        <p:spPr bwMode="auto">
          <a:xfrm>
            <a:off x="8864771" y="5103944"/>
            <a:ext cx="1728000" cy="240000"/>
          </a:xfrm>
          <a:prstGeom prst="roundRect">
            <a:avLst>
              <a:gd name="adj" fmla="val 13273"/>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South America</a:t>
            </a:r>
            <a:endParaRPr lang="ko-KR" altLang="en-US" sz="1600" dirty="0">
              <a:solidFill>
                <a:prstClr val="white"/>
              </a:solidFill>
              <a:latin typeface="Impact" panose="020B0806030902050204" pitchFamily="34" charset="0"/>
              <a:ea typeface="+mj-ea"/>
              <a:sym typeface="+mn-lt"/>
            </a:endParaRPr>
          </a:p>
        </p:txBody>
      </p:sp>
      <p:sp>
        <p:nvSpPr>
          <p:cNvPr id="30750" name="AutoShape 157"/>
          <p:cNvSpPr>
            <a:spLocks noChangeArrowheads="1"/>
          </p:cNvSpPr>
          <p:nvPr/>
        </p:nvSpPr>
        <p:spPr bwMode="auto">
          <a:xfrm>
            <a:off x="3156743" y="4612709"/>
            <a:ext cx="1728000" cy="240000"/>
          </a:xfrm>
          <a:prstGeom prst="roundRect">
            <a:avLst>
              <a:gd name="adj" fmla="val 13273"/>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prstClr val="white"/>
                </a:solidFill>
                <a:latin typeface="Impact" panose="020B0806030902050204" pitchFamily="34" charset="0"/>
                <a:ea typeface="+mj-ea"/>
                <a:sym typeface="+mn-lt"/>
              </a:rPr>
              <a:t>Africa</a:t>
            </a:r>
            <a:endParaRPr lang="ko-KR" altLang="en-US" sz="1600">
              <a:solidFill>
                <a:prstClr val="white"/>
              </a:solidFill>
              <a:latin typeface="Impact" panose="020B0806030902050204" pitchFamily="34" charset="0"/>
              <a:ea typeface="+mj-ea"/>
              <a:sym typeface="+mn-lt"/>
            </a:endParaRPr>
          </a:p>
        </p:txBody>
      </p:sp>
      <p:sp>
        <p:nvSpPr>
          <p:cNvPr id="30753" name="AutoShape 158"/>
          <p:cNvSpPr>
            <a:spLocks noChangeArrowheads="1"/>
          </p:cNvSpPr>
          <p:nvPr/>
        </p:nvSpPr>
        <p:spPr bwMode="auto">
          <a:xfrm>
            <a:off x="5402521" y="5103944"/>
            <a:ext cx="1728000" cy="240000"/>
          </a:xfrm>
          <a:prstGeom prst="roundRect">
            <a:avLst>
              <a:gd name="adj" fmla="val 13273"/>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Australia</a:t>
            </a:r>
            <a:endParaRPr lang="ko-KR" altLang="en-US" sz="1600" dirty="0">
              <a:solidFill>
                <a:prstClr val="white"/>
              </a:solidFill>
              <a:latin typeface="Impact" panose="020B0806030902050204" pitchFamily="34" charset="0"/>
              <a:ea typeface="+mj-ea"/>
              <a:sym typeface="+mn-lt"/>
            </a:endParaRPr>
          </a:p>
        </p:txBody>
      </p:sp>
      <p:sp>
        <p:nvSpPr>
          <p:cNvPr id="30759" name="AutoShape 155"/>
          <p:cNvSpPr>
            <a:spLocks noChangeArrowheads="1"/>
          </p:cNvSpPr>
          <p:nvPr/>
        </p:nvSpPr>
        <p:spPr bwMode="auto">
          <a:xfrm>
            <a:off x="1795719" y="1529349"/>
            <a:ext cx="1728000" cy="240000"/>
          </a:xfrm>
          <a:prstGeom prst="roundRect">
            <a:avLst>
              <a:gd name="adj" fmla="val 13273"/>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prstClr val="white"/>
                </a:solidFill>
                <a:latin typeface="Impact" panose="020B0806030902050204" pitchFamily="34" charset="0"/>
                <a:ea typeface="+mj-ea"/>
                <a:sym typeface="+mn-lt"/>
              </a:rPr>
              <a:t>Europe</a:t>
            </a:r>
            <a:endParaRPr lang="ko-KR" altLang="en-US" sz="1600">
              <a:solidFill>
                <a:prstClr val="white"/>
              </a:solidFill>
              <a:latin typeface="Impact" panose="020B0806030902050204" pitchFamily="34" charset="0"/>
              <a:ea typeface="+mj-ea"/>
              <a:sym typeface="+mn-lt"/>
            </a:endParaRPr>
          </a:p>
        </p:txBody>
      </p:sp>
      <p:sp>
        <p:nvSpPr>
          <p:cNvPr id="30756" name="AutoShape 156"/>
          <p:cNvSpPr>
            <a:spLocks noChangeArrowheads="1"/>
          </p:cNvSpPr>
          <p:nvPr/>
        </p:nvSpPr>
        <p:spPr bwMode="auto">
          <a:xfrm>
            <a:off x="5591900" y="3547329"/>
            <a:ext cx="1728000" cy="240000"/>
          </a:xfrm>
          <a:prstGeom prst="roundRect">
            <a:avLst>
              <a:gd name="adj" fmla="val 13273"/>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latin typeface="Impact" panose="020B0806030902050204" pitchFamily="34" charset="0"/>
                <a:ea typeface="+mj-ea"/>
                <a:sym typeface="+mn-lt"/>
              </a:rPr>
              <a:t>Asia</a:t>
            </a:r>
            <a:endParaRPr lang="ko-KR" altLang="en-US" sz="1600" dirty="0">
              <a:solidFill>
                <a:prstClr val="white"/>
              </a:solidFill>
              <a:latin typeface="Impact" panose="020B0806030902050204" pitchFamily="34" charset="0"/>
              <a:ea typeface="+mj-ea"/>
              <a:sym typeface="+mn-lt"/>
            </a:endParaRPr>
          </a:p>
        </p:txBody>
      </p:sp>
      <p:grpSp>
        <p:nvGrpSpPr>
          <p:cNvPr id="22" name="组合 21"/>
          <p:cNvGrpSpPr/>
          <p:nvPr/>
        </p:nvGrpSpPr>
        <p:grpSpPr>
          <a:xfrm>
            <a:off x="1939179" y="1543306"/>
            <a:ext cx="7807644" cy="3400455"/>
            <a:chOff x="1454384" y="1122790"/>
            <a:chExt cx="5855733" cy="2550341"/>
          </a:xfrm>
          <a:solidFill>
            <a:srgbClr val="22252A"/>
          </a:solidFill>
        </p:grpSpPr>
        <p:grpSp>
          <p:nvGrpSpPr>
            <p:cNvPr id="12" name="组合 11"/>
            <p:cNvGrpSpPr/>
            <p:nvPr/>
          </p:nvGrpSpPr>
          <p:grpSpPr>
            <a:xfrm>
              <a:off x="4850086" y="1591823"/>
              <a:ext cx="2185240" cy="2081308"/>
              <a:chOff x="5148499" y="1438435"/>
              <a:chExt cx="2760692" cy="2629391"/>
            </a:xfrm>
            <a:grpFill/>
            <a:effectLst/>
          </p:grpSpPr>
          <p:sp>
            <p:nvSpPr>
              <p:cNvPr id="30740" name="Freeform 26"/>
              <p:cNvSpPr>
                <a:spLocks/>
              </p:cNvSpPr>
              <p:nvPr/>
            </p:nvSpPr>
            <p:spPr bwMode="auto">
              <a:xfrm>
                <a:off x="5148499" y="1438435"/>
                <a:ext cx="2760692" cy="2629391"/>
              </a:xfrm>
              <a:custGeom>
                <a:avLst/>
                <a:gdLst/>
                <a:ahLst/>
                <a:cxnLst>
                  <a:cxn ang="0">
                    <a:pos x="72" y="189"/>
                  </a:cxn>
                  <a:cxn ang="0">
                    <a:pos x="344" y="55"/>
                  </a:cxn>
                  <a:cxn ang="0">
                    <a:pos x="566" y="43"/>
                  </a:cxn>
                  <a:cxn ang="0">
                    <a:pos x="678" y="73"/>
                  </a:cxn>
                  <a:cxn ang="0">
                    <a:pos x="736" y="129"/>
                  </a:cxn>
                  <a:cxn ang="0">
                    <a:pos x="860" y="123"/>
                  </a:cxn>
                  <a:cxn ang="0">
                    <a:pos x="1020" y="104"/>
                  </a:cxn>
                  <a:cxn ang="0">
                    <a:pos x="973" y="58"/>
                  </a:cxn>
                  <a:cxn ang="0">
                    <a:pos x="1019" y="34"/>
                  </a:cxn>
                  <a:cxn ang="0">
                    <a:pos x="1069" y="114"/>
                  </a:cxn>
                  <a:cxn ang="0">
                    <a:pos x="1146" y="89"/>
                  </a:cxn>
                  <a:cxn ang="0">
                    <a:pos x="1189" y="100"/>
                  </a:cxn>
                  <a:cxn ang="0">
                    <a:pos x="1114" y="207"/>
                  </a:cxn>
                  <a:cxn ang="0">
                    <a:pos x="1025" y="301"/>
                  </a:cxn>
                  <a:cxn ang="0">
                    <a:pos x="1005" y="385"/>
                  </a:cxn>
                  <a:cxn ang="0">
                    <a:pos x="1037" y="391"/>
                  </a:cxn>
                  <a:cxn ang="0">
                    <a:pos x="1093" y="467"/>
                  </a:cxn>
                  <a:cxn ang="0">
                    <a:pos x="1229" y="434"/>
                  </a:cxn>
                  <a:cxn ang="0">
                    <a:pos x="1275" y="305"/>
                  </a:cxn>
                  <a:cxn ang="0">
                    <a:pos x="1364" y="391"/>
                  </a:cxn>
                  <a:cxn ang="0">
                    <a:pos x="1479" y="438"/>
                  </a:cxn>
                  <a:cxn ang="0">
                    <a:pos x="1423" y="606"/>
                  </a:cxn>
                  <a:cxn ang="0">
                    <a:pos x="1428" y="684"/>
                  </a:cxn>
                  <a:cxn ang="0">
                    <a:pos x="1358" y="746"/>
                  </a:cxn>
                  <a:cxn ang="0">
                    <a:pos x="1263" y="837"/>
                  </a:cxn>
                  <a:cxn ang="0">
                    <a:pos x="1194" y="1058"/>
                  </a:cxn>
                  <a:cxn ang="0">
                    <a:pos x="1090" y="992"/>
                  </a:cxn>
                  <a:cxn ang="0">
                    <a:pos x="978" y="1024"/>
                  </a:cxn>
                  <a:cxn ang="0">
                    <a:pos x="1035" y="1152"/>
                  </a:cxn>
                  <a:cxn ang="0">
                    <a:pos x="1076" y="1131"/>
                  </a:cxn>
                  <a:cxn ang="0">
                    <a:pos x="1153" y="1211"/>
                  </a:cxn>
                  <a:cxn ang="0">
                    <a:pos x="1195" y="1288"/>
                  </a:cxn>
                  <a:cxn ang="0">
                    <a:pos x="1268" y="1289"/>
                  </a:cxn>
                  <a:cxn ang="0">
                    <a:pos x="1509" y="1297"/>
                  </a:cxn>
                  <a:cxn ang="0">
                    <a:pos x="1608" y="1357"/>
                  </a:cxn>
                  <a:cxn ang="0">
                    <a:pos x="1623" y="1458"/>
                  </a:cxn>
                  <a:cxn ang="0">
                    <a:pos x="1734" y="1507"/>
                  </a:cxn>
                  <a:cxn ang="0">
                    <a:pos x="1823" y="1502"/>
                  </a:cxn>
                  <a:cxn ang="0">
                    <a:pos x="1840" y="1570"/>
                  </a:cxn>
                  <a:cxn ang="0">
                    <a:pos x="1763" y="1683"/>
                  </a:cxn>
                  <a:cxn ang="0">
                    <a:pos x="1743" y="1780"/>
                  </a:cxn>
                  <a:cxn ang="0">
                    <a:pos x="1624" y="1905"/>
                  </a:cxn>
                  <a:cxn ang="0">
                    <a:pos x="1512" y="2028"/>
                  </a:cxn>
                  <a:cxn ang="0">
                    <a:pos x="1460" y="2086"/>
                  </a:cxn>
                  <a:cxn ang="0">
                    <a:pos x="1417" y="2239"/>
                  </a:cxn>
                  <a:cxn ang="0">
                    <a:pos x="1324" y="2341"/>
                  </a:cxn>
                  <a:cxn ang="0">
                    <a:pos x="1342" y="1935"/>
                  </a:cxn>
                  <a:cxn ang="0">
                    <a:pos x="1355" y="1813"/>
                  </a:cxn>
                  <a:cxn ang="0">
                    <a:pos x="1322" y="1664"/>
                  </a:cxn>
                  <a:cxn ang="0">
                    <a:pos x="1248" y="1575"/>
                  </a:cxn>
                  <a:cxn ang="0">
                    <a:pos x="1186" y="1466"/>
                  </a:cxn>
                  <a:cxn ang="0">
                    <a:pos x="1232" y="1353"/>
                  </a:cxn>
                  <a:cxn ang="0">
                    <a:pos x="1078" y="1261"/>
                  </a:cxn>
                  <a:cxn ang="0">
                    <a:pos x="893" y="1181"/>
                  </a:cxn>
                  <a:cxn ang="0">
                    <a:pos x="887" y="1093"/>
                  </a:cxn>
                  <a:cxn ang="0">
                    <a:pos x="777" y="986"/>
                  </a:cxn>
                  <a:cxn ang="0">
                    <a:pos x="816" y="1093"/>
                  </a:cxn>
                  <a:cxn ang="0">
                    <a:pos x="661" y="921"/>
                  </a:cxn>
                  <a:cxn ang="0">
                    <a:pos x="613" y="850"/>
                  </a:cxn>
                  <a:cxn ang="0">
                    <a:pos x="626" y="760"/>
                  </a:cxn>
                  <a:cxn ang="0">
                    <a:pos x="428" y="406"/>
                  </a:cxn>
                  <a:cxn ang="0">
                    <a:pos x="102" y="471"/>
                  </a:cxn>
                </a:cxnLst>
                <a:rect l="0" t="0" r="r" b="b"/>
                <a:pathLst>
                  <a:path w="1845" h="2343">
                    <a:moveTo>
                      <a:pt x="114" y="403"/>
                    </a:moveTo>
                    <a:lnTo>
                      <a:pt x="90" y="403"/>
                    </a:lnTo>
                    <a:lnTo>
                      <a:pt x="65" y="388"/>
                    </a:lnTo>
                    <a:lnTo>
                      <a:pt x="30" y="361"/>
                    </a:lnTo>
                    <a:lnTo>
                      <a:pt x="30" y="329"/>
                    </a:lnTo>
                    <a:lnTo>
                      <a:pt x="75" y="284"/>
                    </a:lnTo>
                    <a:lnTo>
                      <a:pt x="80" y="242"/>
                    </a:lnTo>
                    <a:lnTo>
                      <a:pt x="33" y="242"/>
                    </a:lnTo>
                    <a:lnTo>
                      <a:pt x="18" y="197"/>
                    </a:lnTo>
                    <a:lnTo>
                      <a:pt x="72" y="189"/>
                    </a:lnTo>
                    <a:lnTo>
                      <a:pt x="25" y="154"/>
                    </a:lnTo>
                    <a:lnTo>
                      <a:pt x="0" y="120"/>
                    </a:lnTo>
                    <a:lnTo>
                      <a:pt x="18" y="92"/>
                    </a:lnTo>
                    <a:lnTo>
                      <a:pt x="83" y="80"/>
                    </a:lnTo>
                    <a:lnTo>
                      <a:pt x="90" y="35"/>
                    </a:lnTo>
                    <a:lnTo>
                      <a:pt x="152" y="5"/>
                    </a:lnTo>
                    <a:lnTo>
                      <a:pt x="195" y="35"/>
                    </a:lnTo>
                    <a:lnTo>
                      <a:pt x="259" y="40"/>
                    </a:lnTo>
                    <a:lnTo>
                      <a:pt x="309" y="40"/>
                    </a:lnTo>
                    <a:lnTo>
                      <a:pt x="344" y="55"/>
                    </a:lnTo>
                    <a:lnTo>
                      <a:pt x="382" y="77"/>
                    </a:lnTo>
                    <a:lnTo>
                      <a:pt x="413" y="97"/>
                    </a:lnTo>
                    <a:lnTo>
                      <a:pt x="463" y="85"/>
                    </a:lnTo>
                    <a:lnTo>
                      <a:pt x="513" y="40"/>
                    </a:lnTo>
                    <a:lnTo>
                      <a:pt x="519" y="37"/>
                    </a:lnTo>
                    <a:lnTo>
                      <a:pt x="534" y="34"/>
                    </a:lnTo>
                    <a:lnTo>
                      <a:pt x="542" y="34"/>
                    </a:lnTo>
                    <a:lnTo>
                      <a:pt x="551" y="34"/>
                    </a:lnTo>
                    <a:lnTo>
                      <a:pt x="560" y="37"/>
                    </a:lnTo>
                    <a:lnTo>
                      <a:pt x="566" y="43"/>
                    </a:lnTo>
                    <a:lnTo>
                      <a:pt x="573" y="50"/>
                    </a:lnTo>
                    <a:lnTo>
                      <a:pt x="582" y="56"/>
                    </a:lnTo>
                    <a:lnTo>
                      <a:pt x="592" y="62"/>
                    </a:lnTo>
                    <a:lnTo>
                      <a:pt x="602" y="67"/>
                    </a:lnTo>
                    <a:lnTo>
                      <a:pt x="622" y="74"/>
                    </a:lnTo>
                    <a:lnTo>
                      <a:pt x="635" y="77"/>
                    </a:lnTo>
                    <a:lnTo>
                      <a:pt x="646" y="76"/>
                    </a:lnTo>
                    <a:lnTo>
                      <a:pt x="659" y="73"/>
                    </a:lnTo>
                    <a:lnTo>
                      <a:pt x="669" y="73"/>
                    </a:lnTo>
                    <a:lnTo>
                      <a:pt x="678" y="73"/>
                    </a:lnTo>
                    <a:lnTo>
                      <a:pt x="687" y="74"/>
                    </a:lnTo>
                    <a:lnTo>
                      <a:pt x="696" y="77"/>
                    </a:lnTo>
                    <a:lnTo>
                      <a:pt x="706" y="82"/>
                    </a:lnTo>
                    <a:lnTo>
                      <a:pt x="714" y="88"/>
                    </a:lnTo>
                    <a:lnTo>
                      <a:pt x="720" y="94"/>
                    </a:lnTo>
                    <a:lnTo>
                      <a:pt x="726" y="98"/>
                    </a:lnTo>
                    <a:lnTo>
                      <a:pt x="732" y="107"/>
                    </a:lnTo>
                    <a:lnTo>
                      <a:pt x="735" y="112"/>
                    </a:lnTo>
                    <a:lnTo>
                      <a:pt x="735" y="117"/>
                    </a:lnTo>
                    <a:lnTo>
                      <a:pt x="736" y="129"/>
                    </a:lnTo>
                    <a:lnTo>
                      <a:pt x="738" y="135"/>
                    </a:lnTo>
                    <a:lnTo>
                      <a:pt x="741" y="141"/>
                    </a:lnTo>
                    <a:lnTo>
                      <a:pt x="746" y="145"/>
                    </a:lnTo>
                    <a:lnTo>
                      <a:pt x="750" y="147"/>
                    </a:lnTo>
                    <a:lnTo>
                      <a:pt x="800" y="147"/>
                    </a:lnTo>
                    <a:lnTo>
                      <a:pt x="827" y="147"/>
                    </a:lnTo>
                    <a:lnTo>
                      <a:pt x="835" y="127"/>
                    </a:lnTo>
                    <a:lnTo>
                      <a:pt x="838" y="126"/>
                    </a:lnTo>
                    <a:lnTo>
                      <a:pt x="847" y="124"/>
                    </a:lnTo>
                    <a:lnTo>
                      <a:pt x="860" y="123"/>
                    </a:lnTo>
                    <a:lnTo>
                      <a:pt x="877" y="123"/>
                    </a:lnTo>
                    <a:lnTo>
                      <a:pt x="898" y="126"/>
                    </a:lnTo>
                    <a:lnTo>
                      <a:pt x="924" y="127"/>
                    </a:lnTo>
                    <a:lnTo>
                      <a:pt x="954" y="127"/>
                    </a:lnTo>
                    <a:lnTo>
                      <a:pt x="976" y="127"/>
                    </a:lnTo>
                    <a:lnTo>
                      <a:pt x="1004" y="127"/>
                    </a:lnTo>
                    <a:lnTo>
                      <a:pt x="1008" y="123"/>
                    </a:lnTo>
                    <a:lnTo>
                      <a:pt x="1013" y="118"/>
                    </a:lnTo>
                    <a:lnTo>
                      <a:pt x="1017" y="112"/>
                    </a:lnTo>
                    <a:lnTo>
                      <a:pt x="1020" y="104"/>
                    </a:lnTo>
                    <a:lnTo>
                      <a:pt x="1022" y="101"/>
                    </a:lnTo>
                    <a:lnTo>
                      <a:pt x="1020" y="98"/>
                    </a:lnTo>
                    <a:lnTo>
                      <a:pt x="1019" y="94"/>
                    </a:lnTo>
                    <a:lnTo>
                      <a:pt x="1017" y="91"/>
                    </a:lnTo>
                    <a:lnTo>
                      <a:pt x="1013" y="88"/>
                    </a:lnTo>
                    <a:lnTo>
                      <a:pt x="1007" y="85"/>
                    </a:lnTo>
                    <a:lnTo>
                      <a:pt x="995" y="79"/>
                    </a:lnTo>
                    <a:lnTo>
                      <a:pt x="986" y="71"/>
                    </a:lnTo>
                    <a:lnTo>
                      <a:pt x="978" y="65"/>
                    </a:lnTo>
                    <a:lnTo>
                      <a:pt x="973" y="58"/>
                    </a:lnTo>
                    <a:lnTo>
                      <a:pt x="966" y="47"/>
                    </a:lnTo>
                    <a:lnTo>
                      <a:pt x="964" y="43"/>
                    </a:lnTo>
                    <a:lnTo>
                      <a:pt x="972" y="20"/>
                    </a:lnTo>
                    <a:lnTo>
                      <a:pt x="984" y="0"/>
                    </a:lnTo>
                    <a:lnTo>
                      <a:pt x="1011" y="0"/>
                    </a:lnTo>
                    <a:lnTo>
                      <a:pt x="1011" y="6"/>
                    </a:lnTo>
                    <a:lnTo>
                      <a:pt x="1013" y="18"/>
                    </a:lnTo>
                    <a:lnTo>
                      <a:pt x="1013" y="24"/>
                    </a:lnTo>
                    <a:lnTo>
                      <a:pt x="1016" y="29"/>
                    </a:lnTo>
                    <a:lnTo>
                      <a:pt x="1019" y="34"/>
                    </a:lnTo>
                    <a:lnTo>
                      <a:pt x="1022" y="35"/>
                    </a:lnTo>
                    <a:lnTo>
                      <a:pt x="1025" y="37"/>
                    </a:lnTo>
                    <a:lnTo>
                      <a:pt x="1026" y="38"/>
                    </a:lnTo>
                    <a:lnTo>
                      <a:pt x="1032" y="46"/>
                    </a:lnTo>
                    <a:lnTo>
                      <a:pt x="1037" y="56"/>
                    </a:lnTo>
                    <a:lnTo>
                      <a:pt x="1041" y="70"/>
                    </a:lnTo>
                    <a:lnTo>
                      <a:pt x="1049" y="94"/>
                    </a:lnTo>
                    <a:lnTo>
                      <a:pt x="1053" y="104"/>
                    </a:lnTo>
                    <a:lnTo>
                      <a:pt x="1061" y="109"/>
                    </a:lnTo>
                    <a:lnTo>
                      <a:pt x="1069" y="114"/>
                    </a:lnTo>
                    <a:lnTo>
                      <a:pt x="1079" y="120"/>
                    </a:lnTo>
                    <a:lnTo>
                      <a:pt x="1090" y="123"/>
                    </a:lnTo>
                    <a:lnTo>
                      <a:pt x="1102" y="126"/>
                    </a:lnTo>
                    <a:lnTo>
                      <a:pt x="1106" y="126"/>
                    </a:lnTo>
                    <a:lnTo>
                      <a:pt x="1112" y="124"/>
                    </a:lnTo>
                    <a:lnTo>
                      <a:pt x="1117" y="123"/>
                    </a:lnTo>
                    <a:lnTo>
                      <a:pt x="1121" y="120"/>
                    </a:lnTo>
                    <a:lnTo>
                      <a:pt x="1129" y="112"/>
                    </a:lnTo>
                    <a:lnTo>
                      <a:pt x="1137" y="104"/>
                    </a:lnTo>
                    <a:lnTo>
                      <a:pt x="1146" y="89"/>
                    </a:lnTo>
                    <a:lnTo>
                      <a:pt x="1152" y="77"/>
                    </a:lnTo>
                    <a:lnTo>
                      <a:pt x="1153" y="73"/>
                    </a:lnTo>
                    <a:lnTo>
                      <a:pt x="1162" y="73"/>
                    </a:lnTo>
                    <a:lnTo>
                      <a:pt x="1170" y="73"/>
                    </a:lnTo>
                    <a:lnTo>
                      <a:pt x="1179" y="76"/>
                    </a:lnTo>
                    <a:lnTo>
                      <a:pt x="1183" y="79"/>
                    </a:lnTo>
                    <a:lnTo>
                      <a:pt x="1186" y="82"/>
                    </a:lnTo>
                    <a:lnTo>
                      <a:pt x="1188" y="86"/>
                    </a:lnTo>
                    <a:lnTo>
                      <a:pt x="1189" y="92"/>
                    </a:lnTo>
                    <a:lnTo>
                      <a:pt x="1189" y="100"/>
                    </a:lnTo>
                    <a:lnTo>
                      <a:pt x="1188" y="109"/>
                    </a:lnTo>
                    <a:lnTo>
                      <a:pt x="1185" y="120"/>
                    </a:lnTo>
                    <a:lnTo>
                      <a:pt x="1179" y="130"/>
                    </a:lnTo>
                    <a:lnTo>
                      <a:pt x="1167" y="154"/>
                    </a:lnTo>
                    <a:lnTo>
                      <a:pt x="1155" y="172"/>
                    </a:lnTo>
                    <a:lnTo>
                      <a:pt x="1144" y="186"/>
                    </a:lnTo>
                    <a:lnTo>
                      <a:pt x="1133" y="195"/>
                    </a:lnTo>
                    <a:lnTo>
                      <a:pt x="1126" y="201"/>
                    </a:lnTo>
                    <a:lnTo>
                      <a:pt x="1120" y="206"/>
                    </a:lnTo>
                    <a:lnTo>
                      <a:pt x="1114" y="207"/>
                    </a:lnTo>
                    <a:lnTo>
                      <a:pt x="1064" y="215"/>
                    </a:lnTo>
                    <a:lnTo>
                      <a:pt x="1106" y="249"/>
                    </a:lnTo>
                    <a:lnTo>
                      <a:pt x="1087" y="257"/>
                    </a:lnTo>
                    <a:lnTo>
                      <a:pt x="1067" y="264"/>
                    </a:lnTo>
                    <a:lnTo>
                      <a:pt x="1049" y="272"/>
                    </a:lnTo>
                    <a:lnTo>
                      <a:pt x="1041" y="277"/>
                    </a:lnTo>
                    <a:lnTo>
                      <a:pt x="1035" y="283"/>
                    </a:lnTo>
                    <a:lnTo>
                      <a:pt x="1031" y="289"/>
                    </a:lnTo>
                    <a:lnTo>
                      <a:pt x="1026" y="295"/>
                    </a:lnTo>
                    <a:lnTo>
                      <a:pt x="1025" y="301"/>
                    </a:lnTo>
                    <a:lnTo>
                      <a:pt x="1023" y="307"/>
                    </a:lnTo>
                    <a:lnTo>
                      <a:pt x="1022" y="319"/>
                    </a:lnTo>
                    <a:lnTo>
                      <a:pt x="1022" y="325"/>
                    </a:lnTo>
                    <a:lnTo>
                      <a:pt x="1019" y="332"/>
                    </a:lnTo>
                    <a:lnTo>
                      <a:pt x="1013" y="347"/>
                    </a:lnTo>
                    <a:lnTo>
                      <a:pt x="1007" y="364"/>
                    </a:lnTo>
                    <a:lnTo>
                      <a:pt x="1004" y="372"/>
                    </a:lnTo>
                    <a:lnTo>
                      <a:pt x="1004" y="379"/>
                    </a:lnTo>
                    <a:lnTo>
                      <a:pt x="1004" y="382"/>
                    </a:lnTo>
                    <a:lnTo>
                      <a:pt x="1005" y="385"/>
                    </a:lnTo>
                    <a:lnTo>
                      <a:pt x="1007" y="385"/>
                    </a:lnTo>
                    <a:lnTo>
                      <a:pt x="1008" y="387"/>
                    </a:lnTo>
                    <a:lnTo>
                      <a:pt x="1014" y="385"/>
                    </a:lnTo>
                    <a:lnTo>
                      <a:pt x="1020" y="382"/>
                    </a:lnTo>
                    <a:lnTo>
                      <a:pt x="1026" y="381"/>
                    </a:lnTo>
                    <a:lnTo>
                      <a:pt x="1032" y="381"/>
                    </a:lnTo>
                    <a:lnTo>
                      <a:pt x="1034" y="382"/>
                    </a:lnTo>
                    <a:lnTo>
                      <a:pt x="1035" y="384"/>
                    </a:lnTo>
                    <a:lnTo>
                      <a:pt x="1037" y="387"/>
                    </a:lnTo>
                    <a:lnTo>
                      <a:pt x="1037" y="391"/>
                    </a:lnTo>
                    <a:lnTo>
                      <a:pt x="1038" y="396"/>
                    </a:lnTo>
                    <a:lnTo>
                      <a:pt x="1040" y="402"/>
                    </a:lnTo>
                    <a:lnTo>
                      <a:pt x="1046" y="412"/>
                    </a:lnTo>
                    <a:lnTo>
                      <a:pt x="1055" y="421"/>
                    </a:lnTo>
                    <a:lnTo>
                      <a:pt x="1064" y="432"/>
                    </a:lnTo>
                    <a:lnTo>
                      <a:pt x="1082" y="450"/>
                    </a:lnTo>
                    <a:lnTo>
                      <a:pt x="1088" y="458"/>
                    </a:lnTo>
                    <a:lnTo>
                      <a:pt x="1091" y="461"/>
                    </a:lnTo>
                    <a:lnTo>
                      <a:pt x="1091" y="464"/>
                    </a:lnTo>
                    <a:lnTo>
                      <a:pt x="1093" y="467"/>
                    </a:lnTo>
                    <a:lnTo>
                      <a:pt x="1094" y="471"/>
                    </a:lnTo>
                    <a:lnTo>
                      <a:pt x="1103" y="479"/>
                    </a:lnTo>
                    <a:lnTo>
                      <a:pt x="1115" y="486"/>
                    </a:lnTo>
                    <a:lnTo>
                      <a:pt x="1129" y="495"/>
                    </a:lnTo>
                    <a:lnTo>
                      <a:pt x="1156" y="509"/>
                    </a:lnTo>
                    <a:lnTo>
                      <a:pt x="1168" y="514"/>
                    </a:lnTo>
                    <a:lnTo>
                      <a:pt x="1191" y="560"/>
                    </a:lnTo>
                    <a:lnTo>
                      <a:pt x="1210" y="556"/>
                    </a:lnTo>
                    <a:lnTo>
                      <a:pt x="1226" y="506"/>
                    </a:lnTo>
                    <a:lnTo>
                      <a:pt x="1229" y="434"/>
                    </a:lnTo>
                    <a:lnTo>
                      <a:pt x="1229" y="391"/>
                    </a:lnTo>
                    <a:lnTo>
                      <a:pt x="1232" y="376"/>
                    </a:lnTo>
                    <a:lnTo>
                      <a:pt x="1236" y="360"/>
                    </a:lnTo>
                    <a:lnTo>
                      <a:pt x="1242" y="341"/>
                    </a:lnTo>
                    <a:lnTo>
                      <a:pt x="1248" y="325"/>
                    </a:lnTo>
                    <a:lnTo>
                      <a:pt x="1253" y="319"/>
                    </a:lnTo>
                    <a:lnTo>
                      <a:pt x="1259" y="313"/>
                    </a:lnTo>
                    <a:lnTo>
                      <a:pt x="1263" y="308"/>
                    </a:lnTo>
                    <a:lnTo>
                      <a:pt x="1269" y="305"/>
                    </a:lnTo>
                    <a:lnTo>
                      <a:pt x="1275" y="305"/>
                    </a:lnTo>
                    <a:lnTo>
                      <a:pt x="1283" y="307"/>
                    </a:lnTo>
                    <a:lnTo>
                      <a:pt x="1297" y="314"/>
                    </a:lnTo>
                    <a:lnTo>
                      <a:pt x="1310" y="323"/>
                    </a:lnTo>
                    <a:lnTo>
                      <a:pt x="1322" y="334"/>
                    </a:lnTo>
                    <a:lnTo>
                      <a:pt x="1333" y="344"/>
                    </a:lnTo>
                    <a:lnTo>
                      <a:pt x="1342" y="355"/>
                    </a:lnTo>
                    <a:lnTo>
                      <a:pt x="1349" y="364"/>
                    </a:lnTo>
                    <a:lnTo>
                      <a:pt x="1355" y="375"/>
                    </a:lnTo>
                    <a:lnTo>
                      <a:pt x="1360" y="384"/>
                    </a:lnTo>
                    <a:lnTo>
                      <a:pt x="1364" y="391"/>
                    </a:lnTo>
                    <a:lnTo>
                      <a:pt x="1370" y="399"/>
                    </a:lnTo>
                    <a:lnTo>
                      <a:pt x="1380" y="405"/>
                    </a:lnTo>
                    <a:lnTo>
                      <a:pt x="1389" y="409"/>
                    </a:lnTo>
                    <a:lnTo>
                      <a:pt x="1405" y="415"/>
                    </a:lnTo>
                    <a:lnTo>
                      <a:pt x="1413" y="418"/>
                    </a:lnTo>
                    <a:lnTo>
                      <a:pt x="1420" y="372"/>
                    </a:lnTo>
                    <a:lnTo>
                      <a:pt x="1431" y="384"/>
                    </a:lnTo>
                    <a:lnTo>
                      <a:pt x="1455" y="409"/>
                    </a:lnTo>
                    <a:lnTo>
                      <a:pt x="1467" y="424"/>
                    </a:lnTo>
                    <a:lnTo>
                      <a:pt x="1479" y="438"/>
                    </a:lnTo>
                    <a:lnTo>
                      <a:pt x="1487" y="452"/>
                    </a:lnTo>
                    <a:lnTo>
                      <a:pt x="1488" y="456"/>
                    </a:lnTo>
                    <a:lnTo>
                      <a:pt x="1490" y="461"/>
                    </a:lnTo>
                    <a:lnTo>
                      <a:pt x="1491" y="470"/>
                    </a:lnTo>
                    <a:lnTo>
                      <a:pt x="1494" y="485"/>
                    </a:lnTo>
                    <a:lnTo>
                      <a:pt x="1505" y="520"/>
                    </a:lnTo>
                    <a:lnTo>
                      <a:pt x="1520" y="563"/>
                    </a:lnTo>
                    <a:lnTo>
                      <a:pt x="1475" y="603"/>
                    </a:lnTo>
                    <a:lnTo>
                      <a:pt x="1446" y="603"/>
                    </a:lnTo>
                    <a:lnTo>
                      <a:pt x="1423" y="606"/>
                    </a:lnTo>
                    <a:lnTo>
                      <a:pt x="1413" y="607"/>
                    </a:lnTo>
                    <a:lnTo>
                      <a:pt x="1405" y="610"/>
                    </a:lnTo>
                    <a:lnTo>
                      <a:pt x="1399" y="615"/>
                    </a:lnTo>
                    <a:lnTo>
                      <a:pt x="1392" y="621"/>
                    </a:lnTo>
                    <a:lnTo>
                      <a:pt x="1377" y="636"/>
                    </a:lnTo>
                    <a:lnTo>
                      <a:pt x="1360" y="655"/>
                    </a:lnTo>
                    <a:lnTo>
                      <a:pt x="1386" y="663"/>
                    </a:lnTo>
                    <a:lnTo>
                      <a:pt x="1432" y="663"/>
                    </a:lnTo>
                    <a:lnTo>
                      <a:pt x="1431" y="671"/>
                    </a:lnTo>
                    <a:lnTo>
                      <a:pt x="1428" y="684"/>
                    </a:lnTo>
                    <a:lnTo>
                      <a:pt x="1426" y="692"/>
                    </a:lnTo>
                    <a:lnTo>
                      <a:pt x="1422" y="699"/>
                    </a:lnTo>
                    <a:lnTo>
                      <a:pt x="1419" y="704"/>
                    </a:lnTo>
                    <a:lnTo>
                      <a:pt x="1416" y="705"/>
                    </a:lnTo>
                    <a:lnTo>
                      <a:pt x="1413" y="705"/>
                    </a:lnTo>
                    <a:lnTo>
                      <a:pt x="1407" y="707"/>
                    </a:lnTo>
                    <a:lnTo>
                      <a:pt x="1399" y="710"/>
                    </a:lnTo>
                    <a:lnTo>
                      <a:pt x="1384" y="719"/>
                    </a:lnTo>
                    <a:lnTo>
                      <a:pt x="1367" y="732"/>
                    </a:lnTo>
                    <a:lnTo>
                      <a:pt x="1358" y="746"/>
                    </a:lnTo>
                    <a:lnTo>
                      <a:pt x="1352" y="757"/>
                    </a:lnTo>
                    <a:lnTo>
                      <a:pt x="1348" y="767"/>
                    </a:lnTo>
                    <a:lnTo>
                      <a:pt x="1334" y="800"/>
                    </a:lnTo>
                    <a:lnTo>
                      <a:pt x="1325" y="824"/>
                    </a:lnTo>
                    <a:lnTo>
                      <a:pt x="1286" y="832"/>
                    </a:lnTo>
                    <a:lnTo>
                      <a:pt x="1284" y="831"/>
                    </a:lnTo>
                    <a:lnTo>
                      <a:pt x="1281" y="829"/>
                    </a:lnTo>
                    <a:lnTo>
                      <a:pt x="1274" y="831"/>
                    </a:lnTo>
                    <a:lnTo>
                      <a:pt x="1269" y="832"/>
                    </a:lnTo>
                    <a:lnTo>
                      <a:pt x="1263" y="837"/>
                    </a:lnTo>
                    <a:lnTo>
                      <a:pt x="1248" y="847"/>
                    </a:lnTo>
                    <a:lnTo>
                      <a:pt x="1241" y="862"/>
                    </a:lnTo>
                    <a:lnTo>
                      <a:pt x="1224" y="895"/>
                    </a:lnTo>
                    <a:lnTo>
                      <a:pt x="1213" y="917"/>
                    </a:lnTo>
                    <a:lnTo>
                      <a:pt x="1206" y="936"/>
                    </a:lnTo>
                    <a:lnTo>
                      <a:pt x="1200" y="954"/>
                    </a:lnTo>
                    <a:lnTo>
                      <a:pt x="1198" y="969"/>
                    </a:lnTo>
                    <a:lnTo>
                      <a:pt x="1198" y="1051"/>
                    </a:lnTo>
                    <a:lnTo>
                      <a:pt x="1197" y="1055"/>
                    </a:lnTo>
                    <a:lnTo>
                      <a:pt x="1194" y="1058"/>
                    </a:lnTo>
                    <a:lnTo>
                      <a:pt x="1189" y="1060"/>
                    </a:lnTo>
                    <a:lnTo>
                      <a:pt x="1183" y="1060"/>
                    </a:lnTo>
                    <a:lnTo>
                      <a:pt x="1173" y="1058"/>
                    </a:lnTo>
                    <a:lnTo>
                      <a:pt x="1168" y="1058"/>
                    </a:lnTo>
                    <a:lnTo>
                      <a:pt x="1149" y="1012"/>
                    </a:lnTo>
                    <a:lnTo>
                      <a:pt x="1127" y="1003"/>
                    </a:lnTo>
                    <a:lnTo>
                      <a:pt x="1111" y="997"/>
                    </a:lnTo>
                    <a:lnTo>
                      <a:pt x="1105" y="994"/>
                    </a:lnTo>
                    <a:lnTo>
                      <a:pt x="1099" y="994"/>
                    </a:lnTo>
                    <a:lnTo>
                      <a:pt x="1090" y="992"/>
                    </a:lnTo>
                    <a:lnTo>
                      <a:pt x="1079" y="991"/>
                    </a:lnTo>
                    <a:lnTo>
                      <a:pt x="1063" y="989"/>
                    </a:lnTo>
                    <a:lnTo>
                      <a:pt x="1053" y="991"/>
                    </a:lnTo>
                    <a:lnTo>
                      <a:pt x="1041" y="994"/>
                    </a:lnTo>
                    <a:lnTo>
                      <a:pt x="1026" y="997"/>
                    </a:lnTo>
                    <a:lnTo>
                      <a:pt x="1010" y="1003"/>
                    </a:lnTo>
                    <a:lnTo>
                      <a:pt x="1001" y="1007"/>
                    </a:lnTo>
                    <a:lnTo>
                      <a:pt x="992" y="1012"/>
                    </a:lnTo>
                    <a:lnTo>
                      <a:pt x="984" y="1016"/>
                    </a:lnTo>
                    <a:lnTo>
                      <a:pt x="978" y="1024"/>
                    </a:lnTo>
                    <a:lnTo>
                      <a:pt x="973" y="1031"/>
                    </a:lnTo>
                    <a:lnTo>
                      <a:pt x="970" y="1040"/>
                    </a:lnTo>
                    <a:lnTo>
                      <a:pt x="969" y="1051"/>
                    </a:lnTo>
                    <a:lnTo>
                      <a:pt x="970" y="1061"/>
                    </a:lnTo>
                    <a:lnTo>
                      <a:pt x="975" y="1075"/>
                    </a:lnTo>
                    <a:lnTo>
                      <a:pt x="981" y="1089"/>
                    </a:lnTo>
                    <a:lnTo>
                      <a:pt x="992" y="1105"/>
                    </a:lnTo>
                    <a:lnTo>
                      <a:pt x="1007" y="1123"/>
                    </a:lnTo>
                    <a:lnTo>
                      <a:pt x="1022" y="1140"/>
                    </a:lnTo>
                    <a:lnTo>
                      <a:pt x="1035" y="1152"/>
                    </a:lnTo>
                    <a:lnTo>
                      <a:pt x="1046" y="1161"/>
                    </a:lnTo>
                    <a:lnTo>
                      <a:pt x="1055" y="1167"/>
                    </a:lnTo>
                    <a:lnTo>
                      <a:pt x="1063" y="1169"/>
                    </a:lnTo>
                    <a:lnTo>
                      <a:pt x="1067" y="1170"/>
                    </a:lnTo>
                    <a:lnTo>
                      <a:pt x="1072" y="1167"/>
                    </a:lnTo>
                    <a:lnTo>
                      <a:pt x="1075" y="1164"/>
                    </a:lnTo>
                    <a:lnTo>
                      <a:pt x="1076" y="1160"/>
                    </a:lnTo>
                    <a:lnTo>
                      <a:pt x="1078" y="1155"/>
                    </a:lnTo>
                    <a:lnTo>
                      <a:pt x="1078" y="1143"/>
                    </a:lnTo>
                    <a:lnTo>
                      <a:pt x="1076" y="1131"/>
                    </a:lnTo>
                    <a:lnTo>
                      <a:pt x="1121" y="1161"/>
                    </a:lnTo>
                    <a:lnTo>
                      <a:pt x="1118" y="1211"/>
                    </a:lnTo>
                    <a:lnTo>
                      <a:pt x="1123" y="1208"/>
                    </a:lnTo>
                    <a:lnTo>
                      <a:pt x="1133" y="1202"/>
                    </a:lnTo>
                    <a:lnTo>
                      <a:pt x="1140" y="1199"/>
                    </a:lnTo>
                    <a:lnTo>
                      <a:pt x="1146" y="1200"/>
                    </a:lnTo>
                    <a:lnTo>
                      <a:pt x="1147" y="1202"/>
                    </a:lnTo>
                    <a:lnTo>
                      <a:pt x="1150" y="1203"/>
                    </a:lnTo>
                    <a:lnTo>
                      <a:pt x="1152" y="1206"/>
                    </a:lnTo>
                    <a:lnTo>
                      <a:pt x="1153" y="1211"/>
                    </a:lnTo>
                    <a:lnTo>
                      <a:pt x="1155" y="1220"/>
                    </a:lnTo>
                    <a:lnTo>
                      <a:pt x="1156" y="1224"/>
                    </a:lnTo>
                    <a:lnTo>
                      <a:pt x="1159" y="1228"/>
                    </a:lnTo>
                    <a:lnTo>
                      <a:pt x="1164" y="1231"/>
                    </a:lnTo>
                    <a:lnTo>
                      <a:pt x="1168" y="1234"/>
                    </a:lnTo>
                    <a:lnTo>
                      <a:pt x="1173" y="1240"/>
                    </a:lnTo>
                    <a:lnTo>
                      <a:pt x="1177" y="1249"/>
                    </a:lnTo>
                    <a:lnTo>
                      <a:pt x="1183" y="1261"/>
                    </a:lnTo>
                    <a:lnTo>
                      <a:pt x="1189" y="1276"/>
                    </a:lnTo>
                    <a:lnTo>
                      <a:pt x="1195" y="1288"/>
                    </a:lnTo>
                    <a:lnTo>
                      <a:pt x="1201" y="1297"/>
                    </a:lnTo>
                    <a:lnTo>
                      <a:pt x="1207" y="1304"/>
                    </a:lnTo>
                    <a:lnTo>
                      <a:pt x="1213" y="1309"/>
                    </a:lnTo>
                    <a:lnTo>
                      <a:pt x="1220" y="1312"/>
                    </a:lnTo>
                    <a:lnTo>
                      <a:pt x="1224" y="1314"/>
                    </a:lnTo>
                    <a:lnTo>
                      <a:pt x="1229" y="1315"/>
                    </a:lnTo>
                    <a:lnTo>
                      <a:pt x="1235" y="1314"/>
                    </a:lnTo>
                    <a:lnTo>
                      <a:pt x="1239" y="1311"/>
                    </a:lnTo>
                    <a:lnTo>
                      <a:pt x="1253" y="1300"/>
                    </a:lnTo>
                    <a:lnTo>
                      <a:pt x="1268" y="1289"/>
                    </a:lnTo>
                    <a:lnTo>
                      <a:pt x="1275" y="1285"/>
                    </a:lnTo>
                    <a:lnTo>
                      <a:pt x="1283" y="1285"/>
                    </a:lnTo>
                    <a:lnTo>
                      <a:pt x="1346" y="1288"/>
                    </a:lnTo>
                    <a:lnTo>
                      <a:pt x="1405" y="1292"/>
                    </a:lnTo>
                    <a:lnTo>
                      <a:pt x="1426" y="1289"/>
                    </a:lnTo>
                    <a:lnTo>
                      <a:pt x="1443" y="1289"/>
                    </a:lnTo>
                    <a:lnTo>
                      <a:pt x="1461" y="1288"/>
                    </a:lnTo>
                    <a:lnTo>
                      <a:pt x="1481" y="1289"/>
                    </a:lnTo>
                    <a:lnTo>
                      <a:pt x="1500" y="1294"/>
                    </a:lnTo>
                    <a:lnTo>
                      <a:pt x="1509" y="1297"/>
                    </a:lnTo>
                    <a:lnTo>
                      <a:pt x="1518" y="1300"/>
                    </a:lnTo>
                    <a:lnTo>
                      <a:pt x="1526" y="1304"/>
                    </a:lnTo>
                    <a:lnTo>
                      <a:pt x="1532" y="1311"/>
                    </a:lnTo>
                    <a:lnTo>
                      <a:pt x="1544" y="1323"/>
                    </a:lnTo>
                    <a:lnTo>
                      <a:pt x="1556" y="1330"/>
                    </a:lnTo>
                    <a:lnTo>
                      <a:pt x="1570" y="1336"/>
                    </a:lnTo>
                    <a:lnTo>
                      <a:pt x="1582" y="1342"/>
                    </a:lnTo>
                    <a:lnTo>
                      <a:pt x="1594" y="1347"/>
                    </a:lnTo>
                    <a:lnTo>
                      <a:pt x="1604" y="1353"/>
                    </a:lnTo>
                    <a:lnTo>
                      <a:pt x="1608" y="1357"/>
                    </a:lnTo>
                    <a:lnTo>
                      <a:pt x="1612" y="1362"/>
                    </a:lnTo>
                    <a:lnTo>
                      <a:pt x="1614" y="1366"/>
                    </a:lnTo>
                    <a:lnTo>
                      <a:pt x="1617" y="1372"/>
                    </a:lnTo>
                    <a:lnTo>
                      <a:pt x="1618" y="1384"/>
                    </a:lnTo>
                    <a:lnTo>
                      <a:pt x="1620" y="1397"/>
                    </a:lnTo>
                    <a:lnTo>
                      <a:pt x="1620" y="1418"/>
                    </a:lnTo>
                    <a:lnTo>
                      <a:pt x="1617" y="1436"/>
                    </a:lnTo>
                    <a:lnTo>
                      <a:pt x="1617" y="1449"/>
                    </a:lnTo>
                    <a:lnTo>
                      <a:pt x="1618" y="1454"/>
                    </a:lnTo>
                    <a:lnTo>
                      <a:pt x="1623" y="1458"/>
                    </a:lnTo>
                    <a:lnTo>
                      <a:pt x="1630" y="1461"/>
                    </a:lnTo>
                    <a:lnTo>
                      <a:pt x="1638" y="1464"/>
                    </a:lnTo>
                    <a:lnTo>
                      <a:pt x="1659" y="1468"/>
                    </a:lnTo>
                    <a:lnTo>
                      <a:pt x="1677" y="1468"/>
                    </a:lnTo>
                    <a:lnTo>
                      <a:pt x="1686" y="1469"/>
                    </a:lnTo>
                    <a:lnTo>
                      <a:pt x="1697" y="1474"/>
                    </a:lnTo>
                    <a:lnTo>
                      <a:pt x="1706" y="1480"/>
                    </a:lnTo>
                    <a:lnTo>
                      <a:pt x="1715" y="1487"/>
                    </a:lnTo>
                    <a:lnTo>
                      <a:pt x="1730" y="1501"/>
                    </a:lnTo>
                    <a:lnTo>
                      <a:pt x="1734" y="1507"/>
                    </a:lnTo>
                    <a:lnTo>
                      <a:pt x="1751" y="1499"/>
                    </a:lnTo>
                    <a:lnTo>
                      <a:pt x="1765" y="1493"/>
                    </a:lnTo>
                    <a:lnTo>
                      <a:pt x="1771" y="1492"/>
                    </a:lnTo>
                    <a:lnTo>
                      <a:pt x="1777" y="1492"/>
                    </a:lnTo>
                    <a:lnTo>
                      <a:pt x="1790" y="1489"/>
                    </a:lnTo>
                    <a:lnTo>
                      <a:pt x="1804" y="1487"/>
                    </a:lnTo>
                    <a:lnTo>
                      <a:pt x="1811" y="1487"/>
                    </a:lnTo>
                    <a:lnTo>
                      <a:pt x="1816" y="1490"/>
                    </a:lnTo>
                    <a:lnTo>
                      <a:pt x="1820" y="1495"/>
                    </a:lnTo>
                    <a:lnTo>
                      <a:pt x="1823" y="1502"/>
                    </a:lnTo>
                    <a:lnTo>
                      <a:pt x="1825" y="1507"/>
                    </a:lnTo>
                    <a:lnTo>
                      <a:pt x="1826" y="1511"/>
                    </a:lnTo>
                    <a:lnTo>
                      <a:pt x="1831" y="1517"/>
                    </a:lnTo>
                    <a:lnTo>
                      <a:pt x="1837" y="1523"/>
                    </a:lnTo>
                    <a:lnTo>
                      <a:pt x="1843" y="1531"/>
                    </a:lnTo>
                    <a:lnTo>
                      <a:pt x="1845" y="1537"/>
                    </a:lnTo>
                    <a:lnTo>
                      <a:pt x="1845" y="1543"/>
                    </a:lnTo>
                    <a:lnTo>
                      <a:pt x="1845" y="1551"/>
                    </a:lnTo>
                    <a:lnTo>
                      <a:pt x="1843" y="1560"/>
                    </a:lnTo>
                    <a:lnTo>
                      <a:pt x="1840" y="1570"/>
                    </a:lnTo>
                    <a:lnTo>
                      <a:pt x="1835" y="1584"/>
                    </a:lnTo>
                    <a:lnTo>
                      <a:pt x="1819" y="1617"/>
                    </a:lnTo>
                    <a:lnTo>
                      <a:pt x="1810" y="1635"/>
                    </a:lnTo>
                    <a:lnTo>
                      <a:pt x="1801" y="1649"/>
                    </a:lnTo>
                    <a:lnTo>
                      <a:pt x="1793" y="1661"/>
                    </a:lnTo>
                    <a:lnTo>
                      <a:pt x="1786" y="1670"/>
                    </a:lnTo>
                    <a:lnTo>
                      <a:pt x="1778" y="1676"/>
                    </a:lnTo>
                    <a:lnTo>
                      <a:pt x="1772" y="1680"/>
                    </a:lnTo>
                    <a:lnTo>
                      <a:pt x="1768" y="1682"/>
                    </a:lnTo>
                    <a:lnTo>
                      <a:pt x="1763" y="1683"/>
                    </a:lnTo>
                    <a:lnTo>
                      <a:pt x="1757" y="1683"/>
                    </a:lnTo>
                    <a:lnTo>
                      <a:pt x="1752" y="1682"/>
                    </a:lnTo>
                    <a:lnTo>
                      <a:pt x="1749" y="1682"/>
                    </a:lnTo>
                    <a:lnTo>
                      <a:pt x="1751" y="1686"/>
                    </a:lnTo>
                    <a:lnTo>
                      <a:pt x="1752" y="1703"/>
                    </a:lnTo>
                    <a:lnTo>
                      <a:pt x="1754" y="1723"/>
                    </a:lnTo>
                    <a:lnTo>
                      <a:pt x="1754" y="1763"/>
                    </a:lnTo>
                    <a:lnTo>
                      <a:pt x="1754" y="1768"/>
                    </a:lnTo>
                    <a:lnTo>
                      <a:pt x="1751" y="1771"/>
                    </a:lnTo>
                    <a:lnTo>
                      <a:pt x="1743" y="1780"/>
                    </a:lnTo>
                    <a:lnTo>
                      <a:pt x="1733" y="1786"/>
                    </a:lnTo>
                    <a:lnTo>
                      <a:pt x="1719" y="1792"/>
                    </a:lnTo>
                    <a:lnTo>
                      <a:pt x="1697" y="1803"/>
                    </a:lnTo>
                    <a:lnTo>
                      <a:pt x="1684" y="1806"/>
                    </a:lnTo>
                    <a:lnTo>
                      <a:pt x="1678" y="1827"/>
                    </a:lnTo>
                    <a:lnTo>
                      <a:pt x="1672" y="1843"/>
                    </a:lnTo>
                    <a:lnTo>
                      <a:pt x="1666" y="1858"/>
                    </a:lnTo>
                    <a:lnTo>
                      <a:pt x="1660" y="1868"/>
                    </a:lnTo>
                    <a:lnTo>
                      <a:pt x="1651" y="1878"/>
                    </a:lnTo>
                    <a:lnTo>
                      <a:pt x="1624" y="1905"/>
                    </a:lnTo>
                    <a:lnTo>
                      <a:pt x="1597" y="1932"/>
                    </a:lnTo>
                    <a:lnTo>
                      <a:pt x="1586" y="1941"/>
                    </a:lnTo>
                    <a:lnTo>
                      <a:pt x="1577" y="1948"/>
                    </a:lnTo>
                    <a:lnTo>
                      <a:pt x="1527" y="1970"/>
                    </a:lnTo>
                    <a:lnTo>
                      <a:pt x="1559" y="2000"/>
                    </a:lnTo>
                    <a:lnTo>
                      <a:pt x="1555" y="2003"/>
                    </a:lnTo>
                    <a:lnTo>
                      <a:pt x="1546" y="2011"/>
                    </a:lnTo>
                    <a:lnTo>
                      <a:pt x="1531" y="2020"/>
                    </a:lnTo>
                    <a:lnTo>
                      <a:pt x="1523" y="2025"/>
                    </a:lnTo>
                    <a:lnTo>
                      <a:pt x="1512" y="2028"/>
                    </a:lnTo>
                    <a:lnTo>
                      <a:pt x="1503" y="2031"/>
                    </a:lnTo>
                    <a:lnTo>
                      <a:pt x="1494" y="2035"/>
                    </a:lnTo>
                    <a:lnTo>
                      <a:pt x="1487" y="2040"/>
                    </a:lnTo>
                    <a:lnTo>
                      <a:pt x="1481" y="2046"/>
                    </a:lnTo>
                    <a:lnTo>
                      <a:pt x="1476" y="2053"/>
                    </a:lnTo>
                    <a:lnTo>
                      <a:pt x="1472" y="2059"/>
                    </a:lnTo>
                    <a:lnTo>
                      <a:pt x="1469" y="2067"/>
                    </a:lnTo>
                    <a:lnTo>
                      <a:pt x="1467" y="2073"/>
                    </a:lnTo>
                    <a:lnTo>
                      <a:pt x="1464" y="2080"/>
                    </a:lnTo>
                    <a:lnTo>
                      <a:pt x="1460" y="2086"/>
                    </a:lnTo>
                    <a:lnTo>
                      <a:pt x="1447" y="2097"/>
                    </a:lnTo>
                    <a:lnTo>
                      <a:pt x="1441" y="2103"/>
                    </a:lnTo>
                    <a:lnTo>
                      <a:pt x="1437" y="2112"/>
                    </a:lnTo>
                    <a:lnTo>
                      <a:pt x="1434" y="2123"/>
                    </a:lnTo>
                    <a:lnTo>
                      <a:pt x="1432" y="2135"/>
                    </a:lnTo>
                    <a:lnTo>
                      <a:pt x="1431" y="2165"/>
                    </a:lnTo>
                    <a:lnTo>
                      <a:pt x="1428" y="2197"/>
                    </a:lnTo>
                    <a:lnTo>
                      <a:pt x="1422" y="2222"/>
                    </a:lnTo>
                    <a:lnTo>
                      <a:pt x="1420" y="2231"/>
                    </a:lnTo>
                    <a:lnTo>
                      <a:pt x="1417" y="2239"/>
                    </a:lnTo>
                    <a:lnTo>
                      <a:pt x="1398" y="2266"/>
                    </a:lnTo>
                    <a:lnTo>
                      <a:pt x="1387" y="2284"/>
                    </a:lnTo>
                    <a:lnTo>
                      <a:pt x="1378" y="2299"/>
                    </a:lnTo>
                    <a:lnTo>
                      <a:pt x="1375" y="2307"/>
                    </a:lnTo>
                    <a:lnTo>
                      <a:pt x="1370" y="2314"/>
                    </a:lnTo>
                    <a:lnTo>
                      <a:pt x="1358" y="2328"/>
                    </a:lnTo>
                    <a:lnTo>
                      <a:pt x="1343" y="2341"/>
                    </a:lnTo>
                    <a:lnTo>
                      <a:pt x="1337" y="2343"/>
                    </a:lnTo>
                    <a:lnTo>
                      <a:pt x="1331" y="2343"/>
                    </a:lnTo>
                    <a:lnTo>
                      <a:pt x="1324" y="2341"/>
                    </a:lnTo>
                    <a:lnTo>
                      <a:pt x="1315" y="2338"/>
                    </a:lnTo>
                    <a:lnTo>
                      <a:pt x="1309" y="2334"/>
                    </a:lnTo>
                    <a:lnTo>
                      <a:pt x="1306" y="2329"/>
                    </a:lnTo>
                    <a:lnTo>
                      <a:pt x="1304" y="2326"/>
                    </a:lnTo>
                    <a:lnTo>
                      <a:pt x="1303" y="2320"/>
                    </a:lnTo>
                    <a:lnTo>
                      <a:pt x="1303" y="2314"/>
                    </a:lnTo>
                    <a:lnTo>
                      <a:pt x="1303" y="2177"/>
                    </a:lnTo>
                    <a:lnTo>
                      <a:pt x="1310" y="2005"/>
                    </a:lnTo>
                    <a:lnTo>
                      <a:pt x="1328" y="1964"/>
                    </a:lnTo>
                    <a:lnTo>
                      <a:pt x="1342" y="1935"/>
                    </a:lnTo>
                    <a:lnTo>
                      <a:pt x="1346" y="1923"/>
                    </a:lnTo>
                    <a:lnTo>
                      <a:pt x="1348" y="1916"/>
                    </a:lnTo>
                    <a:lnTo>
                      <a:pt x="1346" y="1902"/>
                    </a:lnTo>
                    <a:lnTo>
                      <a:pt x="1342" y="1881"/>
                    </a:lnTo>
                    <a:lnTo>
                      <a:pt x="1342" y="1869"/>
                    </a:lnTo>
                    <a:lnTo>
                      <a:pt x="1342" y="1857"/>
                    </a:lnTo>
                    <a:lnTo>
                      <a:pt x="1343" y="1845"/>
                    </a:lnTo>
                    <a:lnTo>
                      <a:pt x="1348" y="1836"/>
                    </a:lnTo>
                    <a:lnTo>
                      <a:pt x="1352" y="1825"/>
                    </a:lnTo>
                    <a:lnTo>
                      <a:pt x="1355" y="1813"/>
                    </a:lnTo>
                    <a:lnTo>
                      <a:pt x="1358" y="1800"/>
                    </a:lnTo>
                    <a:lnTo>
                      <a:pt x="1358" y="1783"/>
                    </a:lnTo>
                    <a:lnTo>
                      <a:pt x="1358" y="1753"/>
                    </a:lnTo>
                    <a:lnTo>
                      <a:pt x="1355" y="1729"/>
                    </a:lnTo>
                    <a:lnTo>
                      <a:pt x="1352" y="1708"/>
                    </a:lnTo>
                    <a:lnTo>
                      <a:pt x="1349" y="1697"/>
                    </a:lnTo>
                    <a:lnTo>
                      <a:pt x="1345" y="1686"/>
                    </a:lnTo>
                    <a:lnTo>
                      <a:pt x="1340" y="1677"/>
                    </a:lnTo>
                    <a:lnTo>
                      <a:pt x="1333" y="1670"/>
                    </a:lnTo>
                    <a:lnTo>
                      <a:pt x="1322" y="1664"/>
                    </a:lnTo>
                    <a:lnTo>
                      <a:pt x="1310" y="1659"/>
                    </a:lnTo>
                    <a:lnTo>
                      <a:pt x="1303" y="1658"/>
                    </a:lnTo>
                    <a:lnTo>
                      <a:pt x="1297" y="1655"/>
                    </a:lnTo>
                    <a:lnTo>
                      <a:pt x="1290" y="1650"/>
                    </a:lnTo>
                    <a:lnTo>
                      <a:pt x="1284" y="1646"/>
                    </a:lnTo>
                    <a:lnTo>
                      <a:pt x="1274" y="1634"/>
                    </a:lnTo>
                    <a:lnTo>
                      <a:pt x="1266" y="1620"/>
                    </a:lnTo>
                    <a:lnTo>
                      <a:pt x="1259" y="1606"/>
                    </a:lnTo>
                    <a:lnTo>
                      <a:pt x="1254" y="1594"/>
                    </a:lnTo>
                    <a:lnTo>
                      <a:pt x="1248" y="1575"/>
                    </a:lnTo>
                    <a:lnTo>
                      <a:pt x="1245" y="1570"/>
                    </a:lnTo>
                    <a:lnTo>
                      <a:pt x="1242" y="1564"/>
                    </a:lnTo>
                    <a:lnTo>
                      <a:pt x="1230" y="1554"/>
                    </a:lnTo>
                    <a:lnTo>
                      <a:pt x="1217" y="1540"/>
                    </a:lnTo>
                    <a:lnTo>
                      <a:pt x="1210" y="1531"/>
                    </a:lnTo>
                    <a:lnTo>
                      <a:pt x="1206" y="1522"/>
                    </a:lnTo>
                    <a:lnTo>
                      <a:pt x="1198" y="1502"/>
                    </a:lnTo>
                    <a:lnTo>
                      <a:pt x="1191" y="1484"/>
                    </a:lnTo>
                    <a:lnTo>
                      <a:pt x="1188" y="1475"/>
                    </a:lnTo>
                    <a:lnTo>
                      <a:pt x="1186" y="1466"/>
                    </a:lnTo>
                    <a:lnTo>
                      <a:pt x="1186" y="1457"/>
                    </a:lnTo>
                    <a:lnTo>
                      <a:pt x="1186" y="1449"/>
                    </a:lnTo>
                    <a:lnTo>
                      <a:pt x="1189" y="1440"/>
                    </a:lnTo>
                    <a:lnTo>
                      <a:pt x="1195" y="1431"/>
                    </a:lnTo>
                    <a:lnTo>
                      <a:pt x="1203" y="1424"/>
                    </a:lnTo>
                    <a:lnTo>
                      <a:pt x="1212" y="1415"/>
                    </a:lnTo>
                    <a:lnTo>
                      <a:pt x="1226" y="1404"/>
                    </a:lnTo>
                    <a:lnTo>
                      <a:pt x="1233" y="1400"/>
                    </a:lnTo>
                    <a:lnTo>
                      <a:pt x="1248" y="1357"/>
                    </a:lnTo>
                    <a:lnTo>
                      <a:pt x="1232" y="1353"/>
                    </a:lnTo>
                    <a:lnTo>
                      <a:pt x="1194" y="1339"/>
                    </a:lnTo>
                    <a:lnTo>
                      <a:pt x="1173" y="1329"/>
                    </a:lnTo>
                    <a:lnTo>
                      <a:pt x="1152" y="1318"/>
                    </a:lnTo>
                    <a:lnTo>
                      <a:pt x="1132" y="1306"/>
                    </a:lnTo>
                    <a:lnTo>
                      <a:pt x="1124" y="1298"/>
                    </a:lnTo>
                    <a:lnTo>
                      <a:pt x="1118" y="1292"/>
                    </a:lnTo>
                    <a:lnTo>
                      <a:pt x="1106" y="1279"/>
                    </a:lnTo>
                    <a:lnTo>
                      <a:pt x="1096" y="1270"/>
                    </a:lnTo>
                    <a:lnTo>
                      <a:pt x="1087" y="1264"/>
                    </a:lnTo>
                    <a:lnTo>
                      <a:pt x="1078" y="1261"/>
                    </a:lnTo>
                    <a:lnTo>
                      <a:pt x="1070" y="1258"/>
                    </a:lnTo>
                    <a:lnTo>
                      <a:pt x="1066" y="1258"/>
                    </a:lnTo>
                    <a:lnTo>
                      <a:pt x="1061" y="1258"/>
                    </a:lnTo>
                    <a:lnTo>
                      <a:pt x="1034" y="1218"/>
                    </a:lnTo>
                    <a:lnTo>
                      <a:pt x="980" y="1218"/>
                    </a:lnTo>
                    <a:lnTo>
                      <a:pt x="966" y="1217"/>
                    </a:lnTo>
                    <a:lnTo>
                      <a:pt x="949" y="1211"/>
                    </a:lnTo>
                    <a:lnTo>
                      <a:pt x="931" y="1203"/>
                    </a:lnTo>
                    <a:lnTo>
                      <a:pt x="912" y="1193"/>
                    </a:lnTo>
                    <a:lnTo>
                      <a:pt x="893" y="1181"/>
                    </a:lnTo>
                    <a:lnTo>
                      <a:pt x="878" y="1169"/>
                    </a:lnTo>
                    <a:lnTo>
                      <a:pt x="868" y="1157"/>
                    </a:lnTo>
                    <a:lnTo>
                      <a:pt x="863" y="1152"/>
                    </a:lnTo>
                    <a:lnTo>
                      <a:pt x="862" y="1146"/>
                    </a:lnTo>
                    <a:lnTo>
                      <a:pt x="860" y="1137"/>
                    </a:lnTo>
                    <a:lnTo>
                      <a:pt x="862" y="1126"/>
                    </a:lnTo>
                    <a:lnTo>
                      <a:pt x="866" y="1117"/>
                    </a:lnTo>
                    <a:lnTo>
                      <a:pt x="872" y="1110"/>
                    </a:lnTo>
                    <a:lnTo>
                      <a:pt x="883" y="1098"/>
                    </a:lnTo>
                    <a:lnTo>
                      <a:pt x="887" y="1093"/>
                    </a:lnTo>
                    <a:lnTo>
                      <a:pt x="886" y="1093"/>
                    </a:lnTo>
                    <a:lnTo>
                      <a:pt x="884" y="1095"/>
                    </a:lnTo>
                    <a:lnTo>
                      <a:pt x="880" y="1095"/>
                    </a:lnTo>
                    <a:lnTo>
                      <a:pt x="875" y="1093"/>
                    </a:lnTo>
                    <a:lnTo>
                      <a:pt x="869" y="1089"/>
                    </a:lnTo>
                    <a:lnTo>
                      <a:pt x="860" y="1083"/>
                    </a:lnTo>
                    <a:lnTo>
                      <a:pt x="850" y="1074"/>
                    </a:lnTo>
                    <a:lnTo>
                      <a:pt x="826" y="1046"/>
                    </a:lnTo>
                    <a:lnTo>
                      <a:pt x="801" y="1018"/>
                    </a:lnTo>
                    <a:lnTo>
                      <a:pt x="777" y="986"/>
                    </a:lnTo>
                    <a:lnTo>
                      <a:pt x="779" y="997"/>
                    </a:lnTo>
                    <a:lnTo>
                      <a:pt x="785" y="1021"/>
                    </a:lnTo>
                    <a:lnTo>
                      <a:pt x="791" y="1046"/>
                    </a:lnTo>
                    <a:lnTo>
                      <a:pt x="795" y="1057"/>
                    </a:lnTo>
                    <a:lnTo>
                      <a:pt x="800" y="1061"/>
                    </a:lnTo>
                    <a:lnTo>
                      <a:pt x="804" y="1066"/>
                    </a:lnTo>
                    <a:lnTo>
                      <a:pt x="807" y="1071"/>
                    </a:lnTo>
                    <a:lnTo>
                      <a:pt x="815" y="1084"/>
                    </a:lnTo>
                    <a:lnTo>
                      <a:pt x="816" y="1089"/>
                    </a:lnTo>
                    <a:lnTo>
                      <a:pt x="816" y="1093"/>
                    </a:lnTo>
                    <a:lnTo>
                      <a:pt x="815" y="1096"/>
                    </a:lnTo>
                    <a:lnTo>
                      <a:pt x="812" y="1096"/>
                    </a:lnTo>
                    <a:lnTo>
                      <a:pt x="806" y="1093"/>
                    </a:lnTo>
                    <a:lnTo>
                      <a:pt x="798" y="1087"/>
                    </a:lnTo>
                    <a:lnTo>
                      <a:pt x="782" y="1068"/>
                    </a:lnTo>
                    <a:lnTo>
                      <a:pt x="762" y="1043"/>
                    </a:lnTo>
                    <a:lnTo>
                      <a:pt x="742" y="1022"/>
                    </a:lnTo>
                    <a:lnTo>
                      <a:pt x="702" y="974"/>
                    </a:lnTo>
                    <a:lnTo>
                      <a:pt x="681" y="947"/>
                    </a:lnTo>
                    <a:lnTo>
                      <a:pt x="661" y="921"/>
                    </a:lnTo>
                    <a:lnTo>
                      <a:pt x="647" y="900"/>
                    </a:lnTo>
                    <a:lnTo>
                      <a:pt x="644" y="892"/>
                    </a:lnTo>
                    <a:lnTo>
                      <a:pt x="643" y="886"/>
                    </a:lnTo>
                    <a:lnTo>
                      <a:pt x="643" y="882"/>
                    </a:lnTo>
                    <a:lnTo>
                      <a:pt x="641" y="877"/>
                    </a:lnTo>
                    <a:lnTo>
                      <a:pt x="635" y="873"/>
                    </a:lnTo>
                    <a:lnTo>
                      <a:pt x="622" y="864"/>
                    </a:lnTo>
                    <a:lnTo>
                      <a:pt x="616" y="858"/>
                    </a:lnTo>
                    <a:lnTo>
                      <a:pt x="613" y="855"/>
                    </a:lnTo>
                    <a:lnTo>
                      <a:pt x="613" y="850"/>
                    </a:lnTo>
                    <a:lnTo>
                      <a:pt x="613" y="844"/>
                    </a:lnTo>
                    <a:lnTo>
                      <a:pt x="613" y="837"/>
                    </a:lnTo>
                    <a:lnTo>
                      <a:pt x="616" y="827"/>
                    </a:lnTo>
                    <a:lnTo>
                      <a:pt x="620" y="817"/>
                    </a:lnTo>
                    <a:lnTo>
                      <a:pt x="625" y="805"/>
                    </a:lnTo>
                    <a:lnTo>
                      <a:pt x="626" y="794"/>
                    </a:lnTo>
                    <a:lnTo>
                      <a:pt x="628" y="785"/>
                    </a:lnTo>
                    <a:lnTo>
                      <a:pt x="628" y="776"/>
                    </a:lnTo>
                    <a:lnTo>
                      <a:pt x="628" y="767"/>
                    </a:lnTo>
                    <a:lnTo>
                      <a:pt x="626" y="760"/>
                    </a:lnTo>
                    <a:lnTo>
                      <a:pt x="620" y="746"/>
                    </a:lnTo>
                    <a:lnTo>
                      <a:pt x="614" y="735"/>
                    </a:lnTo>
                    <a:lnTo>
                      <a:pt x="608" y="728"/>
                    </a:lnTo>
                    <a:lnTo>
                      <a:pt x="601" y="720"/>
                    </a:lnTo>
                    <a:lnTo>
                      <a:pt x="601" y="675"/>
                    </a:lnTo>
                    <a:lnTo>
                      <a:pt x="593" y="633"/>
                    </a:lnTo>
                    <a:lnTo>
                      <a:pt x="543" y="571"/>
                    </a:lnTo>
                    <a:lnTo>
                      <a:pt x="531" y="521"/>
                    </a:lnTo>
                    <a:lnTo>
                      <a:pt x="489" y="464"/>
                    </a:lnTo>
                    <a:lnTo>
                      <a:pt x="428" y="406"/>
                    </a:lnTo>
                    <a:lnTo>
                      <a:pt x="394" y="396"/>
                    </a:lnTo>
                    <a:lnTo>
                      <a:pt x="347" y="396"/>
                    </a:lnTo>
                    <a:lnTo>
                      <a:pt x="324" y="369"/>
                    </a:lnTo>
                    <a:lnTo>
                      <a:pt x="290" y="369"/>
                    </a:lnTo>
                    <a:lnTo>
                      <a:pt x="256" y="372"/>
                    </a:lnTo>
                    <a:lnTo>
                      <a:pt x="229" y="361"/>
                    </a:lnTo>
                    <a:lnTo>
                      <a:pt x="210" y="391"/>
                    </a:lnTo>
                    <a:lnTo>
                      <a:pt x="167" y="438"/>
                    </a:lnTo>
                    <a:lnTo>
                      <a:pt x="148" y="471"/>
                    </a:lnTo>
                    <a:lnTo>
                      <a:pt x="102" y="471"/>
                    </a:lnTo>
                    <a:lnTo>
                      <a:pt x="98" y="434"/>
                    </a:lnTo>
                    <a:lnTo>
                      <a:pt x="114" y="403"/>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48" name="Oval 106"/>
              <p:cNvSpPr>
                <a:spLocks noChangeArrowheads="1"/>
              </p:cNvSpPr>
              <p:nvPr/>
            </p:nvSpPr>
            <p:spPr bwMode="auto">
              <a:xfrm>
                <a:off x="7340593" y="3253085"/>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sp>
            <p:nvSpPr>
              <p:cNvPr id="30745" name="Oval 105"/>
              <p:cNvSpPr>
                <a:spLocks noChangeArrowheads="1"/>
              </p:cNvSpPr>
              <p:nvPr/>
            </p:nvSpPr>
            <p:spPr bwMode="auto">
              <a:xfrm>
                <a:off x="6050774" y="1674103"/>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grpSp>
          <p:nvGrpSpPr>
            <p:cNvPr id="8" name="组合 7"/>
            <p:cNvGrpSpPr/>
            <p:nvPr/>
          </p:nvGrpSpPr>
          <p:grpSpPr>
            <a:xfrm>
              <a:off x="6145840" y="1122790"/>
              <a:ext cx="1164277" cy="1075743"/>
              <a:chOff x="6785462" y="845896"/>
              <a:chExt cx="1470873" cy="1359024"/>
            </a:xfrm>
            <a:grpFill/>
            <a:effectLst/>
          </p:grpSpPr>
          <p:sp>
            <p:nvSpPr>
              <p:cNvPr id="30741" name="Freeform 27"/>
              <p:cNvSpPr>
                <a:spLocks/>
              </p:cNvSpPr>
              <p:nvPr/>
            </p:nvSpPr>
            <p:spPr bwMode="auto">
              <a:xfrm>
                <a:off x="7370519" y="2118508"/>
                <a:ext cx="185542" cy="86412"/>
              </a:xfrm>
              <a:custGeom>
                <a:avLst/>
                <a:gdLst/>
                <a:ahLst/>
                <a:cxnLst>
                  <a:cxn ang="0">
                    <a:pos x="12" y="77"/>
                  </a:cxn>
                  <a:cxn ang="0">
                    <a:pos x="0" y="49"/>
                  </a:cxn>
                  <a:cxn ang="0">
                    <a:pos x="8" y="19"/>
                  </a:cxn>
                  <a:cxn ang="0">
                    <a:pos x="58" y="0"/>
                  </a:cxn>
                  <a:cxn ang="0">
                    <a:pos x="124" y="19"/>
                  </a:cxn>
                  <a:cxn ang="0">
                    <a:pos x="112" y="54"/>
                  </a:cxn>
                  <a:cxn ang="0">
                    <a:pos x="62" y="54"/>
                  </a:cxn>
                  <a:cxn ang="0">
                    <a:pos x="56" y="58"/>
                  </a:cxn>
                  <a:cxn ang="0">
                    <a:pos x="42" y="66"/>
                  </a:cxn>
                  <a:cxn ang="0">
                    <a:pos x="35" y="71"/>
                  </a:cxn>
                  <a:cxn ang="0">
                    <a:pos x="26" y="75"/>
                  </a:cxn>
                  <a:cxn ang="0">
                    <a:pos x="18" y="77"/>
                  </a:cxn>
                  <a:cxn ang="0">
                    <a:pos x="12" y="77"/>
                  </a:cxn>
                </a:cxnLst>
                <a:rect l="0" t="0" r="r" b="b"/>
                <a:pathLst>
                  <a:path w="124" h="77">
                    <a:moveTo>
                      <a:pt x="12" y="77"/>
                    </a:moveTo>
                    <a:lnTo>
                      <a:pt x="0" y="49"/>
                    </a:lnTo>
                    <a:lnTo>
                      <a:pt x="8" y="19"/>
                    </a:lnTo>
                    <a:lnTo>
                      <a:pt x="58" y="0"/>
                    </a:lnTo>
                    <a:lnTo>
                      <a:pt x="124" y="19"/>
                    </a:lnTo>
                    <a:lnTo>
                      <a:pt x="112" y="54"/>
                    </a:lnTo>
                    <a:lnTo>
                      <a:pt x="62" y="54"/>
                    </a:lnTo>
                    <a:lnTo>
                      <a:pt x="56" y="58"/>
                    </a:lnTo>
                    <a:lnTo>
                      <a:pt x="42" y="66"/>
                    </a:lnTo>
                    <a:lnTo>
                      <a:pt x="35" y="71"/>
                    </a:lnTo>
                    <a:lnTo>
                      <a:pt x="26" y="75"/>
                    </a:lnTo>
                    <a:lnTo>
                      <a:pt x="18" y="77"/>
                    </a:lnTo>
                    <a:lnTo>
                      <a:pt x="12" y="77"/>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42" name="Freeform 28"/>
              <p:cNvSpPr>
                <a:spLocks/>
              </p:cNvSpPr>
              <p:nvPr/>
            </p:nvSpPr>
            <p:spPr bwMode="auto">
              <a:xfrm>
                <a:off x="6785462" y="1337434"/>
                <a:ext cx="535679" cy="475826"/>
              </a:xfrm>
              <a:custGeom>
                <a:avLst/>
                <a:gdLst/>
                <a:ahLst/>
                <a:cxnLst>
                  <a:cxn ang="0">
                    <a:pos x="234" y="389"/>
                  </a:cxn>
                  <a:cxn ang="0">
                    <a:pos x="181" y="339"/>
                  </a:cxn>
                  <a:cxn ang="0">
                    <a:pos x="132" y="279"/>
                  </a:cxn>
                  <a:cxn ang="0">
                    <a:pos x="189" y="205"/>
                  </a:cxn>
                  <a:cxn ang="0">
                    <a:pos x="104" y="148"/>
                  </a:cxn>
                  <a:cxn ang="0">
                    <a:pos x="0" y="68"/>
                  </a:cxn>
                  <a:cxn ang="0">
                    <a:pos x="62" y="95"/>
                  </a:cxn>
                  <a:cxn ang="0">
                    <a:pos x="59" y="84"/>
                  </a:cxn>
                  <a:cxn ang="0">
                    <a:pos x="61" y="78"/>
                  </a:cxn>
                  <a:cxn ang="0">
                    <a:pos x="67" y="75"/>
                  </a:cxn>
                  <a:cxn ang="0">
                    <a:pos x="70" y="72"/>
                  </a:cxn>
                  <a:cxn ang="0">
                    <a:pos x="68" y="54"/>
                  </a:cxn>
                  <a:cxn ang="0">
                    <a:pos x="61" y="21"/>
                  </a:cxn>
                  <a:cxn ang="0">
                    <a:pos x="64" y="7"/>
                  </a:cxn>
                  <a:cxn ang="0">
                    <a:pos x="80" y="1"/>
                  </a:cxn>
                  <a:cxn ang="0">
                    <a:pos x="91" y="3"/>
                  </a:cxn>
                  <a:cxn ang="0">
                    <a:pos x="94" y="13"/>
                  </a:cxn>
                  <a:cxn ang="0">
                    <a:pos x="92" y="41"/>
                  </a:cxn>
                  <a:cxn ang="0">
                    <a:pos x="98" y="57"/>
                  </a:cxn>
                  <a:cxn ang="0">
                    <a:pos x="106" y="62"/>
                  </a:cxn>
                  <a:cxn ang="0">
                    <a:pos x="116" y="63"/>
                  </a:cxn>
                  <a:cxn ang="0">
                    <a:pos x="138" y="62"/>
                  </a:cxn>
                  <a:cxn ang="0">
                    <a:pos x="151" y="56"/>
                  </a:cxn>
                  <a:cxn ang="0">
                    <a:pos x="162" y="48"/>
                  </a:cxn>
                  <a:cxn ang="0">
                    <a:pos x="251" y="77"/>
                  </a:cxn>
                  <a:cxn ang="0">
                    <a:pos x="267" y="98"/>
                  </a:cxn>
                  <a:cxn ang="0">
                    <a:pos x="275" y="117"/>
                  </a:cxn>
                  <a:cxn ang="0">
                    <a:pos x="280" y="181"/>
                  </a:cxn>
                  <a:cxn ang="0">
                    <a:pos x="338" y="220"/>
                  </a:cxn>
                  <a:cxn ang="0">
                    <a:pos x="326" y="294"/>
                  </a:cxn>
                  <a:cxn ang="0">
                    <a:pos x="281" y="267"/>
                  </a:cxn>
                  <a:cxn ang="0">
                    <a:pos x="281" y="291"/>
                  </a:cxn>
                  <a:cxn ang="0">
                    <a:pos x="284" y="308"/>
                  </a:cxn>
                  <a:cxn ang="0">
                    <a:pos x="290" y="315"/>
                  </a:cxn>
                  <a:cxn ang="0">
                    <a:pos x="302" y="318"/>
                  </a:cxn>
                  <a:cxn ang="0">
                    <a:pos x="308" y="323"/>
                  </a:cxn>
                  <a:cxn ang="0">
                    <a:pos x="311" y="332"/>
                  </a:cxn>
                  <a:cxn ang="0">
                    <a:pos x="311" y="364"/>
                  </a:cxn>
                  <a:cxn ang="0">
                    <a:pos x="305" y="380"/>
                  </a:cxn>
                  <a:cxn ang="0">
                    <a:pos x="295" y="392"/>
                  </a:cxn>
                  <a:cxn ang="0">
                    <a:pos x="292" y="424"/>
                  </a:cxn>
                </a:cxnLst>
                <a:rect l="0" t="0" r="r" b="b"/>
                <a:pathLst>
                  <a:path w="358" h="424">
                    <a:moveTo>
                      <a:pt x="261" y="424"/>
                    </a:moveTo>
                    <a:lnTo>
                      <a:pt x="234" y="389"/>
                    </a:lnTo>
                    <a:lnTo>
                      <a:pt x="231" y="362"/>
                    </a:lnTo>
                    <a:lnTo>
                      <a:pt x="181" y="339"/>
                    </a:lnTo>
                    <a:lnTo>
                      <a:pt x="142" y="302"/>
                    </a:lnTo>
                    <a:lnTo>
                      <a:pt x="132" y="279"/>
                    </a:lnTo>
                    <a:lnTo>
                      <a:pt x="174" y="262"/>
                    </a:lnTo>
                    <a:lnTo>
                      <a:pt x="189" y="205"/>
                    </a:lnTo>
                    <a:lnTo>
                      <a:pt x="177" y="140"/>
                    </a:lnTo>
                    <a:lnTo>
                      <a:pt x="104" y="148"/>
                    </a:lnTo>
                    <a:lnTo>
                      <a:pt x="47" y="125"/>
                    </a:lnTo>
                    <a:lnTo>
                      <a:pt x="0" y="68"/>
                    </a:lnTo>
                    <a:lnTo>
                      <a:pt x="24" y="25"/>
                    </a:lnTo>
                    <a:lnTo>
                      <a:pt x="62" y="95"/>
                    </a:lnTo>
                    <a:lnTo>
                      <a:pt x="61" y="92"/>
                    </a:lnTo>
                    <a:lnTo>
                      <a:pt x="59" y="84"/>
                    </a:lnTo>
                    <a:lnTo>
                      <a:pt x="59" y="81"/>
                    </a:lnTo>
                    <a:lnTo>
                      <a:pt x="61" y="78"/>
                    </a:lnTo>
                    <a:lnTo>
                      <a:pt x="62" y="77"/>
                    </a:lnTo>
                    <a:lnTo>
                      <a:pt x="67" y="75"/>
                    </a:lnTo>
                    <a:lnTo>
                      <a:pt x="68" y="75"/>
                    </a:lnTo>
                    <a:lnTo>
                      <a:pt x="70" y="72"/>
                    </a:lnTo>
                    <a:lnTo>
                      <a:pt x="70" y="65"/>
                    </a:lnTo>
                    <a:lnTo>
                      <a:pt x="68" y="54"/>
                    </a:lnTo>
                    <a:lnTo>
                      <a:pt x="67" y="42"/>
                    </a:lnTo>
                    <a:lnTo>
                      <a:pt x="61" y="21"/>
                    </a:lnTo>
                    <a:lnTo>
                      <a:pt x="59" y="10"/>
                    </a:lnTo>
                    <a:lnTo>
                      <a:pt x="64" y="7"/>
                    </a:lnTo>
                    <a:lnTo>
                      <a:pt x="74" y="3"/>
                    </a:lnTo>
                    <a:lnTo>
                      <a:pt x="80" y="1"/>
                    </a:lnTo>
                    <a:lnTo>
                      <a:pt x="86" y="0"/>
                    </a:lnTo>
                    <a:lnTo>
                      <a:pt x="91" y="3"/>
                    </a:lnTo>
                    <a:lnTo>
                      <a:pt x="92" y="6"/>
                    </a:lnTo>
                    <a:lnTo>
                      <a:pt x="94" y="13"/>
                    </a:lnTo>
                    <a:lnTo>
                      <a:pt x="94" y="22"/>
                    </a:lnTo>
                    <a:lnTo>
                      <a:pt x="92" y="41"/>
                    </a:lnTo>
                    <a:lnTo>
                      <a:pt x="94" y="50"/>
                    </a:lnTo>
                    <a:lnTo>
                      <a:pt x="98" y="57"/>
                    </a:lnTo>
                    <a:lnTo>
                      <a:pt x="101" y="60"/>
                    </a:lnTo>
                    <a:lnTo>
                      <a:pt x="106" y="62"/>
                    </a:lnTo>
                    <a:lnTo>
                      <a:pt x="110" y="63"/>
                    </a:lnTo>
                    <a:lnTo>
                      <a:pt x="116" y="63"/>
                    </a:lnTo>
                    <a:lnTo>
                      <a:pt x="127" y="63"/>
                    </a:lnTo>
                    <a:lnTo>
                      <a:pt x="138" y="62"/>
                    </a:lnTo>
                    <a:lnTo>
                      <a:pt x="145" y="59"/>
                    </a:lnTo>
                    <a:lnTo>
                      <a:pt x="151" y="56"/>
                    </a:lnTo>
                    <a:lnTo>
                      <a:pt x="160" y="51"/>
                    </a:lnTo>
                    <a:lnTo>
                      <a:pt x="162" y="48"/>
                    </a:lnTo>
                    <a:lnTo>
                      <a:pt x="246" y="71"/>
                    </a:lnTo>
                    <a:lnTo>
                      <a:pt x="251" y="77"/>
                    </a:lnTo>
                    <a:lnTo>
                      <a:pt x="261" y="89"/>
                    </a:lnTo>
                    <a:lnTo>
                      <a:pt x="267" y="98"/>
                    </a:lnTo>
                    <a:lnTo>
                      <a:pt x="272" y="107"/>
                    </a:lnTo>
                    <a:lnTo>
                      <a:pt x="275" y="117"/>
                    </a:lnTo>
                    <a:lnTo>
                      <a:pt x="276" y="130"/>
                    </a:lnTo>
                    <a:lnTo>
                      <a:pt x="280" y="181"/>
                    </a:lnTo>
                    <a:lnTo>
                      <a:pt x="281" y="210"/>
                    </a:lnTo>
                    <a:lnTo>
                      <a:pt x="338" y="220"/>
                    </a:lnTo>
                    <a:lnTo>
                      <a:pt x="358" y="287"/>
                    </a:lnTo>
                    <a:lnTo>
                      <a:pt x="326" y="294"/>
                    </a:lnTo>
                    <a:lnTo>
                      <a:pt x="308" y="279"/>
                    </a:lnTo>
                    <a:lnTo>
                      <a:pt x="281" y="267"/>
                    </a:lnTo>
                    <a:lnTo>
                      <a:pt x="281" y="274"/>
                    </a:lnTo>
                    <a:lnTo>
                      <a:pt x="281" y="291"/>
                    </a:lnTo>
                    <a:lnTo>
                      <a:pt x="283" y="299"/>
                    </a:lnTo>
                    <a:lnTo>
                      <a:pt x="284" y="308"/>
                    </a:lnTo>
                    <a:lnTo>
                      <a:pt x="287" y="314"/>
                    </a:lnTo>
                    <a:lnTo>
                      <a:pt x="290" y="315"/>
                    </a:lnTo>
                    <a:lnTo>
                      <a:pt x="292" y="317"/>
                    </a:lnTo>
                    <a:lnTo>
                      <a:pt x="302" y="318"/>
                    </a:lnTo>
                    <a:lnTo>
                      <a:pt x="305" y="320"/>
                    </a:lnTo>
                    <a:lnTo>
                      <a:pt x="308" y="323"/>
                    </a:lnTo>
                    <a:lnTo>
                      <a:pt x="310" y="326"/>
                    </a:lnTo>
                    <a:lnTo>
                      <a:pt x="311" y="332"/>
                    </a:lnTo>
                    <a:lnTo>
                      <a:pt x="311" y="351"/>
                    </a:lnTo>
                    <a:lnTo>
                      <a:pt x="311" y="364"/>
                    </a:lnTo>
                    <a:lnTo>
                      <a:pt x="308" y="373"/>
                    </a:lnTo>
                    <a:lnTo>
                      <a:pt x="305" y="380"/>
                    </a:lnTo>
                    <a:lnTo>
                      <a:pt x="302" y="385"/>
                    </a:lnTo>
                    <a:lnTo>
                      <a:pt x="295" y="392"/>
                    </a:lnTo>
                    <a:lnTo>
                      <a:pt x="292" y="394"/>
                    </a:lnTo>
                    <a:lnTo>
                      <a:pt x="292" y="424"/>
                    </a:lnTo>
                    <a:lnTo>
                      <a:pt x="261" y="424"/>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43" name="Freeform 29"/>
              <p:cNvSpPr>
                <a:spLocks/>
              </p:cNvSpPr>
              <p:nvPr/>
            </p:nvSpPr>
            <p:spPr bwMode="auto">
              <a:xfrm>
                <a:off x="7078739" y="845896"/>
                <a:ext cx="1177596" cy="1011131"/>
              </a:xfrm>
              <a:custGeom>
                <a:avLst/>
                <a:gdLst/>
                <a:ahLst/>
                <a:cxnLst>
                  <a:cxn ang="0">
                    <a:pos x="292" y="732"/>
                  </a:cxn>
                  <a:cxn ang="0">
                    <a:pos x="295" y="509"/>
                  </a:cxn>
                  <a:cxn ang="0">
                    <a:pos x="230" y="379"/>
                  </a:cxn>
                  <a:cxn ang="0">
                    <a:pos x="62" y="269"/>
                  </a:cxn>
                  <a:cxn ang="0">
                    <a:pos x="0" y="192"/>
                  </a:cxn>
                  <a:cxn ang="0">
                    <a:pos x="4" y="169"/>
                  </a:cxn>
                  <a:cxn ang="0">
                    <a:pos x="17" y="149"/>
                  </a:cxn>
                  <a:cxn ang="0">
                    <a:pos x="31" y="145"/>
                  </a:cxn>
                  <a:cxn ang="0">
                    <a:pos x="100" y="134"/>
                  </a:cxn>
                  <a:cxn ang="0">
                    <a:pos x="183" y="83"/>
                  </a:cxn>
                  <a:cxn ang="0">
                    <a:pos x="219" y="53"/>
                  </a:cxn>
                  <a:cxn ang="0">
                    <a:pos x="247" y="39"/>
                  </a:cxn>
                  <a:cxn ang="0">
                    <a:pos x="280" y="36"/>
                  </a:cxn>
                  <a:cxn ang="0">
                    <a:pos x="334" y="27"/>
                  </a:cxn>
                  <a:cxn ang="0">
                    <a:pos x="372" y="45"/>
                  </a:cxn>
                  <a:cxn ang="0">
                    <a:pos x="402" y="65"/>
                  </a:cxn>
                  <a:cxn ang="0">
                    <a:pos x="437" y="59"/>
                  </a:cxn>
                  <a:cxn ang="0">
                    <a:pos x="456" y="45"/>
                  </a:cxn>
                  <a:cxn ang="0">
                    <a:pos x="484" y="30"/>
                  </a:cxn>
                  <a:cxn ang="0">
                    <a:pos x="541" y="20"/>
                  </a:cxn>
                  <a:cxn ang="0">
                    <a:pos x="625" y="3"/>
                  </a:cxn>
                  <a:cxn ang="0">
                    <a:pos x="671" y="0"/>
                  </a:cxn>
                  <a:cxn ang="0">
                    <a:pos x="698" y="5"/>
                  </a:cxn>
                  <a:cxn ang="0">
                    <a:pos x="705" y="15"/>
                  </a:cxn>
                  <a:cxn ang="0">
                    <a:pos x="704" y="35"/>
                  </a:cxn>
                  <a:cxn ang="0">
                    <a:pos x="712" y="63"/>
                  </a:cxn>
                  <a:cxn ang="0">
                    <a:pos x="754" y="128"/>
                  </a:cxn>
                  <a:cxn ang="0">
                    <a:pos x="784" y="195"/>
                  </a:cxn>
                  <a:cxn ang="0">
                    <a:pos x="787" y="223"/>
                  </a:cxn>
                  <a:cxn ang="0">
                    <a:pos x="779" y="232"/>
                  </a:cxn>
                  <a:cxn ang="0">
                    <a:pos x="751" y="235"/>
                  </a:cxn>
                  <a:cxn ang="0">
                    <a:pos x="739" y="258"/>
                  </a:cxn>
                  <a:cxn ang="0">
                    <a:pos x="736" y="471"/>
                  </a:cxn>
                  <a:cxn ang="0">
                    <a:pos x="736" y="551"/>
                  </a:cxn>
                  <a:cxn ang="0">
                    <a:pos x="727" y="595"/>
                  </a:cxn>
                  <a:cxn ang="0">
                    <a:pos x="713" y="605"/>
                  </a:cxn>
                  <a:cxn ang="0">
                    <a:pos x="650" y="617"/>
                  </a:cxn>
                  <a:cxn ang="0">
                    <a:pos x="618" y="635"/>
                  </a:cxn>
                  <a:cxn ang="0">
                    <a:pos x="576" y="664"/>
                  </a:cxn>
                  <a:cxn ang="0">
                    <a:pos x="544" y="685"/>
                  </a:cxn>
                  <a:cxn ang="0">
                    <a:pos x="529" y="712"/>
                  </a:cxn>
                  <a:cxn ang="0">
                    <a:pos x="508" y="717"/>
                  </a:cxn>
                  <a:cxn ang="0">
                    <a:pos x="490" y="746"/>
                  </a:cxn>
                  <a:cxn ang="0">
                    <a:pos x="465" y="795"/>
                  </a:cxn>
                  <a:cxn ang="0">
                    <a:pos x="461" y="863"/>
                  </a:cxn>
                  <a:cxn ang="0">
                    <a:pos x="459" y="895"/>
                  </a:cxn>
                  <a:cxn ang="0">
                    <a:pos x="434" y="900"/>
                  </a:cxn>
                  <a:cxn ang="0">
                    <a:pos x="384" y="900"/>
                  </a:cxn>
                </a:cxnLst>
                <a:rect l="0" t="0" r="r" b="b"/>
                <a:pathLst>
                  <a:path w="787" h="901">
                    <a:moveTo>
                      <a:pt x="369" y="850"/>
                    </a:moveTo>
                    <a:lnTo>
                      <a:pt x="330" y="782"/>
                    </a:lnTo>
                    <a:lnTo>
                      <a:pt x="292" y="732"/>
                    </a:lnTo>
                    <a:lnTo>
                      <a:pt x="292" y="648"/>
                    </a:lnTo>
                    <a:lnTo>
                      <a:pt x="295" y="568"/>
                    </a:lnTo>
                    <a:lnTo>
                      <a:pt x="295" y="509"/>
                    </a:lnTo>
                    <a:lnTo>
                      <a:pt x="257" y="536"/>
                    </a:lnTo>
                    <a:lnTo>
                      <a:pt x="257" y="479"/>
                    </a:lnTo>
                    <a:lnTo>
                      <a:pt x="230" y="379"/>
                    </a:lnTo>
                    <a:lnTo>
                      <a:pt x="200" y="318"/>
                    </a:lnTo>
                    <a:lnTo>
                      <a:pt x="127" y="302"/>
                    </a:lnTo>
                    <a:lnTo>
                      <a:pt x="62" y="269"/>
                    </a:lnTo>
                    <a:lnTo>
                      <a:pt x="23" y="242"/>
                    </a:lnTo>
                    <a:lnTo>
                      <a:pt x="62" y="229"/>
                    </a:lnTo>
                    <a:lnTo>
                      <a:pt x="0" y="192"/>
                    </a:lnTo>
                    <a:lnTo>
                      <a:pt x="0" y="184"/>
                    </a:lnTo>
                    <a:lnTo>
                      <a:pt x="2" y="177"/>
                    </a:lnTo>
                    <a:lnTo>
                      <a:pt x="4" y="169"/>
                    </a:lnTo>
                    <a:lnTo>
                      <a:pt x="8" y="160"/>
                    </a:lnTo>
                    <a:lnTo>
                      <a:pt x="13" y="152"/>
                    </a:lnTo>
                    <a:lnTo>
                      <a:pt x="17" y="149"/>
                    </a:lnTo>
                    <a:lnTo>
                      <a:pt x="22" y="148"/>
                    </a:lnTo>
                    <a:lnTo>
                      <a:pt x="26" y="146"/>
                    </a:lnTo>
                    <a:lnTo>
                      <a:pt x="31" y="145"/>
                    </a:lnTo>
                    <a:lnTo>
                      <a:pt x="44" y="145"/>
                    </a:lnTo>
                    <a:lnTo>
                      <a:pt x="62" y="142"/>
                    </a:lnTo>
                    <a:lnTo>
                      <a:pt x="100" y="134"/>
                    </a:lnTo>
                    <a:lnTo>
                      <a:pt x="145" y="122"/>
                    </a:lnTo>
                    <a:lnTo>
                      <a:pt x="167" y="101"/>
                    </a:lnTo>
                    <a:lnTo>
                      <a:pt x="183" y="83"/>
                    </a:lnTo>
                    <a:lnTo>
                      <a:pt x="195" y="72"/>
                    </a:lnTo>
                    <a:lnTo>
                      <a:pt x="206" y="63"/>
                    </a:lnTo>
                    <a:lnTo>
                      <a:pt x="219" y="53"/>
                    </a:lnTo>
                    <a:lnTo>
                      <a:pt x="227" y="47"/>
                    </a:lnTo>
                    <a:lnTo>
                      <a:pt x="236" y="42"/>
                    </a:lnTo>
                    <a:lnTo>
                      <a:pt x="247" y="39"/>
                    </a:lnTo>
                    <a:lnTo>
                      <a:pt x="257" y="38"/>
                    </a:lnTo>
                    <a:lnTo>
                      <a:pt x="268" y="38"/>
                    </a:lnTo>
                    <a:lnTo>
                      <a:pt x="280" y="36"/>
                    </a:lnTo>
                    <a:lnTo>
                      <a:pt x="299" y="32"/>
                    </a:lnTo>
                    <a:lnTo>
                      <a:pt x="318" y="29"/>
                    </a:lnTo>
                    <a:lnTo>
                      <a:pt x="334" y="27"/>
                    </a:lnTo>
                    <a:lnTo>
                      <a:pt x="342" y="29"/>
                    </a:lnTo>
                    <a:lnTo>
                      <a:pt x="351" y="33"/>
                    </a:lnTo>
                    <a:lnTo>
                      <a:pt x="372" y="45"/>
                    </a:lnTo>
                    <a:lnTo>
                      <a:pt x="390" y="59"/>
                    </a:lnTo>
                    <a:lnTo>
                      <a:pt x="398" y="63"/>
                    </a:lnTo>
                    <a:lnTo>
                      <a:pt x="402" y="65"/>
                    </a:lnTo>
                    <a:lnTo>
                      <a:pt x="414" y="63"/>
                    </a:lnTo>
                    <a:lnTo>
                      <a:pt x="429" y="62"/>
                    </a:lnTo>
                    <a:lnTo>
                      <a:pt x="437" y="59"/>
                    </a:lnTo>
                    <a:lnTo>
                      <a:pt x="444" y="56"/>
                    </a:lnTo>
                    <a:lnTo>
                      <a:pt x="452" y="51"/>
                    </a:lnTo>
                    <a:lnTo>
                      <a:pt x="456" y="45"/>
                    </a:lnTo>
                    <a:lnTo>
                      <a:pt x="462" y="41"/>
                    </a:lnTo>
                    <a:lnTo>
                      <a:pt x="471" y="35"/>
                    </a:lnTo>
                    <a:lnTo>
                      <a:pt x="484" y="30"/>
                    </a:lnTo>
                    <a:lnTo>
                      <a:pt x="496" y="27"/>
                    </a:lnTo>
                    <a:lnTo>
                      <a:pt x="521" y="21"/>
                    </a:lnTo>
                    <a:lnTo>
                      <a:pt x="541" y="20"/>
                    </a:lnTo>
                    <a:lnTo>
                      <a:pt x="559" y="17"/>
                    </a:lnTo>
                    <a:lnTo>
                      <a:pt x="583" y="12"/>
                    </a:lnTo>
                    <a:lnTo>
                      <a:pt x="625" y="3"/>
                    </a:lnTo>
                    <a:lnTo>
                      <a:pt x="645" y="0"/>
                    </a:lnTo>
                    <a:lnTo>
                      <a:pt x="657" y="0"/>
                    </a:lnTo>
                    <a:lnTo>
                      <a:pt x="671" y="0"/>
                    </a:lnTo>
                    <a:lnTo>
                      <a:pt x="683" y="0"/>
                    </a:lnTo>
                    <a:lnTo>
                      <a:pt x="693" y="3"/>
                    </a:lnTo>
                    <a:lnTo>
                      <a:pt x="698" y="5"/>
                    </a:lnTo>
                    <a:lnTo>
                      <a:pt x="701" y="8"/>
                    </a:lnTo>
                    <a:lnTo>
                      <a:pt x="704" y="11"/>
                    </a:lnTo>
                    <a:lnTo>
                      <a:pt x="705" y="15"/>
                    </a:lnTo>
                    <a:lnTo>
                      <a:pt x="705" y="23"/>
                    </a:lnTo>
                    <a:lnTo>
                      <a:pt x="705" y="29"/>
                    </a:lnTo>
                    <a:lnTo>
                      <a:pt x="704" y="35"/>
                    </a:lnTo>
                    <a:lnTo>
                      <a:pt x="704" y="42"/>
                    </a:lnTo>
                    <a:lnTo>
                      <a:pt x="705" y="51"/>
                    </a:lnTo>
                    <a:lnTo>
                      <a:pt x="712" y="63"/>
                    </a:lnTo>
                    <a:lnTo>
                      <a:pt x="721" y="80"/>
                    </a:lnTo>
                    <a:lnTo>
                      <a:pt x="736" y="103"/>
                    </a:lnTo>
                    <a:lnTo>
                      <a:pt x="754" y="128"/>
                    </a:lnTo>
                    <a:lnTo>
                      <a:pt x="767" y="152"/>
                    </a:lnTo>
                    <a:lnTo>
                      <a:pt x="778" y="175"/>
                    </a:lnTo>
                    <a:lnTo>
                      <a:pt x="784" y="195"/>
                    </a:lnTo>
                    <a:lnTo>
                      <a:pt x="787" y="210"/>
                    </a:lnTo>
                    <a:lnTo>
                      <a:pt x="787" y="217"/>
                    </a:lnTo>
                    <a:lnTo>
                      <a:pt x="787" y="223"/>
                    </a:lnTo>
                    <a:lnTo>
                      <a:pt x="785" y="228"/>
                    </a:lnTo>
                    <a:lnTo>
                      <a:pt x="782" y="231"/>
                    </a:lnTo>
                    <a:lnTo>
                      <a:pt x="779" y="232"/>
                    </a:lnTo>
                    <a:lnTo>
                      <a:pt x="775" y="234"/>
                    </a:lnTo>
                    <a:lnTo>
                      <a:pt x="757" y="234"/>
                    </a:lnTo>
                    <a:lnTo>
                      <a:pt x="751" y="235"/>
                    </a:lnTo>
                    <a:lnTo>
                      <a:pt x="745" y="238"/>
                    </a:lnTo>
                    <a:lnTo>
                      <a:pt x="742" y="246"/>
                    </a:lnTo>
                    <a:lnTo>
                      <a:pt x="739" y="258"/>
                    </a:lnTo>
                    <a:lnTo>
                      <a:pt x="737" y="275"/>
                    </a:lnTo>
                    <a:lnTo>
                      <a:pt x="736" y="299"/>
                    </a:lnTo>
                    <a:lnTo>
                      <a:pt x="736" y="471"/>
                    </a:lnTo>
                    <a:lnTo>
                      <a:pt x="737" y="507"/>
                    </a:lnTo>
                    <a:lnTo>
                      <a:pt x="737" y="530"/>
                    </a:lnTo>
                    <a:lnTo>
                      <a:pt x="736" y="551"/>
                    </a:lnTo>
                    <a:lnTo>
                      <a:pt x="734" y="571"/>
                    </a:lnTo>
                    <a:lnTo>
                      <a:pt x="730" y="589"/>
                    </a:lnTo>
                    <a:lnTo>
                      <a:pt x="727" y="595"/>
                    </a:lnTo>
                    <a:lnTo>
                      <a:pt x="724" y="599"/>
                    </a:lnTo>
                    <a:lnTo>
                      <a:pt x="719" y="604"/>
                    </a:lnTo>
                    <a:lnTo>
                      <a:pt x="713" y="605"/>
                    </a:lnTo>
                    <a:lnTo>
                      <a:pt x="689" y="608"/>
                    </a:lnTo>
                    <a:lnTo>
                      <a:pt x="662" y="613"/>
                    </a:lnTo>
                    <a:lnTo>
                      <a:pt x="650" y="617"/>
                    </a:lnTo>
                    <a:lnTo>
                      <a:pt x="638" y="622"/>
                    </a:lnTo>
                    <a:lnTo>
                      <a:pt x="627" y="628"/>
                    </a:lnTo>
                    <a:lnTo>
                      <a:pt x="618" y="635"/>
                    </a:lnTo>
                    <a:lnTo>
                      <a:pt x="607" y="645"/>
                    </a:lnTo>
                    <a:lnTo>
                      <a:pt x="597" y="651"/>
                    </a:lnTo>
                    <a:lnTo>
                      <a:pt x="576" y="664"/>
                    </a:lnTo>
                    <a:lnTo>
                      <a:pt x="556" y="675"/>
                    </a:lnTo>
                    <a:lnTo>
                      <a:pt x="548" y="681"/>
                    </a:lnTo>
                    <a:lnTo>
                      <a:pt x="544" y="685"/>
                    </a:lnTo>
                    <a:lnTo>
                      <a:pt x="536" y="705"/>
                    </a:lnTo>
                    <a:lnTo>
                      <a:pt x="533" y="712"/>
                    </a:lnTo>
                    <a:lnTo>
                      <a:pt x="529" y="712"/>
                    </a:lnTo>
                    <a:lnTo>
                      <a:pt x="518" y="712"/>
                    </a:lnTo>
                    <a:lnTo>
                      <a:pt x="512" y="714"/>
                    </a:lnTo>
                    <a:lnTo>
                      <a:pt x="508" y="717"/>
                    </a:lnTo>
                    <a:lnTo>
                      <a:pt x="502" y="722"/>
                    </a:lnTo>
                    <a:lnTo>
                      <a:pt x="499" y="728"/>
                    </a:lnTo>
                    <a:lnTo>
                      <a:pt x="490" y="746"/>
                    </a:lnTo>
                    <a:lnTo>
                      <a:pt x="476" y="770"/>
                    </a:lnTo>
                    <a:lnTo>
                      <a:pt x="470" y="782"/>
                    </a:lnTo>
                    <a:lnTo>
                      <a:pt x="465" y="795"/>
                    </a:lnTo>
                    <a:lnTo>
                      <a:pt x="461" y="808"/>
                    </a:lnTo>
                    <a:lnTo>
                      <a:pt x="461" y="820"/>
                    </a:lnTo>
                    <a:lnTo>
                      <a:pt x="461" y="863"/>
                    </a:lnTo>
                    <a:lnTo>
                      <a:pt x="462" y="880"/>
                    </a:lnTo>
                    <a:lnTo>
                      <a:pt x="461" y="892"/>
                    </a:lnTo>
                    <a:lnTo>
                      <a:pt x="459" y="895"/>
                    </a:lnTo>
                    <a:lnTo>
                      <a:pt x="456" y="897"/>
                    </a:lnTo>
                    <a:lnTo>
                      <a:pt x="447" y="898"/>
                    </a:lnTo>
                    <a:lnTo>
                      <a:pt x="434" y="900"/>
                    </a:lnTo>
                    <a:lnTo>
                      <a:pt x="420" y="901"/>
                    </a:lnTo>
                    <a:lnTo>
                      <a:pt x="394" y="901"/>
                    </a:lnTo>
                    <a:lnTo>
                      <a:pt x="384" y="900"/>
                    </a:lnTo>
                    <a:lnTo>
                      <a:pt x="369" y="850"/>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grpSp>
        <p:grpSp>
          <p:nvGrpSpPr>
            <p:cNvPr id="7" name="组合 6"/>
            <p:cNvGrpSpPr/>
            <p:nvPr/>
          </p:nvGrpSpPr>
          <p:grpSpPr>
            <a:xfrm>
              <a:off x="3286679" y="2804360"/>
              <a:ext cx="1395237" cy="747956"/>
              <a:chOff x="3173371" y="2970282"/>
              <a:chExt cx="1762653" cy="944920"/>
            </a:xfrm>
            <a:grpFill/>
            <a:effectLst/>
          </p:grpSpPr>
          <p:sp>
            <p:nvSpPr>
              <p:cNvPr id="30730" name="Freeform 16"/>
              <p:cNvSpPr>
                <a:spLocks/>
              </p:cNvSpPr>
              <p:nvPr/>
            </p:nvSpPr>
            <p:spPr bwMode="auto">
              <a:xfrm>
                <a:off x="3445699" y="2970282"/>
                <a:ext cx="204995" cy="170579"/>
              </a:xfrm>
              <a:custGeom>
                <a:avLst/>
                <a:gdLst/>
                <a:ahLst/>
                <a:cxnLst>
                  <a:cxn ang="0">
                    <a:pos x="117" y="0"/>
                  </a:cxn>
                  <a:cxn ang="0">
                    <a:pos x="80" y="10"/>
                  </a:cxn>
                  <a:cxn ang="0">
                    <a:pos x="42" y="30"/>
                  </a:cxn>
                  <a:cxn ang="0">
                    <a:pos x="18" y="60"/>
                  </a:cxn>
                  <a:cxn ang="0">
                    <a:pos x="15" y="62"/>
                  </a:cxn>
                  <a:cxn ang="0">
                    <a:pos x="9" y="66"/>
                  </a:cxn>
                  <a:cxn ang="0">
                    <a:pos x="3" y="72"/>
                  </a:cxn>
                  <a:cxn ang="0">
                    <a:pos x="0" y="75"/>
                  </a:cxn>
                  <a:cxn ang="0">
                    <a:pos x="0" y="80"/>
                  </a:cxn>
                  <a:cxn ang="0">
                    <a:pos x="0" y="86"/>
                  </a:cxn>
                  <a:cxn ang="0">
                    <a:pos x="3" y="95"/>
                  </a:cxn>
                  <a:cxn ang="0">
                    <a:pos x="10" y="115"/>
                  </a:cxn>
                  <a:cxn ang="0">
                    <a:pos x="22" y="142"/>
                  </a:cxn>
                  <a:cxn ang="0">
                    <a:pos x="60" y="152"/>
                  </a:cxn>
                  <a:cxn ang="0">
                    <a:pos x="102" y="107"/>
                  </a:cxn>
                  <a:cxn ang="0">
                    <a:pos x="110" y="104"/>
                  </a:cxn>
                  <a:cxn ang="0">
                    <a:pos x="116" y="99"/>
                  </a:cxn>
                  <a:cxn ang="0">
                    <a:pos x="123" y="95"/>
                  </a:cxn>
                  <a:cxn ang="0">
                    <a:pos x="129" y="89"/>
                  </a:cxn>
                  <a:cxn ang="0">
                    <a:pos x="135" y="81"/>
                  </a:cxn>
                  <a:cxn ang="0">
                    <a:pos x="135" y="77"/>
                  </a:cxn>
                  <a:cxn ang="0">
                    <a:pos x="137" y="74"/>
                  </a:cxn>
                  <a:cxn ang="0">
                    <a:pos x="135" y="69"/>
                  </a:cxn>
                  <a:cxn ang="0">
                    <a:pos x="132" y="65"/>
                  </a:cxn>
                  <a:cxn ang="0">
                    <a:pos x="128" y="56"/>
                  </a:cxn>
                  <a:cxn ang="0">
                    <a:pos x="125" y="45"/>
                  </a:cxn>
                  <a:cxn ang="0">
                    <a:pos x="122" y="35"/>
                  </a:cxn>
                  <a:cxn ang="0">
                    <a:pos x="120" y="24"/>
                  </a:cxn>
                  <a:cxn ang="0">
                    <a:pos x="117" y="6"/>
                  </a:cxn>
                  <a:cxn ang="0">
                    <a:pos x="117" y="0"/>
                  </a:cxn>
                </a:cxnLst>
                <a:rect l="0" t="0" r="r" b="b"/>
                <a:pathLst>
                  <a:path w="137" h="152">
                    <a:moveTo>
                      <a:pt x="117" y="0"/>
                    </a:moveTo>
                    <a:lnTo>
                      <a:pt x="80" y="10"/>
                    </a:lnTo>
                    <a:lnTo>
                      <a:pt x="42" y="30"/>
                    </a:lnTo>
                    <a:lnTo>
                      <a:pt x="18" y="60"/>
                    </a:lnTo>
                    <a:lnTo>
                      <a:pt x="15" y="62"/>
                    </a:lnTo>
                    <a:lnTo>
                      <a:pt x="9" y="66"/>
                    </a:lnTo>
                    <a:lnTo>
                      <a:pt x="3" y="72"/>
                    </a:lnTo>
                    <a:lnTo>
                      <a:pt x="0" y="75"/>
                    </a:lnTo>
                    <a:lnTo>
                      <a:pt x="0" y="80"/>
                    </a:lnTo>
                    <a:lnTo>
                      <a:pt x="0" y="86"/>
                    </a:lnTo>
                    <a:lnTo>
                      <a:pt x="3" y="95"/>
                    </a:lnTo>
                    <a:lnTo>
                      <a:pt x="10" y="115"/>
                    </a:lnTo>
                    <a:lnTo>
                      <a:pt x="22" y="142"/>
                    </a:lnTo>
                    <a:lnTo>
                      <a:pt x="60" y="152"/>
                    </a:lnTo>
                    <a:lnTo>
                      <a:pt x="102" y="107"/>
                    </a:lnTo>
                    <a:lnTo>
                      <a:pt x="110" y="104"/>
                    </a:lnTo>
                    <a:lnTo>
                      <a:pt x="116" y="99"/>
                    </a:lnTo>
                    <a:lnTo>
                      <a:pt x="123" y="95"/>
                    </a:lnTo>
                    <a:lnTo>
                      <a:pt x="129" y="89"/>
                    </a:lnTo>
                    <a:lnTo>
                      <a:pt x="135" y="81"/>
                    </a:lnTo>
                    <a:lnTo>
                      <a:pt x="135" y="77"/>
                    </a:lnTo>
                    <a:lnTo>
                      <a:pt x="137" y="74"/>
                    </a:lnTo>
                    <a:lnTo>
                      <a:pt x="135" y="69"/>
                    </a:lnTo>
                    <a:lnTo>
                      <a:pt x="132" y="65"/>
                    </a:lnTo>
                    <a:lnTo>
                      <a:pt x="128" y="56"/>
                    </a:lnTo>
                    <a:lnTo>
                      <a:pt x="125" y="45"/>
                    </a:lnTo>
                    <a:lnTo>
                      <a:pt x="122" y="35"/>
                    </a:lnTo>
                    <a:lnTo>
                      <a:pt x="120" y="24"/>
                    </a:lnTo>
                    <a:lnTo>
                      <a:pt x="117" y="6"/>
                    </a:lnTo>
                    <a:lnTo>
                      <a:pt x="117" y="0"/>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32" name="Freeform 18"/>
              <p:cNvSpPr>
                <a:spLocks/>
              </p:cNvSpPr>
              <p:nvPr/>
            </p:nvSpPr>
            <p:spPr bwMode="auto">
              <a:xfrm>
                <a:off x="3173371" y="3020782"/>
                <a:ext cx="197513" cy="142523"/>
              </a:xfrm>
              <a:custGeom>
                <a:avLst/>
                <a:gdLst/>
                <a:ahLst/>
                <a:cxnLst>
                  <a:cxn ang="0">
                    <a:pos x="85" y="119"/>
                  </a:cxn>
                  <a:cxn ang="0">
                    <a:pos x="70" y="89"/>
                  </a:cxn>
                  <a:cxn ang="0">
                    <a:pos x="43" y="50"/>
                  </a:cxn>
                  <a:cxn ang="0">
                    <a:pos x="0" y="8"/>
                  </a:cxn>
                  <a:cxn ang="0">
                    <a:pos x="32" y="0"/>
                  </a:cxn>
                  <a:cxn ang="0">
                    <a:pos x="74" y="20"/>
                  </a:cxn>
                  <a:cxn ang="0">
                    <a:pos x="100" y="74"/>
                  </a:cxn>
                  <a:cxn ang="0">
                    <a:pos x="108" y="82"/>
                  </a:cxn>
                  <a:cxn ang="0">
                    <a:pos x="123" y="100"/>
                  </a:cxn>
                  <a:cxn ang="0">
                    <a:pos x="129" y="110"/>
                  </a:cxn>
                  <a:cxn ang="0">
                    <a:pos x="132" y="118"/>
                  </a:cxn>
                  <a:cxn ang="0">
                    <a:pos x="132" y="122"/>
                  </a:cxn>
                  <a:cxn ang="0">
                    <a:pos x="130" y="125"/>
                  </a:cxn>
                  <a:cxn ang="0">
                    <a:pos x="127" y="127"/>
                  </a:cxn>
                  <a:cxn ang="0">
                    <a:pos x="124" y="127"/>
                  </a:cxn>
                  <a:cxn ang="0">
                    <a:pos x="106" y="125"/>
                  </a:cxn>
                  <a:cxn ang="0">
                    <a:pos x="94" y="124"/>
                  </a:cxn>
                  <a:cxn ang="0">
                    <a:pos x="88" y="121"/>
                  </a:cxn>
                  <a:cxn ang="0">
                    <a:pos x="85" y="119"/>
                  </a:cxn>
                </a:cxnLst>
                <a:rect l="0" t="0" r="r" b="b"/>
                <a:pathLst>
                  <a:path w="132" h="127">
                    <a:moveTo>
                      <a:pt x="85" y="119"/>
                    </a:moveTo>
                    <a:lnTo>
                      <a:pt x="70" y="89"/>
                    </a:lnTo>
                    <a:lnTo>
                      <a:pt x="43" y="50"/>
                    </a:lnTo>
                    <a:lnTo>
                      <a:pt x="0" y="8"/>
                    </a:lnTo>
                    <a:lnTo>
                      <a:pt x="32" y="0"/>
                    </a:lnTo>
                    <a:lnTo>
                      <a:pt x="74" y="20"/>
                    </a:lnTo>
                    <a:lnTo>
                      <a:pt x="100" y="74"/>
                    </a:lnTo>
                    <a:lnTo>
                      <a:pt x="108" y="82"/>
                    </a:lnTo>
                    <a:lnTo>
                      <a:pt x="123" y="100"/>
                    </a:lnTo>
                    <a:lnTo>
                      <a:pt x="129" y="110"/>
                    </a:lnTo>
                    <a:lnTo>
                      <a:pt x="132" y="118"/>
                    </a:lnTo>
                    <a:lnTo>
                      <a:pt x="132" y="122"/>
                    </a:lnTo>
                    <a:lnTo>
                      <a:pt x="130" y="125"/>
                    </a:lnTo>
                    <a:lnTo>
                      <a:pt x="127" y="127"/>
                    </a:lnTo>
                    <a:lnTo>
                      <a:pt x="124" y="127"/>
                    </a:lnTo>
                    <a:lnTo>
                      <a:pt x="106" y="125"/>
                    </a:lnTo>
                    <a:lnTo>
                      <a:pt x="94" y="124"/>
                    </a:lnTo>
                    <a:lnTo>
                      <a:pt x="88" y="121"/>
                    </a:lnTo>
                    <a:lnTo>
                      <a:pt x="85" y="119"/>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endParaRPr lang="zh-CN" altLang="en-US" sz="1867" dirty="0">
                  <a:ea typeface="思源黑体" panose="020B0500000000000000" pitchFamily="34" charset="-122"/>
                  <a:cs typeface="+mn-ea"/>
                  <a:sym typeface="+mn-lt"/>
                </a:endParaRPr>
              </a:p>
            </p:txBody>
          </p:sp>
          <p:sp>
            <p:nvSpPr>
              <p:cNvPr id="30733" name="Freeform 19"/>
              <p:cNvSpPr>
                <a:spLocks/>
              </p:cNvSpPr>
              <p:nvPr/>
            </p:nvSpPr>
            <p:spPr bwMode="auto">
              <a:xfrm>
                <a:off x="3403802" y="3176772"/>
                <a:ext cx="149631" cy="63968"/>
              </a:xfrm>
              <a:custGeom>
                <a:avLst/>
                <a:gdLst/>
                <a:ahLst/>
                <a:cxnLst>
                  <a:cxn ang="0">
                    <a:pos x="0" y="42"/>
                  </a:cxn>
                  <a:cxn ang="0">
                    <a:pos x="0" y="0"/>
                  </a:cxn>
                  <a:cxn ang="0">
                    <a:pos x="38" y="15"/>
                  </a:cxn>
                  <a:cxn ang="0">
                    <a:pos x="100" y="35"/>
                  </a:cxn>
                  <a:cxn ang="0">
                    <a:pos x="73" y="53"/>
                  </a:cxn>
                  <a:cxn ang="0">
                    <a:pos x="28" y="57"/>
                  </a:cxn>
                  <a:cxn ang="0">
                    <a:pos x="0" y="42"/>
                  </a:cxn>
                </a:cxnLst>
                <a:rect l="0" t="0" r="r" b="b"/>
                <a:pathLst>
                  <a:path w="100" h="57">
                    <a:moveTo>
                      <a:pt x="0" y="42"/>
                    </a:moveTo>
                    <a:lnTo>
                      <a:pt x="0" y="0"/>
                    </a:lnTo>
                    <a:lnTo>
                      <a:pt x="38" y="15"/>
                    </a:lnTo>
                    <a:lnTo>
                      <a:pt x="100" y="35"/>
                    </a:lnTo>
                    <a:lnTo>
                      <a:pt x="73" y="53"/>
                    </a:lnTo>
                    <a:lnTo>
                      <a:pt x="28" y="57"/>
                    </a:lnTo>
                    <a:lnTo>
                      <a:pt x="0" y="42"/>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34" name="Freeform 20"/>
              <p:cNvSpPr>
                <a:spLocks/>
              </p:cNvSpPr>
              <p:nvPr/>
            </p:nvSpPr>
            <p:spPr bwMode="auto">
              <a:xfrm>
                <a:off x="3610293" y="3047715"/>
                <a:ext cx="133172" cy="123446"/>
              </a:xfrm>
              <a:custGeom>
                <a:avLst/>
                <a:gdLst/>
                <a:ahLst/>
                <a:cxnLst>
                  <a:cxn ang="0">
                    <a:pos x="65" y="110"/>
                  </a:cxn>
                  <a:cxn ang="0">
                    <a:pos x="22" y="91"/>
                  </a:cxn>
                  <a:cxn ang="0">
                    <a:pos x="0" y="83"/>
                  </a:cxn>
                  <a:cxn ang="0">
                    <a:pos x="22" y="46"/>
                  </a:cxn>
                  <a:cxn ang="0">
                    <a:pos x="65" y="0"/>
                  </a:cxn>
                  <a:cxn ang="0">
                    <a:pos x="89" y="41"/>
                  </a:cxn>
                  <a:cxn ang="0">
                    <a:pos x="77" y="58"/>
                  </a:cxn>
                  <a:cxn ang="0">
                    <a:pos x="65" y="110"/>
                  </a:cxn>
                </a:cxnLst>
                <a:rect l="0" t="0" r="r" b="b"/>
                <a:pathLst>
                  <a:path w="89" h="110">
                    <a:moveTo>
                      <a:pt x="65" y="110"/>
                    </a:moveTo>
                    <a:lnTo>
                      <a:pt x="22" y="91"/>
                    </a:lnTo>
                    <a:lnTo>
                      <a:pt x="0" y="83"/>
                    </a:lnTo>
                    <a:lnTo>
                      <a:pt x="22" y="46"/>
                    </a:lnTo>
                    <a:lnTo>
                      <a:pt x="65" y="0"/>
                    </a:lnTo>
                    <a:lnTo>
                      <a:pt x="89" y="41"/>
                    </a:lnTo>
                    <a:lnTo>
                      <a:pt x="77" y="58"/>
                    </a:lnTo>
                    <a:lnTo>
                      <a:pt x="65" y="110"/>
                    </a:lnTo>
                    <a:close/>
                  </a:path>
                </a:pathLst>
              </a:custGeom>
              <a:grpFill/>
              <a:ln w="12700" cap="rnd" cmpd="sng">
                <a:noFill/>
                <a:prstDash val="solid"/>
                <a:round/>
                <a:headEnd type="none" w="med" len="med"/>
                <a:tailEnd type="none" w="med" len="med"/>
              </a:ln>
              <a:effectLst>
                <a:outerShdw blurRad="38100" dist="38100" dir="2700000" algn="tl" rotWithShape="0">
                  <a:prstClr val="black">
                    <a:alpha val="29000"/>
                  </a:prstClr>
                </a:outerShdw>
              </a:effectLst>
            </p:spPr>
            <p:txBody>
              <a:bodyPr/>
              <a:lstStyle/>
              <a:p>
                <a:endParaRPr lang="zh-CN" altLang="en-US" sz="1867" dirty="0">
                  <a:ea typeface="思源黑体" panose="020B0500000000000000" pitchFamily="34" charset="-122"/>
                  <a:cs typeface="+mn-ea"/>
                  <a:sym typeface="+mn-lt"/>
                </a:endParaRPr>
              </a:p>
            </p:txBody>
          </p:sp>
          <p:sp>
            <p:nvSpPr>
              <p:cNvPr id="30735" name="Freeform 21"/>
              <p:cNvSpPr>
                <a:spLocks/>
              </p:cNvSpPr>
              <p:nvPr/>
            </p:nvSpPr>
            <p:spPr bwMode="auto">
              <a:xfrm>
                <a:off x="3894592" y="3089239"/>
                <a:ext cx="408493" cy="154868"/>
              </a:xfrm>
              <a:custGeom>
                <a:avLst/>
                <a:gdLst/>
                <a:ahLst/>
                <a:cxnLst>
                  <a:cxn ang="0">
                    <a:pos x="86" y="66"/>
                  </a:cxn>
                  <a:cxn ang="0">
                    <a:pos x="81" y="43"/>
                  </a:cxn>
                  <a:cxn ang="0">
                    <a:pos x="68" y="40"/>
                  </a:cxn>
                  <a:cxn ang="0">
                    <a:pos x="38" y="34"/>
                  </a:cxn>
                  <a:cxn ang="0">
                    <a:pos x="23" y="30"/>
                  </a:cxn>
                  <a:cxn ang="0">
                    <a:pos x="9" y="24"/>
                  </a:cxn>
                  <a:cxn ang="0">
                    <a:pos x="4" y="21"/>
                  </a:cxn>
                  <a:cxn ang="0">
                    <a:pos x="1" y="16"/>
                  </a:cxn>
                  <a:cxn ang="0">
                    <a:pos x="0" y="13"/>
                  </a:cxn>
                  <a:cxn ang="0">
                    <a:pos x="1" y="9"/>
                  </a:cxn>
                  <a:cxn ang="0">
                    <a:pos x="4" y="4"/>
                  </a:cxn>
                  <a:cxn ang="0">
                    <a:pos x="9" y="3"/>
                  </a:cxn>
                  <a:cxn ang="0">
                    <a:pos x="14" y="1"/>
                  </a:cxn>
                  <a:cxn ang="0">
                    <a:pos x="18" y="0"/>
                  </a:cxn>
                  <a:cxn ang="0">
                    <a:pos x="32" y="0"/>
                  </a:cxn>
                  <a:cxn ang="0">
                    <a:pos x="44" y="3"/>
                  </a:cxn>
                  <a:cxn ang="0">
                    <a:pos x="68" y="9"/>
                  </a:cxn>
                  <a:cxn ang="0">
                    <a:pos x="78" y="13"/>
                  </a:cxn>
                  <a:cxn ang="0">
                    <a:pos x="140" y="9"/>
                  </a:cxn>
                  <a:cxn ang="0">
                    <a:pos x="163" y="43"/>
                  </a:cxn>
                  <a:cxn ang="0">
                    <a:pos x="208" y="43"/>
                  </a:cxn>
                  <a:cxn ang="0">
                    <a:pos x="223" y="89"/>
                  </a:cxn>
                  <a:cxn ang="0">
                    <a:pos x="273" y="116"/>
                  </a:cxn>
                  <a:cxn ang="0">
                    <a:pos x="269" y="122"/>
                  </a:cxn>
                  <a:cxn ang="0">
                    <a:pos x="261" y="128"/>
                  </a:cxn>
                  <a:cxn ang="0">
                    <a:pos x="252" y="134"/>
                  </a:cxn>
                  <a:cxn ang="0">
                    <a:pos x="240" y="138"/>
                  </a:cxn>
                  <a:cxn ang="0">
                    <a:pos x="232" y="138"/>
                  </a:cxn>
                  <a:cxn ang="0">
                    <a:pos x="225" y="138"/>
                  </a:cxn>
                  <a:cxn ang="0">
                    <a:pos x="217" y="137"/>
                  </a:cxn>
                  <a:cxn ang="0">
                    <a:pos x="208" y="134"/>
                  </a:cxn>
                  <a:cxn ang="0">
                    <a:pos x="199" y="129"/>
                  </a:cxn>
                  <a:cxn ang="0">
                    <a:pos x="190" y="123"/>
                  </a:cxn>
                  <a:cxn ang="0">
                    <a:pos x="174" y="111"/>
                  </a:cxn>
                  <a:cxn ang="0">
                    <a:pos x="166" y="105"/>
                  </a:cxn>
                  <a:cxn ang="0">
                    <a:pos x="164" y="102"/>
                  </a:cxn>
                  <a:cxn ang="0">
                    <a:pos x="166" y="101"/>
                  </a:cxn>
                  <a:cxn ang="0">
                    <a:pos x="172" y="102"/>
                  </a:cxn>
                  <a:cxn ang="0">
                    <a:pos x="186" y="108"/>
                  </a:cxn>
                  <a:cxn ang="0">
                    <a:pos x="158" y="135"/>
                  </a:cxn>
                  <a:cxn ang="0">
                    <a:pos x="128" y="113"/>
                  </a:cxn>
                  <a:cxn ang="0">
                    <a:pos x="94" y="96"/>
                  </a:cxn>
                  <a:cxn ang="0">
                    <a:pos x="74" y="108"/>
                  </a:cxn>
                  <a:cxn ang="0">
                    <a:pos x="63" y="78"/>
                  </a:cxn>
                  <a:cxn ang="0">
                    <a:pos x="86" y="66"/>
                  </a:cxn>
                </a:cxnLst>
                <a:rect l="0" t="0" r="r" b="b"/>
                <a:pathLst>
                  <a:path w="273" h="138">
                    <a:moveTo>
                      <a:pt x="86" y="66"/>
                    </a:moveTo>
                    <a:lnTo>
                      <a:pt x="81" y="43"/>
                    </a:lnTo>
                    <a:lnTo>
                      <a:pt x="68" y="40"/>
                    </a:lnTo>
                    <a:lnTo>
                      <a:pt x="38" y="34"/>
                    </a:lnTo>
                    <a:lnTo>
                      <a:pt x="23" y="30"/>
                    </a:lnTo>
                    <a:lnTo>
                      <a:pt x="9" y="24"/>
                    </a:lnTo>
                    <a:lnTo>
                      <a:pt x="4" y="21"/>
                    </a:lnTo>
                    <a:lnTo>
                      <a:pt x="1" y="16"/>
                    </a:lnTo>
                    <a:lnTo>
                      <a:pt x="0" y="13"/>
                    </a:lnTo>
                    <a:lnTo>
                      <a:pt x="1" y="9"/>
                    </a:lnTo>
                    <a:lnTo>
                      <a:pt x="4" y="4"/>
                    </a:lnTo>
                    <a:lnTo>
                      <a:pt x="9" y="3"/>
                    </a:lnTo>
                    <a:lnTo>
                      <a:pt x="14" y="1"/>
                    </a:lnTo>
                    <a:lnTo>
                      <a:pt x="18" y="0"/>
                    </a:lnTo>
                    <a:lnTo>
                      <a:pt x="32" y="0"/>
                    </a:lnTo>
                    <a:lnTo>
                      <a:pt x="44" y="3"/>
                    </a:lnTo>
                    <a:lnTo>
                      <a:pt x="68" y="9"/>
                    </a:lnTo>
                    <a:lnTo>
                      <a:pt x="78" y="13"/>
                    </a:lnTo>
                    <a:lnTo>
                      <a:pt x="140" y="9"/>
                    </a:lnTo>
                    <a:lnTo>
                      <a:pt x="163" y="43"/>
                    </a:lnTo>
                    <a:lnTo>
                      <a:pt x="208" y="43"/>
                    </a:lnTo>
                    <a:lnTo>
                      <a:pt x="223" y="89"/>
                    </a:lnTo>
                    <a:lnTo>
                      <a:pt x="273" y="116"/>
                    </a:lnTo>
                    <a:lnTo>
                      <a:pt x="269" y="122"/>
                    </a:lnTo>
                    <a:lnTo>
                      <a:pt x="261" y="128"/>
                    </a:lnTo>
                    <a:lnTo>
                      <a:pt x="252" y="134"/>
                    </a:lnTo>
                    <a:lnTo>
                      <a:pt x="240" y="138"/>
                    </a:lnTo>
                    <a:lnTo>
                      <a:pt x="232" y="138"/>
                    </a:lnTo>
                    <a:lnTo>
                      <a:pt x="225" y="138"/>
                    </a:lnTo>
                    <a:lnTo>
                      <a:pt x="217" y="137"/>
                    </a:lnTo>
                    <a:lnTo>
                      <a:pt x="208" y="134"/>
                    </a:lnTo>
                    <a:lnTo>
                      <a:pt x="199" y="129"/>
                    </a:lnTo>
                    <a:lnTo>
                      <a:pt x="190" y="123"/>
                    </a:lnTo>
                    <a:lnTo>
                      <a:pt x="174" y="111"/>
                    </a:lnTo>
                    <a:lnTo>
                      <a:pt x="166" y="105"/>
                    </a:lnTo>
                    <a:lnTo>
                      <a:pt x="164" y="102"/>
                    </a:lnTo>
                    <a:lnTo>
                      <a:pt x="166" y="101"/>
                    </a:lnTo>
                    <a:lnTo>
                      <a:pt x="172" y="102"/>
                    </a:lnTo>
                    <a:lnTo>
                      <a:pt x="186" y="108"/>
                    </a:lnTo>
                    <a:lnTo>
                      <a:pt x="158" y="135"/>
                    </a:lnTo>
                    <a:lnTo>
                      <a:pt x="128" y="113"/>
                    </a:lnTo>
                    <a:lnTo>
                      <a:pt x="94" y="96"/>
                    </a:lnTo>
                    <a:lnTo>
                      <a:pt x="74" y="108"/>
                    </a:lnTo>
                    <a:lnTo>
                      <a:pt x="63" y="78"/>
                    </a:lnTo>
                    <a:lnTo>
                      <a:pt x="86" y="66"/>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36" name="Freeform 22"/>
              <p:cNvSpPr>
                <a:spLocks/>
              </p:cNvSpPr>
              <p:nvPr/>
            </p:nvSpPr>
            <p:spPr bwMode="auto">
              <a:xfrm>
                <a:off x="3530988" y="3253085"/>
                <a:ext cx="824467" cy="491538"/>
              </a:xfrm>
              <a:custGeom>
                <a:avLst/>
                <a:gdLst/>
                <a:ahLst/>
                <a:cxnLst>
                  <a:cxn ang="0">
                    <a:pos x="294" y="66"/>
                  </a:cxn>
                  <a:cxn ang="0">
                    <a:pos x="329" y="32"/>
                  </a:cxn>
                  <a:cxn ang="0">
                    <a:pos x="272" y="0"/>
                  </a:cxn>
                  <a:cxn ang="0">
                    <a:pos x="253" y="7"/>
                  </a:cxn>
                  <a:cxn ang="0">
                    <a:pos x="195" y="42"/>
                  </a:cxn>
                  <a:cxn ang="0">
                    <a:pos x="130" y="50"/>
                  </a:cxn>
                  <a:cxn ang="0">
                    <a:pos x="96" y="94"/>
                  </a:cxn>
                  <a:cxn ang="0">
                    <a:pos x="89" y="110"/>
                  </a:cxn>
                  <a:cxn ang="0">
                    <a:pos x="86" y="121"/>
                  </a:cxn>
                  <a:cxn ang="0">
                    <a:pos x="74" y="137"/>
                  </a:cxn>
                  <a:cxn ang="0">
                    <a:pos x="10" y="149"/>
                  </a:cxn>
                  <a:cxn ang="0">
                    <a:pos x="10" y="238"/>
                  </a:cxn>
                  <a:cxn ang="0">
                    <a:pos x="13" y="315"/>
                  </a:cxn>
                  <a:cxn ang="0">
                    <a:pos x="23" y="362"/>
                  </a:cxn>
                  <a:cxn ang="0">
                    <a:pos x="27" y="377"/>
                  </a:cxn>
                  <a:cxn ang="0">
                    <a:pos x="39" y="380"/>
                  </a:cxn>
                  <a:cxn ang="0">
                    <a:pos x="62" y="379"/>
                  </a:cxn>
                  <a:cxn ang="0">
                    <a:pos x="95" y="373"/>
                  </a:cxn>
                  <a:cxn ang="0">
                    <a:pos x="237" y="323"/>
                  </a:cxn>
                  <a:cxn ang="0">
                    <a:pos x="276" y="331"/>
                  </a:cxn>
                  <a:cxn ang="0">
                    <a:pos x="306" y="341"/>
                  </a:cxn>
                  <a:cxn ang="0">
                    <a:pos x="324" y="353"/>
                  </a:cxn>
                  <a:cxn ang="0">
                    <a:pos x="359" y="394"/>
                  </a:cxn>
                  <a:cxn ang="0">
                    <a:pos x="388" y="430"/>
                  </a:cxn>
                  <a:cxn ang="0">
                    <a:pos x="407" y="436"/>
                  </a:cxn>
                  <a:cxn ang="0">
                    <a:pos x="436" y="438"/>
                  </a:cxn>
                  <a:cxn ang="0">
                    <a:pos x="483" y="406"/>
                  </a:cxn>
                  <a:cxn ang="0">
                    <a:pos x="495" y="391"/>
                  </a:cxn>
                  <a:cxn ang="0">
                    <a:pos x="509" y="371"/>
                  </a:cxn>
                  <a:cxn ang="0">
                    <a:pos x="509" y="334"/>
                  </a:cxn>
                  <a:cxn ang="0">
                    <a:pos x="551" y="219"/>
                  </a:cxn>
                  <a:cxn ang="0">
                    <a:pos x="521" y="166"/>
                  </a:cxn>
                  <a:cxn ang="0">
                    <a:pos x="506" y="146"/>
                  </a:cxn>
                  <a:cxn ang="0">
                    <a:pos x="469" y="118"/>
                  </a:cxn>
                  <a:cxn ang="0">
                    <a:pos x="436" y="54"/>
                  </a:cxn>
                  <a:cxn ang="0">
                    <a:pos x="386" y="81"/>
                  </a:cxn>
                </a:cxnLst>
                <a:rect l="0" t="0" r="r" b="b"/>
                <a:pathLst>
                  <a:path w="551" h="438">
                    <a:moveTo>
                      <a:pt x="391" y="92"/>
                    </a:moveTo>
                    <a:lnTo>
                      <a:pt x="294" y="66"/>
                    </a:lnTo>
                    <a:lnTo>
                      <a:pt x="299" y="32"/>
                    </a:lnTo>
                    <a:lnTo>
                      <a:pt x="329" y="32"/>
                    </a:lnTo>
                    <a:lnTo>
                      <a:pt x="329" y="0"/>
                    </a:lnTo>
                    <a:lnTo>
                      <a:pt x="272" y="0"/>
                    </a:lnTo>
                    <a:lnTo>
                      <a:pt x="264" y="3"/>
                    </a:lnTo>
                    <a:lnTo>
                      <a:pt x="253" y="7"/>
                    </a:lnTo>
                    <a:lnTo>
                      <a:pt x="228" y="21"/>
                    </a:lnTo>
                    <a:lnTo>
                      <a:pt x="195" y="42"/>
                    </a:lnTo>
                    <a:lnTo>
                      <a:pt x="167" y="50"/>
                    </a:lnTo>
                    <a:lnTo>
                      <a:pt x="130" y="50"/>
                    </a:lnTo>
                    <a:lnTo>
                      <a:pt x="107" y="81"/>
                    </a:lnTo>
                    <a:lnTo>
                      <a:pt x="96" y="94"/>
                    </a:lnTo>
                    <a:lnTo>
                      <a:pt x="90" y="106"/>
                    </a:lnTo>
                    <a:lnTo>
                      <a:pt x="89" y="110"/>
                    </a:lnTo>
                    <a:lnTo>
                      <a:pt x="87" y="115"/>
                    </a:lnTo>
                    <a:lnTo>
                      <a:pt x="86" y="121"/>
                    </a:lnTo>
                    <a:lnTo>
                      <a:pt x="83" y="125"/>
                    </a:lnTo>
                    <a:lnTo>
                      <a:pt x="74" y="137"/>
                    </a:lnTo>
                    <a:lnTo>
                      <a:pt x="60" y="149"/>
                    </a:lnTo>
                    <a:lnTo>
                      <a:pt x="10" y="149"/>
                    </a:lnTo>
                    <a:lnTo>
                      <a:pt x="0" y="199"/>
                    </a:lnTo>
                    <a:lnTo>
                      <a:pt x="10" y="238"/>
                    </a:lnTo>
                    <a:lnTo>
                      <a:pt x="10" y="296"/>
                    </a:lnTo>
                    <a:lnTo>
                      <a:pt x="13" y="315"/>
                    </a:lnTo>
                    <a:lnTo>
                      <a:pt x="16" y="340"/>
                    </a:lnTo>
                    <a:lnTo>
                      <a:pt x="23" y="362"/>
                    </a:lnTo>
                    <a:lnTo>
                      <a:pt x="26" y="376"/>
                    </a:lnTo>
                    <a:lnTo>
                      <a:pt x="27" y="377"/>
                    </a:lnTo>
                    <a:lnTo>
                      <a:pt x="30" y="379"/>
                    </a:lnTo>
                    <a:lnTo>
                      <a:pt x="39" y="380"/>
                    </a:lnTo>
                    <a:lnTo>
                      <a:pt x="50" y="380"/>
                    </a:lnTo>
                    <a:lnTo>
                      <a:pt x="62" y="379"/>
                    </a:lnTo>
                    <a:lnTo>
                      <a:pt x="84" y="374"/>
                    </a:lnTo>
                    <a:lnTo>
                      <a:pt x="95" y="373"/>
                    </a:lnTo>
                    <a:lnTo>
                      <a:pt x="195" y="349"/>
                    </a:lnTo>
                    <a:lnTo>
                      <a:pt x="237" y="323"/>
                    </a:lnTo>
                    <a:lnTo>
                      <a:pt x="249" y="324"/>
                    </a:lnTo>
                    <a:lnTo>
                      <a:pt x="276" y="331"/>
                    </a:lnTo>
                    <a:lnTo>
                      <a:pt x="291" y="337"/>
                    </a:lnTo>
                    <a:lnTo>
                      <a:pt x="306" y="341"/>
                    </a:lnTo>
                    <a:lnTo>
                      <a:pt x="320" y="349"/>
                    </a:lnTo>
                    <a:lnTo>
                      <a:pt x="324" y="353"/>
                    </a:lnTo>
                    <a:lnTo>
                      <a:pt x="329" y="356"/>
                    </a:lnTo>
                    <a:lnTo>
                      <a:pt x="359" y="394"/>
                    </a:lnTo>
                    <a:lnTo>
                      <a:pt x="383" y="426"/>
                    </a:lnTo>
                    <a:lnTo>
                      <a:pt x="388" y="430"/>
                    </a:lnTo>
                    <a:lnTo>
                      <a:pt x="397" y="435"/>
                    </a:lnTo>
                    <a:lnTo>
                      <a:pt x="407" y="436"/>
                    </a:lnTo>
                    <a:lnTo>
                      <a:pt x="418" y="438"/>
                    </a:lnTo>
                    <a:lnTo>
                      <a:pt x="436" y="438"/>
                    </a:lnTo>
                    <a:lnTo>
                      <a:pt x="444" y="438"/>
                    </a:lnTo>
                    <a:lnTo>
                      <a:pt x="483" y="406"/>
                    </a:lnTo>
                    <a:lnTo>
                      <a:pt x="486" y="401"/>
                    </a:lnTo>
                    <a:lnTo>
                      <a:pt x="495" y="391"/>
                    </a:lnTo>
                    <a:lnTo>
                      <a:pt x="506" y="377"/>
                    </a:lnTo>
                    <a:lnTo>
                      <a:pt x="509" y="371"/>
                    </a:lnTo>
                    <a:lnTo>
                      <a:pt x="509" y="364"/>
                    </a:lnTo>
                    <a:lnTo>
                      <a:pt x="509" y="334"/>
                    </a:lnTo>
                    <a:lnTo>
                      <a:pt x="540" y="284"/>
                    </a:lnTo>
                    <a:lnTo>
                      <a:pt x="551" y="219"/>
                    </a:lnTo>
                    <a:lnTo>
                      <a:pt x="536" y="190"/>
                    </a:lnTo>
                    <a:lnTo>
                      <a:pt x="521" y="166"/>
                    </a:lnTo>
                    <a:lnTo>
                      <a:pt x="513" y="155"/>
                    </a:lnTo>
                    <a:lnTo>
                      <a:pt x="506" y="146"/>
                    </a:lnTo>
                    <a:lnTo>
                      <a:pt x="487" y="131"/>
                    </a:lnTo>
                    <a:lnTo>
                      <a:pt x="469" y="118"/>
                    </a:lnTo>
                    <a:lnTo>
                      <a:pt x="448" y="104"/>
                    </a:lnTo>
                    <a:lnTo>
                      <a:pt x="436" y="54"/>
                    </a:lnTo>
                    <a:lnTo>
                      <a:pt x="383" y="7"/>
                    </a:lnTo>
                    <a:lnTo>
                      <a:pt x="386" y="81"/>
                    </a:lnTo>
                    <a:lnTo>
                      <a:pt x="391" y="92"/>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37" name="Freeform 23"/>
              <p:cNvSpPr>
                <a:spLocks/>
              </p:cNvSpPr>
              <p:nvPr/>
            </p:nvSpPr>
            <p:spPr bwMode="auto">
              <a:xfrm>
                <a:off x="4108564" y="3782778"/>
                <a:ext cx="184047" cy="72945"/>
              </a:xfrm>
              <a:custGeom>
                <a:avLst/>
                <a:gdLst/>
                <a:ahLst/>
                <a:cxnLst>
                  <a:cxn ang="0">
                    <a:pos x="65" y="65"/>
                  </a:cxn>
                  <a:cxn ang="0">
                    <a:pos x="35" y="46"/>
                  </a:cxn>
                  <a:cxn ang="0">
                    <a:pos x="0" y="16"/>
                  </a:cxn>
                  <a:cxn ang="0">
                    <a:pos x="31" y="0"/>
                  </a:cxn>
                  <a:cxn ang="0">
                    <a:pos x="73" y="3"/>
                  </a:cxn>
                  <a:cxn ang="0">
                    <a:pos x="123" y="11"/>
                  </a:cxn>
                  <a:cxn ang="0">
                    <a:pos x="100" y="38"/>
                  </a:cxn>
                  <a:cxn ang="0">
                    <a:pos x="65" y="65"/>
                  </a:cxn>
                </a:cxnLst>
                <a:rect l="0" t="0" r="r" b="b"/>
                <a:pathLst>
                  <a:path w="123" h="65">
                    <a:moveTo>
                      <a:pt x="65" y="65"/>
                    </a:moveTo>
                    <a:lnTo>
                      <a:pt x="35" y="46"/>
                    </a:lnTo>
                    <a:lnTo>
                      <a:pt x="0" y="16"/>
                    </a:lnTo>
                    <a:lnTo>
                      <a:pt x="31" y="0"/>
                    </a:lnTo>
                    <a:lnTo>
                      <a:pt x="73" y="3"/>
                    </a:lnTo>
                    <a:lnTo>
                      <a:pt x="123" y="11"/>
                    </a:lnTo>
                    <a:lnTo>
                      <a:pt x="100" y="38"/>
                    </a:lnTo>
                    <a:lnTo>
                      <a:pt x="65" y="65"/>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38" name="Freeform 24"/>
              <p:cNvSpPr>
                <a:spLocks/>
              </p:cNvSpPr>
              <p:nvPr/>
            </p:nvSpPr>
            <p:spPr bwMode="auto">
              <a:xfrm>
                <a:off x="4648732" y="3782778"/>
                <a:ext cx="172076" cy="132424"/>
              </a:xfrm>
              <a:custGeom>
                <a:avLst/>
                <a:gdLst/>
                <a:ahLst/>
                <a:cxnLst>
                  <a:cxn ang="0">
                    <a:pos x="42" y="118"/>
                  </a:cxn>
                  <a:cxn ang="0">
                    <a:pos x="0" y="100"/>
                  </a:cxn>
                  <a:cxn ang="0">
                    <a:pos x="42" y="53"/>
                  </a:cxn>
                  <a:cxn ang="0">
                    <a:pos x="42" y="3"/>
                  </a:cxn>
                  <a:cxn ang="0">
                    <a:pos x="76" y="0"/>
                  </a:cxn>
                  <a:cxn ang="0">
                    <a:pos x="115" y="0"/>
                  </a:cxn>
                  <a:cxn ang="0">
                    <a:pos x="107" y="53"/>
                  </a:cxn>
                  <a:cxn ang="0">
                    <a:pos x="68" y="88"/>
                  </a:cxn>
                  <a:cxn ang="0">
                    <a:pos x="42" y="118"/>
                  </a:cxn>
                </a:cxnLst>
                <a:rect l="0" t="0" r="r" b="b"/>
                <a:pathLst>
                  <a:path w="115" h="118">
                    <a:moveTo>
                      <a:pt x="42" y="118"/>
                    </a:moveTo>
                    <a:lnTo>
                      <a:pt x="0" y="100"/>
                    </a:lnTo>
                    <a:lnTo>
                      <a:pt x="42" y="53"/>
                    </a:lnTo>
                    <a:lnTo>
                      <a:pt x="42" y="3"/>
                    </a:lnTo>
                    <a:lnTo>
                      <a:pt x="76" y="0"/>
                    </a:lnTo>
                    <a:lnTo>
                      <a:pt x="115" y="0"/>
                    </a:lnTo>
                    <a:lnTo>
                      <a:pt x="107" y="53"/>
                    </a:lnTo>
                    <a:lnTo>
                      <a:pt x="68" y="88"/>
                    </a:lnTo>
                    <a:lnTo>
                      <a:pt x="42" y="118"/>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39" name="Freeform 25"/>
              <p:cNvSpPr>
                <a:spLocks/>
              </p:cNvSpPr>
              <p:nvPr/>
            </p:nvSpPr>
            <p:spPr bwMode="auto">
              <a:xfrm>
                <a:off x="4775918" y="3666066"/>
                <a:ext cx="160106" cy="95390"/>
              </a:xfrm>
              <a:custGeom>
                <a:avLst/>
                <a:gdLst/>
                <a:ahLst/>
                <a:cxnLst>
                  <a:cxn ang="0">
                    <a:pos x="25" y="77"/>
                  </a:cxn>
                  <a:cxn ang="0">
                    <a:pos x="0" y="27"/>
                  </a:cxn>
                  <a:cxn ang="0">
                    <a:pos x="25" y="0"/>
                  </a:cxn>
                  <a:cxn ang="0">
                    <a:pos x="30" y="3"/>
                  </a:cxn>
                  <a:cxn ang="0">
                    <a:pos x="42" y="12"/>
                  </a:cxn>
                  <a:cxn ang="0">
                    <a:pos x="57" y="20"/>
                  </a:cxn>
                  <a:cxn ang="0">
                    <a:pos x="65" y="23"/>
                  </a:cxn>
                  <a:cxn ang="0">
                    <a:pos x="72" y="23"/>
                  </a:cxn>
                  <a:cxn ang="0">
                    <a:pos x="86" y="24"/>
                  </a:cxn>
                  <a:cxn ang="0">
                    <a:pos x="92" y="26"/>
                  </a:cxn>
                  <a:cxn ang="0">
                    <a:pos x="98" y="27"/>
                  </a:cxn>
                  <a:cxn ang="0">
                    <a:pos x="102" y="30"/>
                  </a:cxn>
                  <a:cxn ang="0">
                    <a:pos x="105" y="35"/>
                  </a:cxn>
                  <a:cxn ang="0">
                    <a:pos x="107" y="40"/>
                  </a:cxn>
                  <a:cxn ang="0">
                    <a:pos x="107" y="47"/>
                  </a:cxn>
                  <a:cxn ang="0">
                    <a:pos x="104" y="53"/>
                  </a:cxn>
                  <a:cxn ang="0">
                    <a:pos x="99" y="59"/>
                  </a:cxn>
                  <a:cxn ang="0">
                    <a:pos x="95" y="65"/>
                  </a:cxn>
                  <a:cxn ang="0">
                    <a:pos x="89" y="71"/>
                  </a:cxn>
                  <a:cxn ang="0">
                    <a:pos x="80" y="79"/>
                  </a:cxn>
                  <a:cxn ang="0">
                    <a:pos x="75" y="80"/>
                  </a:cxn>
                  <a:cxn ang="0">
                    <a:pos x="49" y="85"/>
                  </a:cxn>
                  <a:cxn ang="0">
                    <a:pos x="25" y="77"/>
                  </a:cxn>
                </a:cxnLst>
                <a:rect l="0" t="0" r="r" b="b"/>
                <a:pathLst>
                  <a:path w="107" h="85">
                    <a:moveTo>
                      <a:pt x="25" y="77"/>
                    </a:moveTo>
                    <a:lnTo>
                      <a:pt x="0" y="27"/>
                    </a:lnTo>
                    <a:lnTo>
                      <a:pt x="25" y="0"/>
                    </a:lnTo>
                    <a:lnTo>
                      <a:pt x="30" y="3"/>
                    </a:lnTo>
                    <a:lnTo>
                      <a:pt x="42" y="12"/>
                    </a:lnTo>
                    <a:lnTo>
                      <a:pt x="57" y="20"/>
                    </a:lnTo>
                    <a:lnTo>
                      <a:pt x="65" y="23"/>
                    </a:lnTo>
                    <a:lnTo>
                      <a:pt x="72" y="23"/>
                    </a:lnTo>
                    <a:lnTo>
                      <a:pt x="86" y="24"/>
                    </a:lnTo>
                    <a:lnTo>
                      <a:pt x="92" y="26"/>
                    </a:lnTo>
                    <a:lnTo>
                      <a:pt x="98" y="27"/>
                    </a:lnTo>
                    <a:lnTo>
                      <a:pt x="102" y="30"/>
                    </a:lnTo>
                    <a:lnTo>
                      <a:pt x="105" y="35"/>
                    </a:lnTo>
                    <a:lnTo>
                      <a:pt x="107" y="40"/>
                    </a:lnTo>
                    <a:lnTo>
                      <a:pt x="107" y="47"/>
                    </a:lnTo>
                    <a:lnTo>
                      <a:pt x="104" y="53"/>
                    </a:lnTo>
                    <a:lnTo>
                      <a:pt x="99" y="59"/>
                    </a:lnTo>
                    <a:lnTo>
                      <a:pt x="95" y="65"/>
                    </a:lnTo>
                    <a:lnTo>
                      <a:pt x="89" y="71"/>
                    </a:lnTo>
                    <a:lnTo>
                      <a:pt x="80" y="79"/>
                    </a:lnTo>
                    <a:lnTo>
                      <a:pt x="75" y="80"/>
                    </a:lnTo>
                    <a:lnTo>
                      <a:pt x="49" y="85"/>
                    </a:lnTo>
                    <a:lnTo>
                      <a:pt x="25" y="77"/>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54" name="Oval 162"/>
              <p:cNvSpPr>
                <a:spLocks noChangeArrowheads="1"/>
              </p:cNvSpPr>
              <p:nvPr/>
            </p:nvSpPr>
            <p:spPr bwMode="auto">
              <a:xfrm>
                <a:off x="3912548" y="3456208"/>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grpSp>
          <p:nvGrpSpPr>
            <p:cNvPr id="11" name="组合 10"/>
            <p:cNvGrpSpPr/>
            <p:nvPr/>
          </p:nvGrpSpPr>
          <p:grpSpPr>
            <a:xfrm>
              <a:off x="1454384" y="1323550"/>
              <a:ext cx="3344779" cy="2049329"/>
              <a:chOff x="858579" y="1099520"/>
              <a:chExt cx="4225579" cy="2588990"/>
            </a:xfrm>
            <a:grpFill/>
          </p:grpSpPr>
          <p:grpSp>
            <p:nvGrpSpPr>
              <p:cNvPr id="9" name="组合 8"/>
              <p:cNvGrpSpPr/>
              <p:nvPr/>
            </p:nvGrpSpPr>
            <p:grpSpPr>
              <a:xfrm>
                <a:off x="858579" y="1099520"/>
                <a:ext cx="4225579" cy="2588990"/>
                <a:chOff x="858579" y="1099520"/>
                <a:chExt cx="4225579" cy="2588990"/>
              </a:xfrm>
              <a:grpFill/>
            </p:grpSpPr>
            <p:grpSp>
              <p:nvGrpSpPr>
                <p:cNvPr id="5" name="组合 4"/>
                <p:cNvGrpSpPr/>
                <p:nvPr/>
              </p:nvGrpSpPr>
              <p:grpSpPr>
                <a:xfrm>
                  <a:off x="858579" y="1099520"/>
                  <a:ext cx="4225579" cy="2588990"/>
                  <a:chOff x="858579" y="1099520"/>
                  <a:chExt cx="4225579" cy="2588990"/>
                </a:xfrm>
                <a:grpFill/>
              </p:grpSpPr>
              <p:sp>
                <p:nvSpPr>
                  <p:cNvPr id="30724" name="Freeform 10"/>
                  <p:cNvSpPr>
                    <a:spLocks/>
                  </p:cNvSpPr>
                  <p:nvPr/>
                </p:nvSpPr>
                <p:spPr bwMode="auto">
                  <a:xfrm>
                    <a:off x="858579" y="1099520"/>
                    <a:ext cx="4225579" cy="2588990"/>
                  </a:xfrm>
                  <a:custGeom>
                    <a:avLst/>
                    <a:gdLst/>
                    <a:ahLst/>
                    <a:cxnLst>
                      <a:cxn ang="0">
                        <a:pos x="2687" y="563"/>
                      </a:cxn>
                      <a:cxn ang="0">
                        <a:pos x="2731" y="500"/>
                      </a:cxn>
                      <a:cxn ang="0">
                        <a:pos x="2817" y="511"/>
                      </a:cxn>
                      <a:cxn ang="0">
                        <a:pos x="2784" y="462"/>
                      </a:cxn>
                      <a:cxn ang="0">
                        <a:pos x="2671" y="367"/>
                      </a:cxn>
                      <a:cxn ang="0">
                        <a:pos x="2577" y="397"/>
                      </a:cxn>
                      <a:cxn ang="0">
                        <a:pos x="2430" y="370"/>
                      </a:cxn>
                      <a:cxn ang="0">
                        <a:pos x="2159" y="248"/>
                      </a:cxn>
                      <a:cxn ang="0">
                        <a:pos x="2032" y="304"/>
                      </a:cxn>
                      <a:cxn ang="0">
                        <a:pos x="1771" y="195"/>
                      </a:cxn>
                      <a:cxn ang="0">
                        <a:pos x="1747" y="49"/>
                      </a:cxn>
                      <a:cxn ang="0">
                        <a:pos x="1328" y="246"/>
                      </a:cxn>
                      <a:cxn ang="0">
                        <a:pos x="1316" y="295"/>
                      </a:cxn>
                      <a:cxn ang="0">
                        <a:pos x="1258" y="449"/>
                      </a:cxn>
                      <a:cxn ang="0">
                        <a:pos x="1208" y="384"/>
                      </a:cxn>
                      <a:cxn ang="0">
                        <a:pos x="1138" y="325"/>
                      </a:cxn>
                      <a:cxn ang="0">
                        <a:pos x="1110" y="391"/>
                      </a:cxn>
                      <a:cxn ang="0">
                        <a:pos x="915" y="441"/>
                      </a:cxn>
                      <a:cxn ang="0">
                        <a:pos x="696" y="489"/>
                      </a:cxn>
                      <a:cxn ang="0">
                        <a:pos x="780" y="494"/>
                      </a:cxn>
                      <a:cxn ang="0">
                        <a:pos x="658" y="381"/>
                      </a:cxn>
                      <a:cxn ang="0">
                        <a:pos x="516" y="394"/>
                      </a:cxn>
                      <a:cxn ang="0">
                        <a:pos x="306" y="640"/>
                      </a:cxn>
                      <a:cxn ang="0">
                        <a:pos x="557" y="541"/>
                      </a:cxn>
                      <a:cxn ang="0">
                        <a:pos x="545" y="597"/>
                      </a:cxn>
                      <a:cxn ang="0">
                        <a:pos x="633" y="701"/>
                      </a:cxn>
                      <a:cxn ang="0">
                        <a:pos x="355" y="797"/>
                      </a:cxn>
                      <a:cxn ang="0">
                        <a:pos x="205" y="1033"/>
                      </a:cxn>
                      <a:cxn ang="0">
                        <a:pos x="95" y="1146"/>
                      </a:cxn>
                      <a:cxn ang="0">
                        <a:pos x="344" y="1072"/>
                      </a:cxn>
                      <a:cxn ang="0">
                        <a:pos x="433" y="1084"/>
                      </a:cxn>
                      <a:cxn ang="0">
                        <a:pos x="563" y="1163"/>
                      </a:cxn>
                      <a:cxn ang="0">
                        <a:pos x="687" y="1051"/>
                      </a:cxn>
                      <a:cxn ang="0">
                        <a:pos x="762" y="1105"/>
                      </a:cxn>
                      <a:cxn ang="0">
                        <a:pos x="675" y="1206"/>
                      </a:cxn>
                      <a:cxn ang="0">
                        <a:pos x="640" y="1291"/>
                      </a:cxn>
                      <a:cxn ang="0">
                        <a:pos x="127" y="1268"/>
                      </a:cxn>
                      <a:cxn ang="0">
                        <a:pos x="18" y="1554"/>
                      </a:cxn>
                      <a:cxn ang="0">
                        <a:pos x="121" y="1693"/>
                      </a:cxn>
                      <a:cxn ang="0">
                        <a:pos x="350" y="1800"/>
                      </a:cxn>
                      <a:cxn ang="0">
                        <a:pos x="405" y="1963"/>
                      </a:cxn>
                      <a:cxn ang="0">
                        <a:pos x="620" y="2245"/>
                      </a:cxn>
                      <a:cxn ang="0">
                        <a:pos x="800" y="1961"/>
                      </a:cxn>
                      <a:cxn ang="0">
                        <a:pos x="936" y="1629"/>
                      </a:cxn>
                      <a:cxn ang="0">
                        <a:pos x="824" y="1588"/>
                      </a:cxn>
                      <a:cxn ang="0">
                        <a:pos x="820" y="1510"/>
                      </a:cxn>
                      <a:cxn ang="0">
                        <a:pos x="962" y="1347"/>
                      </a:cxn>
                      <a:cxn ang="0">
                        <a:pos x="1292" y="1637"/>
                      </a:cxn>
                      <a:cxn ang="0">
                        <a:pos x="1451" y="1466"/>
                      </a:cxn>
                      <a:cxn ang="0">
                        <a:pos x="1552" y="1560"/>
                      </a:cxn>
                      <a:cxn ang="0">
                        <a:pos x="1664" y="1753"/>
                      </a:cxn>
                      <a:cxn ang="0">
                        <a:pos x="1645" y="1665"/>
                      </a:cxn>
                      <a:cxn ang="0">
                        <a:pos x="1670" y="1629"/>
                      </a:cxn>
                      <a:cxn ang="0">
                        <a:pos x="1724" y="1448"/>
                      </a:cxn>
                      <a:cxn ang="0">
                        <a:pos x="1824" y="1409"/>
                      </a:cxn>
                      <a:cxn ang="0">
                        <a:pos x="1878" y="1229"/>
                      </a:cxn>
                      <a:cxn ang="0">
                        <a:pos x="2067" y="1060"/>
                      </a:cxn>
                      <a:cxn ang="0">
                        <a:pos x="2136" y="837"/>
                      </a:cxn>
                      <a:cxn ang="0">
                        <a:pos x="2369" y="708"/>
                      </a:cxn>
                      <a:cxn ang="0">
                        <a:pos x="2434" y="835"/>
                      </a:cxn>
                      <a:cxn ang="0">
                        <a:pos x="2486" y="674"/>
                      </a:cxn>
                    </a:cxnLst>
                    <a:rect l="0" t="0" r="r" b="b"/>
                    <a:pathLst>
                      <a:path w="2824" h="2307">
                        <a:moveTo>
                          <a:pt x="2486" y="674"/>
                        </a:moveTo>
                        <a:lnTo>
                          <a:pt x="2548" y="666"/>
                        </a:lnTo>
                        <a:lnTo>
                          <a:pt x="2559" y="663"/>
                        </a:lnTo>
                        <a:lnTo>
                          <a:pt x="2584" y="656"/>
                        </a:lnTo>
                        <a:lnTo>
                          <a:pt x="2618" y="643"/>
                        </a:lnTo>
                        <a:lnTo>
                          <a:pt x="2633" y="636"/>
                        </a:lnTo>
                        <a:lnTo>
                          <a:pt x="2648" y="628"/>
                        </a:lnTo>
                        <a:lnTo>
                          <a:pt x="2660" y="619"/>
                        </a:lnTo>
                        <a:lnTo>
                          <a:pt x="2671" y="609"/>
                        </a:lnTo>
                        <a:lnTo>
                          <a:pt x="2680" y="597"/>
                        </a:lnTo>
                        <a:lnTo>
                          <a:pt x="2686" y="585"/>
                        </a:lnTo>
                        <a:lnTo>
                          <a:pt x="2687" y="574"/>
                        </a:lnTo>
                        <a:lnTo>
                          <a:pt x="2687" y="568"/>
                        </a:lnTo>
                        <a:lnTo>
                          <a:pt x="2687" y="563"/>
                        </a:lnTo>
                        <a:lnTo>
                          <a:pt x="2684" y="559"/>
                        </a:lnTo>
                        <a:lnTo>
                          <a:pt x="2681" y="554"/>
                        </a:lnTo>
                        <a:lnTo>
                          <a:pt x="2677" y="551"/>
                        </a:lnTo>
                        <a:lnTo>
                          <a:pt x="2671" y="548"/>
                        </a:lnTo>
                        <a:lnTo>
                          <a:pt x="2680" y="545"/>
                        </a:lnTo>
                        <a:lnTo>
                          <a:pt x="2698" y="536"/>
                        </a:lnTo>
                        <a:lnTo>
                          <a:pt x="2708" y="530"/>
                        </a:lnTo>
                        <a:lnTo>
                          <a:pt x="2717" y="524"/>
                        </a:lnTo>
                        <a:lnTo>
                          <a:pt x="2725" y="515"/>
                        </a:lnTo>
                        <a:lnTo>
                          <a:pt x="2726" y="511"/>
                        </a:lnTo>
                        <a:lnTo>
                          <a:pt x="2728" y="506"/>
                        </a:lnTo>
                        <a:lnTo>
                          <a:pt x="2729" y="502"/>
                        </a:lnTo>
                        <a:lnTo>
                          <a:pt x="2729" y="500"/>
                        </a:lnTo>
                        <a:lnTo>
                          <a:pt x="2731" y="500"/>
                        </a:lnTo>
                        <a:lnTo>
                          <a:pt x="2734" y="500"/>
                        </a:lnTo>
                        <a:lnTo>
                          <a:pt x="2744" y="515"/>
                        </a:lnTo>
                        <a:lnTo>
                          <a:pt x="2754" y="524"/>
                        </a:lnTo>
                        <a:lnTo>
                          <a:pt x="2758" y="527"/>
                        </a:lnTo>
                        <a:lnTo>
                          <a:pt x="2764" y="530"/>
                        </a:lnTo>
                        <a:lnTo>
                          <a:pt x="2770" y="533"/>
                        </a:lnTo>
                        <a:lnTo>
                          <a:pt x="2778" y="535"/>
                        </a:lnTo>
                        <a:lnTo>
                          <a:pt x="2785" y="535"/>
                        </a:lnTo>
                        <a:lnTo>
                          <a:pt x="2793" y="532"/>
                        </a:lnTo>
                        <a:lnTo>
                          <a:pt x="2806" y="527"/>
                        </a:lnTo>
                        <a:lnTo>
                          <a:pt x="2814" y="521"/>
                        </a:lnTo>
                        <a:lnTo>
                          <a:pt x="2817" y="518"/>
                        </a:lnTo>
                        <a:lnTo>
                          <a:pt x="2817" y="517"/>
                        </a:lnTo>
                        <a:lnTo>
                          <a:pt x="2817" y="511"/>
                        </a:lnTo>
                        <a:lnTo>
                          <a:pt x="2814" y="508"/>
                        </a:lnTo>
                        <a:lnTo>
                          <a:pt x="2809" y="505"/>
                        </a:lnTo>
                        <a:lnTo>
                          <a:pt x="2805" y="502"/>
                        </a:lnTo>
                        <a:lnTo>
                          <a:pt x="2811" y="496"/>
                        </a:lnTo>
                        <a:lnTo>
                          <a:pt x="2815" y="489"/>
                        </a:lnTo>
                        <a:lnTo>
                          <a:pt x="2821" y="482"/>
                        </a:lnTo>
                        <a:lnTo>
                          <a:pt x="2824" y="476"/>
                        </a:lnTo>
                        <a:lnTo>
                          <a:pt x="2824" y="473"/>
                        </a:lnTo>
                        <a:lnTo>
                          <a:pt x="2824" y="470"/>
                        </a:lnTo>
                        <a:lnTo>
                          <a:pt x="2823" y="467"/>
                        </a:lnTo>
                        <a:lnTo>
                          <a:pt x="2820" y="465"/>
                        </a:lnTo>
                        <a:lnTo>
                          <a:pt x="2815" y="464"/>
                        </a:lnTo>
                        <a:lnTo>
                          <a:pt x="2808" y="464"/>
                        </a:lnTo>
                        <a:lnTo>
                          <a:pt x="2784" y="462"/>
                        </a:lnTo>
                        <a:lnTo>
                          <a:pt x="2775" y="461"/>
                        </a:lnTo>
                        <a:lnTo>
                          <a:pt x="2767" y="459"/>
                        </a:lnTo>
                        <a:lnTo>
                          <a:pt x="2763" y="456"/>
                        </a:lnTo>
                        <a:lnTo>
                          <a:pt x="2760" y="452"/>
                        </a:lnTo>
                        <a:lnTo>
                          <a:pt x="2758" y="447"/>
                        </a:lnTo>
                        <a:lnTo>
                          <a:pt x="2758" y="441"/>
                        </a:lnTo>
                        <a:lnTo>
                          <a:pt x="2760" y="437"/>
                        </a:lnTo>
                        <a:lnTo>
                          <a:pt x="2758" y="435"/>
                        </a:lnTo>
                        <a:lnTo>
                          <a:pt x="2755" y="431"/>
                        </a:lnTo>
                        <a:lnTo>
                          <a:pt x="2749" y="429"/>
                        </a:lnTo>
                        <a:lnTo>
                          <a:pt x="2741" y="429"/>
                        </a:lnTo>
                        <a:lnTo>
                          <a:pt x="2726" y="431"/>
                        </a:lnTo>
                        <a:lnTo>
                          <a:pt x="2720" y="432"/>
                        </a:lnTo>
                        <a:lnTo>
                          <a:pt x="2671" y="367"/>
                        </a:lnTo>
                        <a:lnTo>
                          <a:pt x="2654" y="364"/>
                        </a:lnTo>
                        <a:lnTo>
                          <a:pt x="2637" y="361"/>
                        </a:lnTo>
                        <a:lnTo>
                          <a:pt x="2619" y="358"/>
                        </a:lnTo>
                        <a:lnTo>
                          <a:pt x="2600" y="357"/>
                        </a:lnTo>
                        <a:lnTo>
                          <a:pt x="2583" y="358"/>
                        </a:lnTo>
                        <a:lnTo>
                          <a:pt x="2577" y="360"/>
                        </a:lnTo>
                        <a:lnTo>
                          <a:pt x="2571" y="363"/>
                        </a:lnTo>
                        <a:lnTo>
                          <a:pt x="2568" y="366"/>
                        </a:lnTo>
                        <a:lnTo>
                          <a:pt x="2568" y="372"/>
                        </a:lnTo>
                        <a:lnTo>
                          <a:pt x="2568" y="381"/>
                        </a:lnTo>
                        <a:lnTo>
                          <a:pt x="2571" y="388"/>
                        </a:lnTo>
                        <a:lnTo>
                          <a:pt x="2574" y="393"/>
                        </a:lnTo>
                        <a:lnTo>
                          <a:pt x="2575" y="396"/>
                        </a:lnTo>
                        <a:lnTo>
                          <a:pt x="2577" y="397"/>
                        </a:lnTo>
                        <a:lnTo>
                          <a:pt x="2577" y="399"/>
                        </a:lnTo>
                        <a:lnTo>
                          <a:pt x="2568" y="402"/>
                        </a:lnTo>
                        <a:lnTo>
                          <a:pt x="2559" y="403"/>
                        </a:lnTo>
                        <a:lnTo>
                          <a:pt x="2551" y="402"/>
                        </a:lnTo>
                        <a:lnTo>
                          <a:pt x="2545" y="399"/>
                        </a:lnTo>
                        <a:lnTo>
                          <a:pt x="2538" y="396"/>
                        </a:lnTo>
                        <a:lnTo>
                          <a:pt x="2530" y="391"/>
                        </a:lnTo>
                        <a:lnTo>
                          <a:pt x="2523" y="387"/>
                        </a:lnTo>
                        <a:lnTo>
                          <a:pt x="2512" y="384"/>
                        </a:lnTo>
                        <a:lnTo>
                          <a:pt x="2501" y="382"/>
                        </a:lnTo>
                        <a:lnTo>
                          <a:pt x="2477" y="382"/>
                        </a:lnTo>
                        <a:lnTo>
                          <a:pt x="2455" y="381"/>
                        </a:lnTo>
                        <a:lnTo>
                          <a:pt x="2429" y="379"/>
                        </a:lnTo>
                        <a:lnTo>
                          <a:pt x="2430" y="370"/>
                        </a:lnTo>
                        <a:lnTo>
                          <a:pt x="2430" y="352"/>
                        </a:lnTo>
                        <a:lnTo>
                          <a:pt x="2430" y="343"/>
                        </a:lnTo>
                        <a:lnTo>
                          <a:pt x="2427" y="334"/>
                        </a:lnTo>
                        <a:lnTo>
                          <a:pt x="2423" y="328"/>
                        </a:lnTo>
                        <a:lnTo>
                          <a:pt x="2421" y="326"/>
                        </a:lnTo>
                        <a:lnTo>
                          <a:pt x="2418" y="325"/>
                        </a:lnTo>
                        <a:lnTo>
                          <a:pt x="2337" y="325"/>
                        </a:lnTo>
                        <a:lnTo>
                          <a:pt x="2290" y="323"/>
                        </a:lnTo>
                        <a:lnTo>
                          <a:pt x="2264" y="322"/>
                        </a:lnTo>
                        <a:lnTo>
                          <a:pt x="2249" y="283"/>
                        </a:lnTo>
                        <a:lnTo>
                          <a:pt x="2219" y="265"/>
                        </a:lnTo>
                        <a:lnTo>
                          <a:pt x="2177" y="253"/>
                        </a:lnTo>
                        <a:lnTo>
                          <a:pt x="2171" y="251"/>
                        </a:lnTo>
                        <a:lnTo>
                          <a:pt x="2159" y="248"/>
                        </a:lnTo>
                        <a:lnTo>
                          <a:pt x="2151" y="246"/>
                        </a:lnTo>
                        <a:lnTo>
                          <a:pt x="2145" y="248"/>
                        </a:lnTo>
                        <a:lnTo>
                          <a:pt x="2141" y="251"/>
                        </a:lnTo>
                        <a:lnTo>
                          <a:pt x="2139" y="254"/>
                        </a:lnTo>
                        <a:lnTo>
                          <a:pt x="2138" y="257"/>
                        </a:lnTo>
                        <a:lnTo>
                          <a:pt x="2133" y="280"/>
                        </a:lnTo>
                        <a:lnTo>
                          <a:pt x="2130" y="287"/>
                        </a:lnTo>
                        <a:lnTo>
                          <a:pt x="2115" y="299"/>
                        </a:lnTo>
                        <a:lnTo>
                          <a:pt x="2085" y="299"/>
                        </a:lnTo>
                        <a:lnTo>
                          <a:pt x="2071" y="298"/>
                        </a:lnTo>
                        <a:lnTo>
                          <a:pt x="2064" y="296"/>
                        </a:lnTo>
                        <a:lnTo>
                          <a:pt x="2056" y="295"/>
                        </a:lnTo>
                        <a:lnTo>
                          <a:pt x="2046" y="299"/>
                        </a:lnTo>
                        <a:lnTo>
                          <a:pt x="2032" y="304"/>
                        </a:lnTo>
                        <a:lnTo>
                          <a:pt x="2020" y="305"/>
                        </a:lnTo>
                        <a:lnTo>
                          <a:pt x="2008" y="307"/>
                        </a:lnTo>
                        <a:lnTo>
                          <a:pt x="1996" y="265"/>
                        </a:lnTo>
                        <a:lnTo>
                          <a:pt x="1978" y="218"/>
                        </a:lnTo>
                        <a:lnTo>
                          <a:pt x="1985" y="188"/>
                        </a:lnTo>
                        <a:lnTo>
                          <a:pt x="1908" y="188"/>
                        </a:lnTo>
                        <a:lnTo>
                          <a:pt x="1901" y="210"/>
                        </a:lnTo>
                        <a:lnTo>
                          <a:pt x="1908" y="230"/>
                        </a:lnTo>
                        <a:lnTo>
                          <a:pt x="1908" y="249"/>
                        </a:lnTo>
                        <a:lnTo>
                          <a:pt x="1879" y="236"/>
                        </a:lnTo>
                        <a:lnTo>
                          <a:pt x="1839" y="218"/>
                        </a:lnTo>
                        <a:lnTo>
                          <a:pt x="1822" y="212"/>
                        </a:lnTo>
                        <a:lnTo>
                          <a:pt x="1799" y="204"/>
                        </a:lnTo>
                        <a:lnTo>
                          <a:pt x="1771" y="195"/>
                        </a:lnTo>
                        <a:lnTo>
                          <a:pt x="1771" y="176"/>
                        </a:lnTo>
                        <a:lnTo>
                          <a:pt x="1751" y="180"/>
                        </a:lnTo>
                        <a:lnTo>
                          <a:pt x="1709" y="210"/>
                        </a:lnTo>
                        <a:lnTo>
                          <a:pt x="1744" y="153"/>
                        </a:lnTo>
                        <a:lnTo>
                          <a:pt x="1771" y="115"/>
                        </a:lnTo>
                        <a:lnTo>
                          <a:pt x="1772" y="108"/>
                        </a:lnTo>
                        <a:lnTo>
                          <a:pt x="1774" y="89"/>
                        </a:lnTo>
                        <a:lnTo>
                          <a:pt x="1775" y="80"/>
                        </a:lnTo>
                        <a:lnTo>
                          <a:pt x="1775" y="71"/>
                        </a:lnTo>
                        <a:lnTo>
                          <a:pt x="1774" y="64"/>
                        </a:lnTo>
                        <a:lnTo>
                          <a:pt x="1772" y="62"/>
                        </a:lnTo>
                        <a:lnTo>
                          <a:pt x="1771" y="61"/>
                        </a:lnTo>
                        <a:lnTo>
                          <a:pt x="1759" y="56"/>
                        </a:lnTo>
                        <a:lnTo>
                          <a:pt x="1747" y="49"/>
                        </a:lnTo>
                        <a:lnTo>
                          <a:pt x="1732" y="38"/>
                        </a:lnTo>
                        <a:lnTo>
                          <a:pt x="1694" y="61"/>
                        </a:lnTo>
                        <a:lnTo>
                          <a:pt x="1674" y="23"/>
                        </a:lnTo>
                        <a:lnTo>
                          <a:pt x="1674" y="0"/>
                        </a:lnTo>
                        <a:lnTo>
                          <a:pt x="1632" y="0"/>
                        </a:lnTo>
                        <a:lnTo>
                          <a:pt x="1612" y="46"/>
                        </a:lnTo>
                        <a:lnTo>
                          <a:pt x="1582" y="92"/>
                        </a:lnTo>
                        <a:lnTo>
                          <a:pt x="1475" y="83"/>
                        </a:lnTo>
                        <a:lnTo>
                          <a:pt x="1387" y="172"/>
                        </a:lnTo>
                        <a:lnTo>
                          <a:pt x="1383" y="215"/>
                        </a:lnTo>
                        <a:lnTo>
                          <a:pt x="1333" y="218"/>
                        </a:lnTo>
                        <a:lnTo>
                          <a:pt x="1331" y="224"/>
                        </a:lnTo>
                        <a:lnTo>
                          <a:pt x="1330" y="237"/>
                        </a:lnTo>
                        <a:lnTo>
                          <a:pt x="1328" y="246"/>
                        </a:lnTo>
                        <a:lnTo>
                          <a:pt x="1330" y="256"/>
                        </a:lnTo>
                        <a:lnTo>
                          <a:pt x="1333" y="265"/>
                        </a:lnTo>
                        <a:lnTo>
                          <a:pt x="1338" y="272"/>
                        </a:lnTo>
                        <a:lnTo>
                          <a:pt x="1350" y="286"/>
                        </a:lnTo>
                        <a:lnTo>
                          <a:pt x="1360" y="296"/>
                        </a:lnTo>
                        <a:lnTo>
                          <a:pt x="1368" y="307"/>
                        </a:lnTo>
                        <a:lnTo>
                          <a:pt x="1371" y="313"/>
                        </a:lnTo>
                        <a:lnTo>
                          <a:pt x="1372" y="317"/>
                        </a:lnTo>
                        <a:lnTo>
                          <a:pt x="1371" y="320"/>
                        </a:lnTo>
                        <a:lnTo>
                          <a:pt x="1369" y="320"/>
                        </a:lnTo>
                        <a:lnTo>
                          <a:pt x="1362" y="319"/>
                        </a:lnTo>
                        <a:lnTo>
                          <a:pt x="1351" y="314"/>
                        </a:lnTo>
                        <a:lnTo>
                          <a:pt x="1339" y="308"/>
                        </a:lnTo>
                        <a:lnTo>
                          <a:pt x="1316" y="295"/>
                        </a:lnTo>
                        <a:lnTo>
                          <a:pt x="1306" y="287"/>
                        </a:lnTo>
                        <a:lnTo>
                          <a:pt x="1268" y="280"/>
                        </a:lnTo>
                        <a:lnTo>
                          <a:pt x="1268" y="364"/>
                        </a:lnTo>
                        <a:lnTo>
                          <a:pt x="1267" y="369"/>
                        </a:lnTo>
                        <a:lnTo>
                          <a:pt x="1265" y="373"/>
                        </a:lnTo>
                        <a:lnTo>
                          <a:pt x="1262" y="379"/>
                        </a:lnTo>
                        <a:lnTo>
                          <a:pt x="1261" y="385"/>
                        </a:lnTo>
                        <a:lnTo>
                          <a:pt x="1262" y="391"/>
                        </a:lnTo>
                        <a:lnTo>
                          <a:pt x="1267" y="397"/>
                        </a:lnTo>
                        <a:lnTo>
                          <a:pt x="1276" y="403"/>
                        </a:lnTo>
                        <a:lnTo>
                          <a:pt x="1291" y="409"/>
                        </a:lnTo>
                        <a:lnTo>
                          <a:pt x="1283" y="432"/>
                        </a:lnTo>
                        <a:lnTo>
                          <a:pt x="1264" y="444"/>
                        </a:lnTo>
                        <a:lnTo>
                          <a:pt x="1258" y="449"/>
                        </a:lnTo>
                        <a:lnTo>
                          <a:pt x="1242" y="462"/>
                        </a:lnTo>
                        <a:lnTo>
                          <a:pt x="1235" y="471"/>
                        </a:lnTo>
                        <a:lnTo>
                          <a:pt x="1227" y="480"/>
                        </a:lnTo>
                        <a:lnTo>
                          <a:pt x="1221" y="489"/>
                        </a:lnTo>
                        <a:lnTo>
                          <a:pt x="1218" y="499"/>
                        </a:lnTo>
                        <a:lnTo>
                          <a:pt x="1221" y="483"/>
                        </a:lnTo>
                        <a:lnTo>
                          <a:pt x="1224" y="452"/>
                        </a:lnTo>
                        <a:lnTo>
                          <a:pt x="1226" y="434"/>
                        </a:lnTo>
                        <a:lnTo>
                          <a:pt x="1224" y="416"/>
                        </a:lnTo>
                        <a:lnTo>
                          <a:pt x="1223" y="408"/>
                        </a:lnTo>
                        <a:lnTo>
                          <a:pt x="1221" y="400"/>
                        </a:lnTo>
                        <a:lnTo>
                          <a:pt x="1218" y="394"/>
                        </a:lnTo>
                        <a:lnTo>
                          <a:pt x="1214" y="391"/>
                        </a:lnTo>
                        <a:lnTo>
                          <a:pt x="1208" y="384"/>
                        </a:lnTo>
                        <a:lnTo>
                          <a:pt x="1208" y="381"/>
                        </a:lnTo>
                        <a:lnTo>
                          <a:pt x="1206" y="378"/>
                        </a:lnTo>
                        <a:lnTo>
                          <a:pt x="1208" y="372"/>
                        </a:lnTo>
                        <a:lnTo>
                          <a:pt x="1212" y="366"/>
                        </a:lnTo>
                        <a:lnTo>
                          <a:pt x="1217" y="363"/>
                        </a:lnTo>
                        <a:lnTo>
                          <a:pt x="1221" y="358"/>
                        </a:lnTo>
                        <a:lnTo>
                          <a:pt x="1226" y="357"/>
                        </a:lnTo>
                        <a:lnTo>
                          <a:pt x="1211" y="275"/>
                        </a:lnTo>
                        <a:lnTo>
                          <a:pt x="1197" y="281"/>
                        </a:lnTo>
                        <a:lnTo>
                          <a:pt x="1184" y="287"/>
                        </a:lnTo>
                        <a:lnTo>
                          <a:pt x="1167" y="296"/>
                        </a:lnTo>
                        <a:lnTo>
                          <a:pt x="1152" y="308"/>
                        </a:lnTo>
                        <a:lnTo>
                          <a:pt x="1144" y="316"/>
                        </a:lnTo>
                        <a:lnTo>
                          <a:pt x="1138" y="325"/>
                        </a:lnTo>
                        <a:lnTo>
                          <a:pt x="1132" y="333"/>
                        </a:lnTo>
                        <a:lnTo>
                          <a:pt x="1129" y="343"/>
                        </a:lnTo>
                        <a:lnTo>
                          <a:pt x="1126" y="352"/>
                        </a:lnTo>
                        <a:lnTo>
                          <a:pt x="1126" y="364"/>
                        </a:lnTo>
                        <a:lnTo>
                          <a:pt x="1129" y="370"/>
                        </a:lnTo>
                        <a:lnTo>
                          <a:pt x="1134" y="387"/>
                        </a:lnTo>
                        <a:lnTo>
                          <a:pt x="1135" y="397"/>
                        </a:lnTo>
                        <a:lnTo>
                          <a:pt x="1137" y="409"/>
                        </a:lnTo>
                        <a:lnTo>
                          <a:pt x="1135" y="422"/>
                        </a:lnTo>
                        <a:lnTo>
                          <a:pt x="1134" y="432"/>
                        </a:lnTo>
                        <a:lnTo>
                          <a:pt x="1131" y="425"/>
                        </a:lnTo>
                        <a:lnTo>
                          <a:pt x="1122" y="406"/>
                        </a:lnTo>
                        <a:lnTo>
                          <a:pt x="1116" y="397"/>
                        </a:lnTo>
                        <a:lnTo>
                          <a:pt x="1110" y="391"/>
                        </a:lnTo>
                        <a:lnTo>
                          <a:pt x="1104" y="387"/>
                        </a:lnTo>
                        <a:lnTo>
                          <a:pt x="1099" y="387"/>
                        </a:lnTo>
                        <a:lnTo>
                          <a:pt x="1096" y="387"/>
                        </a:lnTo>
                        <a:lnTo>
                          <a:pt x="1088" y="390"/>
                        </a:lnTo>
                        <a:lnTo>
                          <a:pt x="1082" y="396"/>
                        </a:lnTo>
                        <a:lnTo>
                          <a:pt x="1073" y="406"/>
                        </a:lnTo>
                        <a:lnTo>
                          <a:pt x="1067" y="417"/>
                        </a:lnTo>
                        <a:lnTo>
                          <a:pt x="1064" y="422"/>
                        </a:lnTo>
                        <a:lnTo>
                          <a:pt x="1024" y="414"/>
                        </a:lnTo>
                        <a:lnTo>
                          <a:pt x="996" y="406"/>
                        </a:lnTo>
                        <a:lnTo>
                          <a:pt x="996" y="437"/>
                        </a:lnTo>
                        <a:lnTo>
                          <a:pt x="974" y="441"/>
                        </a:lnTo>
                        <a:lnTo>
                          <a:pt x="954" y="441"/>
                        </a:lnTo>
                        <a:lnTo>
                          <a:pt x="915" y="441"/>
                        </a:lnTo>
                        <a:lnTo>
                          <a:pt x="915" y="479"/>
                        </a:lnTo>
                        <a:lnTo>
                          <a:pt x="874" y="464"/>
                        </a:lnTo>
                        <a:lnTo>
                          <a:pt x="862" y="437"/>
                        </a:lnTo>
                        <a:lnTo>
                          <a:pt x="850" y="452"/>
                        </a:lnTo>
                        <a:lnTo>
                          <a:pt x="847" y="491"/>
                        </a:lnTo>
                        <a:lnTo>
                          <a:pt x="847" y="517"/>
                        </a:lnTo>
                        <a:lnTo>
                          <a:pt x="827" y="521"/>
                        </a:lnTo>
                        <a:lnTo>
                          <a:pt x="800" y="529"/>
                        </a:lnTo>
                        <a:lnTo>
                          <a:pt x="790" y="544"/>
                        </a:lnTo>
                        <a:lnTo>
                          <a:pt x="743" y="574"/>
                        </a:lnTo>
                        <a:lnTo>
                          <a:pt x="720" y="551"/>
                        </a:lnTo>
                        <a:lnTo>
                          <a:pt x="720" y="509"/>
                        </a:lnTo>
                        <a:lnTo>
                          <a:pt x="693" y="491"/>
                        </a:lnTo>
                        <a:lnTo>
                          <a:pt x="696" y="489"/>
                        </a:lnTo>
                        <a:lnTo>
                          <a:pt x="702" y="486"/>
                        </a:lnTo>
                        <a:lnTo>
                          <a:pt x="707" y="486"/>
                        </a:lnTo>
                        <a:lnTo>
                          <a:pt x="711" y="486"/>
                        </a:lnTo>
                        <a:lnTo>
                          <a:pt x="717" y="489"/>
                        </a:lnTo>
                        <a:lnTo>
                          <a:pt x="725" y="494"/>
                        </a:lnTo>
                        <a:lnTo>
                          <a:pt x="732" y="500"/>
                        </a:lnTo>
                        <a:lnTo>
                          <a:pt x="744" y="508"/>
                        </a:lnTo>
                        <a:lnTo>
                          <a:pt x="755" y="512"/>
                        </a:lnTo>
                        <a:lnTo>
                          <a:pt x="761" y="514"/>
                        </a:lnTo>
                        <a:lnTo>
                          <a:pt x="765" y="512"/>
                        </a:lnTo>
                        <a:lnTo>
                          <a:pt x="771" y="511"/>
                        </a:lnTo>
                        <a:lnTo>
                          <a:pt x="774" y="508"/>
                        </a:lnTo>
                        <a:lnTo>
                          <a:pt x="777" y="503"/>
                        </a:lnTo>
                        <a:lnTo>
                          <a:pt x="780" y="494"/>
                        </a:lnTo>
                        <a:lnTo>
                          <a:pt x="780" y="485"/>
                        </a:lnTo>
                        <a:lnTo>
                          <a:pt x="780" y="471"/>
                        </a:lnTo>
                        <a:lnTo>
                          <a:pt x="777" y="456"/>
                        </a:lnTo>
                        <a:lnTo>
                          <a:pt x="774" y="437"/>
                        </a:lnTo>
                        <a:lnTo>
                          <a:pt x="768" y="429"/>
                        </a:lnTo>
                        <a:lnTo>
                          <a:pt x="759" y="422"/>
                        </a:lnTo>
                        <a:lnTo>
                          <a:pt x="749" y="414"/>
                        </a:lnTo>
                        <a:lnTo>
                          <a:pt x="734" y="405"/>
                        </a:lnTo>
                        <a:lnTo>
                          <a:pt x="714" y="397"/>
                        </a:lnTo>
                        <a:lnTo>
                          <a:pt x="703" y="394"/>
                        </a:lnTo>
                        <a:lnTo>
                          <a:pt x="690" y="393"/>
                        </a:lnTo>
                        <a:lnTo>
                          <a:pt x="678" y="391"/>
                        </a:lnTo>
                        <a:lnTo>
                          <a:pt x="663" y="391"/>
                        </a:lnTo>
                        <a:lnTo>
                          <a:pt x="658" y="381"/>
                        </a:lnTo>
                        <a:lnTo>
                          <a:pt x="652" y="373"/>
                        </a:lnTo>
                        <a:lnTo>
                          <a:pt x="645" y="363"/>
                        </a:lnTo>
                        <a:lnTo>
                          <a:pt x="636" y="355"/>
                        </a:lnTo>
                        <a:lnTo>
                          <a:pt x="631" y="351"/>
                        </a:lnTo>
                        <a:lnTo>
                          <a:pt x="625" y="349"/>
                        </a:lnTo>
                        <a:lnTo>
                          <a:pt x="620" y="348"/>
                        </a:lnTo>
                        <a:lnTo>
                          <a:pt x="614" y="348"/>
                        </a:lnTo>
                        <a:lnTo>
                          <a:pt x="608" y="349"/>
                        </a:lnTo>
                        <a:lnTo>
                          <a:pt x="601" y="352"/>
                        </a:lnTo>
                        <a:lnTo>
                          <a:pt x="587" y="361"/>
                        </a:lnTo>
                        <a:lnTo>
                          <a:pt x="572" y="369"/>
                        </a:lnTo>
                        <a:lnTo>
                          <a:pt x="540" y="382"/>
                        </a:lnTo>
                        <a:lnTo>
                          <a:pt x="527" y="388"/>
                        </a:lnTo>
                        <a:lnTo>
                          <a:pt x="516" y="394"/>
                        </a:lnTo>
                        <a:lnTo>
                          <a:pt x="509" y="400"/>
                        </a:lnTo>
                        <a:lnTo>
                          <a:pt x="506" y="403"/>
                        </a:lnTo>
                        <a:lnTo>
                          <a:pt x="506" y="406"/>
                        </a:lnTo>
                        <a:lnTo>
                          <a:pt x="504" y="411"/>
                        </a:lnTo>
                        <a:lnTo>
                          <a:pt x="500" y="417"/>
                        </a:lnTo>
                        <a:lnTo>
                          <a:pt x="494" y="422"/>
                        </a:lnTo>
                        <a:lnTo>
                          <a:pt x="486" y="425"/>
                        </a:lnTo>
                        <a:lnTo>
                          <a:pt x="473" y="431"/>
                        </a:lnTo>
                        <a:lnTo>
                          <a:pt x="466" y="432"/>
                        </a:lnTo>
                        <a:lnTo>
                          <a:pt x="456" y="471"/>
                        </a:lnTo>
                        <a:lnTo>
                          <a:pt x="421" y="499"/>
                        </a:lnTo>
                        <a:lnTo>
                          <a:pt x="367" y="559"/>
                        </a:lnTo>
                        <a:lnTo>
                          <a:pt x="334" y="624"/>
                        </a:lnTo>
                        <a:lnTo>
                          <a:pt x="306" y="640"/>
                        </a:lnTo>
                        <a:lnTo>
                          <a:pt x="299" y="693"/>
                        </a:lnTo>
                        <a:lnTo>
                          <a:pt x="306" y="728"/>
                        </a:lnTo>
                        <a:lnTo>
                          <a:pt x="352" y="743"/>
                        </a:lnTo>
                        <a:lnTo>
                          <a:pt x="386" y="740"/>
                        </a:lnTo>
                        <a:lnTo>
                          <a:pt x="394" y="770"/>
                        </a:lnTo>
                        <a:lnTo>
                          <a:pt x="394" y="800"/>
                        </a:lnTo>
                        <a:lnTo>
                          <a:pt x="441" y="797"/>
                        </a:lnTo>
                        <a:lnTo>
                          <a:pt x="451" y="758"/>
                        </a:lnTo>
                        <a:lnTo>
                          <a:pt x="476" y="708"/>
                        </a:lnTo>
                        <a:lnTo>
                          <a:pt x="471" y="659"/>
                        </a:lnTo>
                        <a:lnTo>
                          <a:pt x="494" y="616"/>
                        </a:lnTo>
                        <a:lnTo>
                          <a:pt x="525" y="574"/>
                        </a:lnTo>
                        <a:lnTo>
                          <a:pt x="551" y="544"/>
                        </a:lnTo>
                        <a:lnTo>
                          <a:pt x="557" y="541"/>
                        </a:lnTo>
                        <a:lnTo>
                          <a:pt x="563" y="538"/>
                        </a:lnTo>
                        <a:lnTo>
                          <a:pt x="569" y="535"/>
                        </a:lnTo>
                        <a:lnTo>
                          <a:pt x="575" y="535"/>
                        </a:lnTo>
                        <a:lnTo>
                          <a:pt x="577" y="536"/>
                        </a:lnTo>
                        <a:lnTo>
                          <a:pt x="580" y="538"/>
                        </a:lnTo>
                        <a:lnTo>
                          <a:pt x="580" y="541"/>
                        </a:lnTo>
                        <a:lnTo>
                          <a:pt x="581" y="544"/>
                        </a:lnTo>
                        <a:lnTo>
                          <a:pt x="578" y="556"/>
                        </a:lnTo>
                        <a:lnTo>
                          <a:pt x="574" y="568"/>
                        </a:lnTo>
                        <a:lnTo>
                          <a:pt x="568" y="579"/>
                        </a:lnTo>
                        <a:lnTo>
                          <a:pt x="562" y="586"/>
                        </a:lnTo>
                        <a:lnTo>
                          <a:pt x="556" y="591"/>
                        </a:lnTo>
                        <a:lnTo>
                          <a:pt x="550" y="594"/>
                        </a:lnTo>
                        <a:lnTo>
                          <a:pt x="545" y="597"/>
                        </a:lnTo>
                        <a:lnTo>
                          <a:pt x="540" y="598"/>
                        </a:lnTo>
                        <a:lnTo>
                          <a:pt x="525" y="643"/>
                        </a:lnTo>
                        <a:lnTo>
                          <a:pt x="525" y="649"/>
                        </a:lnTo>
                        <a:lnTo>
                          <a:pt x="527" y="656"/>
                        </a:lnTo>
                        <a:lnTo>
                          <a:pt x="530" y="663"/>
                        </a:lnTo>
                        <a:lnTo>
                          <a:pt x="536" y="671"/>
                        </a:lnTo>
                        <a:lnTo>
                          <a:pt x="543" y="678"/>
                        </a:lnTo>
                        <a:lnTo>
                          <a:pt x="557" y="683"/>
                        </a:lnTo>
                        <a:lnTo>
                          <a:pt x="565" y="684"/>
                        </a:lnTo>
                        <a:lnTo>
                          <a:pt x="575" y="686"/>
                        </a:lnTo>
                        <a:lnTo>
                          <a:pt x="593" y="687"/>
                        </a:lnTo>
                        <a:lnTo>
                          <a:pt x="608" y="692"/>
                        </a:lnTo>
                        <a:lnTo>
                          <a:pt x="622" y="696"/>
                        </a:lnTo>
                        <a:lnTo>
                          <a:pt x="633" y="701"/>
                        </a:lnTo>
                        <a:lnTo>
                          <a:pt x="646" y="708"/>
                        </a:lnTo>
                        <a:lnTo>
                          <a:pt x="651" y="713"/>
                        </a:lnTo>
                        <a:lnTo>
                          <a:pt x="613" y="723"/>
                        </a:lnTo>
                        <a:lnTo>
                          <a:pt x="571" y="720"/>
                        </a:lnTo>
                        <a:lnTo>
                          <a:pt x="540" y="770"/>
                        </a:lnTo>
                        <a:lnTo>
                          <a:pt x="509" y="785"/>
                        </a:lnTo>
                        <a:lnTo>
                          <a:pt x="506" y="835"/>
                        </a:lnTo>
                        <a:lnTo>
                          <a:pt x="483" y="855"/>
                        </a:lnTo>
                        <a:lnTo>
                          <a:pt x="371" y="850"/>
                        </a:lnTo>
                        <a:lnTo>
                          <a:pt x="371" y="797"/>
                        </a:lnTo>
                        <a:lnTo>
                          <a:pt x="368" y="796"/>
                        </a:lnTo>
                        <a:lnTo>
                          <a:pt x="364" y="796"/>
                        </a:lnTo>
                        <a:lnTo>
                          <a:pt x="359" y="796"/>
                        </a:lnTo>
                        <a:lnTo>
                          <a:pt x="355" y="797"/>
                        </a:lnTo>
                        <a:lnTo>
                          <a:pt x="350" y="802"/>
                        </a:lnTo>
                        <a:lnTo>
                          <a:pt x="347" y="808"/>
                        </a:lnTo>
                        <a:lnTo>
                          <a:pt x="344" y="816"/>
                        </a:lnTo>
                        <a:lnTo>
                          <a:pt x="341" y="835"/>
                        </a:lnTo>
                        <a:lnTo>
                          <a:pt x="338" y="853"/>
                        </a:lnTo>
                        <a:lnTo>
                          <a:pt x="334" y="870"/>
                        </a:lnTo>
                        <a:lnTo>
                          <a:pt x="299" y="885"/>
                        </a:lnTo>
                        <a:lnTo>
                          <a:pt x="267" y="935"/>
                        </a:lnTo>
                        <a:lnTo>
                          <a:pt x="237" y="957"/>
                        </a:lnTo>
                        <a:lnTo>
                          <a:pt x="199" y="962"/>
                        </a:lnTo>
                        <a:lnTo>
                          <a:pt x="187" y="985"/>
                        </a:lnTo>
                        <a:lnTo>
                          <a:pt x="199" y="1022"/>
                        </a:lnTo>
                        <a:lnTo>
                          <a:pt x="202" y="1028"/>
                        </a:lnTo>
                        <a:lnTo>
                          <a:pt x="205" y="1033"/>
                        </a:lnTo>
                        <a:lnTo>
                          <a:pt x="207" y="1040"/>
                        </a:lnTo>
                        <a:lnTo>
                          <a:pt x="208" y="1048"/>
                        </a:lnTo>
                        <a:lnTo>
                          <a:pt x="207" y="1057"/>
                        </a:lnTo>
                        <a:lnTo>
                          <a:pt x="202" y="1065"/>
                        </a:lnTo>
                        <a:lnTo>
                          <a:pt x="199" y="1069"/>
                        </a:lnTo>
                        <a:lnTo>
                          <a:pt x="195" y="1072"/>
                        </a:lnTo>
                        <a:lnTo>
                          <a:pt x="190" y="1075"/>
                        </a:lnTo>
                        <a:lnTo>
                          <a:pt x="184" y="1078"/>
                        </a:lnTo>
                        <a:lnTo>
                          <a:pt x="169" y="1081"/>
                        </a:lnTo>
                        <a:lnTo>
                          <a:pt x="154" y="1083"/>
                        </a:lnTo>
                        <a:lnTo>
                          <a:pt x="139" y="1081"/>
                        </a:lnTo>
                        <a:lnTo>
                          <a:pt x="113" y="1078"/>
                        </a:lnTo>
                        <a:lnTo>
                          <a:pt x="103" y="1077"/>
                        </a:lnTo>
                        <a:lnTo>
                          <a:pt x="95" y="1146"/>
                        </a:lnTo>
                        <a:lnTo>
                          <a:pt x="119" y="1206"/>
                        </a:lnTo>
                        <a:lnTo>
                          <a:pt x="169" y="1196"/>
                        </a:lnTo>
                        <a:lnTo>
                          <a:pt x="222" y="1176"/>
                        </a:lnTo>
                        <a:lnTo>
                          <a:pt x="252" y="1169"/>
                        </a:lnTo>
                        <a:lnTo>
                          <a:pt x="257" y="1134"/>
                        </a:lnTo>
                        <a:lnTo>
                          <a:pt x="279" y="1111"/>
                        </a:lnTo>
                        <a:lnTo>
                          <a:pt x="279" y="1062"/>
                        </a:lnTo>
                        <a:lnTo>
                          <a:pt x="284" y="1065"/>
                        </a:lnTo>
                        <a:lnTo>
                          <a:pt x="290" y="1069"/>
                        </a:lnTo>
                        <a:lnTo>
                          <a:pt x="297" y="1072"/>
                        </a:lnTo>
                        <a:lnTo>
                          <a:pt x="306" y="1075"/>
                        </a:lnTo>
                        <a:lnTo>
                          <a:pt x="319" y="1077"/>
                        </a:lnTo>
                        <a:lnTo>
                          <a:pt x="331" y="1077"/>
                        </a:lnTo>
                        <a:lnTo>
                          <a:pt x="344" y="1072"/>
                        </a:lnTo>
                        <a:lnTo>
                          <a:pt x="352" y="1071"/>
                        </a:lnTo>
                        <a:lnTo>
                          <a:pt x="358" y="1071"/>
                        </a:lnTo>
                        <a:lnTo>
                          <a:pt x="365" y="1071"/>
                        </a:lnTo>
                        <a:lnTo>
                          <a:pt x="371" y="1072"/>
                        </a:lnTo>
                        <a:lnTo>
                          <a:pt x="382" y="1078"/>
                        </a:lnTo>
                        <a:lnTo>
                          <a:pt x="391" y="1086"/>
                        </a:lnTo>
                        <a:lnTo>
                          <a:pt x="399" y="1095"/>
                        </a:lnTo>
                        <a:lnTo>
                          <a:pt x="405" y="1102"/>
                        </a:lnTo>
                        <a:lnTo>
                          <a:pt x="409" y="1111"/>
                        </a:lnTo>
                        <a:lnTo>
                          <a:pt x="441" y="1161"/>
                        </a:lnTo>
                        <a:lnTo>
                          <a:pt x="463" y="1161"/>
                        </a:lnTo>
                        <a:lnTo>
                          <a:pt x="471" y="1139"/>
                        </a:lnTo>
                        <a:lnTo>
                          <a:pt x="448" y="1104"/>
                        </a:lnTo>
                        <a:lnTo>
                          <a:pt x="433" y="1084"/>
                        </a:lnTo>
                        <a:lnTo>
                          <a:pt x="433" y="1065"/>
                        </a:lnTo>
                        <a:lnTo>
                          <a:pt x="444" y="1057"/>
                        </a:lnTo>
                        <a:lnTo>
                          <a:pt x="471" y="1096"/>
                        </a:lnTo>
                        <a:lnTo>
                          <a:pt x="501" y="1119"/>
                        </a:lnTo>
                        <a:lnTo>
                          <a:pt x="513" y="1154"/>
                        </a:lnTo>
                        <a:lnTo>
                          <a:pt x="521" y="1158"/>
                        </a:lnTo>
                        <a:lnTo>
                          <a:pt x="528" y="1163"/>
                        </a:lnTo>
                        <a:lnTo>
                          <a:pt x="537" y="1169"/>
                        </a:lnTo>
                        <a:lnTo>
                          <a:pt x="548" y="1170"/>
                        </a:lnTo>
                        <a:lnTo>
                          <a:pt x="551" y="1172"/>
                        </a:lnTo>
                        <a:lnTo>
                          <a:pt x="556" y="1170"/>
                        </a:lnTo>
                        <a:lnTo>
                          <a:pt x="559" y="1169"/>
                        </a:lnTo>
                        <a:lnTo>
                          <a:pt x="562" y="1167"/>
                        </a:lnTo>
                        <a:lnTo>
                          <a:pt x="563" y="1163"/>
                        </a:lnTo>
                        <a:lnTo>
                          <a:pt x="563" y="1157"/>
                        </a:lnTo>
                        <a:lnTo>
                          <a:pt x="563" y="1134"/>
                        </a:lnTo>
                        <a:lnTo>
                          <a:pt x="565" y="1119"/>
                        </a:lnTo>
                        <a:lnTo>
                          <a:pt x="566" y="1107"/>
                        </a:lnTo>
                        <a:lnTo>
                          <a:pt x="598" y="1119"/>
                        </a:lnTo>
                        <a:lnTo>
                          <a:pt x="620" y="1119"/>
                        </a:lnTo>
                        <a:lnTo>
                          <a:pt x="620" y="1084"/>
                        </a:lnTo>
                        <a:lnTo>
                          <a:pt x="620" y="1057"/>
                        </a:lnTo>
                        <a:lnTo>
                          <a:pt x="628" y="1027"/>
                        </a:lnTo>
                        <a:lnTo>
                          <a:pt x="682" y="1019"/>
                        </a:lnTo>
                        <a:lnTo>
                          <a:pt x="682" y="1025"/>
                        </a:lnTo>
                        <a:lnTo>
                          <a:pt x="684" y="1039"/>
                        </a:lnTo>
                        <a:lnTo>
                          <a:pt x="685" y="1045"/>
                        </a:lnTo>
                        <a:lnTo>
                          <a:pt x="687" y="1051"/>
                        </a:lnTo>
                        <a:lnTo>
                          <a:pt x="690" y="1056"/>
                        </a:lnTo>
                        <a:lnTo>
                          <a:pt x="693" y="1057"/>
                        </a:lnTo>
                        <a:lnTo>
                          <a:pt x="747" y="1057"/>
                        </a:lnTo>
                        <a:lnTo>
                          <a:pt x="725" y="1007"/>
                        </a:lnTo>
                        <a:lnTo>
                          <a:pt x="750" y="1007"/>
                        </a:lnTo>
                        <a:lnTo>
                          <a:pt x="782" y="1057"/>
                        </a:lnTo>
                        <a:lnTo>
                          <a:pt x="783" y="1065"/>
                        </a:lnTo>
                        <a:lnTo>
                          <a:pt x="783" y="1074"/>
                        </a:lnTo>
                        <a:lnTo>
                          <a:pt x="783" y="1083"/>
                        </a:lnTo>
                        <a:lnTo>
                          <a:pt x="780" y="1092"/>
                        </a:lnTo>
                        <a:lnTo>
                          <a:pt x="777" y="1096"/>
                        </a:lnTo>
                        <a:lnTo>
                          <a:pt x="773" y="1099"/>
                        </a:lnTo>
                        <a:lnTo>
                          <a:pt x="768" y="1102"/>
                        </a:lnTo>
                        <a:lnTo>
                          <a:pt x="762" y="1105"/>
                        </a:lnTo>
                        <a:lnTo>
                          <a:pt x="755" y="1107"/>
                        </a:lnTo>
                        <a:lnTo>
                          <a:pt x="747" y="1107"/>
                        </a:lnTo>
                        <a:lnTo>
                          <a:pt x="713" y="1108"/>
                        </a:lnTo>
                        <a:lnTo>
                          <a:pt x="687" y="1111"/>
                        </a:lnTo>
                        <a:lnTo>
                          <a:pt x="663" y="1114"/>
                        </a:lnTo>
                        <a:lnTo>
                          <a:pt x="628" y="1149"/>
                        </a:lnTo>
                        <a:lnTo>
                          <a:pt x="630" y="1158"/>
                        </a:lnTo>
                        <a:lnTo>
                          <a:pt x="633" y="1167"/>
                        </a:lnTo>
                        <a:lnTo>
                          <a:pt x="637" y="1178"/>
                        </a:lnTo>
                        <a:lnTo>
                          <a:pt x="645" y="1188"/>
                        </a:lnTo>
                        <a:lnTo>
                          <a:pt x="651" y="1193"/>
                        </a:lnTo>
                        <a:lnTo>
                          <a:pt x="657" y="1197"/>
                        </a:lnTo>
                        <a:lnTo>
                          <a:pt x="666" y="1202"/>
                        </a:lnTo>
                        <a:lnTo>
                          <a:pt x="675" y="1206"/>
                        </a:lnTo>
                        <a:lnTo>
                          <a:pt x="685" y="1208"/>
                        </a:lnTo>
                        <a:lnTo>
                          <a:pt x="697" y="1211"/>
                        </a:lnTo>
                        <a:lnTo>
                          <a:pt x="703" y="1211"/>
                        </a:lnTo>
                        <a:lnTo>
                          <a:pt x="710" y="1213"/>
                        </a:lnTo>
                        <a:lnTo>
                          <a:pt x="716" y="1217"/>
                        </a:lnTo>
                        <a:lnTo>
                          <a:pt x="717" y="1219"/>
                        </a:lnTo>
                        <a:lnTo>
                          <a:pt x="719" y="1223"/>
                        </a:lnTo>
                        <a:lnTo>
                          <a:pt x="719" y="1228"/>
                        </a:lnTo>
                        <a:lnTo>
                          <a:pt x="719" y="1234"/>
                        </a:lnTo>
                        <a:lnTo>
                          <a:pt x="716" y="1240"/>
                        </a:lnTo>
                        <a:lnTo>
                          <a:pt x="713" y="1249"/>
                        </a:lnTo>
                        <a:lnTo>
                          <a:pt x="708" y="1258"/>
                        </a:lnTo>
                        <a:lnTo>
                          <a:pt x="700" y="1268"/>
                        </a:lnTo>
                        <a:lnTo>
                          <a:pt x="640" y="1291"/>
                        </a:lnTo>
                        <a:lnTo>
                          <a:pt x="598" y="1303"/>
                        </a:lnTo>
                        <a:lnTo>
                          <a:pt x="556" y="1288"/>
                        </a:lnTo>
                        <a:lnTo>
                          <a:pt x="509" y="1276"/>
                        </a:lnTo>
                        <a:lnTo>
                          <a:pt x="506" y="1311"/>
                        </a:lnTo>
                        <a:lnTo>
                          <a:pt x="466" y="1296"/>
                        </a:lnTo>
                        <a:lnTo>
                          <a:pt x="433" y="1283"/>
                        </a:lnTo>
                        <a:lnTo>
                          <a:pt x="383" y="1276"/>
                        </a:lnTo>
                        <a:lnTo>
                          <a:pt x="376" y="1222"/>
                        </a:lnTo>
                        <a:lnTo>
                          <a:pt x="367" y="1203"/>
                        </a:lnTo>
                        <a:lnTo>
                          <a:pt x="302" y="1203"/>
                        </a:lnTo>
                        <a:lnTo>
                          <a:pt x="257" y="1206"/>
                        </a:lnTo>
                        <a:lnTo>
                          <a:pt x="237" y="1214"/>
                        </a:lnTo>
                        <a:lnTo>
                          <a:pt x="165" y="1219"/>
                        </a:lnTo>
                        <a:lnTo>
                          <a:pt x="127" y="1268"/>
                        </a:lnTo>
                        <a:lnTo>
                          <a:pt x="88" y="1333"/>
                        </a:lnTo>
                        <a:lnTo>
                          <a:pt x="11" y="1395"/>
                        </a:lnTo>
                        <a:lnTo>
                          <a:pt x="8" y="1406"/>
                        </a:lnTo>
                        <a:lnTo>
                          <a:pt x="3" y="1419"/>
                        </a:lnTo>
                        <a:lnTo>
                          <a:pt x="2" y="1437"/>
                        </a:lnTo>
                        <a:lnTo>
                          <a:pt x="0" y="1460"/>
                        </a:lnTo>
                        <a:lnTo>
                          <a:pt x="2" y="1472"/>
                        </a:lnTo>
                        <a:lnTo>
                          <a:pt x="3" y="1486"/>
                        </a:lnTo>
                        <a:lnTo>
                          <a:pt x="6" y="1499"/>
                        </a:lnTo>
                        <a:lnTo>
                          <a:pt x="11" y="1513"/>
                        </a:lnTo>
                        <a:lnTo>
                          <a:pt x="15" y="1528"/>
                        </a:lnTo>
                        <a:lnTo>
                          <a:pt x="23" y="1545"/>
                        </a:lnTo>
                        <a:lnTo>
                          <a:pt x="20" y="1548"/>
                        </a:lnTo>
                        <a:lnTo>
                          <a:pt x="18" y="1554"/>
                        </a:lnTo>
                        <a:lnTo>
                          <a:pt x="18" y="1561"/>
                        </a:lnTo>
                        <a:lnTo>
                          <a:pt x="20" y="1573"/>
                        </a:lnTo>
                        <a:lnTo>
                          <a:pt x="23" y="1587"/>
                        </a:lnTo>
                        <a:lnTo>
                          <a:pt x="30" y="1606"/>
                        </a:lnTo>
                        <a:lnTo>
                          <a:pt x="42" y="1628"/>
                        </a:lnTo>
                        <a:lnTo>
                          <a:pt x="44" y="1632"/>
                        </a:lnTo>
                        <a:lnTo>
                          <a:pt x="48" y="1643"/>
                        </a:lnTo>
                        <a:lnTo>
                          <a:pt x="57" y="1658"/>
                        </a:lnTo>
                        <a:lnTo>
                          <a:pt x="63" y="1665"/>
                        </a:lnTo>
                        <a:lnTo>
                          <a:pt x="71" y="1673"/>
                        </a:lnTo>
                        <a:lnTo>
                          <a:pt x="80" y="1679"/>
                        </a:lnTo>
                        <a:lnTo>
                          <a:pt x="92" y="1685"/>
                        </a:lnTo>
                        <a:lnTo>
                          <a:pt x="106" y="1690"/>
                        </a:lnTo>
                        <a:lnTo>
                          <a:pt x="121" y="1693"/>
                        </a:lnTo>
                        <a:lnTo>
                          <a:pt x="139" y="1694"/>
                        </a:lnTo>
                        <a:lnTo>
                          <a:pt x="159" y="1693"/>
                        </a:lnTo>
                        <a:lnTo>
                          <a:pt x="181" y="1690"/>
                        </a:lnTo>
                        <a:lnTo>
                          <a:pt x="207" y="1682"/>
                        </a:lnTo>
                        <a:lnTo>
                          <a:pt x="242" y="1677"/>
                        </a:lnTo>
                        <a:lnTo>
                          <a:pt x="272" y="1682"/>
                        </a:lnTo>
                        <a:lnTo>
                          <a:pt x="322" y="1677"/>
                        </a:lnTo>
                        <a:lnTo>
                          <a:pt x="309" y="1697"/>
                        </a:lnTo>
                        <a:lnTo>
                          <a:pt x="349" y="1697"/>
                        </a:lnTo>
                        <a:lnTo>
                          <a:pt x="352" y="1747"/>
                        </a:lnTo>
                        <a:lnTo>
                          <a:pt x="352" y="1757"/>
                        </a:lnTo>
                        <a:lnTo>
                          <a:pt x="350" y="1779"/>
                        </a:lnTo>
                        <a:lnTo>
                          <a:pt x="350" y="1791"/>
                        </a:lnTo>
                        <a:lnTo>
                          <a:pt x="350" y="1800"/>
                        </a:lnTo>
                        <a:lnTo>
                          <a:pt x="353" y="1809"/>
                        </a:lnTo>
                        <a:lnTo>
                          <a:pt x="355" y="1810"/>
                        </a:lnTo>
                        <a:lnTo>
                          <a:pt x="356" y="1812"/>
                        </a:lnTo>
                        <a:lnTo>
                          <a:pt x="367" y="1818"/>
                        </a:lnTo>
                        <a:lnTo>
                          <a:pt x="379" y="1828"/>
                        </a:lnTo>
                        <a:lnTo>
                          <a:pt x="385" y="1834"/>
                        </a:lnTo>
                        <a:lnTo>
                          <a:pt x="389" y="1842"/>
                        </a:lnTo>
                        <a:lnTo>
                          <a:pt x="393" y="1850"/>
                        </a:lnTo>
                        <a:lnTo>
                          <a:pt x="394" y="1859"/>
                        </a:lnTo>
                        <a:lnTo>
                          <a:pt x="396" y="1868"/>
                        </a:lnTo>
                        <a:lnTo>
                          <a:pt x="397" y="1880"/>
                        </a:lnTo>
                        <a:lnTo>
                          <a:pt x="402" y="1905"/>
                        </a:lnTo>
                        <a:lnTo>
                          <a:pt x="409" y="1934"/>
                        </a:lnTo>
                        <a:lnTo>
                          <a:pt x="405" y="1963"/>
                        </a:lnTo>
                        <a:lnTo>
                          <a:pt x="400" y="1988"/>
                        </a:lnTo>
                        <a:lnTo>
                          <a:pt x="399" y="2016"/>
                        </a:lnTo>
                        <a:lnTo>
                          <a:pt x="400" y="2047"/>
                        </a:lnTo>
                        <a:lnTo>
                          <a:pt x="405" y="2083"/>
                        </a:lnTo>
                        <a:lnTo>
                          <a:pt x="409" y="2126"/>
                        </a:lnTo>
                        <a:lnTo>
                          <a:pt x="444" y="2163"/>
                        </a:lnTo>
                        <a:lnTo>
                          <a:pt x="468" y="2192"/>
                        </a:lnTo>
                        <a:lnTo>
                          <a:pt x="476" y="2204"/>
                        </a:lnTo>
                        <a:lnTo>
                          <a:pt x="479" y="2210"/>
                        </a:lnTo>
                        <a:lnTo>
                          <a:pt x="476" y="2253"/>
                        </a:lnTo>
                        <a:lnTo>
                          <a:pt x="471" y="2287"/>
                        </a:lnTo>
                        <a:lnTo>
                          <a:pt x="533" y="2307"/>
                        </a:lnTo>
                        <a:lnTo>
                          <a:pt x="590" y="2295"/>
                        </a:lnTo>
                        <a:lnTo>
                          <a:pt x="620" y="2245"/>
                        </a:lnTo>
                        <a:lnTo>
                          <a:pt x="690" y="2192"/>
                        </a:lnTo>
                        <a:lnTo>
                          <a:pt x="690" y="2130"/>
                        </a:lnTo>
                        <a:lnTo>
                          <a:pt x="735" y="2118"/>
                        </a:lnTo>
                        <a:lnTo>
                          <a:pt x="735" y="2068"/>
                        </a:lnTo>
                        <a:lnTo>
                          <a:pt x="735" y="2023"/>
                        </a:lnTo>
                        <a:lnTo>
                          <a:pt x="740" y="2022"/>
                        </a:lnTo>
                        <a:lnTo>
                          <a:pt x="750" y="2019"/>
                        </a:lnTo>
                        <a:lnTo>
                          <a:pt x="764" y="2013"/>
                        </a:lnTo>
                        <a:lnTo>
                          <a:pt x="771" y="2008"/>
                        </a:lnTo>
                        <a:lnTo>
                          <a:pt x="779" y="2002"/>
                        </a:lnTo>
                        <a:lnTo>
                          <a:pt x="785" y="1994"/>
                        </a:lnTo>
                        <a:lnTo>
                          <a:pt x="791" y="1985"/>
                        </a:lnTo>
                        <a:lnTo>
                          <a:pt x="797" y="1975"/>
                        </a:lnTo>
                        <a:lnTo>
                          <a:pt x="800" y="1961"/>
                        </a:lnTo>
                        <a:lnTo>
                          <a:pt x="802" y="1946"/>
                        </a:lnTo>
                        <a:lnTo>
                          <a:pt x="802" y="1930"/>
                        </a:lnTo>
                        <a:lnTo>
                          <a:pt x="799" y="1910"/>
                        </a:lnTo>
                        <a:lnTo>
                          <a:pt x="793" y="1889"/>
                        </a:lnTo>
                        <a:lnTo>
                          <a:pt x="790" y="1819"/>
                        </a:lnTo>
                        <a:lnTo>
                          <a:pt x="824" y="1782"/>
                        </a:lnTo>
                        <a:lnTo>
                          <a:pt x="845" y="1759"/>
                        </a:lnTo>
                        <a:lnTo>
                          <a:pt x="868" y="1736"/>
                        </a:lnTo>
                        <a:lnTo>
                          <a:pt x="892" y="1708"/>
                        </a:lnTo>
                        <a:lnTo>
                          <a:pt x="903" y="1691"/>
                        </a:lnTo>
                        <a:lnTo>
                          <a:pt x="913" y="1676"/>
                        </a:lnTo>
                        <a:lnTo>
                          <a:pt x="922" y="1659"/>
                        </a:lnTo>
                        <a:lnTo>
                          <a:pt x="930" y="1644"/>
                        </a:lnTo>
                        <a:lnTo>
                          <a:pt x="936" y="1629"/>
                        </a:lnTo>
                        <a:lnTo>
                          <a:pt x="937" y="1614"/>
                        </a:lnTo>
                        <a:lnTo>
                          <a:pt x="937" y="1608"/>
                        </a:lnTo>
                        <a:lnTo>
                          <a:pt x="936" y="1602"/>
                        </a:lnTo>
                        <a:lnTo>
                          <a:pt x="934" y="1596"/>
                        </a:lnTo>
                        <a:lnTo>
                          <a:pt x="931" y="1590"/>
                        </a:lnTo>
                        <a:lnTo>
                          <a:pt x="916" y="1597"/>
                        </a:lnTo>
                        <a:lnTo>
                          <a:pt x="883" y="1611"/>
                        </a:lnTo>
                        <a:lnTo>
                          <a:pt x="865" y="1617"/>
                        </a:lnTo>
                        <a:lnTo>
                          <a:pt x="848" y="1620"/>
                        </a:lnTo>
                        <a:lnTo>
                          <a:pt x="842" y="1622"/>
                        </a:lnTo>
                        <a:lnTo>
                          <a:pt x="836" y="1622"/>
                        </a:lnTo>
                        <a:lnTo>
                          <a:pt x="833" y="1620"/>
                        </a:lnTo>
                        <a:lnTo>
                          <a:pt x="832" y="1617"/>
                        </a:lnTo>
                        <a:lnTo>
                          <a:pt x="824" y="1588"/>
                        </a:lnTo>
                        <a:lnTo>
                          <a:pt x="820" y="1575"/>
                        </a:lnTo>
                        <a:lnTo>
                          <a:pt x="770" y="1513"/>
                        </a:lnTo>
                        <a:lnTo>
                          <a:pt x="765" y="1499"/>
                        </a:lnTo>
                        <a:lnTo>
                          <a:pt x="764" y="1487"/>
                        </a:lnTo>
                        <a:lnTo>
                          <a:pt x="762" y="1475"/>
                        </a:lnTo>
                        <a:lnTo>
                          <a:pt x="761" y="1468"/>
                        </a:lnTo>
                        <a:lnTo>
                          <a:pt x="758" y="1459"/>
                        </a:lnTo>
                        <a:lnTo>
                          <a:pt x="747" y="1437"/>
                        </a:lnTo>
                        <a:lnTo>
                          <a:pt x="732" y="1410"/>
                        </a:lnTo>
                        <a:lnTo>
                          <a:pt x="685" y="1353"/>
                        </a:lnTo>
                        <a:lnTo>
                          <a:pt x="720" y="1326"/>
                        </a:lnTo>
                        <a:lnTo>
                          <a:pt x="728" y="1371"/>
                        </a:lnTo>
                        <a:lnTo>
                          <a:pt x="777" y="1440"/>
                        </a:lnTo>
                        <a:lnTo>
                          <a:pt x="820" y="1510"/>
                        </a:lnTo>
                        <a:lnTo>
                          <a:pt x="847" y="1575"/>
                        </a:lnTo>
                        <a:lnTo>
                          <a:pt x="877" y="1560"/>
                        </a:lnTo>
                        <a:lnTo>
                          <a:pt x="931" y="1528"/>
                        </a:lnTo>
                        <a:lnTo>
                          <a:pt x="981" y="1505"/>
                        </a:lnTo>
                        <a:lnTo>
                          <a:pt x="1031" y="1483"/>
                        </a:lnTo>
                        <a:lnTo>
                          <a:pt x="1024" y="1445"/>
                        </a:lnTo>
                        <a:lnTo>
                          <a:pt x="1004" y="1418"/>
                        </a:lnTo>
                        <a:lnTo>
                          <a:pt x="999" y="1383"/>
                        </a:lnTo>
                        <a:lnTo>
                          <a:pt x="957" y="1388"/>
                        </a:lnTo>
                        <a:lnTo>
                          <a:pt x="915" y="1341"/>
                        </a:lnTo>
                        <a:lnTo>
                          <a:pt x="915" y="1314"/>
                        </a:lnTo>
                        <a:lnTo>
                          <a:pt x="928" y="1324"/>
                        </a:lnTo>
                        <a:lnTo>
                          <a:pt x="942" y="1335"/>
                        </a:lnTo>
                        <a:lnTo>
                          <a:pt x="962" y="1347"/>
                        </a:lnTo>
                        <a:lnTo>
                          <a:pt x="984" y="1359"/>
                        </a:lnTo>
                        <a:lnTo>
                          <a:pt x="1010" y="1371"/>
                        </a:lnTo>
                        <a:lnTo>
                          <a:pt x="1037" y="1380"/>
                        </a:lnTo>
                        <a:lnTo>
                          <a:pt x="1051" y="1385"/>
                        </a:lnTo>
                        <a:lnTo>
                          <a:pt x="1064" y="1388"/>
                        </a:lnTo>
                        <a:lnTo>
                          <a:pt x="1153" y="1410"/>
                        </a:lnTo>
                        <a:lnTo>
                          <a:pt x="1156" y="1456"/>
                        </a:lnTo>
                        <a:lnTo>
                          <a:pt x="1218" y="1453"/>
                        </a:lnTo>
                        <a:lnTo>
                          <a:pt x="1203" y="1510"/>
                        </a:lnTo>
                        <a:lnTo>
                          <a:pt x="1276" y="1632"/>
                        </a:lnTo>
                        <a:lnTo>
                          <a:pt x="1279" y="1635"/>
                        </a:lnTo>
                        <a:lnTo>
                          <a:pt x="1283" y="1637"/>
                        </a:lnTo>
                        <a:lnTo>
                          <a:pt x="1288" y="1637"/>
                        </a:lnTo>
                        <a:lnTo>
                          <a:pt x="1292" y="1637"/>
                        </a:lnTo>
                        <a:lnTo>
                          <a:pt x="1298" y="1634"/>
                        </a:lnTo>
                        <a:lnTo>
                          <a:pt x="1304" y="1628"/>
                        </a:lnTo>
                        <a:lnTo>
                          <a:pt x="1310" y="1617"/>
                        </a:lnTo>
                        <a:lnTo>
                          <a:pt x="1318" y="1600"/>
                        </a:lnTo>
                        <a:lnTo>
                          <a:pt x="1330" y="1578"/>
                        </a:lnTo>
                        <a:lnTo>
                          <a:pt x="1345" y="1554"/>
                        </a:lnTo>
                        <a:lnTo>
                          <a:pt x="1354" y="1540"/>
                        </a:lnTo>
                        <a:lnTo>
                          <a:pt x="1365" y="1526"/>
                        </a:lnTo>
                        <a:lnTo>
                          <a:pt x="1375" y="1514"/>
                        </a:lnTo>
                        <a:lnTo>
                          <a:pt x="1389" y="1502"/>
                        </a:lnTo>
                        <a:lnTo>
                          <a:pt x="1402" y="1490"/>
                        </a:lnTo>
                        <a:lnTo>
                          <a:pt x="1418" y="1481"/>
                        </a:lnTo>
                        <a:lnTo>
                          <a:pt x="1434" y="1472"/>
                        </a:lnTo>
                        <a:lnTo>
                          <a:pt x="1451" y="1466"/>
                        </a:lnTo>
                        <a:lnTo>
                          <a:pt x="1470" y="1462"/>
                        </a:lnTo>
                        <a:lnTo>
                          <a:pt x="1490" y="1460"/>
                        </a:lnTo>
                        <a:lnTo>
                          <a:pt x="1502" y="1496"/>
                        </a:lnTo>
                        <a:lnTo>
                          <a:pt x="1510" y="1526"/>
                        </a:lnTo>
                        <a:lnTo>
                          <a:pt x="1513" y="1540"/>
                        </a:lnTo>
                        <a:lnTo>
                          <a:pt x="1513" y="1552"/>
                        </a:lnTo>
                        <a:lnTo>
                          <a:pt x="1517" y="1554"/>
                        </a:lnTo>
                        <a:lnTo>
                          <a:pt x="1522" y="1555"/>
                        </a:lnTo>
                        <a:lnTo>
                          <a:pt x="1526" y="1557"/>
                        </a:lnTo>
                        <a:lnTo>
                          <a:pt x="1532" y="1555"/>
                        </a:lnTo>
                        <a:lnTo>
                          <a:pt x="1540" y="1554"/>
                        </a:lnTo>
                        <a:lnTo>
                          <a:pt x="1546" y="1548"/>
                        </a:lnTo>
                        <a:lnTo>
                          <a:pt x="1552" y="1540"/>
                        </a:lnTo>
                        <a:lnTo>
                          <a:pt x="1552" y="1560"/>
                        </a:lnTo>
                        <a:lnTo>
                          <a:pt x="1553" y="1581"/>
                        </a:lnTo>
                        <a:lnTo>
                          <a:pt x="1555" y="1605"/>
                        </a:lnTo>
                        <a:lnTo>
                          <a:pt x="1559" y="1629"/>
                        </a:lnTo>
                        <a:lnTo>
                          <a:pt x="1564" y="1653"/>
                        </a:lnTo>
                        <a:lnTo>
                          <a:pt x="1568" y="1664"/>
                        </a:lnTo>
                        <a:lnTo>
                          <a:pt x="1572" y="1673"/>
                        </a:lnTo>
                        <a:lnTo>
                          <a:pt x="1578" y="1680"/>
                        </a:lnTo>
                        <a:lnTo>
                          <a:pt x="1582" y="1685"/>
                        </a:lnTo>
                        <a:lnTo>
                          <a:pt x="1594" y="1696"/>
                        </a:lnTo>
                        <a:lnTo>
                          <a:pt x="1608" y="1708"/>
                        </a:lnTo>
                        <a:lnTo>
                          <a:pt x="1635" y="1733"/>
                        </a:lnTo>
                        <a:lnTo>
                          <a:pt x="1649" y="1742"/>
                        </a:lnTo>
                        <a:lnTo>
                          <a:pt x="1659" y="1750"/>
                        </a:lnTo>
                        <a:lnTo>
                          <a:pt x="1664" y="1753"/>
                        </a:lnTo>
                        <a:lnTo>
                          <a:pt x="1668" y="1753"/>
                        </a:lnTo>
                        <a:lnTo>
                          <a:pt x="1671" y="1753"/>
                        </a:lnTo>
                        <a:lnTo>
                          <a:pt x="1674" y="1751"/>
                        </a:lnTo>
                        <a:lnTo>
                          <a:pt x="1679" y="1745"/>
                        </a:lnTo>
                        <a:lnTo>
                          <a:pt x="1680" y="1739"/>
                        </a:lnTo>
                        <a:lnTo>
                          <a:pt x="1682" y="1732"/>
                        </a:lnTo>
                        <a:lnTo>
                          <a:pt x="1682" y="1726"/>
                        </a:lnTo>
                        <a:lnTo>
                          <a:pt x="1682" y="1720"/>
                        </a:lnTo>
                        <a:lnTo>
                          <a:pt x="1679" y="1714"/>
                        </a:lnTo>
                        <a:lnTo>
                          <a:pt x="1676" y="1708"/>
                        </a:lnTo>
                        <a:lnTo>
                          <a:pt x="1671" y="1702"/>
                        </a:lnTo>
                        <a:lnTo>
                          <a:pt x="1665" y="1694"/>
                        </a:lnTo>
                        <a:lnTo>
                          <a:pt x="1659" y="1686"/>
                        </a:lnTo>
                        <a:lnTo>
                          <a:pt x="1645" y="1665"/>
                        </a:lnTo>
                        <a:lnTo>
                          <a:pt x="1624" y="1628"/>
                        </a:lnTo>
                        <a:lnTo>
                          <a:pt x="1621" y="1620"/>
                        </a:lnTo>
                        <a:lnTo>
                          <a:pt x="1618" y="1611"/>
                        </a:lnTo>
                        <a:lnTo>
                          <a:pt x="1614" y="1593"/>
                        </a:lnTo>
                        <a:lnTo>
                          <a:pt x="1614" y="1578"/>
                        </a:lnTo>
                        <a:lnTo>
                          <a:pt x="1612" y="1570"/>
                        </a:lnTo>
                        <a:lnTo>
                          <a:pt x="1644" y="1610"/>
                        </a:lnTo>
                        <a:lnTo>
                          <a:pt x="1645" y="1614"/>
                        </a:lnTo>
                        <a:lnTo>
                          <a:pt x="1647" y="1620"/>
                        </a:lnTo>
                        <a:lnTo>
                          <a:pt x="1652" y="1625"/>
                        </a:lnTo>
                        <a:lnTo>
                          <a:pt x="1656" y="1629"/>
                        </a:lnTo>
                        <a:lnTo>
                          <a:pt x="1661" y="1629"/>
                        </a:lnTo>
                        <a:lnTo>
                          <a:pt x="1665" y="1631"/>
                        </a:lnTo>
                        <a:lnTo>
                          <a:pt x="1670" y="1629"/>
                        </a:lnTo>
                        <a:lnTo>
                          <a:pt x="1676" y="1628"/>
                        </a:lnTo>
                        <a:lnTo>
                          <a:pt x="1689" y="1620"/>
                        </a:lnTo>
                        <a:lnTo>
                          <a:pt x="1697" y="1616"/>
                        </a:lnTo>
                        <a:lnTo>
                          <a:pt x="1703" y="1610"/>
                        </a:lnTo>
                        <a:lnTo>
                          <a:pt x="1707" y="1603"/>
                        </a:lnTo>
                        <a:lnTo>
                          <a:pt x="1712" y="1596"/>
                        </a:lnTo>
                        <a:lnTo>
                          <a:pt x="1718" y="1582"/>
                        </a:lnTo>
                        <a:lnTo>
                          <a:pt x="1721" y="1569"/>
                        </a:lnTo>
                        <a:lnTo>
                          <a:pt x="1721" y="1555"/>
                        </a:lnTo>
                        <a:lnTo>
                          <a:pt x="1721" y="1546"/>
                        </a:lnTo>
                        <a:lnTo>
                          <a:pt x="1721" y="1537"/>
                        </a:lnTo>
                        <a:lnTo>
                          <a:pt x="1679" y="1510"/>
                        </a:lnTo>
                        <a:lnTo>
                          <a:pt x="1679" y="1463"/>
                        </a:lnTo>
                        <a:lnTo>
                          <a:pt x="1724" y="1448"/>
                        </a:lnTo>
                        <a:lnTo>
                          <a:pt x="1721" y="1487"/>
                        </a:lnTo>
                        <a:lnTo>
                          <a:pt x="1722" y="1490"/>
                        </a:lnTo>
                        <a:lnTo>
                          <a:pt x="1727" y="1499"/>
                        </a:lnTo>
                        <a:lnTo>
                          <a:pt x="1732" y="1502"/>
                        </a:lnTo>
                        <a:lnTo>
                          <a:pt x="1735" y="1505"/>
                        </a:lnTo>
                        <a:lnTo>
                          <a:pt x="1739" y="1507"/>
                        </a:lnTo>
                        <a:lnTo>
                          <a:pt x="1744" y="1505"/>
                        </a:lnTo>
                        <a:lnTo>
                          <a:pt x="1751" y="1499"/>
                        </a:lnTo>
                        <a:lnTo>
                          <a:pt x="1756" y="1492"/>
                        </a:lnTo>
                        <a:lnTo>
                          <a:pt x="1759" y="1483"/>
                        </a:lnTo>
                        <a:lnTo>
                          <a:pt x="1759" y="1456"/>
                        </a:lnTo>
                        <a:lnTo>
                          <a:pt x="1778" y="1442"/>
                        </a:lnTo>
                        <a:lnTo>
                          <a:pt x="1799" y="1427"/>
                        </a:lnTo>
                        <a:lnTo>
                          <a:pt x="1824" y="1409"/>
                        </a:lnTo>
                        <a:lnTo>
                          <a:pt x="1849" y="1389"/>
                        </a:lnTo>
                        <a:lnTo>
                          <a:pt x="1870" y="1368"/>
                        </a:lnTo>
                        <a:lnTo>
                          <a:pt x="1879" y="1359"/>
                        </a:lnTo>
                        <a:lnTo>
                          <a:pt x="1886" y="1350"/>
                        </a:lnTo>
                        <a:lnTo>
                          <a:pt x="1890" y="1341"/>
                        </a:lnTo>
                        <a:lnTo>
                          <a:pt x="1893" y="1333"/>
                        </a:lnTo>
                        <a:lnTo>
                          <a:pt x="1896" y="1311"/>
                        </a:lnTo>
                        <a:lnTo>
                          <a:pt x="1899" y="1297"/>
                        </a:lnTo>
                        <a:lnTo>
                          <a:pt x="1899" y="1288"/>
                        </a:lnTo>
                        <a:lnTo>
                          <a:pt x="1899" y="1283"/>
                        </a:lnTo>
                        <a:lnTo>
                          <a:pt x="1896" y="1279"/>
                        </a:lnTo>
                        <a:lnTo>
                          <a:pt x="1890" y="1267"/>
                        </a:lnTo>
                        <a:lnTo>
                          <a:pt x="1884" y="1250"/>
                        </a:lnTo>
                        <a:lnTo>
                          <a:pt x="1878" y="1229"/>
                        </a:lnTo>
                        <a:lnTo>
                          <a:pt x="1893" y="1184"/>
                        </a:lnTo>
                        <a:lnTo>
                          <a:pt x="1854" y="1179"/>
                        </a:lnTo>
                        <a:lnTo>
                          <a:pt x="1854" y="1157"/>
                        </a:lnTo>
                        <a:lnTo>
                          <a:pt x="1893" y="1142"/>
                        </a:lnTo>
                        <a:lnTo>
                          <a:pt x="1931" y="1142"/>
                        </a:lnTo>
                        <a:lnTo>
                          <a:pt x="1950" y="1176"/>
                        </a:lnTo>
                        <a:lnTo>
                          <a:pt x="1947" y="1234"/>
                        </a:lnTo>
                        <a:lnTo>
                          <a:pt x="1996" y="1211"/>
                        </a:lnTo>
                        <a:lnTo>
                          <a:pt x="1996" y="1161"/>
                        </a:lnTo>
                        <a:lnTo>
                          <a:pt x="1973" y="1129"/>
                        </a:lnTo>
                        <a:lnTo>
                          <a:pt x="1996" y="1104"/>
                        </a:lnTo>
                        <a:lnTo>
                          <a:pt x="2003" y="1077"/>
                        </a:lnTo>
                        <a:lnTo>
                          <a:pt x="2058" y="1069"/>
                        </a:lnTo>
                        <a:lnTo>
                          <a:pt x="2067" y="1060"/>
                        </a:lnTo>
                        <a:lnTo>
                          <a:pt x="2089" y="1039"/>
                        </a:lnTo>
                        <a:lnTo>
                          <a:pt x="2101" y="1025"/>
                        </a:lnTo>
                        <a:lnTo>
                          <a:pt x="2112" y="1012"/>
                        </a:lnTo>
                        <a:lnTo>
                          <a:pt x="2121" y="1000"/>
                        </a:lnTo>
                        <a:lnTo>
                          <a:pt x="2127" y="989"/>
                        </a:lnTo>
                        <a:lnTo>
                          <a:pt x="2135" y="953"/>
                        </a:lnTo>
                        <a:lnTo>
                          <a:pt x="2141" y="929"/>
                        </a:lnTo>
                        <a:lnTo>
                          <a:pt x="2144" y="902"/>
                        </a:lnTo>
                        <a:lnTo>
                          <a:pt x="2147" y="876"/>
                        </a:lnTo>
                        <a:lnTo>
                          <a:pt x="2147" y="865"/>
                        </a:lnTo>
                        <a:lnTo>
                          <a:pt x="2145" y="855"/>
                        </a:lnTo>
                        <a:lnTo>
                          <a:pt x="2144" y="847"/>
                        </a:lnTo>
                        <a:lnTo>
                          <a:pt x="2141" y="841"/>
                        </a:lnTo>
                        <a:lnTo>
                          <a:pt x="2136" y="837"/>
                        </a:lnTo>
                        <a:lnTo>
                          <a:pt x="2130" y="835"/>
                        </a:lnTo>
                        <a:lnTo>
                          <a:pt x="2120" y="835"/>
                        </a:lnTo>
                        <a:lnTo>
                          <a:pt x="2113" y="834"/>
                        </a:lnTo>
                        <a:lnTo>
                          <a:pt x="2112" y="832"/>
                        </a:lnTo>
                        <a:lnTo>
                          <a:pt x="2112" y="831"/>
                        </a:lnTo>
                        <a:lnTo>
                          <a:pt x="2116" y="829"/>
                        </a:lnTo>
                        <a:lnTo>
                          <a:pt x="2120" y="828"/>
                        </a:lnTo>
                        <a:lnTo>
                          <a:pt x="2095" y="835"/>
                        </a:lnTo>
                        <a:lnTo>
                          <a:pt x="2107" y="800"/>
                        </a:lnTo>
                        <a:lnTo>
                          <a:pt x="2142" y="763"/>
                        </a:lnTo>
                        <a:lnTo>
                          <a:pt x="2172" y="701"/>
                        </a:lnTo>
                        <a:lnTo>
                          <a:pt x="2264" y="705"/>
                        </a:lnTo>
                        <a:lnTo>
                          <a:pt x="2322" y="723"/>
                        </a:lnTo>
                        <a:lnTo>
                          <a:pt x="2369" y="708"/>
                        </a:lnTo>
                        <a:lnTo>
                          <a:pt x="2394" y="663"/>
                        </a:lnTo>
                        <a:lnTo>
                          <a:pt x="2441" y="656"/>
                        </a:lnTo>
                        <a:lnTo>
                          <a:pt x="2430" y="669"/>
                        </a:lnTo>
                        <a:lnTo>
                          <a:pt x="2418" y="686"/>
                        </a:lnTo>
                        <a:lnTo>
                          <a:pt x="2406" y="708"/>
                        </a:lnTo>
                        <a:lnTo>
                          <a:pt x="2394" y="739"/>
                        </a:lnTo>
                        <a:lnTo>
                          <a:pt x="2388" y="755"/>
                        </a:lnTo>
                        <a:lnTo>
                          <a:pt x="2382" y="775"/>
                        </a:lnTo>
                        <a:lnTo>
                          <a:pt x="2378" y="794"/>
                        </a:lnTo>
                        <a:lnTo>
                          <a:pt x="2375" y="817"/>
                        </a:lnTo>
                        <a:lnTo>
                          <a:pt x="2373" y="841"/>
                        </a:lnTo>
                        <a:lnTo>
                          <a:pt x="2372" y="865"/>
                        </a:lnTo>
                        <a:lnTo>
                          <a:pt x="2384" y="912"/>
                        </a:lnTo>
                        <a:lnTo>
                          <a:pt x="2434" y="835"/>
                        </a:lnTo>
                        <a:lnTo>
                          <a:pt x="2440" y="828"/>
                        </a:lnTo>
                        <a:lnTo>
                          <a:pt x="2452" y="813"/>
                        </a:lnTo>
                        <a:lnTo>
                          <a:pt x="2458" y="802"/>
                        </a:lnTo>
                        <a:lnTo>
                          <a:pt x="2462" y="793"/>
                        </a:lnTo>
                        <a:lnTo>
                          <a:pt x="2465" y="784"/>
                        </a:lnTo>
                        <a:lnTo>
                          <a:pt x="2465" y="781"/>
                        </a:lnTo>
                        <a:lnTo>
                          <a:pt x="2464" y="778"/>
                        </a:lnTo>
                        <a:lnTo>
                          <a:pt x="2449" y="745"/>
                        </a:lnTo>
                        <a:lnTo>
                          <a:pt x="2441" y="723"/>
                        </a:lnTo>
                        <a:lnTo>
                          <a:pt x="2446" y="717"/>
                        </a:lnTo>
                        <a:lnTo>
                          <a:pt x="2456" y="702"/>
                        </a:lnTo>
                        <a:lnTo>
                          <a:pt x="2471" y="686"/>
                        </a:lnTo>
                        <a:lnTo>
                          <a:pt x="2479" y="678"/>
                        </a:lnTo>
                        <a:lnTo>
                          <a:pt x="2486" y="674"/>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25" name="Freeform 11"/>
                  <p:cNvSpPr>
                    <a:spLocks/>
                  </p:cNvSpPr>
                  <p:nvPr/>
                </p:nvSpPr>
                <p:spPr bwMode="auto">
                  <a:xfrm>
                    <a:off x="4108564" y="2050052"/>
                    <a:ext cx="64342" cy="179557"/>
                  </a:xfrm>
                  <a:custGeom>
                    <a:avLst/>
                    <a:gdLst/>
                    <a:ahLst/>
                    <a:cxnLst>
                      <a:cxn ang="0">
                        <a:pos x="5" y="160"/>
                      </a:cxn>
                      <a:cxn ang="0">
                        <a:pos x="35" y="145"/>
                      </a:cxn>
                      <a:cxn ang="0">
                        <a:pos x="35" y="107"/>
                      </a:cxn>
                      <a:cxn ang="0">
                        <a:pos x="43" y="65"/>
                      </a:cxn>
                      <a:cxn ang="0">
                        <a:pos x="35" y="11"/>
                      </a:cxn>
                      <a:cxn ang="0">
                        <a:pos x="23" y="0"/>
                      </a:cxn>
                      <a:cxn ang="0">
                        <a:pos x="8" y="26"/>
                      </a:cxn>
                      <a:cxn ang="0">
                        <a:pos x="8" y="88"/>
                      </a:cxn>
                      <a:cxn ang="0">
                        <a:pos x="0" y="138"/>
                      </a:cxn>
                      <a:cxn ang="0">
                        <a:pos x="5" y="160"/>
                      </a:cxn>
                    </a:cxnLst>
                    <a:rect l="0" t="0" r="r" b="b"/>
                    <a:pathLst>
                      <a:path w="43" h="160">
                        <a:moveTo>
                          <a:pt x="5" y="160"/>
                        </a:moveTo>
                        <a:lnTo>
                          <a:pt x="35" y="145"/>
                        </a:lnTo>
                        <a:lnTo>
                          <a:pt x="35" y="107"/>
                        </a:lnTo>
                        <a:lnTo>
                          <a:pt x="43" y="65"/>
                        </a:lnTo>
                        <a:lnTo>
                          <a:pt x="35" y="11"/>
                        </a:lnTo>
                        <a:lnTo>
                          <a:pt x="23" y="0"/>
                        </a:lnTo>
                        <a:lnTo>
                          <a:pt x="8" y="26"/>
                        </a:lnTo>
                        <a:lnTo>
                          <a:pt x="8" y="88"/>
                        </a:lnTo>
                        <a:lnTo>
                          <a:pt x="0" y="138"/>
                        </a:lnTo>
                        <a:lnTo>
                          <a:pt x="5" y="160"/>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26" name="Freeform 12"/>
                  <p:cNvSpPr>
                    <a:spLocks/>
                  </p:cNvSpPr>
                  <p:nvPr/>
                </p:nvSpPr>
                <p:spPr bwMode="auto">
                  <a:xfrm>
                    <a:off x="4063674" y="2268887"/>
                    <a:ext cx="119705" cy="56111"/>
                  </a:xfrm>
                  <a:custGeom>
                    <a:avLst/>
                    <a:gdLst/>
                    <a:ahLst/>
                    <a:cxnLst>
                      <a:cxn ang="0">
                        <a:pos x="27" y="47"/>
                      </a:cxn>
                      <a:cxn ang="0">
                        <a:pos x="0" y="50"/>
                      </a:cxn>
                      <a:cxn ang="0">
                        <a:pos x="18" y="7"/>
                      </a:cxn>
                      <a:cxn ang="0">
                        <a:pos x="50" y="0"/>
                      </a:cxn>
                      <a:cxn ang="0">
                        <a:pos x="80" y="30"/>
                      </a:cxn>
                      <a:cxn ang="0">
                        <a:pos x="61" y="50"/>
                      </a:cxn>
                      <a:cxn ang="0">
                        <a:pos x="27" y="47"/>
                      </a:cxn>
                    </a:cxnLst>
                    <a:rect l="0" t="0" r="r" b="b"/>
                    <a:pathLst>
                      <a:path w="80" h="50">
                        <a:moveTo>
                          <a:pt x="27" y="47"/>
                        </a:moveTo>
                        <a:lnTo>
                          <a:pt x="0" y="50"/>
                        </a:lnTo>
                        <a:lnTo>
                          <a:pt x="18" y="7"/>
                        </a:lnTo>
                        <a:lnTo>
                          <a:pt x="50" y="0"/>
                        </a:lnTo>
                        <a:lnTo>
                          <a:pt x="80" y="30"/>
                        </a:lnTo>
                        <a:lnTo>
                          <a:pt x="61" y="50"/>
                        </a:lnTo>
                        <a:lnTo>
                          <a:pt x="27" y="47"/>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27" name="Freeform 13"/>
                  <p:cNvSpPr>
                    <a:spLocks/>
                  </p:cNvSpPr>
                  <p:nvPr/>
                </p:nvSpPr>
                <p:spPr bwMode="auto">
                  <a:xfrm>
                    <a:off x="3873643" y="2346321"/>
                    <a:ext cx="242402" cy="162724"/>
                  </a:xfrm>
                  <a:custGeom>
                    <a:avLst/>
                    <a:gdLst/>
                    <a:ahLst/>
                    <a:cxnLst>
                      <a:cxn ang="0">
                        <a:pos x="135" y="8"/>
                      </a:cxn>
                      <a:cxn ang="0">
                        <a:pos x="115" y="28"/>
                      </a:cxn>
                      <a:cxn ang="0">
                        <a:pos x="100" y="46"/>
                      </a:cxn>
                      <a:cxn ang="0">
                        <a:pos x="88" y="50"/>
                      </a:cxn>
                      <a:cxn ang="0">
                        <a:pos x="73" y="61"/>
                      </a:cxn>
                      <a:cxn ang="0">
                        <a:pos x="70" y="88"/>
                      </a:cxn>
                      <a:cxn ang="0">
                        <a:pos x="23" y="88"/>
                      </a:cxn>
                      <a:cxn ang="0">
                        <a:pos x="0" y="111"/>
                      </a:cxn>
                      <a:cxn ang="0">
                        <a:pos x="23" y="135"/>
                      </a:cxn>
                      <a:cxn ang="0">
                        <a:pos x="62" y="142"/>
                      </a:cxn>
                      <a:cxn ang="0">
                        <a:pos x="85" y="145"/>
                      </a:cxn>
                      <a:cxn ang="0">
                        <a:pos x="115" y="130"/>
                      </a:cxn>
                      <a:cxn ang="0">
                        <a:pos x="130" y="77"/>
                      </a:cxn>
                      <a:cxn ang="0">
                        <a:pos x="150" y="50"/>
                      </a:cxn>
                      <a:cxn ang="0">
                        <a:pos x="162" y="23"/>
                      </a:cxn>
                      <a:cxn ang="0">
                        <a:pos x="162" y="0"/>
                      </a:cxn>
                      <a:cxn ang="0">
                        <a:pos x="135" y="8"/>
                      </a:cxn>
                    </a:cxnLst>
                    <a:rect l="0" t="0" r="r" b="b"/>
                    <a:pathLst>
                      <a:path w="162" h="145">
                        <a:moveTo>
                          <a:pt x="135" y="8"/>
                        </a:moveTo>
                        <a:lnTo>
                          <a:pt x="115" y="28"/>
                        </a:lnTo>
                        <a:lnTo>
                          <a:pt x="100" y="46"/>
                        </a:lnTo>
                        <a:lnTo>
                          <a:pt x="88" y="50"/>
                        </a:lnTo>
                        <a:lnTo>
                          <a:pt x="73" y="61"/>
                        </a:lnTo>
                        <a:lnTo>
                          <a:pt x="70" y="88"/>
                        </a:lnTo>
                        <a:lnTo>
                          <a:pt x="23" y="88"/>
                        </a:lnTo>
                        <a:lnTo>
                          <a:pt x="0" y="111"/>
                        </a:lnTo>
                        <a:lnTo>
                          <a:pt x="23" y="135"/>
                        </a:lnTo>
                        <a:lnTo>
                          <a:pt x="62" y="142"/>
                        </a:lnTo>
                        <a:lnTo>
                          <a:pt x="85" y="145"/>
                        </a:lnTo>
                        <a:lnTo>
                          <a:pt x="115" y="130"/>
                        </a:lnTo>
                        <a:lnTo>
                          <a:pt x="130" y="77"/>
                        </a:lnTo>
                        <a:lnTo>
                          <a:pt x="150" y="50"/>
                        </a:lnTo>
                        <a:lnTo>
                          <a:pt x="162" y="23"/>
                        </a:lnTo>
                        <a:lnTo>
                          <a:pt x="162" y="0"/>
                        </a:lnTo>
                        <a:lnTo>
                          <a:pt x="135" y="8"/>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28" name="Freeform 14"/>
                  <p:cNvSpPr>
                    <a:spLocks/>
                  </p:cNvSpPr>
                  <p:nvPr/>
                </p:nvSpPr>
                <p:spPr bwMode="auto">
                  <a:xfrm>
                    <a:off x="3840725" y="2509044"/>
                    <a:ext cx="67334" cy="35911"/>
                  </a:xfrm>
                  <a:custGeom>
                    <a:avLst/>
                    <a:gdLst/>
                    <a:ahLst/>
                    <a:cxnLst>
                      <a:cxn ang="0">
                        <a:pos x="18" y="27"/>
                      </a:cxn>
                      <a:cxn ang="0">
                        <a:pos x="0" y="8"/>
                      </a:cxn>
                      <a:cxn ang="0">
                        <a:pos x="27" y="0"/>
                      </a:cxn>
                      <a:cxn ang="0">
                        <a:pos x="45" y="12"/>
                      </a:cxn>
                      <a:cxn ang="0">
                        <a:pos x="37" y="32"/>
                      </a:cxn>
                      <a:cxn ang="0">
                        <a:pos x="18" y="27"/>
                      </a:cxn>
                    </a:cxnLst>
                    <a:rect l="0" t="0" r="r" b="b"/>
                    <a:pathLst>
                      <a:path w="45" h="32">
                        <a:moveTo>
                          <a:pt x="18" y="27"/>
                        </a:moveTo>
                        <a:lnTo>
                          <a:pt x="0" y="8"/>
                        </a:lnTo>
                        <a:lnTo>
                          <a:pt x="27" y="0"/>
                        </a:lnTo>
                        <a:lnTo>
                          <a:pt x="45" y="12"/>
                        </a:lnTo>
                        <a:lnTo>
                          <a:pt x="37" y="32"/>
                        </a:lnTo>
                        <a:lnTo>
                          <a:pt x="18" y="27"/>
                        </a:lnTo>
                        <a:close/>
                      </a:path>
                    </a:pathLst>
                  </a:custGeom>
                  <a:grpFill/>
                  <a:ln w="25400" cmpd="sng">
                    <a:noFill/>
                    <a:round/>
                    <a:headEnd/>
                    <a:tailEnd/>
                  </a:ln>
                  <a:effectLst/>
                </p:spPr>
                <p:txBody>
                  <a:bodyPr/>
                  <a:lstStyle/>
                  <a:p>
                    <a:endParaRPr lang="zh-CN" altLang="en-US" sz="1867" dirty="0">
                      <a:ea typeface="思源黑体" panose="020B0500000000000000" pitchFamily="34" charset="-122"/>
                      <a:cs typeface="+mn-ea"/>
                      <a:sym typeface="+mn-lt"/>
                    </a:endParaRPr>
                  </a:p>
                </p:txBody>
              </p:sp>
              <p:sp>
                <p:nvSpPr>
                  <p:cNvPr id="30729" name="Freeform 15"/>
                  <p:cNvSpPr>
                    <a:spLocks/>
                  </p:cNvSpPr>
                  <p:nvPr/>
                </p:nvSpPr>
                <p:spPr bwMode="auto">
                  <a:xfrm>
                    <a:off x="3643212" y="2657179"/>
                    <a:ext cx="100253" cy="54990"/>
                  </a:xfrm>
                  <a:custGeom>
                    <a:avLst/>
                    <a:gdLst/>
                    <a:ahLst/>
                    <a:cxnLst>
                      <a:cxn ang="0">
                        <a:pos x="25" y="49"/>
                      </a:cxn>
                      <a:cxn ang="0">
                        <a:pos x="47" y="37"/>
                      </a:cxn>
                      <a:cxn ang="0">
                        <a:pos x="67" y="7"/>
                      </a:cxn>
                      <a:cxn ang="0">
                        <a:pos x="40" y="0"/>
                      </a:cxn>
                      <a:cxn ang="0">
                        <a:pos x="0" y="30"/>
                      </a:cxn>
                      <a:cxn ang="0">
                        <a:pos x="25" y="49"/>
                      </a:cxn>
                    </a:cxnLst>
                    <a:rect l="0" t="0" r="r" b="b"/>
                    <a:pathLst>
                      <a:path w="67" h="49">
                        <a:moveTo>
                          <a:pt x="25" y="49"/>
                        </a:moveTo>
                        <a:lnTo>
                          <a:pt x="47" y="37"/>
                        </a:lnTo>
                        <a:lnTo>
                          <a:pt x="67" y="7"/>
                        </a:lnTo>
                        <a:lnTo>
                          <a:pt x="40" y="0"/>
                        </a:lnTo>
                        <a:lnTo>
                          <a:pt x="0" y="30"/>
                        </a:lnTo>
                        <a:lnTo>
                          <a:pt x="25" y="49"/>
                        </a:lnTo>
                        <a:close/>
                      </a:path>
                    </a:pathLst>
                  </a:custGeom>
                  <a:grpFill/>
                  <a:ln w="25400" cmpd="sng">
                    <a:noFill/>
                    <a:round/>
                    <a:headEnd/>
                    <a:tailEnd/>
                  </a:ln>
                  <a:effectLst/>
                </p:spPr>
                <p:txBody>
                  <a:bodyPr/>
                  <a:lstStyle/>
                  <a:p>
                    <a:endParaRPr lang="zh-CN" altLang="en-US" sz="1867" dirty="0">
                      <a:ea typeface="思源黑体" panose="020B0500000000000000" pitchFamily="34" charset="-122"/>
                      <a:cs typeface="+mn-ea"/>
                      <a:sym typeface="+mn-lt"/>
                    </a:endParaRPr>
                  </a:p>
                </p:txBody>
              </p:sp>
              <p:sp>
                <p:nvSpPr>
                  <p:cNvPr id="30731" name="Freeform 17"/>
                  <p:cNvSpPr>
                    <a:spLocks/>
                  </p:cNvSpPr>
                  <p:nvPr/>
                </p:nvSpPr>
                <p:spPr bwMode="auto">
                  <a:xfrm>
                    <a:off x="2107998" y="3257573"/>
                    <a:ext cx="178061" cy="244646"/>
                  </a:xfrm>
                  <a:custGeom>
                    <a:avLst/>
                    <a:gdLst/>
                    <a:ahLst/>
                    <a:cxnLst>
                      <a:cxn ang="0">
                        <a:pos x="119" y="70"/>
                      </a:cxn>
                      <a:cxn ang="0">
                        <a:pos x="107" y="23"/>
                      </a:cxn>
                      <a:cxn ang="0">
                        <a:pos x="92" y="0"/>
                      </a:cxn>
                      <a:cxn ang="0">
                        <a:pos x="72" y="23"/>
                      </a:cxn>
                      <a:cxn ang="0">
                        <a:pos x="35" y="58"/>
                      </a:cxn>
                      <a:cxn ang="0">
                        <a:pos x="29" y="62"/>
                      </a:cxn>
                      <a:cxn ang="0">
                        <a:pos x="18" y="71"/>
                      </a:cxn>
                      <a:cxn ang="0">
                        <a:pos x="10" y="77"/>
                      </a:cxn>
                      <a:cxn ang="0">
                        <a:pos x="6" y="85"/>
                      </a:cxn>
                      <a:cxn ang="0">
                        <a:pos x="1" y="93"/>
                      </a:cxn>
                      <a:cxn ang="0">
                        <a:pos x="0" y="100"/>
                      </a:cxn>
                      <a:cxn ang="0">
                        <a:pos x="1" y="117"/>
                      </a:cxn>
                      <a:cxn ang="0">
                        <a:pos x="6" y="136"/>
                      </a:cxn>
                      <a:cxn ang="0">
                        <a:pos x="12" y="157"/>
                      </a:cxn>
                      <a:cxn ang="0">
                        <a:pos x="12" y="200"/>
                      </a:cxn>
                      <a:cxn ang="0">
                        <a:pos x="16" y="204"/>
                      </a:cxn>
                      <a:cxn ang="0">
                        <a:pos x="30" y="212"/>
                      </a:cxn>
                      <a:cxn ang="0">
                        <a:pos x="36" y="215"/>
                      </a:cxn>
                      <a:cxn ang="0">
                        <a:pos x="42" y="218"/>
                      </a:cxn>
                      <a:cxn ang="0">
                        <a:pos x="47" y="218"/>
                      </a:cxn>
                      <a:cxn ang="0">
                        <a:pos x="48" y="216"/>
                      </a:cxn>
                      <a:cxn ang="0">
                        <a:pos x="50" y="215"/>
                      </a:cxn>
                      <a:cxn ang="0">
                        <a:pos x="65" y="160"/>
                      </a:cxn>
                      <a:cxn ang="0">
                        <a:pos x="89" y="103"/>
                      </a:cxn>
                      <a:cxn ang="0">
                        <a:pos x="119" y="70"/>
                      </a:cxn>
                    </a:cxnLst>
                    <a:rect l="0" t="0" r="r" b="b"/>
                    <a:pathLst>
                      <a:path w="119" h="218">
                        <a:moveTo>
                          <a:pt x="119" y="70"/>
                        </a:moveTo>
                        <a:lnTo>
                          <a:pt x="107" y="23"/>
                        </a:lnTo>
                        <a:lnTo>
                          <a:pt x="92" y="0"/>
                        </a:lnTo>
                        <a:lnTo>
                          <a:pt x="72" y="23"/>
                        </a:lnTo>
                        <a:lnTo>
                          <a:pt x="35" y="58"/>
                        </a:lnTo>
                        <a:lnTo>
                          <a:pt x="29" y="62"/>
                        </a:lnTo>
                        <a:lnTo>
                          <a:pt x="18" y="71"/>
                        </a:lnTo>
                        <a:lnTo>
                          <a:pt x="10" y="77"/>
                        </a:lnTo>
                        <a:lnTo>
                          <a:pt x="6" y="85"/>
                        </a:lnTo>
                        <a:lnTo>
                          <a:pt x="1" y="93"/>
                        </a:lnTo>
                        <a:lnTo>
                          <a:pt x="0" y="100"/>
                        </a:lnTo>
                        <a:lnTo>
                          <a:pt x="1" y="117"/>
                        </a:lnTo>
                        <a:lnTo>
                          <a:pt x="6" y="136"/>
                        </a:lnTo>
                        <a:lnTo>
                          <a:pt x="12" y="157"/>
                        </a:lnTo>
                        <a:lnTo>
                          <a:pt x="12" y="200"/>
                        </a:lnTo>
                        <a:lnTo>
                          <a:pt x="16" y="204"/>
                        </a:lnTo>
                        <a:lnTo>
                          <a:pt x="30" y="212"/>
                        </a:lnTo>
                        <a:lnTo>
                          <a:pt x="36" y="215"/>
                        </a:lnTo>
                        <a:lnTo>
                          <a:pt x="42" y="218"/>
                        </a:lnTo>
                        <a:lnTo>
                          <a:pt x="47" y="218"/>
                        </a:lnTo>
                        <a:lnTo>
                          <a:pt x="48" y="216"/>
                        </a:lnTo>
                        <a:lnTo>
                          <a:pt x="50" y="215"/>
                        </a:lnTo>
                        <a:lnTo>
                          <a:pt x="65" y="160"/>
                        </a:lnTo>
                        <a:lnTo>
                          <a:pt x="89" y="103"/>
                        </a:lnTo>
                        <a:lnTo>
                          <a:pt x="119" y="70"/>
                        </a:lnTo>
                        <a:close/>
                      </a:path>
                    </a:pathLst>
                  </a:custGeom>
                  <a:grpFill/>
                  <a:ln w="12700" cap="rnd" cmpd="sng">
                    <a:noFill/>
                    <a:prstDash val="solid"/>
                    <a:round/>
                    <a:headEnd type="none" w="med" len="med"/>
                    <a:tailEnd type="none" w="med" len="med"/>
                  </a:ln>
                  <a:effectLst/>
                </p:spPr>
                <p:txBody>
                  <a:bodyPr/>
                  <a:lstStyle/>
                  <a:p>
                    <a:endParaRPr lang="zh-CN" altLang="en-US" sz="1867" dirty="0">
                      <a:ea typeface="思源黑体" panose="020B0500000000000000" pitchFamily="34" charset="-122"/>
                      <a:cs typeface="+mn-ea"/>
                      <a:sym typeface="+mn-lt"/>
                    </a:endParaRPr>
                  </a:p>
                </p:txBody>
              </p:sp>
              <p:sp>
                <p:nvSpPr>
                  <p:cNvPr id="30757" name="Oval 159"/>
                  <p:cNvSpPr>
                    <a:spLocks noChangeArrowheads="1"/>
                  </p:cNvSpPr>
                  <p:nvPr/>
                </p:nvSpPr>
                <p:spPr bwMode="auto">
                  <a:xfrm>
                    <a:off x="3590840" y="2183597"/>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sp>
              <p:nvSpPr>
                <p:cNvPr id="30760" name="Oval 160"/>
                <p:cNvSpPr>
                  <a:spLocks noChangeArrowheads="1"/>
                </p:cNvSpPr>
                <p:nvPr/>
              </p:nvSpPr>
              <p:spPr bwMode="auto">
                <a:xfrm>
                  <a:off x="2283066" y="1725726"/>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sp>
            <p:nvSpPr>
              <p:cNvPr id="30752" name="Oval 161"/>
              <p:cNvSpPr>
                <a:spLocks noChangeArrowheads="1"/>
              </p:cNvSpPr>
              <p:nvPr/>
            </p:nvSpPr>
            <p:spPr bwMode="auto">
              <a:xfrm>
                <a:off x="1739906" y="2947837"/>
                <a:ext cx="136165" cy="102123"/>
              </a:xfrm>
              <a:prstGeom prst="ellipse">
                <a:avLst/>
              </a:prstGeom>
              <a:grpFill/>
              <a:ln w="19050" cmpd="sng">
                <a:solidFill>
                  <a:schemeClr val="bg1"/>
                </a:solidFill>
                <a:round/>
                <a:headEnd/>
                <a:tailEnd/>
              </a:ln>
            </p:spPr>
            <p:txBody>
              <a:bodyPr wrap="none" anchor="ctr"/>
              <a:lstStyle/>
              <a:p>
                <a:pPr algn="ctr"/>
                <a:endParaRPr lang="ko-KR" altLang="en-US" sz="1867">
                  <a:cs typeface="+mn-ea"/>
                  <a:sym typeface="+mn-lt"/>
                </a:endParaRPr>
              </a:p>
            </p:txBody>
          </p:sp>
        </p:grpSp>
      </p:grpSp>
      <p:cxnSp>
        <p:nvCxnSpPr>
          <p:cNvPr id="30749" name="AutoShape 108"/>
          <p:cNvCxnSpPr>
            <a:cxnSpLocks noChangeShapeType="1"/>
            <a:endCxn id="30748" idx="2"/>
          </p:cNvCxnSpPr>
          <p:nvPr/>
        </p:nvCxnSpPr>
        <p:spPr bwMode="auto">
          <a:xfrm flipH="1" flipV="1">
            <a:off x="8780333" y="4137770"/>
            <a:ext cx="1105888" cy="1019769"/>
          </a:xfrm>
          <a:prstGeom prst="straightConnector1">
            <a:avLst/>
          </a:prstGeom>
          <a:noFill/>
          <a:ln w="9525" cmpd="sng">
            <a:solidFill>
              <a:srgbClr val="595959"/>
            </a:solidFill>
            <a:round/>
            <a:headEnd/>
            <a:tailEnd/>
          </a:ln>
        </p:spPr>
      </p:cxnSp>
      <p:cxnSp>
        <p:nvCxnSpPr>
          <p:cNvPr id="30751" name="AutoShape 166"/>
          <p:cNvCxnSpPr>
            <a:cxnSpLocks noChangeShapeType="1"/>
          </p:cNvCxnSpPr>
          <p:nvPr/>
        </p:nvCxnSpPr>
        <p:spPr bwMode="auto">
          <a:xfrm flipH="1" flipV="1">
            <a:off x="2924600" y="3815010"/>
            <a:ext cx="1020173" cy="866989"/>
          </a:xfrm>
          <a:prstGeom prst="straightConnector1">
            <a:avLst/>
          </a:prstGeom>
          <a:noFill/>
          <a:ln w="9525" cmpd="sng">
            <a:solidFill>
              <a:srgbClr val="595959"/>
            </a:solidFill>
            <a:round/>
            <a:headEnd/>
            <a:tailEnd/>
          </a:ln>
        </p:spPr>
      </p:cxnSp>
      <p:cxnSp>
        <p:nvCxnSpPr>
          <p:cNvPr id="30746" name="AutoShape 107"/>
          <p:cNvCxnSpPr>
            <a:cxnSpLocks noChangeShapeType="1"/>
          </p:cNvCxnSpPr>
          <p:nvPr/>
        </p:nvCxnSpPr>
        <p:spPr bwMode="auto">
          <a:xfrm>
            <a:off x="6825867" y="1810986"/>
            <a:ext cx="665829" cy="599309"/>
          </a:xfrm>
          <a:prstGeom prst="straightConnector1">
            <a:avLst/>
          </a:prstGeom>
          <a:noFill/>
          <a:ln w="9525" cmpd="sng">
            <a:solidFill>
              <a:srgbClr val="5E6A92"/>
            </a:solidFill>
            <a:round/>
            <a:headEnd/>
            <a:tailEnd/>
          </a:ln>
        </p:spPr>
      </p:cxnSp>
      <p:cxnSp>
        <p:nvCxnSpPr>
          <p:cNvPr id="30755" name="AutoShape 165"/>
          <p:cNvCxnSpPr>
            <a:cxnSpLocks noChangeShapeType="1"/>
            <a:stCxn id="30754" idx="5"/>
          </p:cNvCxnSpPr>
          <p:nvPr/>
        </p:nvCxnSpPr>
        <p:spPr bwMode="auto">
          <a:xfrm>
            <a:off x="5285035" y="4390244"/>
            <a:ext cx="873032" cy="767293"/>
          </a:xfrm>
          <a:prstGeom prst="straightConnector1">
            <a:avLst/>
          </a:prstGeom>
          <a:noFill/>
          <a:ln w="9525" cmpd="sng">
            <a:solidFill>
              <a:srgbClr val="595959"/>
            </a:solidFill>
            <a:round/>
            <a:headEnd/>
            <a:tailEnd/>
          </a:ln>
        </p:spPr>
      </p:cxnSp>
      <p:cxnSp>
        <p:nvCxnSpPr>
          <p:cNvPr id="30758" name="AutoShape 164"/>
          <p:cNvCxnSpPr>
            <a:cxnSpLocks noChangeShapeType="1"/>
          </p:cNvCxnSpPr>
          <p:nvPr/>
        </p:nvCxnSpPr>
        <p:spPr bwMode="auto">
          <a:xfrm>
            <a:off x="4912855" y="3064102"/>
            <a:ext cx="645900" cy="546013"/>
          </a:xfrm>
          <a:prstGeom prst="straightConnector1">
            <a:avLst/>
          </a:prstGeom>
          <a:noFill/>
          <a:ln w="9525" cmpd="sng">
            <a:solidFill>
              <a:srgbClr val="595959"/>
            </a:solidFill>
            <a:round/>
            <a:headEnd/>
            <a:tailEnd/>
          </a:ln>
        </p:spPr>
      </p:cxnSp>
      <p:cxnSp>
        <p:nvCxnSpPr>
          <p:cNvPr id="30761" name="AutoShape 163"/>
          <p:cNvCxnSpPr>
            <a:cxnSpLocks noChangeShapeType="1"/>
            <a:endCxn id="30760" idx="1"/>
          </p:cNvCxnSpPr>
          <p:nvPr/>
        </p:nvCxnSpPr>
        <p:spPr bwMode="auto">
          <a:xfrm>
            <a:off x="2514439" y="1719190"/>
            <a:ext cx="949199" cy="768481"/>
          </a:xfrm>
          <a:prstGeom prst="straightConnector1">
            <a:avLst/>
          </a:prstGeom>
          <a:noFill/>
          <a:ln w="9525" cmpd="sng">
            <a:solidFill>
              <a:srgbClr val="595959"/>
            </a:solidFill>
            <a:round/>
            <a:headEnd/>
            <a:tailEnd/>
          </a:ln>
        </p:spPr>
      </p:cxnSp>
      <p:sp>
        <p:nvSpPr>
          <p:cNvPr id="59" name="矩形 47"/>
          <p:cNvSpPr>
            <a:spLocks noChangeArrowheads="1"/>
          </p:cNvSpPr>
          <p:nvPr/>
        </p:nvSpPr>
        <p:spPr bwMode="auto">
          <a:xfrm>
            <a:off x="1224409" y="5779527"/>
            <a:ext cx="9793088" cy="625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30000"/>
              </a:lnSpc>
              <a:spcBef>
                <a:spcPct val="0"/>
              </a:spcBef>
              <a:buNone/>
            </a:pPr>
            <a:r>
              <a:rPr lang="zh-CN" altLang="en-US" sz="1333" dirty="0">
                <a:solidFill>
                  <a:schemeClr val="bg1">
                    <a:lumMod val="50000"/>
                  </a:schemeClr>
                </a:solidFill>
                <a:latin typeface="思源黑体" panose="020B0500000000000000" pitchFamily="34" charset="-122"/>
                <a:ea typeface="思源黑体" panose="020B0500000000000000" pitchFamily="34" charset="-122"/>
                <a:sym typeface="方正兰亭黑_GBK" panose="02000000000000000000" pitchFamily="2" charset="-122"/>
              </a:rPr>
              <a:t>实力加自信就是一个坚韧不可摧的团队。站在每一个人都想挑战自我的立场上，我们以实力为盾、</a:t>
            </a:r>
            <a:endParaRPr lang="en-US" altLang="zh-CN" sz="1333" dirty="0">
              <a:solidFill>
                <a:schemeClr val="bg1">
                  <a:lumMod val="50000"/>
                </a:schemeClr>
              </a:solidFill>
              <a:latin typeface="思源黑体" panose="020B0500000000000000" pitchFamily="34" charset="-122"/>
              <a:ea typeface="思源黑体" panose="020B0500000000000000" pitchFamily="34" charset="-122"/>
              <a:sym typeface="方正兰亭黑_GBK" panose="02000000000000000000" pitchFamily="2" charset="-122"/>
            </a:endParaRPr>
          </a:p>
          <a:p>
            <a:pPr algn="ctr">
              <a:lnSpc>
                <a:spcPct val="130000"/>
              </a:lnSpc>
              <a:spcBef>
                <a:spcPct val="0"/>
              </a:spcBef>
              <a:buNone/>
            </a:pPr>
            <a:r>
              <a:rPr lang="zh-CN" altLang="en-US" sz="1333" dirty="0">
                <a:solidFill>
                  <a:schemeClr val="bg1">
                    <a:lumMod val="50000"/>
                  </a:schemeClr>
                </a:solidFill>
                <a:latin typeface="思源黑体" panose="020B0500000000000000" pitchFamily="34" charset="-122"/>
                <a:ea typeface="思源黑体" panose="020B0500000000000000" pitchFamily="34" charset="-122"/>
                <a:sym typeface="方正兰亭黑_GBK" panose="02000000000000000000" pitchFamily="2" charset="-122"/>
              </a:rPr>
              <a:t>自信为矛、团结为勇气，组成了激情无畏的团体。我们会用实力证明，我们是最棒的，让我们勇敢地去做吧。</a:t>
            </a:r>
            <a:endParaRPr lang="zh-CN" altLang="en-US" sz="1467" dirty="0">
              <a:solidFill>
                <a:schemeClr val="bg1">
                  <a:lumMod val="50000"/>
                </a:schemeClr>
              </a:solidFill>
              <a:latin typeface="思源黑体" panose="020B0500000000000000" pitchFamily="34" charset="-122"/>
              <a:ea typeface="思源黑体" panose="020B0500000000000000" pitchFamily="34" charset="-122"/>
            </a:endParaRPr>
          </a:p>
        </p:txBody>
      </p:sp>
      <p:grpSp>
        <p:nvGrpSpPr>
          <p:cNvPr id="53" name="组合 52"/>
          <p:cNvGrpSpPr/>
          <p:nvPr/>
        </p:nvGrpSpPr>
        <p:grpSpPr>
          <a:xfrm>
            <a:off x="727987" y="509031"/>
            <a:ext cx="3189637" cy="640990"/>
            <a:chOff x="947634" y="309304"/>
            <a:chExt cx="2392228" cy="480743"/>
          </a:xfrm>
        </p:grpSpPr>
        <p:sp>
          <p:nvSpPr>
            <p:cNvPr id="54"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55" name="文本框 54"/>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国外市场</a:t>
              </a:r>
            </a:p>
          </p:txBody>
        </p:sp>
      </p:grpSp>
    </p:spTree>
    <p:extLst>
      <p:ext uri="{BB962C8B-B14F-4D97-AF65-F5344CB8AC3E}">
        <p14:creationId xmlns:p14="http://schemas.microsoft.com/office/powerpoint/2010/main" val="394144350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1500"/>
                                        <p:tgtEl>
                                          <p:spTgt spid="22"/>
                                        </p:tgtEl>
                                      </p:cBhvr>
                                    </p:animEffect>
                                  </p:childTnLst>
                                </p:cTn>
                              </p:par>
                            </p:childTnLst>
                          </p:cTn>
                        </p:par>
                        <p:par>
                          <p:cTn id="8" fill="hold">
                            <p:stCondLst>
                              <p:cond delay="1500"/>
                            </p:stCondLst>
                            <p:childTnLst>
                              <p:par>
                                <p:cTn id="9" presetID="22" presetClass="entr" presetSubtype="4" fill="hold" nodeType="afterEffect">
                                  <p:stCondLst>
                                    <p:cond delay="0"/>
                                  </p:stCondLst>
                                  <p:childTnLst>
                                    <p:set>
                                      <p:cBhvr>
                                        <p:cTn id="10" dur="1" fill="hold">
                                          <p:stCondLst>
                                            <p:cond delay="0"/>
                                          </p:stCondLst>
                                        </p:cTn>
                                        <p:tgtEl>
                                          <p:spTgt spid="30761"/>
                                        </p:tgtEl>
                                        <p:attrNameLst>
                                          <p:attrName>style.visibility</p:attrName>
                                        </p:attrNameLst>
                                      </p:cBhvr>
                                      <p:to>
                                        <p:strVal val="visible"/>
                                      </p:to>
                                    </p:set>
                                    <p:animEffect transition="in" filter="wipe(down)">
                                      <p:cBhvr>
                                        <p:cTn id="11" dur="500"/>
                                        <p:tgtEl>
                                          <p:spTgt spid="30761"/>
                                        </p:tgtEl>
                                      </p:cBhvr>
                                    </p:animEffect>
                                  </p:childTnLst>
                                </p:cTn>
                              </p:par>
                              <p:par>
                                <p:cTn id="12" presetID="23" presetClass="entr" presetSubtype="288" fill="hold" grpId="0" nodeType="withEffect">
                                  <p:stCondLst>
                                    <p:cond delay="0"/>
                                  </p:stCondLst>
                                  <p:childTnLst>
                                    <p:set>
                                      <p:cBhvr>
                                        <p:cTn id="13" dur="1" fill="hold">
                                          <p:stCondLst>
                                            <p:cond delay="0"/>
                                          </p:stCondLst>
                                        </p:cTn>
                                        <p:tgtEl>
                                          <p:spTgt spid="30759"/>
                                        </p:tgtEl>
                                        <p:attrNameLst>
                                          <p:attrName>style.visibility</p:attrName>
                                        </p:attrNameLst>
                                      </p:cBhvr>
                                      <p:to>
                                        <p:strVal val="visible"/>
                                      </p:to>
                                    </p:set>
                                    <p:anim calcmode="lin" valueType="num">
                                      <p:cBhvr>
                                        <p:cTn id="14" dur="500" fill="hold"/>
                                        <p:tgtEl>
                                          <p:spTgt spid="30759"/>
                                        </p:tgtEl>
                                        <p:attrNameLst>
                                          <p:attrName>ppt_w</p:attrName>
                                        </p:attrNameLst>
                                      </p:cBhvr>
                                      <p:tavLst>
                                        <p:tav tm="0">
                                          <p:val>
                                            <p:strVal val="4/3*#ppt_w"/>
                                          </p:val>
                                        </p:tav>
                                        <p:tav tm="100000">
                                          <p:val>
                                            <p:strVal val="#ppt_w"/>
                                          </p:val>
                                        </p:tav>
                                      </p:tavLst>
                                    </p:anim>
                                    <p:anim calcmode="lin" valueType="num">
                                      <p:cBhvr>
                                        <p:cTn id="15" dur="500" fill="hold"/>
                                        <p:tgtEl>
                                          <p:spTgt spid="30759"/>
                                        </p:tgtEl>
                                        <p:attrNameLst>
                                          <p:attrName>ppt_h</p:attrName>
                                        </p:attrNameLst>
                                      </p:cBhvr>
                                      <p:tavLst>
                                        <p:tav tm="0">
                                          <p:val>
                                            <p:strVal val="4/3*#ppt_h"/>
                                          </p:val>
                                        </p:tav>
                                        <p:tav tm="100000">
                                          <p:val>
                                            <p:strVal val="#ppt_h"/>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30751"/>
                                        </p:tgtEl>
                                        <p:attrNameLst>
                                          <p:attrName>style.visibility</p:attrName>
                                        </p:attrNameLst>
                                      </p:cBhvr>
                                      <p:to>
                                        <p:strVal val="visible"/>
                                      </p:to>
                                    </p:set>
                                    <p:animEffect transition="in" filter="wipe(up)">
                                      <p:cBhvr>
                                        <p:cTn id="19" dur="500"/>
                                        <p:tgtEl>
                                          <p:spTgt spid="30751"/>
                                        </p:tgtEl>
                                      </p:cBhvr>
                                    </p:animEffect>
                                  </p:childTnLst>
                                </p:cTn>
                              </p:par>
                              <p:par>
                                <p:cTn id="20" presetID="23" presetClass="entr" presetSubtype="288" fill="hold" grpId="0" nodeType="withEffect">
                                  <p:stCondLst>
                                    <p:cond delay="0"/>
                                  </p:stCondLst>
                                  <p:childTnLst>
                                    <p:set>
                                      <p:cBhvr>
                                        <p:cTn id="21" dur="1" fill="hold">
                                          <p:stCondLst>
                                            <p:cond delay="0"/>
                                          </p:stCondLst>
                                        </p:cTn>
                                        <p:tgtEl>
                                          <p:spTgt spid="30750"/>
                                        </p:tgtEl>
                                        <p:attrNameLst>
                                          <p:attrName>style.visibility</p:attrName>
                                        </p:attrNameLst>
                                      </p:cBhvr>
                                      <p:to>
                                        <p:strVal val="visible"/>
                                      </p:to>
                                    </p:set>
                                    <p:anim calcmode="lin" valueType="num">
                                      <p:cBhvr>
                                        <p:cTn id="22" dur="500" fill="hold"/>
                                        <p:tgtEl>
                                          <p:spTgt spid="30750"/>
                                        </p:tgtEl>
                                        <p:attrNameLst>
                                          <p:attrName>ppt_w</p:attrName>
                                        </p:attrNameLst>
                                      </p:cBhvr>
                                      <p:tavLst>
                                        <p:tav tm="0">
                                          <p:val>
                                            <p:strVal val="4/3*#ppt_w"/>
                                          </p:val>
                                        </p:tav>
                                        <p:tav tm="100000">
                                          <p:val>
                                            <p:strVal val="#ppt_w"/>
                                          </p:val>
                                        </p:tav>
                                      </p:tavLst>
                                    </p:anim>
                                    <p:anim calcmode="lin" valueType="num">
                                      <p:cBhvr>
                                        <p:cTn id="23" dur="500" fill="hold"/>
                                        <p:tgtEl>
                                          <p:spTgt spid="30750"/>
                                        </p:tgtEl>
                                        <p:attrNameLst>
                                          <p:attrName>ppt_h</p:attrName>
                                        </p:attrNameLst>
                                      </p:cBhvr>
                                      <p:tavLst>
                                        <p:tav tm="0">
                                          <p:val>
                                            <p:strVal val="4/3*#ppt_h"/>
                                          </p:val>
                                        </p:tav>
                                        <p:tav tm="100000">
                                          <p:val>
                                            <p:strVal val="#ppt_h"/>
                                          </p:val>
                                        </p:tav>
                                      </p:tavLst>
                                    </p:anim>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0758"/>
                                        </p:tgtEl>
                                        <p:attrNameLst>
                                          <p:attrName>style.visibility</p:attrName>
                                        </p:attrNameLst>
                                      </p:cBhvr>
                                      <p:to>
                                        <p:strVal val="visible"/>
                                      </p:to>
                                    </p:set>
                                    <p:animEffect transition="in" filter="wipe(up)">
                                      <p:cBhvr>
                                        <p:cTn id="27" dur="500"/>
                                        <p:tgtEl>
                                          <p:spTgt spid="30758"/>
                                        </p:tgtEl>
                                      </p:cBhvr>
                                    </p:animEffect>
                                  </p:childTnLst>
                                </p:cTn>
                              </p:par>
                              <p:par>
                                <p:cTn id="28" presetID="23" presetClass="entr" presetSubtype="288" fill="hold" grpId="0" nodeType="withEffect">
                                  <p:stCondLst>
                                    <p:cond delay="0"/>
                                  </p:stCondLst>
                                  <p:childTnLst>
                                    <p:set>
                                      <p:cBhvr>
                                        <p:cTn id="29" dur="1" fill="hold">
                                          <p:stCondLst>
                                            <p:cond delay="0"/>
                                          </p:stCondLst>
                                        </p:cTn>
                                        <p:tgtEl>
                                          <p:spTgt spid="30756"/>
                                        </p:tgtEl>
                                        <p:attrNameLst>
                                          <p:attrName>style.visibility</p:attrName>
                                        </p:attrNameLst>
                                      </p:cBhvr>
                                      <p:to>
                                        <p:strVal val="visible"/>
                                      </p:to>
                                    </p:set>
                                    <p:anim calcmode="lin" valueType="num">
                                      <p:cBhvr>
                                        <p:cTn id="30" dur="500" fill="hold"/>
                                        <p:tgtEl>
                                          <p:spTgt spid="30756"/>
                                        </p:tgtEl>
                                        <p:attrNameLst>
                                          <p:attrName>ppt_w</p:attrName>
                                        </p:attrNameLst>
                                      </p:cBhvr>
                                      <p:tavLst>
                                        <p:tav tm="0">
                                          <p:val>
                                            <p:strVal val="4/3*#ppt_w"/>
                                          </p:val>
                                        </p:tav>
                                        <p:tav tm="100000">
                                          <p:val>
                                            <p:strVal val="#ppt_w"/>
                                          </p:val>
                                        </p:tav>
                                      </p:tavLst>
                                    </p:anim>
                                    <p:anim calcmode="lin" valueType="num">
                                      <p:cBhvr>
                                        <p:cTn id="31" dur="500" fill="hold"/>
                                        <p:tgtEl>
                                          <p:spTgt spid="30756"/>
                                        </p:tgtEl>
                                        <p:attrNameLst>
                                          <p:attrName>ppt_h</p:attrName>
                                        </p:attrNameLst>
                                      </p:cBhvr>
                                      <p:tavLst>
                                        <p:tav tm="0">
                                          <p:val>
                                            <p:strVal val="4/3*#ppt_h"/>
                                          </p:val>
                                        </p:tav>
                                        <p:tav tm="100000">
                                          <p:val>
                                            <p:strVal val="#ppt_h"/>
                                          </p:val>
                                        </p:tav>
                                      </p:tavLst>
                                    </p:anim>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30755"/>
                                        </p:tgtEl>
                                        <p:attrNameLst>
                                          <p:attrName>style.visibility</p:attrName>
                                        </p:attrNameLst>
                                      </p:cBhvr>
                                      <p:to>
                                        <p:strVal val="visible"/>
                                      </p:to>
                                    </p:set>
                                    <p:animEffect transition="in" filter="wipe(up)">
                                      <p:cBhvr>
                                        <p:cTn id="35" dur="500"/>
                                        <p:tgtEl>
                                          <p:spTgt spid="30755"/>
                                        </p:tgtEl>
                                      </p:cBhvr>
                                    </p:animEffect>
                                  </p:childTnLst>
                                </p:cTn>
                              </p:par>
                              <p:par>
                                <p:cTn id="36" presetID="23" presetClass="entr" presetSubtype="288" fill="hold" grpId="0" nodeType="withEffect">
                                  <p:stCondLst>
                                    <p:cond delay="0"/>
                                  </p:stCondLst>
                                  <p:childTnLst>
                                    <p:set>
                                      <p:cBhvr>
                                        <p:cTn id="37" dur="1" fill="hold">
                                          <p:stCondLst>
                                            <p:cond delay="0"/>
                                          </p:stCondLst>
                                        </p:cTn>
                                        <p:tgtEl>
                                          <p:spTgt spid="30753"/>
                                        </p:tgtEl>
                                        <p:attrNameLst>
                                          <p:attrName>style.visibility</p:attrName>
                                        </p:attrNameLst>
                                      </p:cBhvr>
                                      <p:to>
                                        <p:strVal val="visible"/>
                                      </p:to>
                                    </p:set>
                                    <p:anim calcmode="lin" valueType="num">
                                      <p:cBhvr>
                                        <p:cTn id="38" dur="500" fill="hold"/>
                                        <p:tgtEl>
                                          <p:spTgt spid="30753"/>
                                        </p:tgtEl>
                                        <p:attrNameLst>
                                          <p:attrName>ppt_w</p:attrName>
                                        </p:attrNameLst>
                                      </p:cBhvr>
                                      <p:tavLst>
                                        <p:tav tm="0">
                                          <p:val>
                                            <p:strVal val="4/3*#ppt_w"/>
                                          </p:val>
                                        </p:tav>
                                        <p:tav tm="100000">
                                          <p:val>
                                            <p:strVal val="#ppt_w"/>
                                          </p:val>
                                        </p:tav>
                                      </p:tavLst>
                                    </p:anim>
                                    <p:anim calcmode="lin" valueType="num">
                                      <p:cBhvr>
                                        <p:cTn id="39" dur="500" fill="hold"/>
                                        <p:tgtEl>
                                          <p:spTgt spid="30753"/>
                                        </p:tgtEl>
                                        <p:attrNameLst>
                                          <p:attrName>ppt_h</p:attrName>
                                        </p:attrNameLst>
                                      </p:cBhvr>
                                      <p:tavLst>
                                        <p:tav tm="0">
                                          <p:val>
                                            <p:strVal val="4/3*#ppt_h"/>
                                          </p:val>
                                        </p:tav>
                                        <p:tav tm="100000">
                                          <p:val>
                                            <p:strVal val="#ppt_h"/>
                                          </p:val>
                                        </p:tav>
                                      </p:tavLst>
                                    </p:anim>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30746"/>
                                        </p:tgtEl>
                                        <p:attrNameLst>
                                          <p:attrName>style.visibility</p:attrName>
                                        </p:attrNameLst>
                                      </p:cBhvr>
                                      <p:to>
                                        <p:strVal val="visible"/>
                                      </p:to>
                                    </p:set>
                                    <p:animEffect transition="in" filter="wipe(down)">
                                      <p:cBhvr>
                                        <p:cTn id="43" dur="500"/>
                                        <p:tgtEl>
                                          <p:spTgt spid="30746"/>
                                        </p:tgtEl>
                                      </p:cBhvr>
                                    </p:animEffect>
                                  </p:childTnLst>
                                </p:cTn>
                              </p:par>
                              <p:par>
                                <p:cTn id="44" presetID="23" presetClass="entr" presetSubtype="288" fill="hold" grpId="0" nodeType="withEffect">
                                  <p:stCondLst>
                                    <p:cond delay="0"/>
                                  </p:stCondLst>
                                  <p:childTnLst>
                                    <p:set>
                                      <p:cBhvr>
                                        <p:cTn id="45" dur="1" fill="hold">
                                          <p:stCondLst>
                                            <p:cond delay="0"/>
                                          </p:stCondLst>
                                        </p:cTn>
                                        <p:tgtEl>
                                          <p:spTgt spid="30744"/>
                                        </p:tgtEl>
                                        <p:attrNameLst>
                                          <p:attrName>style.visibility</p:attrName>
                                        </p:attrNameLst>
                                      </p:cBhvr>
                                      <p:to>
                                        <p:strVal val="visible"/>
                                      </p:to>
                                    </p:set>
                                    <p:anim calcmode="lin" valueType="num">
                                      <p:cBhvr>
                                        <p:cTn id="46" dur="500" fill="hold"/>
                                        <p:tgtEl>
                                          <p:spTgt spid="30744"/>
                                        </p:tgtEl>
                                        <p:attrNameLst>
                                          <p:attrName>ppt_w</p:attrName>
                                        </p:attrNameLst>
                                      </p:cBhvr>
                                      <p:tavLst>
                                        <p:tav tm="0">
                                          <p:val>
                                            <p:strVal val="4/3*#ppt_w"/>
                                          </p:val>
                                        </p:tav>
                                        <p:tav tm="100000">
                                          <p:val>
                                            <p:strVal val="#ppt_w"/>
                                          </p:val>
                                        </p:tav>
                                      </p:tavLst>
                                    </p:anim>
                                    <p:anim calcmode="lin" valueType="num">
                                      <p:cBhvr>
                                        <p:cTn id="47" dur="500" fill="hold"/>
                                        <p:tgtEl>
                                          <p:spTgt spid="30744"/>
                                        </p:tgtEl>
                                        <p:attrNameLst>
                                          <p:attrName>ppt_h</p:attrName>
                                        </p:attrNameLst>
                                      </p:cBhvr>
                                      <p:tavLst>
                                        <p:tav tm="0">
                                          <p:val>
                                            <p:strVal val="4/3*#ppt_h"/>
                                          </p:val>
                                        </p:tav>
                                        <p:tav tm="100000">
                                          <p:val>
                                            <p:strVal val="#ppt_h"/>
                                          </p:val>
                                        </p:tav>
                                      </p:tavLst>
                                    </p:anim>
                                  </p:childTnLst>
                                </p:cTn>
                              </p:par>
                            </p:childTnLst>
                          </p:cTn>
                        </p:par>
                        <p:par>
                          <p:cTn id="48" fill="hold">
                            <p:stCondLst>
                              <p:cond delay="4000"/>
                            </p:stCondLst>
                            <p:childTnLst>
                              <p:par>
                                <p:cTn id="49" presetID="22" presetClass="entr" presetSubtype="1" fill="hold" nodeType="afterEffect">
                                  <p:stCondLst>
                                    <p:cond delay="0"/>
                                  </p:stCondLst>
                                  <p:childTnLst>
                                    <p:set>
                                      <p:cBhvr>
                                        <p:cTn id="50" dur="1" fill="hold">
                                          <p:stCondLst>
                                            <p:cond delay="0"/>
                                          </p:stCondLst>
                                        </p:cTn>
                                        <p:tgtEl>
                                          <p:spTgt spid="30749"/>
                                        </p:tgtEl>
                                        <p:attrNameLst>
                                          <p:attrName>style.visibility</p:attrName>
                                        </p:attrNameLst>
                                      </p:cBhvr>
                                      <p:to>
                                        <p:strVal val="visible"/>
                                      </p:to>
                                    </p:set>
                                    <p:animEffect transition="in" filter="wipe(up)">
                                      <p:cBhvr>
                                        <p:cTn id="51" dur="500"/>
                                        <p:tgtEl>
                                          <p:spTgt spid="30749"/>
                                        </p:tgtEl>
                                      </p:cBhvr>
                                    </p:animEffect>
                                  </p:childTnLst>
                                </p:cTn>
                              </p:par>
                              <p:par>
                                <p:cTn id="52" presetID="23" presetClass="entr" presetSubtype="288" fill="hold" grpId="0" nodeType="withEffect">
                                  <p:stCondLst>
                                    <p:cond delay="0"/>
                                  </p:stCondLst>
                                  <p:childTnLst>
                                    <p:set>
                                      <p:cBhvr>
                                        <p:cTn id="53" dur="1" fill="hold">
                                          <p:stCondLst>
                                            <p:cond delay="0"/>
                                          </p:stCondLst>
                                        </p:cTn>
                                        <p:tgtEl>
                                          <p:spTgt spid="30747"/>
                                        </p:tgtEl>
                                        <p:attrNameLst>
                                          <p:attrName>style.visibility</p:attrName>
                                        </p:attrNameLst>
                                      </p:cBhvr>
                                      <p:to>
                                        <p:strVal val="visible"/>
                                      </p:to>
                                    </p:set>
                                    <p:anim calcmode="lin" valueType="num">
                                      <p:cBhvr>
                                        <p:cTn id="54" dur="500" fill="hold"/>
                                        <p:tgtEl>
                                          <p:spTgt spid="30747"/>
                                        </p:tgtEl>
                                        <p:attrNameLst>
                                          <p:attrName>ppt_w</p:attrName>
                                        </p:attrNameLst>
                                      </p:cBhvr>
                                      <p:tavLst>
                                        <p:tav tm="0">
                                          <p:val>
                                            <p:strVal val="4/3*#ppt_w"/>
                                          </p:val>
                                        </p:tav>
                                        <p:tav tm="100000">
                                          <p:val>
                                            <p:strVal val="#ppt_w"/>
                                          </p:val>
                                        </p:tav>
                                      </p:tavLst>
                                    </p:anim>
                                    <p:anim calcmode="lin" valueType="num">
                                      <p:cBhvr>
                                        <p:cTn id="55" dur="500" fill="hold"/>
                                        <p:tgtEl>
                                          <p:spTgt spid="30747"/>
                                        </p:tgtEl>
                                        <p:attrNameLst>
                                          <p:attrName>ppt_h</p:attrName>
                                        </p:attrNameLst>
                                      </p:cBhvr>
                                      <p:tavLst>
                                        <p:tav tm="0">
                                          <p:val>
                                            <p:strVal val="4/3*#ppt_h"/>
                                          </p:val>
                                        </p:tav>
                                        <p:tav tm="100000">
                                          <p:val>
                                            <p:strVal val="#ppt_h"/>
                                          </p:val>
                                        </p:tav>
                                      </p:tavLst>
                                    </p:anim>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4" grpId="0" animBg="1"/>
      <p:bldP spid="30747" grpId="0" animBg="1"/>
      <p:bldP spid="30750" grpId="0" animBg="1"/>
      <p:bldP spid="30753" grpId="0" animBg="1"/>
      <p:bldP spid="30759" grpId="0" animBg="1"/>
      <p:bldP spid="30756" grpId="0" animBg="1"/>
      <p:bldP spid="5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9"/>
          <p:cNvSpPr/>
          <p:nvPr/>
        </p:nvSpPr>
        <p:spPr>
          <a:xfrm>
            <a:off x="6679213" y="0"/>
            <a:ext cx="5512788" cy="6858000"/>
          </a:xfrm>
          <a:prstGeom prst="triangle">
            <a:avLst>
              <a:gd name="adj" fmla="val 100000"/>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13" name="等腰三角形 12"/>
          <p:cNvSpPr/>
          <p:nvPr/>
        </p:nvSpPr>
        <p:spPr>
          <a:xfrm>
            <a:off x="6730628" y="5366544"/>
            <a:ext cx="2323317" cy="1491456"/>
          </a:xfrm>
          <a:prstGeom prst="triangl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5" name="组合 4"/>
          <p:cNvGrpSpPr/>
          <p:nvPr/>
        </p:nvGrpSpPr>
        <p:grpSpPr>
          <a:xfrm>
            <a:off x="7200355" y="3203296"/>
            <a:ext cx="1853591" cy="1597923"/>
            <a:chOff x="5364088" y="1707654"/>
            <a:chExt cx="1169410" cy="1008112"/>
          </a:xfrm>
        </p:grpSpPr>
        <p:sp>
          <p:nvSpPr>
            <p:cNvPr id="4" name="六边形 3"/>
            <p:cNvSpPr/>
            <p:nvPr/>
          </p:nvSpPr>
          <p:spPr>
            <a:xfrm>
              <a:off x="5364088" y="1707654"/>
              <a:ext cx="1169410" cy="1008112"/>
            </a:xfrm>
            <a:prstGeom prst="hexagon">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48" name="六边形 47"/>
            <p:cNvSpPr/>
            <p:nvPr/>
          </p:nvSpPr>
          <p:spPr>
            <a:xfrm>
              <a:off x="5506514" y="1830435"/>
              <a:ext cx="884558" cy="762550"/>
            </a:xfrm>
            <a:prstGeom prst="hexagon">
              <a:avLst/>
            </a:prstGeom>
            <a:noFill/>
            <a:ln w="19050">
              <a:solidFill>
                <a:srgbClr val="BE82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grpSp>
        <p:nvGrpSpPr>
          <p:cNvPr id="59" name="组合 58"/>
          <p:cNvGrpSpPr/>
          <p:nvPr/>
        </p:nvGrpSpPr>
        <p:grpSpPr>
          <a:xfrm>
            <a:off x="8791145" y="1840671"/>
            <a:ext cx="2157772" cy="1860148"/>
            <a:chOff x="5364088" y="1707654"/>
            <a:chExt cx="1169410" cy="1008112"/>
          </a:xfrm>
        </p:grpSpPr>
        <p:sp>
          <p:nvSpPr>
            <p:cNvPr id="60" name="六边形 59"/>
            <p:cNvSpPr/>
            <p:nvPr/>
          </p:nvSpPr>
          <p:spPr>
            <a:xfrm>
              <a:off x="5364088" y="1707654"/>
              <a:ext cx="1169410" cy="1008112"/>
            </a:xfrm>
            <a:prstGeom prst="hexagon">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61" name="六边形 60"/>
            <p:cNvSpPr/>
            <p:nvPr/>
          </p:nvSpPr>
          <p:spPr>
            <a:xfrm>
              <a:off x="5506514" y="1830435"/>
              <a:ext cx="884558" cy="762550"/>
            </a:xfrm>
            <a:prstGeom prst="hexagon">
              <a:avLst/>
            </a:prstGeom>
            <a:noFill/>
            <a:ln w="19050">
              <a:solidFill>
                <a:srgbClr val="BE82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grpSp>
        <p:nvGrpSpPr>
          <p:cNvPr id="62" name="组合 61"/>
          <p:cNvGrpSpPr/>
          <p:nvPr/>
        </p:nvGrpSpPr>
        <p:grpSpPr>
          <a:xfrm>
            <a:off x="9006437" y="4023996"/>
            <a:ext cx="2093577" cy="1804808"/>
            <a:chOff x="5364088" y="1707654"/>
            <a:chExt cx="1169410" cy="1008112"/>
          </a:xfrm>
        </p:grpSpPr>
        <p:sp>
          <p:nvSpPr>
            <p:cNvPr id="73" name="六边形 72"/>
            <p:cNvSpPr/>
            <p:nvPr/>
          </p:nvSpPr>
          <p:spPr>
            <a:xfrm>
              <a:off x="5364088" y="1707654"/>
              <a:ext cx="1169410" cy="1008112"/>
            </a:xfrm>
            <a:prstGeom prst="hexagon">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74" name="六边形 73"/>
            <p:cNvSpPr/>
            <p:nvPr/>
          </p:nvSpPr>
          <p:spPr>
            <a:xfrm>
              <a:off x="5506514" y="1830435"/>
              <a:ext cx="884558" cy="762550"/>
            </a:xfrm>
            <a:prstGeom prst="hexagon">
              <a:avLst/>
            </a:prstGeom>
            <a:noFill/>
            <a:ln w="19050">
              <a:solidFill>
                <a:srgbClr val="BE82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grpSp>
        <p:nvGrpSpPr>
          <p:cNvPr id="9" name="组合 8"/>
          <p:cNvGrpSpPr/>
          <p:nvPr/>
        </p:nvGrpSpPr>
        <p:grpSpPr>
          <a:xfrm>
            <a:off x="1351722" y="1810072"/>
            <a:ext cx="5249873" cy="1099905"/>
            <a:chOff x="1013791" y="1779662"/>
            <a:chExt cx="3937405" cy="824929"/>
          </a:xfrm>
        </p:grpSpPr>
        <p:sp>
          <p:nvSpPr>
            <p:cNvPr id="44" name="文本框 146"/>
            <p:cNvSpPr txBox="1"/>
            <p:nvPr/>
          </p:nvSpPr>
          <p:spPr>
            <a:xfrm>
              <a:off x="1935538" y="2001334"/>
              <a:ext cx="3015658" cy="52963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785" tIns="67891" rIns="135785" bIns="67891">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nSpc>
                  <a:spcPct val="120000"/>
                </a:lnSpc>
              </a:pPr>
              <a:r>
                <a:rPr lang="zh-CN" altLang="en-US" sz="1333" dirty="0">
                  <a:solidFill>
                    <a:schemeClr val="bg1">
                      <a:lumMod val="50000"/>
                    </a:schemeClr>
                  </a:solidFill>
                  <a:ea typeface="思源黑体" panose="020B0500000000000000" pitchFamily="34" charset="-122"/>
                </a:rPr>
                <a:t>您的内容打在这里，或者通过复制您的文本后，在此框中选择粘贴。您的内容打在这里，或者通过复制您的文本后</a:t>
              </a:r>
              <a:endParaRPr lang="en-US" altLang="zh-CN" sz="1333" dirty="0">
                <a:solidFill>
                  <a:schemeClr val="bg1">
                    <a:lumMod val="50000"/>
                  </a:schemeClr>
                </a:solidFill>
                <a:ea typeface="思源黑体" panose="020B0500000000000000" pitchFamily="34" charset="-122"/>
              </a:endParaRPr>
            </a:p>
          </p:txBody>
        </p:sp>
        <p:sp>
          <p:nvSpPr>
            <p:cNvPr id="45" name="文本框 145"/>
            <p:cNvSpPr txBox="1"/>
            <p:nvPr/>
          </p:nvSpPr>
          <p:spPr>
            <a:xfrm>
              <a:off x="1916097" y="1779662"/>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72" tIns="0" rIns="178172"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1867" dirty="0">
                  <a:solidFill>
                    <a:schemeClr val="tx1">
                      <a:lumMod val="65000"/>
                      <a:lumOff val="35000"/>
                    </a:schemeClr>
                  </a:solidFill>
                  <a:ea typeface="思源黑体" panose="020B0500000000000000" pitchFamily="34" charset="-122"/>
                </a:rPr>
                <a:t>某某互联网项目</a:t>
              </a:r>
            </a:p>
          </p:txBody>
        </p:sp>
        <p:sp>
          <p:nvSpPr>
            <p:cNvPr id="8" name="矩形 7"/>
            <p:cNvSpPr/>
            <p:nvPr/>
          </p:nvSpPr>
          <p:spPr>
            <a:xfrm>
              <a:off x="1013791" y="1851670"/>
              <a:ext cx="792088" cy="752921"/>
            </a:xfrm>
            <a:prstGeom prst="rect">
              <a:avLst/>
            </a:prstGeom>
            <a:noFill/>
            <a:ln w="12700">
              <a:solidFill>
                <a:srgbClr val="BE82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BE824E"/>
                  </a:solidFill>
                  <a:latin typeface="思源黑体" panose="020B0500000000000000" pitchFamily="34" charset="-122"/>
                  <a:ea typeface="思源黑体" panose="020B0500000000000000" pitchFamily="34" charset="-122"/>
                </a:rPr>
                <a:t>800</a:t>
              </a:r>
              <a:r>
                <a:rPr lang="zh-CN" altLang="en-US" sz="1467" b="1" dirty="0">
                  <a:solidFill>
                    <a:srgbClr val="BE824E"/>
                  </a:solidFill>
                  <a:latin typeface="思源黑体" panose="020B0500000000000000" pitchFamily="34" charset="-122"/>
                  <a:ea typeface="思源黑体" panose="020B0500000000000000" pitchFamily="34" charset="-122"/>
                </a:rPr>
                <a:t>万</a:t>
              </a:r>
            </a:p>
          </p:txBody>
        </p:sp>
      </p:grpSp>
      <p:grpSp>
        <p:nvGrpSpPr>
          <p:cNvPr id="83" name="组合 82"/>
          <p:cNvGrpSpPr/>
          <p:nvPr/>
        </p:nvGrpSpPr>
        <p:grpSpPr>
          <a:xfrm>
            <a:off x="1351722" y="3276212"/>
            <a:ext cx="5249873" cy="1099905"/>
            <a:chOff x="1013791" y="1779662"/>
            <a:chExt cx="3937405" cy="824929"/>
          </a:xfrm>
        </p:grpSpPr>
        <p:sp>
          <p:nvSpPr>
            <p:cNvPr id="84" name="文本框 146"/>
            <p:cNvSpPr txBox="1"/>
            <p:nvPr/>
          </p:nvSpPr>
          <p:spPr>
            <a:xfrm>
              <a:off x="1935538" y="2001334"/>
              <a:ext cx="3015658" cy="52963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785" tIns="67891" rIns="135785" bIns="67891">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nSpc>
                  <a:spcPct val="120000"/>
                </a:lnSpc>
              </a:pPr>
              <a:r>
                <a:rPr lang="zh-CN" altLang="en-US" sz="1333" dirty="0">
                  <a:solidFill>
                    <a:schemeClr val="bg1">
                      <a:lumMod val="50000"/>
                    </a:schemeClr>
                  </a:solidFill>
                  <a:ea typeface="思源黑体" panose="020B0500000000000000" pitchFamily="34" charset="-122"/>
                </a:rPr>
                <a:t>您的内容打在这里，或者通过复制您的文本后，在此框中选择粘贴。您的内容打在这里，或者通过复制您的文本后</a:t>
              </a:r>
              <a:endParaRPr lang="en-US" altLang="zh-CN" sz="1333" dirty="0">
                <a:solidFill>
                  <a:schemeClr val="bg1">
                    <a:lumMod val="50000"/>
                  </a:schemeClr>
                </a:solidFill>
                <a:ea typeface="思源黑体" panose="020B0500000000000000" pitchFamily="34" charset="-122"/>
              </a:endParaRPr>
            </a:p>
          </p:txBody>
        </p:sp>
        <p:sp>
          <p:nvSpPr>
            <p:cNvPr id="85" name="文本框 145"/>
            <p:cNvSpPr txBox="1"/>
            <p:nvPr/>
          </p:nvSpPr>
          <p:spPr>
            <a:xfrm>
              <a:off x="1916097" y="1779662"/>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72" tIns="0" rIns="178172"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1867" dirty="0">
                  <a:solidFill>
                    <a:schemeClr val="tx1">
                      <a:lumMod val="65000"/>
                      <a:lumOff val="35000"/>
                    </a:schemeClr>
                  </a:solidFill>
                  <a:ea typeface="思源黑体" panose="020B0500000000000000" pitchFamily="34" charset="-122"/>
                </a:rPr>
                <a:t>某某互联网项目</a:t>
              </a:r>
            </a:p>
          </p:txBody>
        </p:sp>
        <p:sp>
          <p:nvSpPr>
            <p:cNvPr id="86" name="矩形 85"/>
            <p:cNvSpPr/>
            <p:nvPr/>
          </p:nvSpPr>
          <p:spPr>
            <a:xfrm>
              <a:off x="1013791" y="1851670"/>
              <a:ext cx="792088" cy="752921"/>
            </a:xfrm>
            <a:prstGeom prst="rect">
              <a:avLst/>
            </a:prstGeom>
            <a:noFill/>
            <a:ln w="12700">
              <a:solidFill>
                <a:srgbClr val="BE82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BE824E"/>
                  </a:solidFill>
                  <a:latin typeface="思源黑体" panose="020B0500000000000000" pitchFamily="34" charset="-122"/>
                  <a:ea typeface="思源黑体" panose="020B0500000000000000" pitchFamily="34" charset="-122"/>
                </a:rPr>
                <a:t>450</a:t>
              </a:r>
              <a:r>
                <a:rPr lang="zh-CN" altLang="en-US" sz="1467" b="1" dirty="0">
                  <a:solidFill>
                    <a:srgbClr val="BE824E"/>
                  </a:solidFill>
                  <a:latin typeface="思源黑体" panose="020B0500000000000000" pitchFamily="34" charset="-122"/>
                  <a:ea typeface="思源黑体" panose="020B0500000000000000" pitchFamily="34" charset="-122"/>
                </a:rPr>
                <a:t>万</a:t>
              </a:r>
            </a:p>
          </p:txBody>
        </p:sp>
      </p:grpSp>
      <p:grpSp>
        <p:nvGrpSpPr>
          <p:cNvPr id="87" name="组合 86"/>
          <p:cNvGrpSpPr/>
          <p:nvPr/>
        </p:nvGrpSpPr>
        <p:grpSpPr>
          <a:xfrm>
            <a:off x="1351722" y="4742352"/>
            <a:ext cx="5249873" cy="1099905"/>
            <a:chOff x="1013791" y="1779662"/>
            <a:chExt cx="3937405" cy="824929"/>
          </a:xfrm>
        </p:grpSpPr>
        <p:sp>
          <p:nvSpPr>
            <p:cNvPr id="88" name="文本框 146"/>
            <p:cNvSpPr txBox="1"/>
            <p:nvPr/>
          </p:nvSpPr>
          <p:spPr>
            <a:xfrm>
              <a:off x="1935538" y="2001334"/>
              <a:ext cx="3015658" cy="52963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785" tIns="67891" rIns="135785" bIns="67891">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nSpc>
                  <a:spcPct val="120000"/>
                </a:lnSpc>
              </a:pPr>
              <a:r>
                <a:rPr lang="zh-CN" altLang="en-US" sz="1333" dirty="0">
                  <a:solidFill>
                    <a:schemeClr val="bg1">
                      <a:lumMod val="50000"/>
                    </a:schemeClr>
                  </a:solidFill>
                  <a:ea typeface="思源黑体" panose="020B0500000000000000" pitchFamily="34" charset="-122"/>
                </a:rPr>
                <a:t>您的内容打在这里，或者通过复制您的文本后，在此框中选择粘贴。您的内容打在这里，或者通过复制您的文本后</a:t>
              </a:r>
              <a:endParaRPr lang="en-US" altLang="zh-CN" sz="1333" dirty="0">
                <a:solidFill>
                  <a:schemeClr val="bg1">
                    <a:lumMod val="50000"/>
                  </a:schemeClr>
                </a:solidFill>
                <a:ea typeface="思源黑体" panose="020B0500000000000000" pitchFamily="34" charset="-122"/>
              </a:endParaRPr>
            </a:p>
          </p:txBody>
        </p:sp>
        <p:sp>
          <p:nvSpPr>
            <p:cNvPr id="89" name="文本框 145"/>
            <p:cNvSpPr txBox="1"/>
            <p:nvPr/>
          </p:nvSpPr>
          <p:spPr>
            <a:xfrm>
              <a:off x="1916097" y="1779662"/>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72" tIns="0" rIns="178172"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1867" dirty="0">
                  <a:solidFill>
                    <a:schemeClr val="tx1">
                      <a:lumMod val="65000"/>
                      <a:lumOff val="35000"/>
                    </a:schemeClr>
                  </a:solidFill>
                  <a:ea typeface="思源黑体" panose="020B0500000000000000" pitchFamily="34" charset="-122"/>
                </a:rPr>
                <a:t>某某互联网项目</a:t>
              </a:r>
            </a:p>
          </p:txBody>
        </p:sp>
        <p:sp>
          <p:nvSpPr>
            <p:cNvPr id="90" name="矩形 89"/>
            <p:cNvSpPr/>
            <p:nvPr/>
          </p:nvSpPr>
          <p:spPr>
            <a:xfrm>
              <a:off x="1013791" y="1851670"/>
              <a:ext cx="792088" cy="752921"/>
            </a:xfrm>
            <a:prstGeom prst="rect">
              <a:avLst/>
            </a:prstGeom>
            <a:noFill/>
            <a:ln w="12700">
              <a:solidFill>
                <a:srgbClr val="BE82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BE824E"/>
                  </a:solidFill>
                  <a:latin typeface="思源黑体" panose="020B0500000000000000" pitchFamily="34" charset="-122"/>
                  <a:ea typeface="思源黑体" panose="020B0500000000000000" pitchFamily="34" charset="-122"/>
                </a:rPr>
                <a:t>360</a:t>
              </a:r>
              <a:r>
                <a:rPr lang="zh-CN" altLang="en-US" sz="1467" b="1" dirty="0">
                  <a:solidFill>
                    <a:srgbClr val="BE824E"/>
                  </a:solidFill>
                  <a:latin typeface="思源黑体" panose="020B0500000000000000" pitchFamily="34" charset="-122"/>
                  <a:ea typeface="思源黑体" panose="020B0500000000000000" pitchFamily="34" charset="-122"/>
                </a:rPr>
                <a:t>万</a:t>
              </a:r>
            </a:p>
          </p:txBody>
        </p:sp>
      </p:grpSp>
      <p:grpSp>
        <p:nvGrpSpPr>
          <p:cNvPr id="29" name="组合 28"/>
          <p:cNvGrpSpPr/>
          <p:nvPr/>
        </p:nvGrpSpPr>
        <p:grpSpPr>
          <a:xfrm>
            <a:off x="727987" y="509031"/>
            <a:ext cx="3189637" cy="640990"/>
            <a:chOff x="947634" y="309304"/>
            <a:chExt cx="2392228" cy="480743"/>
          </a:xfrm>
        </p:grpSpPr>
        <p:sp>
          <p:nvSpPr>
            <p:cNvPr id="30"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31" name="文本框 30"/>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盈利情况</a:t>
              </a:r>
            </a:p>
          </p:txBody>
        </p:sp>
      </p:grpSp>
    </p:spTree>
    <p:extLst>
      <p:ext uri="{BB962C8B-B14F-4D97-AF65-F5344CB8AC3E}">
        <p14:creationId xmlns:p14="http://schemas.microsoft.com/office/powerpoint/2010/main" val="76544725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par>
                                <p:cTn id="20" presetID="53" presetClass="entr" presetSubtype="16" fill="hold"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p:cTn id="22" dur="500" fill="hold"/>
                                        <p:tgtEl>
                                          <p:spTgt spid="62"/>
                                        </p:tgtEl>
                                        <p:attrNameLst>
                                          <p:attrName>ppt_w</p:attrName>
                                        </p:attrNameLst>
                                      </p:cBhvr>
                                      <p:tavLst>
                                        <p:tav tm="0">
                                          <p:val>
                                            <p:fltVal val="0"/>
                                          </p:val>
                                        </p:tav>
                                        <p:tav tm="100000">
                                          <p:val>
                                            <p:strVal val="#ppt_w"/>
                                          </p:val>
                                        </p:tav>
                                      </p:tavLst>
                                    </p:anim>
                                    <p:anim calcmode="lin" valueType="num">
                                      <p:cBhvr>
                                        <p:cTn id="23" dur="500" fill="hold"/>
                                        <p:tgtEl>
                                          <p:spTgt spid="62"/>
                                        </p:tgtEl>
                                        <p:attrNameLst>
                                          <p:attrName>ppt_h</p:attrName>
                                        </p:attrNameLst>
                                      </p:cBhvr>
                                      <p:tavLst>
                                        <p:tav tm="0">
                                          <p:val>
                                            <p:fltVal val="0"/>
                                          </p:val>
                                        </p:tav>
                                        <p:tav tm="100000">
                                          <p:val>
                                            <p:strVal val="#ppt_h"/>
                                          </p:val>
                                        </p:tav>
                                      </p:tavLst>
                                    </p:anim>
                                    <p:animEffect transition="in" filter="fade">
                                      <p:cBhvr>
                                        <p:cTn id="24" dur="500"/>
                                        <p:tgtEl>
                                          <p:spTgt spid="62"/>
                                        </p:tgtEl>
                                      </p:cBhvr>
                                    </p:animEffect>
                                  </p:childTnLst>
                                </p:cTn>
                              </p:par>
                            </p:childTnLst>
                          </p:cTn>
                        </p:par>
                        <p:par>
                          <p:cTn id="25" fill="hold">
                            <p:stCondLst>
                              <p:cond delay="500"/>
                            </p:stCondLst>
                            <p:childTnLst>
                              <p:par>
                                <p:cTn id="26" presetID="2" presetClass="entr" presetSubtype="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2" fill="hold" nodeType="afterEffect">
                                  <p:stCondLst>
                                    <p:cond delay="0"/>
                                  </p:stCondLst>
                                  <p:childTnLst>
                                    <p:set>
                                      <p:cBhvr>
                                        <p:cTn id="32" dur="1" fill="hold">
                                          <p:stCondLst>
                                            <p:cond delay="0"/>
                                          </p:stCondLst>
                                        </p:cTn>
                                        <p:tgtEl>
                                          <p:spTgt spid="83"/>
                                        </p:tgtEl>
                                        <p:attrNameLst>
                                          <p:attrName>style.visibility</p:attrName>
                                        </p:attrNameLst>
                                      </p:cBhvr>
                                      <p:to>
                                        <p:strVal val="visible"/>
                                      </p:to>
                                    </p:set>
                                    <p:anim calcmode="lin" valueType="num">
                                      <p:cBhvr additive="base">
                                        <p:cTn id="33" dur="500" fill="hold"/>
                                        <p:tgtEl>
                                          <p:spTgt spid="83"/>
                                        </p:tgtEl>
                                        <p:attrNameLst>
                                          <p:attrName>ppt_x</p:attrName>
                                        </p:attrNameLst>
                                      </p:cBhvr>
                                      <p:tavLst>
                                        <p:tav tm="0">
                                          <p:val>
                                            <p:strVal val="1+#ppt_w/2"/>
                                          </p:val>
                                        </p:tav>
                                        <p:tav tm="100000">
                                          <p:val>
                                            <p:strVal val="#ppt_x"/>
                                          </p:val>
                                        </p:tav>
                                      </p:tavLst>
                                    </p:anim>
                                    <p:anim calcmode="lin" valueType="num">
                                      <p:cBhvr additive="base">
                                        <p:cTn id="34" dur="500" fill="hold"/>
                                        <p:tgtEl>
                                          <p:spTgt spid="83"/>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2" presetClass="entr" presetSubtype="2" fill="hold" nodeType="afterEffect">
                                  <p:stCondLst>
                                    <p:cond delay="0"/>
                                  </p:stCondLst>
                                  <p:childTnLst>
                                    <p:set>
                                      <p:cBhvr>
                                        <p:cTn id="37" dur="1" fill="hold">
                                          <p:stCondLst>
                                            <p:cond delay="0"/>
                                          </p:stCondLst>
                                        </p:cTn>
                                        <p:tgtEl>
                                          <p:spTgt spid="87"/>
                                        </p:tgtEl>
                                        <p:attrNameLst>
                                          <p:attrName>style.visibility</p:attrName>
                                        </p:attrNameLst>
                                      </p:cBhvr>
                                      <p:to>
                                        <p:strVal val="visible"/>
                                      </p:to>
                                    </p:set>
                                    <p:anim calcmode="lin" valueType="num">
                                      <p:cBhvr additive="base">
                                        <p:cTn id="38" dur="500" fill="hold"/>
                                        <p:tgtEl>
                                          <p:spTgt spid="87"/>
                                        </p:tgtEl>
                                        <p:attrNameLst>
                                          <p:attrName>ppt_x</p:attrName>
                                        </p:attrNameLst>
                                      </p:cBhvr>
                                      <p:tavLst>
                                        <p:tav tm="0">
                                          <p:val>
                                            <p:strVal val="1+#ppt_w/2"/>
                                          </p:val>
                                        </p:tav>
                                        <p:tav tm="100000">
                                          <p:val>
                                            <p:strVal val="#ppt_x"/>
                                          </p:val>
                                        </p:tav>
                                      </p:tavLst>
                                    </p:anim>
                                    <p:anim calcmode="lin" valueType="num">
                                      <p:cBhvr additive="base">
                                        <p:cTn id="39"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rrowheads="1"/>
          </p:cNvSpPr>
          <p:nvPr/>
        </p:nvSpPr>
        <p:spPr bwMode="auto">
          <a:xfrm>
            <a:off x="1065597" y="1565673"/>
            <a:ext cx="10081120" cy="4238292"/>
          </a:xfrm>
          <a:prstGeom prst="roundRect">
            <a:avLst>
              <a:gd name="adj" fmla="val 0"/>
            </a:avLst>
          </a:prstGeom>
          <a:noFill/>
          <a:ln w="6350" algn="ctr">
            <a:noFill/>
            <a:round/>
            <a:headEnd/>
            <a:tailEnd/>
          </a:ln>
          <a:effectLst/>
          <a:extLst/>
        </p:spPr>
        <p:txBody>
          <a:bodyPr wrap="none" anchor="ctr"/>
          <a:lstStyle/>
          <a:p>
            <a:pPr algn="ctr">
              <a:spcBef>
                <a:spcPct val="20000"/>
              </a:spcBef>
              <a:buClr>
                <a:srgbClr val="E1B40C"/>
              </a:buClr>
              <a:buFont typeface="Wingdings" pitchFamily="2" charset="2"/>
              <a:buNone/>
            </a:pPr>
            <a:endParaRPr lang="zh-CN" altLang="en-US" sz="2400" dirty="0">
              <a:solidFill>
                <a:schemeClr val="accent1"/>
              </a:solidFill>
              <a:effectLst>
                <a:outerShdw blurRad="38100" dist="38100" dir="2700000" algn="tl">
                  <a:srgbClr val="C0C0C0"/>
                </a:outerShdw>
              </a:effectLst>
              <a:latin typeface="思源黑体" panose="020B0500000000000000" pitchFamily="34" charset="-122"/>
              <a:ea typeface="思源黑体" panose="020B0500000000000000" pitchFamily="34" charset="-122"/>
            </a:endParaRPr>
          </a:p>
        </p:txBody>
      </p:sp>
      <p:grpSp>
        <p:nvGrpSpPr>
          <p:cNvPr id="6" name="组合 5"/>
          <p:cNvGrpSpPr/>
          <p:nvPr/>
        </p:nvGrpSpPr>
        <p:grpSpPr>
          <a:xfrm>
            <a:off x="2137237" y="2221471"/>
            <a:ext cx="8040935" cy="2701723"/>
            <a:chOff x="2357723" y="1721448"/>
            <a:chExt cx="4661111" cy="2053172"/>
          </a:xfrm>
        </p:grpSpPr>
        <p:sp>
          <p:nvSpPr>
            <p:cNvPr id="7" name="Line 5"/>
            <p:cNvSpPr>
              <a:spLocks noChangeShapeType="1"/>
            </p:cNvSpPr>
            <p:nvPr/>
          </p:nvSpPr>
          <p:spPr bwMode="auto">
            <a:xfrm>
              <a:off x="2357723" y="3087133"/>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8" name="Line 6"/>
            <p:cNvSpPr>
              <a:spLocks noChangeShapeType="1"/>
            </p:cNvSpPr>
            <p:nvPr/>
          </p:nvSpPr>
          <p:spPr bwMode="auto">
            <a:xfrm>
              <a:off x="2357723" y="3543688"/>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9" name="Line 7"/>
            <p:cNvSpPr>
              <a:spLocks noChangeShapeType="1"/>
            </p:cNvSpPr>
            <p:nvPr/>
          </p:nvSpPr>
          <p:spPr bwMode="auto">
            <a:xfrm>
              <a:off x="2357723" y="3774620"/>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10" name="Line 8"/>
            <p:cNvSpPr>
              <a:spLocks noChangeShapeType="1"/>
            </p:cNvSpPr>
            <p:nvPr/>
          </p:nvSpPr>
          <p:spPr bwMode="auto">
            <a:xfrm>
              <a:off x="2357723" y="3316737"/>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11" name="Line 9"/>
            <p:cNvSpPr>
              <a:spLocks noChangeShapeType="1"/>
            </p:cNvSpPr>
            <p:nvPr/>
          </p:nvSpPr>
          <p:spPr bwMode="auto">
            <a:xfrm>
              <a:off x="2357723" y="2862836"/>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12" name="Line 10"/>
            <p:cNvSpPr>
              <a:spLocks noChangeShapeType="1"/>
            </p:cNvSpPr>
            <p:nvPr/>
          </p:nvSpPr>
          <p:spPr bwMode="auto">
            <a:xfrm>
              <a:off x="2357723" y="2633232"/>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13" name="Line 11"/>
            <p:cNvSpPr>
              <a:spLocks noChangeShapeType="1"/>
            </p:cNvSpPr>
            <p:nvPr/>
          </p:nvSpPr>
          <p:spPr bwMode="auto">
            <a:xfrm>
              <a:off x="2357723" y="2404954"/>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14" name="Line 12"/>
            <p:cNvSpPr>
              <a:spLocks noChangeShapeType="1"/>
            </p:cNvSpPr>
            <p:nvPr/>
          </p:nvSpPr>
          <p:spPr bwMode="auto">
            <a:xfrm>
              <a:off x="2357723" y="2176676"/>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15" name="Line 13"/>
            <p:cNvSpPr>
              <a:spLocks noChangeShapeType="1"/>
            </p:cNvSpPr>
            <p:nvPr/>
          </p:nvSpPr>
          <p:spPr bwMode="auto">
            <a:xfrm>
              <a:off x="2357723" y="1951053"/>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sp>
          <p:nvSpPr>
            <p:cNvPr id="16" name="Line 14"/>
            <p:cNvSpPr>
              <a:spLocks noChangeShapeType="1"/>
            </p:cNvSpPr>
            <p:nvPr/>
          </p:nvSpPr>
          <p:spPr bwMode="auto">
            <a:xfrm>
              <a:off x="2357723" y="1721448"/>
              <a:ext cx="4661111" cy="0"/>
            </a:xfrm>
            <a:prstGeom prst="line">
              <a:avLst/>
            </a:prstGeom>
            <a:noFill/>
            <a:ln w="12700" cap="rnd">
              <a:solidFill>
                <a:schemeClr val="bg1">
                  <a:lumMod val="50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grpSp>
      <p:sp>
        <p:nvSpPr>
          <p:cNvPr id="17" name="Freeform 53"/>
          <p:cNvSpPr>
            <a:spLocks/>
          </p:cNvSpPr>
          <p:nvPr/>
        </p:nvSpPr>
        <p:spPr bwMode="auto">
          <a:xfrm>
            <a:off x="2137243" y="2039843"/>
            <a:ext cx="8625444" cy="3180243"/>
          </a:xfrm>
          <a:custGeom>
            <a:avLst/>
            <a:gdLst>
              <a:gd name="T0" fmla="*/ 0 w 3016"/>
              <a:gd name="T1" fmla="*/ 0 h 2767"/>
              <a:gd name="T2" fmla="*/ 0 w 3016"/>
              <a:gd name="T3" fmla="*/ 2767 h 2767"/>
              <a:gd name="T4" fmla="*/ 3016 w 3016"/>
              <a:gd name="T5" fmla="*/ 2767 h 2767"/>
            </a:gdLst>
            <a:ahLst/>
            <a:cxnLst>
              <a:cxn ang="0">
                <a:pos x="T0" y="T1"/>
              </a:cxn>
              <a:cxn ang="0">
                <a:pos x="T2" y="T3"/>
              </a:cxn>
              <a:cxn ang="0">
                <a:pos x="T4" y="T5"/>
              </a:cxn>
            </a:cxnLst>
            <a:rect l="0" t="0" r="r" b="b"/>
            <a:pathLst>
              <a:path w="3016" h="2767">
                <a:moveTo>
                  <a:pt x="0" y="0"/>
                </a:moveTo>
                <a:lnTo>
                  <a:pt x="0" y="2767"/>
                </a:lnTo>
                <a:lnTo>
                  <a:pt x="3016" y="2767"/>
                </a:lnTo>
              </a:path>
            </a:pathLst>
          </a:custGeom>
          <a:noFill/>
          <a:ln w="25400" cap="flat" cmpd="sng">
            <a:solidFill>
              <a:schemeClr val="bg1">
                <a:lumMod val="65000"/>
              </a:schemeClr>
            </a:solidFill>
            <a:prstDash val="solid"/>
            <a:round/>
            <a:headEnd type="triangle" w="med" len="med"/>
            <a:tailEnd type="triangle" w="med" len="med"/>
          </a:ln>
          <a:effectLst>
            <a:outerShdw dist="35921" dir="2700000" algn="ctr" rotWithShape="0">
              <a:srgbClr val="646464">
                <a:alpha val="50000"/>
              </a:srgbClr>
            </a:outerShdw>
          </a:effectLst>
          <a:extLst>
            <a:ext uri="{909E8E84-426E-40DD-AFC4-6F175D3DCCD1}">
              <a14:hiddenFill xmlns:a14="http://schemas.microsoft.com/office/drawing/2010/main">
                <a:solidFill>
                  <a:srgbClr val="654E25"/>
                </a:solidFill>
              </a14:hiddenFill>
            </a:ext>
          </a:extLst>
        </p:spPr>
        <p:txBody>
          <a:bodyPr wrap="none" anchor="ctr"/>
          <a:lstStyle/>
          <a:p>
            <a:pPr>
              <a:defRPr/>
            </a:pPr>
            <a:endParaRPr lang="zh-CN" altLang="en-US" sz="2400" kern="0" dirty="0">
              <a:solidFill>
                <a:schemeClr val="accent1"/>
              </a:solidFill>
              <a:latin typeface="思源黑体" panose="020B0500000000000000" pitchFamily="34" charset="-122"/>
              <a:ea typeface="思源黑体" panose="020B0500000000000000" pitchFamily="34" charset="-122"/>
            </a:endParaRPr>
          </a:p>
        </p:txBody>
      </p:sp>
      <p:grpSp>
        <p:nvGrpSpPr>
          <p:cNvPr id="18" name="组合 17"/>
          <p:cNvGrpSpPr/>
          <p:nvPr/>
        </p:nvGrpSpPr>
        <p:grpSpPr>
          <a:xfrm>
            <a:off x="1512800" y="2013813"/>
            <a:ext cx="516487" cy="3344374"/>
            <a:chOff x="1234993" y="1669584"/>
            <a:chExt cx="387365" cy="2257452"/>
          </a:xfrm>
        </p:grpSpPr>
        <p:sp>
          <p:nvSpPr>
            <p:cNvPr id="19" name="Rectangle 24"/>
            <p:cNvSpPr>
              <a:spLocks noChangeArrowheads="1"/>
            </p:cNvSpPr>
            <p:nvPr/>
          </p:nvSpPr>
          <p:spPr bwMode="auto">
            <a:xfrm>
              <a:off x="1234993" y="1669584"/>
              <a:ext cx="387365"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100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0" name="Rectangle 25"/>
            <p:cNvSpPr>
              <a:spLocks noChangeArrowheads="1"/>
            </p:cNvSpPr>
            <p:nvPr/>
          </p:nvSpPr>
          <p:spPr bwMode="auto">
            <a:xfrm>
              <a:off x="1317948" y="3508042"/>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10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1" name="Rectangle 26"/>
            <p:cNvSpPr>
              <a:spLocks noChangeArrowheads="1"/>
            </p:cNvSpPr>
            <p:nvPr/>
          </p:nvSpPr>
          <p:spPr bwMode="auto">
            <a:xfrm>
              <a:off x="1317948" y="3303769"/>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20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2" name="Rectangle 27"/>
            <p:cNvSpPr>
              <a:spLocks noChangeArrowheads="1"/>
            </p:cNvSpPr>
            <p:nvPr/>
          </p:nvSpPr>
          <p:spPr bwMode="auto">
            <a:xfrm>
              <a:off x="1317948" y="3099496"/>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30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3" name="Rectangle 28"/>
            <p:cNvSpPr>
              <a:spLocks noChangeArrowheads="1"/>
            </p:cNvSpPr>
            <p:nvPr/>
          </p:nvSpPr>
          <p:spPr bwMode="auto">
            <a:xfrm>
              <a:off x="1317948" y="2895223"/>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40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4" name="Rectangle 29"/>
            <p:cNvSpPr>
              <a:spLocks noChangeArrowheads="1"/>
            </p:cNvSpPr>
            <p:nvPr/>
          </p:nvSpPr>
          <p:spPr bwMode="auto">
            <a:xfrm>
              <a:off x="1317948" y="2690950"/>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50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5" name="Rectangle 30"/>
            <p:cNvSpPr>
              <a:spLocks noChangeArrowheads="1"/>
            </p:cNvSpPr>
            <p:nvPr/>
          </p:nvSpPr>
          <p:spPr bwMode="auto">
            <a:xfrm>
              <a:off x="1317948" y="2486677"/>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60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9" name="Rectangle 31"/>
            <p:cNvSpPr>
              <a:spLocks noChangeArrowheads="1"/>
            </p:cNvSpPr>
            <p:nvPr/>
          </p:nvSpPr>
          <p:spPr bwMode="auto">
            <a:xfrm>
              <a:off x="1317948" y="2282404"/>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70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0" name="Rectangle 32"/>
            <p:cNvSpPr>
              <a:spLocks noChangeArrowheads="1"/>
            </p:cNvSpPr>
            <p:nvPr/>
          </p:nvSpPr>
          <p:spPr bwMode="auto">
            <a:xfrm>
              <a:off x="1317948" y="2078131"/>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80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1" name="Rectangle 33"/>
            <p:cNvSpPr>
              <a:spLocks noChangeArrowheads="1"/>
            </p:cNvSpPr>
            <p:nvPr/>
          </p:nvSpPr>
          <p:spPr bwMode="auto">
            <a:xfrm>
              <a:off x="1317948" y="1873858"/>
              <a:ext cx="304410"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90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2" name="Rectangle 25"/>
            <p:cNvSpPr>
              <a:spLocks noChangeArrowheads="1"/>
            </p:cNvSpPr>
            <p:nvPr/>
          </p:nvSpPr>
          <p:spPr bwMode="auto">
            <a:xfrm>
              <a:off x="1400903" y="3712319"/>
              <a:ext cx="221455" cy="21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n-US" altLang="zh-CN" sz="1467" kern="0" dirty="0">
                  <a:solidFill>
                    <a:schemeClr val="tx1">
                      <a:lumMod val="75000"/>
                      <a:lumOff val="25000"/>
                    </a:schemeClr>
                  </a:solidFill>
                  <a:latin typeface="思源黑体" panose="020B0500000000000000" pitchFamily="34" charset="-122"/>
                  <a:ea typeface="思源黑体" panose="020B0500000000000000" pitchFamily="34" charset="-122"/>
                </a:rPr>
                <a:t>0</a:t>
              </a:r>
              <a:endPar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grpSp>
        <p:nvGrpSpPr>
          <p:cNvPr id="33" name="组合 32"/>
          <p:cNvGrpSpPr/>
          <p:nvPr/>
        </p:nvGrpSpPr>
        <p:grpSpPr>
          <a:xfrm>
            <a:off x="2409761" y="5372810"/>
            <a:ext cx="7754545" cy="205749"/>
            <a:chOff x="1907704" y="3936907"/>
            <a:chExt cx="5815909" cy="138881"/>
          </a:xfrm>
        </p:grpSpPr>
        <p:sp>
          <p:nvSpPr>
            <p:cNvPr id="34" name="Text Box 15"/>
            <p:cNvSpPr txBox="1">
              <a:spLocks noChangeArrowheads="1"/>
            </p:cNvSpPr>
            <p:nvPr/>
          </p:nvSpPr>
          <p:spPr bwMode="auto">
            <a:xfrm>
              <a:off x="190770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1</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5" name="Text Box 16"/>
            <p:cNvSpPr txBox="1">
              <a:spLocks noChangeArrowheads="1"/>
            </p:cNvSpPr>
            <p:nvPr/>
          </p:nvSpPr>
          <p:spPr bwMode="auto">
            <a:xfrm>
              <a:off x="240507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2</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6" name="Text Box 17"/>
            <p:cNvSpPr txBox="1">
              <a:spLocks noChangeArrowheads="1"/>
            </p:cNvSpPr>
            <p:nvPr/>
          </p:nvSpPr>
          <p:spPr bwMode="auto">
            <a:xfrm>
              <a:off x="290244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3</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7" name="Text Box 18"/>
            <p:cNvSpPr txBox="1">
              <a:spLocks noChangeArrowheads="1"/>
            </p:cNvSpPr>
            <p:nvPr/>
          </p:nvSpPr>
          <p:spPr bwMode="auto">
            <a:xfrm>
              <a:off x="339981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4</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8" name="Text Box 19"/>
            <p:cNvSpPr txBox="1">
              <a:spLocks noChangeArrowheads="1"/>
            </p:cNvSpPr>
            <p:nvPr/>
          </p:nvSpPr>
          <p:spPr bwMode="auto">
            <a:xfrm>
              <a:off x="389718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5</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9" name="Text Box 20"/>
            <p:cNvSpPr txBox="1">
              <a:spLocks noChangeArrowheads="1"/>
            </p:cNvSpPr>
            <p:nvPr/>
          </p:nvSpPr>
          <p:spPr bwMode="auto">
            <a:xfrm>
              <a:off x="439455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6</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0" name="Text Box 21"/>
            <p:cNvSpPr txBox="1">
              <a:spLocks noChangeArrowheads="1"/>
            </p:cNvSpPr>
            <p:nvPr/>
          </p:nvSpPr>
          <p:spPr bwMode="auto">
            <a:xfrm>
              <a:off x="489192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7</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1" name="Text Box 22"/>
            <p:cNvSpPr txBox="1">
              <a:spLocks noChangeArrowheads="1"/>
            </p:cNvSpPr>
            <p:nvPr/>
          </p:nvSpPr>
          <p:spPr bwMode="auto">
            <a:xfrm>
              <a:off x="538929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8</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2" name="Text Box 23"/>
            <p:cNvSpPr txBox="1">
              <a:spLocks noChangeArrowheads="1"/>
            </p:cNvSpPr>
            <p:nvPr/>
          </p:nvSpPr>
          <p:spPr bwMode="auto">
            <a:xfrm>
              <a:off x="5886664" y="3936907"/>
              <a:ext cx="226378"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rPr>
                <a:t>9</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3" name="Text Box 23"/>
            <p:cNvSpPr txBox="1">
              <a:spLocks noChangeArrowheads="1"/>
            </p:cNvSpPr>
            <p:nvPr/>
          </p:nvSpPr>
          <p:spPr bwMode="auto">
            <a:xfrm>
              <a:off x="6384034" y="3936907"/>
              <a:ext cx="265864"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zh-CN" sz="1333" dirty="0">
                  <a:solidFill>
                    <a:schemeClr val="tx1">
                      <a:lumMod val="75000"/>
                      <a:lumOff val="25000"/>
                    </a:schemeClr>
                  </a:solidFill>
                  <a:latin typeface="思源黑体" panose="020B0500000000000000" pitchFamily="34" charset="-122"/>
                  <a:ea typeface="思源黑体" panose="020B0500000000000000" pitchFamily="34" charset="-122"/>
                </a:rPr>
                <a:t>10</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4" name="Text Box 23"/>
            <p:cNvSpPr txBox="1">
              <a:spLocks noChangeArrowheads="1"/>
            </p:cNvSpPr>
            <p:nvPr/>
          </p:nvSpPr>
          <p:spPr bwMode="auto">
            <a:xfrm>
              <a:off x="6920890" y="3936907"/>
              <a:ext cx="265864"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zh-CN" sz="1333" dirty="0">
                  <a:solidFill>
                    <a:schemeClr val="tx1">
                      <a:lumMod val="75000"/>
                      <a:lumOff val="25000"/>
                    </a:schemeClr>
                  </a:solidFill>
                  <a:latin typeface="思源黑体" panose="020B0500000000000000" pitchFamily="34" charset="-122"/>
                  <a:ea typeface="思源黑体" panose="020B0500000000000000" pitchFamily="34" charset="-122"/>
                </a:rPr>
                <a:t>11</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5" name="Text Box 23"/>
            <p:cNvSpPr txBox="1">
              <a:spLocks noChangeArrowheads="1"/>
            </p:cNvSpPr>
            <p:nvPr/>
          </p:nvSpPr>
          <p:spPr bwMode="auto">
            <a:xfrm>
              <a:off x="7457749" y="3936907"/>
              <a:ext cx="265864" cy="13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en-US" altLang="zh-CN" sz="1333" dirty="0">
                  <a:solidFill>
                    <a:schemeClr val="tx1">
                      <a:lumMod val="75000"/>
                      <a:lumOff val="25000"/>
                    </a:schemeClr>
                  </a:solidFill>
                  <a:latin typeface="思源黑体" panose="020B0500000000000000" pitchFamily="34" charset="-122"/>
                  <a:ea typeface="思源黑体" panose="020B0500000000000000" pitchFamily="34" charset="-122"/>
                </a:rPr>
                <a:t>12</a:t>
              </a:r>
              <a:r>
                <a:rPr kumimoji="1" lang="zh-CN" altLang="en-US" sz="1333" dirty="0">
                  <a:solidFill>
                    <a:schemeClr val="tx1">
                      <a:lumMod val="75000"/>
                      <a:lumOff val="25000"/>
                    </a:schemeClr>
                  </a:solidFill>
                  <a:latin typeface="思源黑体" panose="020B0500000000000000" pitchFamily="34" charset="-122"/>
                  <a:ea typeface="思源黑体" panose="020B0500000000000000" pitchFamily="34" charset="-122"/>
                </a:rPr>
                <a:t>月</a:t>
              </a:r>
              <a:endParaRPr kumimoji="1" lang="en-US" altLang="ko-KR" sz="1333"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sp>
        <p:nvSpPr>
          <p:cNvPr id="46" name="矩形 45"/>
          <p:cNvSpPr/>
          <p:nvPr/>
        </p:nvSpPr>
        <p:spPr>
          <a:xfrm>
            <a:off x="2409747" y="3719069"/>
            <a:ext cx="288032" cy="149317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7" name="矩形 46"/>
          <p:cNvSpPr/>
          <p:nvPr/>
        </p:nvSpPr>
        <p:spPr>
          <a:xfrm>
            <a:off x="3083191" y="3851057"/>
            <a:ext cx="288032" cy="1361156"/>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8" name="矩形 47"/>
          <p:cNvSpPr/>
          <p:nvPr/>
        </p:nvSpPr>
        <p:spPr>
          <a:xfrm>
            <a:off x="3756635" y="4421087"/>
            <a:ext cx="288032" cy="791123"/>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9" name="矩形 48"/>
          <p:cNvSpPr/>
          <p:nvPr/>
        </p:nvSpPr>
        <p:spPr>
          <a:xfrm>
            <a:off x="4430079" y="4161921"/>
            <a:ext cx="288032" cy="1050292"/>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0" name="矩形 49"/>
          <p:cNvSpPr/>
          <p:nvPr/>
        </p:nvSpPr>
        <p:spPr>
          <a:xfrm>
            <a:off x="5103523" y="4334084"/>
            <a:ext cx="288032" cy="87816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1" name="矩形 50"/>
          <p:cNvSpPr/>
          <p:nvPr/>
        </p:nvSpPr>
        <p:spPr>
          <a:xfrm>
            <a:off x="5776967" y="4467545"/>
            <a:ext cx="288032" cy="744668"/>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2" name="矩形 51"/>
          <p:cNvSpPr/>
          <p:nvPr/>
        </p:nvSpPr>
        <p:spPr>
          <a:xfrm>
            <a:off x="6450411" y="4334084"/>
            <a:ext cx="288032" cy="87816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3" name="矩形 52"/>
          <p:cNvSpPr/>
          <p:nvPr/>
        </p:nvSpPr>
        <p:spPr>
          <a:xfrm>
            <a:off x="7123855" y="4195305"/>
            <a:ext cx="288032" cy="1016908"/>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4" name="矩形 53"/>
          <p:cNvSpPr/>
          <p:nvPr/>
        </p:nvSpPr>
        <p:spPr>
          <a:xfrm>
            <a:off x="7797299" y="3629969"/>
            <a:ext cx="288032" cy="158224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5" name="矩形 54"/>
          <p:cNvSpPr/>
          <p:nvPr/>
        </p:nvSpPr>
        <p:spPr>
          <a:xfrm>
            <a:off x="8470743" y="4091676"/>
            <a:ext cx="288032" cy="1120577"/>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6" name="矩形 55"/>
          <p:cNvSpPr/>
          <p:nvPr/>
        </p:nvSpPr>
        <p:spPr>
          <a:xfrm>
            <a:off x="9144187" y="4467545"/>
            <a:ext cx="288032" cy="74466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7" name="矩形 56"/>
          <p:cNvSpPr/>
          <p:nvPr/>
        </p:nvSpPr>
        <p:spPr>
          <a:xfrm>
            <a:off x="9817635" y="4161921"/>
            <a:ext cx="288032" cy="1050292"/>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grpSp>
        <p:nvGrpSpPr>
          <p:cNvPr id="58" name="组合 57"/>
          <p:cNvGrpSpPr/>
          <p:nvPr/>
        </p:nvGrpSpPr>
        <p:grpSpPr>
          <a:xfrm>
            <a:off x="2137232" y="2626853"/>
            <a:ext cx="7824419" cy="1096591"/>
            <a:chOff x="1703318" y="2083356"/>
            <a:chExt cx="5868314" cy="740199"/>
          </a:xfrm>
        </p:grpSpPr>
        <p:cxnSp>
          <p:nvCxnSpPr>
            <p:cNvPr id="59" name="直接连接符 58"/>
            <p:cNvCxnSpPr/>
            <p:nvPr/>
          </p:nvCxnSpPr>
          <p:spPr>
            <a:xfrm flipV="1">
              <a:off x="1703318" y="2565773"/>
              <a:ext cx="312398" cy="163722"/>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2491370" y="2477060"/>
              <a:ext cx="433781" cy="142556"/>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2925151" y="2573175"/>
              <a:ext cx="605814" cy="40137"/>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3533187" y="2573175"/>
              <a:ext cx="876505" cy="25038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4409692" y="2522020"/>
              <a:ext cx="914400" cy="301535"/>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324092" y="2518236"/>
              <a:ext cx="227205" cy="95076"/>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5551297" y="2416856"/>
              <a:ext cx="505083" cy="20276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6056380" y="2416856"/>
              <a:ext cx="397071" cy="80273"/>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6453451" y="2456992"/>
              <a:ext cx="505083" cy="40137"/>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958534" y="2083356"/>
              <a:ext cx="613098" cy="373637"/>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2015716" y="2477060"/>
              <a:ext cx="475654" cy="96116"/>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70" name="椭圆形标注 69"/>
          <p:cNvSpPr/>
          <p:nvPr/>
        </p:nvSpPr>
        <p:spPr>
          <a:xfrm>
            <a:off x="5247540" y="2673711"/>
            <a:ext cx="1421453" cy="822624"/>
          </a:xfrm>
          <a:prstGeom prst="wedgeEllipseCallout">
            <a:avLst>
              <a:gd name="adj1" fmla="val -14557"/>
              <a:gd name="adj2" fmla="val 69635"/>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67" dirty="0">
                <a:solidFill>
                  <a:schemeClr val="bg1"/>
                </a:solidFill>
                <a:latin typeface="思源黑体" panose="020B0500000000000000" pitchFamily="34" charset="-122"/>
                <a:ea typeface="思源黑体" panose="020B0500000000000000" pitchFamily="34" charset="-122"/>
              </a:rPr>
              <a:t>标注此处发生了什么？</a:t>
            </a:r>
          </a:p>
        </p:txBody>
      </p:sp>
      <p:sp>
        <p:nvSpPr>
          <p:cNvPr id="71" name="KSO_Shape"/>
          <p:cNvSpPr/>
          <p:nvPr/>
        </p:nvSpPr>
        <p:spPr>
          <a:xfrm>
            <a:off x="8235000" y="3315671"/>
            <a:ext cx="1226755" cy="652880"/>
          </a:xfrm>
          <a:prstGeom prst="wedgeRoundRectCallout">
            <a:avLst>
              <a:gd name="adj1" fmla="val -63739"/>
              <a:gd name="adj2" fmla="val -9872"/>
              <a:gd name="adj3" fmla="val 16667"/>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467" dirty="0">
                <a:solidFill>
                  <a:schemeClr val="bg1"/>
                </a:solidFill>
                <a:latin typeface="思源黑体" panose="020B0500000000000000" pitchFamily="34" charset="-122"/>
                <a:ea typeface="思源黑体" panose="020B0500000000000000" pitchFamily="34" charset="-122"/>
              </a:rPr>
              <a:t>标注此处发生了什么？</a:t>
            </a:r>
          </a:p>
        </p:txBody>
      </p:sp>
      <p:sp>
        <p:nvSpPr>
          <p:cNvPr id="72" name="Text Box 23"/>
          <p:cNvSpPr txBox="1">
            <a:spLocks noChangeArrowheads="1"/>
          </p:cNvSpPr>
          <p:nvPr/>
        </p:nvSpPr>
        <p:spPr bwMode="auto">
          <a:xfrm>
            <a:off x="1493409" y="1736441"/>
            <a:ext cx="759873" cy="154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prstTxWarp prst="textPlain">
              <a:avLst/>
            </a:prstTxWarp>
            <a:spAutoFit/>
          </a:bodyPr>
          <a:lstStyle/>
          <a:p>
            <a:pPr algn="ctr" latinLnBrk="1"/>
            <a:r>
              <a:rPr kumimoji="1" lang="zh-CN" altLang="en-US" sz="1400" b="1" dirty="0">
                <a:solidFill>
                  <a:schemeClr val="tx1">
                    <a:lumMod val="75000"/>
                    <a:lumOff val="25000"/>
                  </a:schemeClr>
                </a:solidFill>
                <a:latin typeface="思源黑体" panose="020B0500000000000000" pitchFamily="34" charset="-122"/>
                <a:ea typeface="思源黑体" panose="020B0500000000000000" pitchFamily="34" charset="-122"/>
              </a:rPr>
              <a:t>单位：亿元</a:t>
            </a:r>
            <a:endParaRPr kumimoji="1" lang="en-US" altLang="ko-KR" sz="14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3" name="TextBox 91"/>
          <p:cNvSpPr txBox="1"/>
          <p:nvPr/>
        </p:nvSpPr>
        <p:spPr>
          <a:xfrm>
            <a:off x="978685" y="5921351"/>
            <a:ext cx="10358035" cy="357342"/>
          </a:xfrm>
          <a:prstGeom prst="rect">
            <a:avLst/>
          </a:prstGeom>
          <a:noFill/>
        </p:spPr>
        <p:txBody>
          <a:bodyPr wrap="square" rtlCol="0">
            <a:spAutoFit/>
          </a:bodyPr>
          <a:lstStyle/>
          <a:p>
            <a:pPr algn="ctr">
              <a:lnSpc>
                <a:spcPct val="130000"/>
              </a:lnSpc>
              <a:buClr>
                <a:srgbClr val="C00000"/>
              </a:buClr>
              <a:defRPr/>
            </a:pPr>
            <a:r>
              <a:rPr lang="zh-CN" altLang="en-US" sz="1467" kern="0" dirty="0">
                <a:solidFill>
                  <a:schemeClr val="tx1">
                    <a:lumMod val="75000"/>
                    <a:lumOff val="25000"/>
                  </a:schemeClr>
                </a:solidFill>
                <a:latin typeface="思源黑体" panose="020B0500000000000000" pitchFamily="34" charset="-122"/>
                <a:ea typeface="思源黑体" panose="020B0500000000000000" pitchFamily="34" charset="-122"/>
              </a:rPr>
              <a:t>您的内容打在这里，或通过复制您的文本后在此框中选择粘贴并选择只保留文字您的内容打在这里</a:t>
            </a:r>
            <a:endParaRPr lang="en-US" altLang="zh-CN" sz="1600" kern="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nvGrpSpPr>
          <p:cNvPr id="78" name="组合 77"/>
          <p:cNvGrpSpPr/>
          <p:nvPr/>
        </p:nvGrpSpPr>
        <p:grpSpPr>
          <a:xfrm>
            <a:off x="727987" y="509031"/>
            <a:ext cx="3189637" cy="640990"/>
            <a:chOff x="947634" y="309304"/>
            <a:chExt cx="2392228" cy="480743"/>
          </a:xfrm>
        </p:grpSpPr>
        <p:sp>
          <p:nvSpPr>
            <p:cNvPr id="79"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80" name="文本框 79"/>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盈利情况</a:t>
              </a:r>
            </a:p>
          </p:txBody>
        </p:sp>
      </p:grpSp>
    </p:spTree>
    <p:extLst>
      <p:ext uri="{BB962C8B-B14F-4D97-AF65-F5344CB8AC3E}">
        <p14:creationId xmlns:p14="http://schemas.microsoft.com/office/powerpoint/2010/main" val="27879493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trips(upRight)">
                                      <p:cBhvr>
                                        <p:cTn id="11" dur="500"/>
                                        <p:tgtEl>
                                          <p:spTgt spid="1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par>
                                <p:cTn id="16" presetID="22" presetClass="entr" presetSubtype="4"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barn(inVertical)">
                                      <p:cBhvr>
                                        <p:cTn id="22" dur="500"/>
                                        <p:tgtEl>
                                          <p:spTgt spid="72"/>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down)">
                                      <p:cBhvr>
                                        <p:cTn id="30" dur="500"/>
                                        <p:tgtEl>
                                          <p:spTgt spid="4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down)">
                                      <p:cBhvr>
                                        <p:cTn id="33" dur="500"/>
                                        <p:tgtEl>
                                          <p:spTgt spid="4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500"/>
                                        <p:tgtEl>
                                          <p:spTgt spid="4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down)">
                                      <p:cBhvr>
                                        <p:cTn id="39" dur="500"/>
                                        <p:tgtEl>
                                          <p:spTgt spid="49"/>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down)">
                                      <p:cBhvr>
                                        <p:cTn id="42" dur="500"/>
                                        <p:tgtEl>
                                          <p:spTgt spid="50"/>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down)">
                                      <p:cBhvr>
                                        <p:cTn id="45" dur="500"/>
                                        <p:tgtEl>
                                          <p:spTgt spid="5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down)">
                                      <p:cBhvr>
                                        <p:cTn id="48" dur="500"/>
                                        <p:tgtEl>
                                          <p:spTgt spid="5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wipe(down)">
                                      <p:cBhvr>
                                        <p:cTn id="51" dur="500"/>
                                        <p:tgtEl>
                                          <p:spTgt spid="5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wipe(down)">
                                      <p:cBhvr>
                                        <p:cTn id="54" dur="500"/>
                                        <p:tgtEl>
                                          <p:spTgt spid="54"/>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down)">
                                      <p:cBhvr>
                                        <p:cTn id="57" dur="500"/>
                                        <p:tgtEl>
                                          <p:spTgt spid="5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down)">
                                      <p:cBhvr>
                                        <p:cTn id="60" dur="500"/>
                                        <p:tgtEl>
                                          <p:spTgt spid="56"/>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3000"/>
                            </p:stCondLst>
                            <p:childTnLst>
                              <p:par>
                                <p:cTn id="65" presetID="22" presetClass="entr" presetSubtype="8"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left)">
                                      <p:cBhvr>
                                        <p:cTn id="67" dur="500"/>
                                        <p:tgtEl>
                                          <p:spTgt spid="58"/>
                                        </p:tgtEl>
                                      </p:cBhvr>
                                    </p:animEffect>
                                  </p:childTnLst>
                                </p:cTn>
                              </p:par>
                            </p:childTnLst>
                          </p:cTn>
                        </p:par>
                        <p:par>
                          <p:cTn id="68" fill="hold">
                            <p:stCondLst>
                              <p:cond delay="3500"/>
                            </p:stCondLst>
                            <p:childTnLst>
                              <p:par>
                                <p:cTn id="69" presetID="47" presetClass="entr" presetSubtype="0"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fade">
                                      <p:cBhvr>
                                        <p:cTn id="71" dur="500"/>
                                        <p:tgtEl>
                                          <p:spTgt spid="70"/>
                                        </p:tgtEl>
                                      </p:cBhvr>
                                    </p:animEffect>
                                    <p:anim calcmode="lin" valueType="num">
                                      <p:cBhvr>
                                        <p:cTn id="72" dur="500" fill="hold"/>
                                        <p:tgtEl>
                                          <p:spTgt spid="70"/>
                                        </p:tgtEl>
                                        <p:attrNameLst>
                                          <p:attrName>ppt_x</p:attrName>
                                        </p:attrNameLst>
                                      </p:cBhvr>
                                      <p:tavLst>
                                        <p:tav tm="0">
                                          <p:val>
                                            <p:strVal val="#ppt_x"/>
                                          </p:val>
                                        </p:tav>
                                        <p:tav tm="100000">
                                          <p:val>
                                            <p:strVal val="#ppt_x"/>
                                          </p:val>
                                        </p:tav>
                                      </p:tavLst>
                                    </p:anim>
                                    <p:anim calcmode="lin" valueType="num">
                                      <p:cBhvr>
                                        <p:cTn id="73" dur="500" fill="hold"/>
                                        <p:tgtEl>
                                          <p:spTgt spid="70"/>
                                        </p:tgtEl>
                                        <p:attrNameLst>
                                          <p:attrName>ppt_y</p:attrName>
                                        </p:attrNameLst>
                                      </p:cBhvr>
                                      <p:tavLst>
                                        <p:tav tm="0">
                                          <p:val>
                                            <p:strVal val="#ppt_y-.1"/>
                                          </p:val>
                                        </p:tav>
                                        <p:tav tm="100000">
                                          <p:val>
                                            <p:strVal val="#ppt_y"/>
                                          </p:val>
                                        </p:tav>
                                      </p:tavLst>
                                    </p:anim>
                                  </p:childTnLst>
                                </p:cTn>
                              </p:par>
                            </p:childTnLst>
                          </p:cTn>
                        </p:par>
                        <p:par>
                          <p:cTn id="74" fill="hold">
                            <p:stCondLst>
                              <p:cond delay="4000"/>
                            </p:stCondLst>
                            <p:childTnLst>
                              <p:par>
                                <p:cTn id="75" presetID="26" presetClass="emph" presetSubtype="0" fill="hold" grpId="1" nodeType="afterEffect">
                                  <p:stCondLst>
                                    <p:cond delay="0"/>
                                  </p:stCondLst>
                                  <p:childTnLst>
                                    <p:animEffect transition="out" filter="fade">
                                      <p:cBhvr>
                                        <p:cTn id="76" dur="250" tmFilter="0, 0; .2, .5; .8, .5; 1, 0"/>
                                        <p:tgtEl>
                                          <p:spTgt spid="70"/>
                                        </p:tgtEl>
                                      </p:cBhvr>
                                    </p:animEffect>
                                    <p:animScale>
                                      <p:cBhvr>
                                        <p:cTn id="77" dur="125" autoRev="1" fill="hold"/>
                                        <p:tgtEl>
                                          <p:spTgt spid="70"/>
                                        </p:tgtEl>
                                      </p:cBhvr>
                                      <p:by x="105000" y="105000"/>
                                    </p:animScale>
                                  </p:childTnLst>
                                </p:cTn>
                              </p:par>
                            </p:childTnLst>
                          </p:cTn>
                        </p:par>
                        <p:par>
                          <p:cTn id="78" fill="hold">
                            <p:stCondLst>
                              <p:cond delay="4250"/>
                            </p:stCondLst>
                            <p:childTnLst>
                              <p:par>
                                <p:cTn id="79" presetID="47"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4750"/>
                            </p:stCondLst>
                            <p:childTnLst>
                              <p:par>
                                <p:cTn id="85" presetID="26" presetClass="emph" presetSubtype="0" fill="hold" grpId="1" nodeType="afterEffect">
                                  <p:stCondLst>
                                    <p:cond delay="0"/>
                                  </p:stCondLst>
                                  <p:childTnLst>
                                    <p:animEffect transition="out" filter="fade">
                                      <p:cBhvr>
                                        <p:cTn id="86" dur="250" tmFilter="0, 0; .2, .5; .8, .5; 1, 0"/>
                                        <p:tgtEl>
                                          <p:spTgt spid="71"/>
                                        </p:tgtEl>
                                      </p:cBhvr>
                                    </p:animEffect>
                                    <p:animScale>
                                      <p:cBhvr>
                                        <p:cTn id="87" dur="125" autoRev="1" fill="hold"/>
                                        <p:tgtEl>
                                          <p:spTgt spid="71"/>
                                        </p:tgtEl>
                                      </p:cBhvr>
                                      <p:by x="105000" y="105000"/>
                                    </p:animScale>
                                  </p:childTnLst>
                                </p:cTn>
                              </p:par>
                            </p:childTnLst>
                          </p:cTn>
                        </p:par>
                        <p:par>
                          <p:cTn id="88" fill="hold">
                            <p:stCondLst>
                              <p:cond delay="5000"/>
                            </p:stCondLst>
                            <p:childTnLst>
                              <p:par>
                                <p:cTn id="89" presetID="22" presetClass="entr" presetSubtype="8" fill="hold" grpId="0" nodeType="afterEffect">
                                  <p:stCondLst>
                                    <p:cond delay="0"/>
                                  </p:stCondLst>
                                  <p:childTnLst>
                                    <p:set>
                                      <p:cBhvr>
                                        <p:cTn id="90" dur="1" fill="hold">
                                          <p:stCondLst>
                                            <p:cond delay="0"/>
                                          </p:stCondLst>
                                        </p:cTn>
                                        <p:tgtEl>
                                          <p:spTgt spid="73"/>
                                        </p:tgtEl>
                                        <p:attrNameLst>
                                          <p:attrName>style.visibility</p:attrName>
                                        </p:attrNameLst>
                                      </p:cBhvr>
                                      <p:to>
                                        <p:strVal val="visible"/>
                                      </p:to>
                                    </p:set>
                                    <p:animEffect transition="in" filter="wipe(left)">
                                      <p:cBhvr>
                                        <p:cTn id="91"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70" grpId="0" animBg="1"/>
      <p:bldP spid="70" grpId="1" animBg="1"/>
      <p:bldP spid="71" grpId="0" animBg="1"/>
      <p:bldP spid="71" grpId="1" animBg="1"/>
      <p:bldP spid="72" grpId="0"/>
      <p:bldP spid="7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8"/>
          <p:cNvSpPr/>
          <p:nvPr>
            <p:custDataLst>
              <p:tags r:id="rId1"/>
            </p:custDataLst>
          </p:nvPr>
        </p:nvSpPr>
        <p:spPr>
          <a:xfrm>
            <a:off x="6409857" y="2793148"/>
            <a:ext cx="221135" cy="25891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6" name="MH_Other_1"/>
          <p:cNvSpPr/>
          <p:nvPr>
            <p:custDataLst>
              <p:tags r:id="rId2"/>
            </p:custDataLst>
          </p:nvPr>
        </p:nvSpPr>
        <p:spPr>
          <a:xfrm>
            <a:off x="6409857" y="2797395"/>
            <a:ext cx="221135" cy="2584872"/>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7" name="MH_Other_2"/>
          <p:cNvSpPr/>
          <p:nvPr>
            <p:custDataLst>
              <p:tags r:id="rId3"/>
            </p:custDataLst>
          </p:nvPr>
        </p:nvSpPr>
        <p:spPr>
          <a:xfrm>
            <a:off x="2770809"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8" name="MH_Other_3"/>
          <p:cNvSpPr/>
          <p:nvPr>
            <p:custDataLst>
              <p:tags r:id="rId4"/>
            </p:custDataLst>
          </p:nvPr>
        </p:nvSpPr>
        <p:spPr>
          <a:xfrm>
            <a:off x="3026860"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9" name="MH_Other_4"/>
          <p:cNvSpPr/>
          <p:nvPr>
            <p:custDataLst>
              <p:tags r:id="rId5"/>
            </p:custDataLst>
          </p:nvPr>
        </p:nvSpPr>
        <p:spPr>
          <a:xfrm>
            <a:off x="2770809" y="4923623"/>
            <a:ext cx="219195" cy="458652"/>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0" name="MH_Other_5"/>
          <p:cNvSpPr/>
          <p:nvPr>
            <p:custDataLst>
              <p:tags r:id="rId6"/>
            </p:custDataLst>
          </p:nvPr>
        </p:nvSpPr>
        <p:spPr>
          <a:xfrm>
            <a:off x="3026860" y="3413225"/>
            <a:ext cx="219195" cy="196908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1" name="MH_SubTitle_1"/>
          <p:cNvSpPr txBox="1"/>
          <p:nvPr>
            <p:custDataLst>
              <p:tags r:id="rId7"/>
            </p:custDataLst>
          </p:nvPr>
        </p:nvSpPr>
        <p:spPr>
          <a:xfrm>
            <a:off x="2762807"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南京</a:t>
            </a:r>
          </a:p>
        </p:txBody>
      </p:sp>
      <p:sp>
        <p:nvSpPr>
          <p:cNvPr id="12" name="MH_Other_6"/>
          <p:cNvSpPr/>
          <p:nvPr>
            <p:custDataLst>
              <p:tags r:id="rId8"/>
            </p:custDataLst>
          </p:nvPr>
        </p:nvSpPr>
        <p:spPr>
          <a:xfrm>
            <a:off x="3674744"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3" name="MH_Other_7"/>
          <p:cNvSpPr/>
          <p:nvPr>
            <p:custDataLst>
              <p:tags r:id="rId9"/>
            </p:custDataLst>
          </p:nvPr>
        </p:nvSpPr>
        <p:spPr>
          <a:xfrm>
            <a:off x="3930793"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4" name="MH_Other_8"/>
          <p:cNvSpPr/>
          <p:nvPr>
            <p:custDataLst>
              <p:tags r:id="rId10"/>
            </p:custDataLst>
          </p:nvPr>
        </p:nvSpPr>
        <p:spPr>
          <a:xfrm>
            <a:off x="3674744" y="4374413"/>
            <a:ext cx="219195" cy="1007903"/>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5" name="MH_Other_9"/>
          <p:cNvSpPr/>
          <p:nvPr>
            <p:custDataLst>
              <p:tags r:id="rId11"/>
            </p:custDataLst>
          </p:nvPr>
        </p:nvSpPr>
        <p:spPr>
          <a:xfrm>
            <a:off x="3930793" y="3600082"/>
            <a:ext cx="219195" cy="178223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6" name="MH_SubTitle_2"/>
          <p:cNvSpPr txBox="1"/>
          <p:nvPr>
            <p:custDataLst>
              <p:tags r:id="rId12"/>
            </p:custDataLst>
          </p:nvPr>
        </p:nvSpPr>
        <p:spPr>
          <a:xfrm>
            <a:off x="3684133"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武汉</a:t>
            </a:r>
          </a:p>
        </p:txBody>
      </p:sp>
      <p:sp>
        <p:nvSpPr>
          <p:cNvPr id="17" name="MH_Other_10"/>
          <p:cNvSpPr/>
          <p:nvPr>
            <p:custDataLst>
              <p:tags r:id="rId13"/>
            </p:custDataLst>
          </p:nvPr>
        </p:nvSpPr>
        <p:spPr>
          <a:xfrm>
            <a:off x="4582557"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8" name="MH_Other_11"/>
          <p:cNvSpPr/>
          <p:nvPr>
            <p:custDataLst>
              <p:tags r:id="rId14"/>
            </p:custDataLst>
          </p:nvPr>
        </p:nvSpPr>
        <p:spPr>
          <a:xfrm>
            <a:off x="4838607"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19" name="MH_Other_12"/>
          <p:cNvSpPr/>
          <p:nvPr>
            <p:custDataLst>
              <p:tags r:id="rId15"/>
            </p:custDataLst>
          </p:nvPr>
        </p:nvSpPr>
        <p:spPr>
          <a:xfrm>
            <a:off x="4582557" y="4858545"/>
            <a:ext cx="219195" cy="523769"/>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20" name="MH_Other_13"/>
          <p:cNvSpPr/>
          <p:nvPr>
            <p:custDataLst>
              <p:tags r:id="rId16"/>
            </p:custDataLst>
          </p:nvPr>
        </p:nvSpPr>
        <p:spPr>
          <a:xfrm>
            <a:off x="4838607" y="3911514"/>
            <a:ext cx="219195" cy="147080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21" name="MH_SubTitle_3"/>
          <p:cNvSpPr txBox="1"/>
          <p:nvPr>
            <p:custDataLst>
              <p:tags r:id="rId17"/>
            </p:custDataLst>
          </p:nvPr>
        </p:nvSpPr>
        <p:spPr>
          <a:xfrm>
            <a:off x="4607465"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无锡</a:t>
            </a:r>
          </a:p>
        </p:txBody>
      </p:sp>
      <p:sp>
        <p:nvSpPr>
          <p:cNvPr id="22" name="MH_Other_14"/>
          <p:cNvSpPr/>
          <p:nvPr>
            <p:custDataLst>
              <p:tags r:id="rId18"/>
            </p:custDataLst>
          </p:nvPr>
        </p:nvSpPr>
        <p:spPr>
          <a:xfrm>
            <a:off x="5494345" y="2793148"/>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23" name="MH_Other_15"/>
          <p:cNvSpPr/>
          <p:nvPr>
            <p:custDataLst>
              <p:tags r:id="rId19"/>
            </p:custDataLst>
          </p:nvPr>
        </p:nvSpPr>
        <p:spPr>
          <a:xfrm>
            <a:off x="5750300"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24" name="MH_Other_16"/>
          <p:cNvSpPr/>
          <p:nvPr>
            <p:custDataLst>
              <p:tags r:id="rId20"/>
            </p:custDataLst>
          </p:nvPr>
        </p:nvSpPr>
        <p:spPr>
          <a:xfrm>
            <a:off x="5494345" y="3987955"/>
            <a:ext cx="221135" cy="1394359"/>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25" name="MH_Other_17"/>
          <p:cNvSpPr/>
          <p:nvPr>
            <p:custDataLst>
              <p:tags r:id="rId21"/>
            </p:custDataLst>
          </p:nvPr>
        </p:nvSpPr>
        <p:spPr>
          <a:xfrm>
            <a:off x="5750300" y="3648172"/>
            <a:ext cx="219195" cy="173410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29" name="MH_SubTitle_4"/>
          <p:cNvSpPr txBox="1"/>
          <p:nvPr>
            <p:custDataLst>
              <p:tags r:id="rId22"/>
            </p:custDataLst>
          </p:nvPr>
        </p:nvSpPr>
        <p:spPr>
          <a:xfrm>
            <a:off x="5528920"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杭州</a:t>
            </a:r>
          </a:p>
        </p:txBody>
      </p:sp>
      <p:sp>
        <p:nvSpPr>
          <p:cNvPr id="30" name="MH_Other_19"/>
          <p:cNvSpPr/>
          <p:nvPr>
            <p:custDataLst>
              <p:tags r:id="rId23"/>
            </p:custDataLst>
          </p:nvPr>
        </p:nvSpPr>
        <p:spPr>
          <a:xfrm>
            <a:off x="6665873" y="2793148"/>
            <a:ext cx="21919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31" name="MH_Other_20"/>
          <p:cNvSpPr/>
          <p:nvPr>
            <p:custDataLst>
              <p:tags r:id="rId24"/>
            </p:custDataLst>
          </p:nvPr>
        </p:nvSpPr>
        <p:spPr>
          <a:xfrm>
            <a:off x="6665873" y="4048826"/>
            <a:ext cx="219195" cy="133348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32" name="MH_SubTitle_5"/>
          <p:cNvSpPr txBox="1"/>
          <p:nvPr>
            <p:custDataLst>
              <p:tags r:id="rId25"/>
            </p:custDataLst>
          </p:nvPr>
        </p:nvSpPr>
        <p:spPr>
          <a:xfrm>
            <a:off x="6450249"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宁波</a:t>
            </a:r>
          </a:p>
        </p:txBody>
      </p:sp>
      <p:sp>
        <p:nvSpPr>
          <p:cNvPr id="33" name="MH_Other_21"/>
          <p:cNvSpPr/>
          <p:nvPr>
            <p:custDataLst>
              <p:tags r:id="rId26"/>
            </p:custDataLst>
          </p:nvPr>
        </p:nvSpPr>
        <p:spPr>
          <a:xfrm>
            <a:off x="7329314" y="2793148"/>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34" name="MH_Other_22"/>
          <p:cNvSpPr/>
          <p:nvPr>
            <p:custDataLst>
              <p:tags r:id="rId27"/>
            </p:custDataLst>
          </p:nvPr>
        </p:nvSpPr>
        <p:spPr>
          <a:xfrm>
            <a:off x="7585393" y="2793148"/>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35" name="MH_Other_23"/>
          <p:cNvSpPr/>
          <p:nvPr>
            <p:custDataLst>
              <p:tags r:id="rId28"/>
            </p:custDataLst>
          </p:nvPr>
        </p:nvSpPr>
        <p:spPr>
          <a:xfrm>
            <a:off x="7329314" y="4316332"/>
            <a:ext cx="221135" cy="1065941"/>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36" name="MH_Other_24"/>
          <p:cNvSpPr/>
          <p:nvPr>
            <p:custDataLst>
              <p:tags r:id="rId29"/>
            </p:custDataLst>
          </p:nvPr>
        </p:nvSpPr>
        <p:spPr>
          <a:xfrm>
            <a:off x="7585393" y="4135177"/>
            <a:ext cx="221135" cy="124713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37" name="MH_SubTitle_6"/>
          <p:cNvSpPr txBox="1"/>
          <p:nvPr>
            <p:custDataLst>
              <p:tags r:id="rId30"/>
            </p:custDataLst>
          </p:nvPr>
        </p:nvSpPr>
        <p:spPr>
          <a:xfrm>
            <a:off x="7371668"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上海</a:t>
            </a:r>
          </a:p>
        </p:txBody>
      </p:sp>
      <p:sp>
        <p:nvSpPr>
          <p:cNvPr id="38" name="MH_Other_25"/>
          <p:cNvSpPr/>
          <p:nvPr>
            <p:custDataLst>
              <p:tags r:id="rId31"/>
            </p:custDataLst>
          </p:nvPr>
        </p:nvSpPr>
        <p:spPr>
          <a:xfrm>
            <a:off x="8254578" y="2793148"/>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39" name="MH_Other_26"/>
          <p:cNvSpPr/>
          <p:nvPr>
            <p:custDataLst>
              <p:tags r:id="rId32"/>
            </p:custDataLst>
          </p:nvPr>
        </p:nvSpPr>
        <p:spPr>
          <a:xfrm>
            <a:off x="8508698" y="2793148"/>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0" name="MH_Other_27"/>
          <p:cNvSpPr/>
          <p:nvPr>
            <p:custDataLst>
              <p:tags r:id="rId33"/>
            </p:custDataLst>
          </p:nvPr>
        </p:nvSpPr>
        <p:spPr>
          <a:xfrm>
            <a:off x="8254578" y="4048826"/>
            <a:ext cx="219193" cy="1333489"/>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1" name="MH_Other_28"/>
          <p:cNvSpPr/>
          <p:nvPr>
            <p:custDataLst>
              <p:tags r:id="rId34"/>
            </p:custDataLst>
          </p:nvPr>
        </p:nvSpPr>
        <p:spPr>
          <a:xfrm>
            <a:off x="8508698" y="3911514"/>
            <a:ext cx="221135" cy="147080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2" name="MH_SubTitle_7"/>
          <p:cNvSpPr txBox="1"/>
          <p:nvPr>
            <p:custDataLst>
              <p:tags r:id="rId35"/>
            </p:custDataLst>
          </p:nvPr>
        </p:nvSpPr>
        <p:spPr>
          <a:xfrm>
            <a:off x="8263071"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北京</a:t>
            </a:r>
          </a:p>
        </p:txBody>
      </p:sp>
      <p:sp>
        <p:nvSpPr>
          <p:cNvPr id="43" name="MH_Other_29"/>
          <p:cNvSpPr/>
          <p:nvPr>
            <p:custDataLst>
              <p:tags r:id="rId36"/>
            </p:custDataLst>
          </p:nvPr>
        </p:nvSpPr>
        <p:spPr>
          <a:xfrm>
            <a:off x="9181820" y="2793148"/>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4" name="MH_Other_30"/>
          <p:cNvSpPr/>
          <p:nvPr>
            <p:custDataLst>
              <p:tags r:id="rId37"/>
            </p:custDataLst>
          </p:nvPr>
        </p:nvSpPr>
        <p:spPr>
          <a:xfrm>
            <a:off x="9437854" y="2793148"/>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5" name="MH_Other_31"/>
          <p:cNvSpPr/>
          <p:nvPr>
            <p:custDataLst>
              <p:tags r:id="rId38"/>
            </p:custDataLst>
          </p:nvPr>
        </p:nvSpPr>
        <p:spPr>
          <a:xfrm>
            <a:off x="9181760" y="5038968"/>
            <a:ext cx="219192" cy="329149"/>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333" dirty="0">
              <a:solidFill>
                <a:schemeClr val="accent1"/>
              </a:solidFill>
              <a:latin typeface="思源黑体" panose="020B0500000000000000" pitchFamily="34" charset="-122"/>
              <a:ea typeface="思源黑体" panose="020B0500000000000000" pitchFamily="34" charset="-122"/>
            </a:endParaRPr>
          </a:p>
        </p:txBody>
      </p:sp>
      <p:sp>
        <p:nvSpPr>
          <p:cNvPr id="46" name="MH_Other_32"/>
          <p:cNvSpPr/>
          <p:nvPr>
            <p:custDataLst>
              <p:tags r:id="rId39"/>
            </p:custDataLst>
          </p:nvPr>
        </p:nvSpPr>
        <p:spPr>
          <a:xfrm>
            <a:off x="9437854" y="4467795"/>
            <a:ext cx="219193" cy="914472"/>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7" name="MH_SubTitle_8"/>
          <p:cNvSpPr txBox="1"/>
          <p:nvPr>
            <p:custDataLst>
              <p:tags r:id="rId40"/>
            </p:custDataLst>
          </p:nvPr>
        </p:nvSpPr>
        <p:spPr>
          <a:xfrm>
            <a:off x="9216365"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青岛</a:t>
            </a:r>
          </a:p>
        </p:txBody>
      </p:sp>
      <p:sp>
        <p:nvSpPr>
          <p:cNvPr id="48" name="MH_Other_33"/>
          <p:cNvSpPr/>
          <p:nvPr>
            <p:custDataLst>
              <p:tags r:id="rId41"/>
            </p:custDataLst>
          </p:nvPr>
        </p:nvSpPr>
        <p:spPr>
          <a:xfrm>
            <a:off x="10112891" y="2793148"/>
            <a:ext cx="221135"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49" name="MH_Other_34"/>
          <p:cNvSpPr/>
          <p:nvPr>
            <p:custDataLst>
              <p:tags r:id="rId42"/>
            </p:custDataLst>
          </p:nvPr>
        </p:nvSpPr>
        <p:spPr>
          <a:xfrm>
            <a:off x="10368953" y="2793148"/>
            <a:ext cx="219193" cy="25891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0" name="MH_Other_35"/>
          <p:cNvSpPr/>
          <p:nvPr>
            <p:custDataLst>
              <p:tags r:id="rId43"/>
            </p:custDataLst>
          </p:nvPr>
        </p:nvSpPr>
        <p:spPr>
          <a:xfrm>
            <a:off x="10112891" y="2964435"/>
            <a:ext cx="221135" cy="2417832"/>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1" name="MH_Other_36"/>
          <p:cNvSpPr/>
          <p:nvPr>
            <p:custDataLst>
              <p:tags r:id="rId44"/>
            </p:custDataLst>
          </p:nvPr>
        </p:nvSpPr>
        <p:spPr>
          <a:xfrm>
            <a:off x="10368953" y="3493914"/>
            <a:ext cx="219193" cy="188840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accent1"/>
              </a:solidFill>
              <a:latin typeface="思源黑体" panose="020B0500000000000000" pitchFamily="34" charset="-122"/>
              <a:ea typeface="思源黑体" panose="020B0500000000000000" pitchFamily="34" charset="-122"/>
            </a:endParaRPr>
          </a:p>
        </p:txBody>
      </p:sp>
      <p:sp>
        <p:nvSpPr>
          <p:cNvPr id="52" name="MH_SubTitle_9"/>
          <p:cNvSpPr txBox="1"/>
          <p:nvPr>
            <p:custDataLst>
              <p:tags r:id="rId45"/>
            </p:custDataLst>
          </p:nvPr>
        </p:nvSpPr>
        <p:spPr>
          <a:xfrm>
            <a:off x="10137780" y="5477089"/>
            <a:ext cx="432000" cy="192000"/>
          </a:xfrm>
          <a:prstGeom prst="rect">
            <a:avLst/>
          </a:prstGeom>
          <a:noFill/>
        </p:spPr>
        <p:txBody>
          <a:bodyPr lIns="0" tIns="0" rIns="0" bIns="0" numCol="1">
            <a:prstTxWarp prst="textPlain">
              <a:avLst/>
            </a:prstTxWarp>
          </a:bodyPr>
          <a:lstStyle/>
          <a:p>
            <a:pPr algn="ctr">
              <a:lnSpc>
                <a:spcPct val="150000"/>
              </a:lnSpc>
              <a:defRPr/>
            </a:pPr>
            <a:r>
              <a:rPr lang="zh-CN" altLang="en-US" sz="1200" b="1" dirty="0">
                <a:solidFill>
                  <a:schemeClr val="tx1">
                    <a:lumMod val="75000"/>
                    <a:lumOff val="25000"/>
                  </a:schemeClr>
                </a:solidFill>
                <a:latin typeface="思源黑体" panose="020B0500000000000000" pitchFamily="34" charset="-122"/>
                <a:ea typeface="思源黑体" panose="020B0500000000000000" pitchFamily="34" charset="-122"/>
              </a:rPr>
              <a:t>大连</a:t>
            </a:r>
          </a:p>
        </p:txBody>
      </p:sp>
      <p:sp>
        <p:nvSpPr>
          <p:cNvPr id="53" name="MH_Other_37"/>
          <p:cNvSpPr txBox="1"/>
          <p:nvPr>
            <p:custDataLst>
              <p:tags r:id="rId46"/>
            </p:custDataLst>
          </p:nvPr>
        </p:nvSpPr>
        <p:spPr>
          <a:xfrm>
            <a:off x="1645741" y="5032617"/>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思源黑体" panose="020B0500000000000000" pitchFamily="34" charset="-122"/>
              </a:rPr>
              <a:t>0</a:t>
            </a:r>
            <a:endParaRPr lang="zh-CN" altLang="en-US" sz="1600" dirty="0">
              <a:solidFill>
                <a:schemeClr val="tx1">
                  <a:lumMod val="65000"/>
                  <a:lumOff val="35000"/>
                </a:schemeClr>
              </a:solidFill>
              <a:latin typeface="Impact" panose="020B0806030902050204" pitchFamily="34" charset="0"/>
              <a:ea typeface="思源黑体" panose="020B0500000000000000" pitchFamily="34" charset="-122"/>
            </a:endParaRPr>
          </a:p>
        </p:txBody>
      </p:sp>
      <p:sp>
        <p:nvSpPr>
          <p:cNvPr id="54" name="MH_Other_38"/>
          <p:cNvSpPr txBox="1"/>
          <p:nvPr>
            <p:custDataLst>
              <p:tags r:id="rId47"/>
            </p:custDataLst>
          </p:nvPr>
        </p:nvSpPr>
        <p:spPr>
          <a:xfrm>
            <a:off x="1645741" y="4427773"/>
            <a:ext cx="995104" cy="353897"/>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思源黑体" panose="020B0500000000000000" pitchFamily="34" charset="-122"/>
              </a:rPr>
              <a:t>250</a:t>
            </a:r>
            <a:endParaRPr lang="zh-CN" altLang="en-US" sz="1600" dirty="0">
              <a:solidFill>
                <a:schemeClr val="tx1">
                  <a:lumMod val="65000"/>
                  <a:lumOff val="35000"/>
                </a:schemeClr>
              </a:solidFill>
              <a:latin typeface="Impact" panose="020B0806030902050204" pitchFamily="34" charset="0"/>
              <a:ea typeface="思源黑体" panose="020B0500000000000000" pitchFamily="34" charset="-122"/>
            </a:endParaRPr>
          </a:p>
        </p:txBody>
      </p:sp>
      <p:sp>
        <p:nvSpPr>
          <p:cNvPr id="55" name="MH_Other_39"/>
          <p:cNvSpPr txBox="1"/>
          <p:nvPr>
            <p:custDataLst>
              <p:tags r:id="rId48"/>
            </p:custDataLst>
          </p:nvPr>
        </p:nvSpPr>
        <p:spPr>
          <a:xfrm>
            <a:off x="1645741" y="3824249"/>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思源黑体" panose="020B0500000000000000" pitchFamily="34" charset="-122"/>
              </a:rPr>
              <a:t>500</a:t>
            </a:r>
            <a:endParaRPr lang="zh-CN" altLang="en-US" sz="1600" dirty="0">
              <a:solidFill>
                <a:schemeClr val="tx1">
                  <a:lumMod val="65000"/>
                  <a:lumOff val="35000"/>
                </a:schemeClr>
              </a:solidFill>
              <a:latin typeface="Impact" panose="020B0806030902050204" pitchFamily="34" charset="0"/>
              <a:ea typeface="思源黑体" panose="020B0500000000000000" pitchFamily="34" charset="-122"/>
            </a:endParaRPr>
          </a:p>
        </p:txBody>
      </p:sp>
      <p:sp>
        <p:nvSpPr>
          <p:cNvPr id="56" name="MH_Other_40"/>
          <p:cNvSpPr txBox="1"/>
          <p:nvPr>
            <p:custDataLst>
              <p:tags r:id="rId49"/>
            </p:custDataLst>
          </p:nvPr>
        </p:nvSpPr>
        <p:spPr>
          <a:xfrm>
            <a:off x="1645741" y="3220769"/>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思源黑体" panose="020B0500000000000000" pitchFamily="34" charset="-122"/>
              </a:rPr>
              <a:t>750</a:t>
            </a:r>
            <a:endParaRPr lang="zh-CN" altLang="en-US" sz="1600" dirty="0">
              <a:solidFill>
                <a:schemeClr val="tx1">
                  <a:lumMod val="65000"/>
                  <a:lumOff val="35000"/>
                </a:schemeClr>
              </a:solidFill>
              <a:latin typeface="Impact" panose="020B0806030902050204" pitchFamily="34" charset="0"/>
              <a:ea typeface="思源黑体" panose="020B0500000000000000" pitchFamily="34" charset="-122"/>
            </a:endParaRPr>
          </a:p>
        </p:txBody>
      </p:sp>
      <p:sp>
        <p:nvSpPr>
          <p:cNvPr id="57" name="MH_Other_41"/>
          <p:cNvSpPr txBox="1"/>
          <p:nvPr>
            <p:custDataLst>
              <p:tags r:id="rId50"/>
            </p:custDataLst>
          </p:nvPr>
        </p:nvSpPr>
        <p:spPr>
          <a:xfrm>
            <a:off x="1645741" y="2617289"/>
            <a:ext cx="995104" cy="352483"/>
          </a:xfrm>
          <a:prstGeom prst="rect">
            <a:avLst/>
          </a:prstGeom>
          <a:noFill/>
        </p:spPr>
        <p:txBody>
          <a:bodyPr lIns="0" tIns="0" rIns="0" bIns="0" anchor="ctr" anchorCtr="1"/>
          <a:lstStyle/>
          <a:p>
            <a:pPr algn="ctr">
              <a:lnSpc>
                <a:spcPct val="150000"/>
              </a:lnSpc>
              <a:defRPr/>
            </a:pPr>
            <a:r>
              <a:rPr lang="en-US" altLang="zh-CN" sz="1600" dirty="0">
                <a:solidFill>
                  <a:schemeClr val="tx1">
                    <a:lumMod val="65000"/>
                    <a:lumOff val="35000"/>
                  </a:schemeClr>
                </a:solidFill>
                <a:latin typeface="Impact" panose="020B0806030902050204" pitchFamily="34" charset="0"/>
                <a:ea typeface="思源黑体" panose="020B0500000000000000" pitchFamily="34" charset="-122"/>
              </a:rPr>
              <a:t>100</a:t>
            </a:r>
            <a:endParaRPr lang="zh-CN" altLang="en-US" sz="1600" dirty="0">
              <a:solidFill>
                <a:schemeClr val="tx1">
                  <a:lumMod val="65000"/>
                  <a:lumOff val="35000"/>
                </a:schemeClr>
              </a:solidFill>
              <a:latin typeface="Impact" panose="020B0806030902050204" pitchFamily="34" charset="0"/>
              <a:ea typeface="思源黑体" panose="020B0500000000000000" pitchFamily="34" charset="-122"/>
            </a:endParaRPr>
          </a:p>
        </p:txBody>
      </p:sp>
      <p:sp>
        <p:nvSpPr>
          <p:cNvPr id="58" name="MH_Other_42"/>
          <p:cNvSpPr/>
          <p:nvPr>
            <p:custDataLst>
              <p:tags r:id="rId51"/>
            </p:custDataLst>
          </p:nvPr>
        </p:nvSpPr>
        <p:spPr>
          <a:xfrm>
            <a:off x="4043960" y="6183163"/>
            <a:ext cx="211435" cy="152884"/>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55000" lnSpcReduction="20000"/>
          </a:bodyPr>
          <a:lstStyle/>
          <a:p>
            <a:pPr algn="ctr">
              <a:defRPr/>
            </a:pPr>
            <a:endParaRPr lang="zh-CN" altLang="en-US" sz="2133"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9" name="MH_Other_43"/>
          <p:cNvSpPr txBox="1"/>
          <p:nvPr>
            <p:custDataLst>
              <p:tags r:id="rId52"/>
            </p:custDataLst>
          </p:nvPr>
        </p:nvSpPr>
        <p:spPr>
          <a:xfrm>
            <a:off x="4402642" y="6140713"/>
            <a:ext cx="1511601" cy="237865"/>
          </a:xfrm>
          <a:prstGeom prst="rect">
            <a:avLst/>
          </a:prstGeom>
          <a:noFill/>
        </p:spPr>
        <p:txBody>
          <a:bodyPr lIns="0" tIns="0" rIns="0" bIns="0" anchor="ctr" anchorCtr="1"/>
          <a:lstStyle/>
          <a:p>
            <a:pPr>
              <a:lnSpc>
                <a:spcPct val="150000"/>
              </a:lnSpc>
              <a:defRPr/>
            </a:pPr>
            <a:r>
              <a:rPr lang="en-US" altLang="zh-CN" sz="1867" b="1" dirty="0">
                <a:solidFill>
                  <a:schemeClr val="tx1">
                    <a:lumMod val="75000"/>
                    <a:lumOff val="25000"/>
                  </a:schemeClr>
                </a:solidFill>
                <a:latin typeface="思源黑体" panose="020B0500000000000000" pitchFamily="34" charset="-122"/>
                <a:ea typeface="思源黑体" panose="020B0500000000000000" pitchFamily="34" charset="-122"/>
              </a:rPr>
              <a:t>19</a:t>
            </a:r>
            <a:r>
              <a:rPr lang="zh-CN" altLang="en-US" sz="1867" b="1" dirty="0">
                <a:solidFill>
                  <a:schemeClr val="tx1">
                    <a:lumMod val="75000"/>
                    <a:lumOff val="25000"/>
                  </a:schemeClr>
                </a:solidFill>
                <a:latin typeface="思源黑体" panose="020B0500000000000000" pitchFamily="34" charset="-122"/>
                <a:ea typeface="思源黑体" panose="020B0500000000000000" pitchFamily="34" charset="-122"/>
              </a:rPr>
              <a:t>年销售额</a:t>
            </a:r>
          </a:p>
        </p:txBody>
      </p:sp>
      <p:sp>
        <p:nvSpPr>
          <p:cNvPr id="60" name="MH_Other_44"/>
          <p:cNvSpPr/>
          <p:nvPr>
            <p:custDataLst>
              <p:tags r:id="rId53"/>
            </p:custDataLst>
          </p:nvPr>
        </p:nvSpPr>
        <p:spPr>
          <a:xfrm>
            <a:off x="6512493" y="6183163"/>
            <a:ext cx="211435" cy="15288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55000" lnSpcReduction="20000"/>
          </a:bodyPr>
          <a:lstStyle/>
          <a:p>
            <a:pPr algn="ctr">
              <a:defRPr/>
            </a:pPr>
            <a:endParaRPr lang="zh-CN" altLang="en-US" sz="2133"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1" name="MH_Other_45"/>
          <p:cNvSpPr txBox="1"/>
          <p:nvPr>
            <p:custDataLst>
              <p:tags r:id="rId54"/>
            </p:custDataLst>
          </p:nvPr>
        </p:nvSpPr>
        <p:spPr>
          <a:xfrm>
            <a:off x="6722157" y="6113879"/>
            <a:ext cx="1738361" cy="291452"/>
          </a:xfrm>
          <a:prstGeom prst="rect">
            <a:avLst/>
          </a:prstGeom>
          <a:noFill/>
        </p:spPr>
        <p:txBody>
          <a:bodyPr lIns="0" tIns="0" rIns="0" bIns="0" anchor="ctr" anchorCtr="1"/>
          <a:lstStyle/>
          <a:p>
            <a:pPr>
              <a:lnSpc>
                <a:spcPct val="150000"/>
              </a:lnSpc>
              <a:defRPr/>
            </a:pPr>
            <a:r>
              <a:rPr lang="en-US" altLang="zh-CN" sz="1867" b="1" dirty="0">
                <a:solidFill>
                  <a:schemeClr val="tx1">
                    <a:lumMod val="75000"/>
                    <a:lumOff val="25000"/>
                  </a:schemeClr>
                </a:solidFill>
                <a:latin typeface="思源黑体" panose="020B0500000000000000" pitchFamily="34" charset="-122"/>
                <a:ea typeface="思源黑体" panose="020B0500000000000000" pitchFamily="34" charset="-122"/>
              </a:rPr>
              <a:t>20</a:t>
            </a:r>
            <a:r>
              <a:rPr lang="zh-CN" altLang="en-US" sz="1867" b="1" dirty="0">
                <a:solidFill>
                  <a:schemeClr val="tx1">
                    <a:lumMod val="75000"/>
                    <a:lumOff val="25000"/>
                  </a:schemeClr>
                </a:solidFill>
                <a:latin typeface="思源黑体" panose="020B0500000000000000" pitchFamily="34" charset="-122"/>
                <a:ea typeface="思源黑体" panose="020B0500000000000000" pitchFamily="34" charset="-122"/>
              </a:rPr>
              <a:t>年销售额</a:t>
            </a:r>
          </a:p>
        </p:txBody>
      </p:sp>
      <p:cxnSp>
        <p:nvCxnSpPr>
          <p:cNvPr id="62" name="MH_Other_46"/>
          <p:cNvCxnSpPr/>
          <p:nvPr>
            <p:custDataLst>
              <p:tags r:id="rId55"/>
            </p:custDataLst>
          </p:nvPr>
        </p:nvCxnSpPr>
        <p:spPr>
          <a:xfrm>
            <a:off x="1954166" y="5368111"/>
            <a:ext cx="9134389" cy="0"/>
          </a:xfrm>
          <a:prstGeom prst="line">
            <a:avLst/>
          </a:prstGeom>
          <a:ln w="12700">
            <a:solidFill>
              <a:schemeClr val="bg1">
                <a:lumMod val="50000"/>
              </a:schemeClr>
            </a:solidFill>
            <a:headEnd type="none" w="med" len="med"/>
            <a:tailEnd type="triangle" w="med" len="med"/>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6753194" y="2339020"/>
            <a:ext cx="940776" cy="825792"/>
          </a:xfrm>
          <a:prstGeom prst="wedgeEllipseCallout">
            <a:avLst>
              <a:gd name="adj1" fmla="val -54745"/>
              <a:gd name="adj2" fmla="val 41091"/>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b="1" dirty="0">
                <a:solidFill>
                  <a:schemeClr val="bg1"/>
                </a:solidFill>
                <a:latin typeface="思源黑体" panose="020B0500000000000000" pitchFamily="34" charset="-122"/>
                <a:ea typeface="思源黑体" panose="020B0500000000000000" pitchFamily="34" charset="-122"/>
              </a:rPr>
              <a:t>添加文字</a:t>
            </a:r>
          </a:p>
        </p:txBody>
      </p:sp>
      <p:sp>
        <p:nvSpPr>
          <p:cNvPr id="64" name="KSO_Shape"/>
          <p:cNvSpPr/>
          <p:nvPr/>
        </p:nvSpPr>
        <p:spPr>
          <a:xfrm>
            <a:off x="9286550" y="3518232"/>
            <a:ext cx="940776" cy="825792"/>
          </a:xfrm>
          <a:prstGeom prst="wedgeEllipseCallout">
            <a:avLst>
              <a:gd name="adj1" fmla="val -25046"/>
              <a:gd name="adj2" fmla="val 65698"/>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67" b="1" dirty="0">
                <a:solidFill>
                  <a:schemeClr val="bg1"/>
                </a:solidFill>
                <a:latin typeface="思源黑体" panose="020B0500000000000000" pitchFamily="34" charset="-122"/>
                <a:ea typeface="思源黑体" panose="020B0500000000000000" pitchFamily="34" charset="-122"/>
              </a:rPr>
              <a:t>添加文字</a:t>
            </a:r>
          </a:p>
        </p:txBody>
      </p:sp>
      <p:sp>
        <p:nvSpPr>
          <p:cNvPr id="65" name="MH_Other_45"/>
          <p:cNvSpPr txBox="1"/>
          <p:nvPr>
            <p:custDataLst>
              <p:tags r:id="rId56"/>
            </p:custDataLst>
          </p:nvPr>
        </p:nvSpPr>
        <p:spPr>
          <a:xfrm>
            <a:off x="1547718" y="2133921"/>
            <a:ext cx="1187324" cy="352656"/>
          </a:xfrm>
          <a:prstGeom prst="rect">
            <a:avLst/>
          </a:prstGeom>
          <a:noFill/>
        </p:spPr>
        <p:txBody>
          <a:bodyPr lIns="0" tIns="0" rIns="0" bIns="0" anchor="ctr" anchorCtr="1"/>
          <a:lstStyle/>
          <a:p>
            <a:pPr algn="ctr">
              <a:lnSpc>
                <a:spcPct val="150000"/>
              </a:lnSpc>
              <a:defRPr/>
            </a:pPr>
            <a:r>
              <a:rPr lang="zh-CN" altLang="en-US" sz="1467" b="1" dirty="0">
                <a:solidFill>
                  <a:schemeClr val="tx1">
                    <a:lumMod val="75000"/>
                    <a:lumOff val="25000"/>
                  </a:schemeClr>
                </a:solidFill>
                <a:latin typeface="思源黑体" panose="020B0500000000000000" pitchFamily="34" charset="-122"/>
                <a:ea typeface="思源黑体" panose="020B0500000000000000" pitchFamily="34" charset="-122"/>
              </a:rPr>
              <a:t>单位：亿元</a:t>
            </a:r>
          </a:p>
        </p:txBody>
      </p:sp>
      <p:sp>
        <p:nvSpPr>
          <p:cNvPr id="66" name="TextBox 78"/>
          <p:cNvSpPr txBox="1"/>
          <p:nvPr/>
        </p:nvSpPr>
        <p:spPr>
          <a:xfrm>
            <a:off x="2351585" y="1433445"/>
            <a:ext cx="8149868" cy="690812"/>
          </a:xfrm>
          <a:prstGeom prst="rect">
            <a:avLst/>
          </a:prstGeom>
          <a:noFill/>
        </p:spPr>
        <p:txBody>
          <a:bodyPr wrap="square" lIns="110411" tIns="55204" rIns="110411" bIns="55204"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在这里说点什么，单击此处添加文字单击此处添加文字单击此处添加文字单击此添加文字单击此处添加文字单击此处处添加文字单击此处添加单击此处添加文字单击此处添加文字文字</a:t>
            </a:r>
            <a:r>
              <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rPr>
              <a:t>……..</a:t>
            </a:r>
            <a:endPar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grpSp>
        <p:nvGrpSpPr>
          <p:cNvPr id="71" name="组合 70"/>
          <p:cNvGrpSpPr/>
          <p:nvPr/>
        </p:nvGrpSpPr>
        <p:grpSpPr>
          <a:xfrm>
            <a:off x="727987" y="509031"/>
            <a:ext cx="3189637" cy="640990"/>
            <a:chOff x="947634" y="309304"/>
            <a:chExt cx="2392228" cy="480743"/>
          </a:xfrm>
        </p:grpSpPr>
        <p:sp>
          <p:nvSpPr>
            <p:cNvPr id="72"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73" name="文本框 72"/>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盈利情况</a:t>
              </a:r>
            </a:p>
          </p:txBody>
        </p:sp>
      </p:grpSp>
    </p:spTree>
    <p:extLst>
      <p:ext uri="{BB962C8B-B14F-4D97-AF65-F5344CB8AC3E}">
        <p14:creationId xmlns:p14="http://schemas.microsoft.com/office/powerpoint/2010/main" val="183075276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277888"/>
            <a:ext cx="12192000" cy="4355432"/>
          </a:xfrm>
          <a:prstGeom prst="rect">
            <a:avLst/>
          </a:prstGeom>
          <a:blipFill dpi="0" rotWithShape="1">
            <a:blip r:embed="rId3">
              <a:extLst>
                <a:ext uri="{28A0092B-C50C-407E-A947-70E740481C1C}">
                  <a14:useLocalDpi xmlns:a14="http://schemas.microsoft.com/office/drawing/2010/main" val="0"/>
                </a:ext>
              </a:extLst>
            </a:blip>
            <a:srcRect/>
            <a:stretch>
              <a:fillRect l="-457" r="-4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1596053"/>
            <a:ext cx="12192000" cy="382063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6026289" y="3550127"/>
            <a:ext cx="5391308" cy="1015663"/>
          </a:xfrm>
          <a:prstGeom prst="rect">
            <a:avLst/>
          </a:prstGeom>
          <a:noFill/>
        </p:spPr>
        <p:txBody>
          <a:bodyPr wrap="square" rtlCol="0">
            <a:spAutoFit/>
          </a:bodyPr>
          <a:lstStyle/>
          <a:p>
            <a:pPr>
              <a:lnSpc>
                <a:spcPct val="150000"/>
              </a:lnSpc>
            </a:pP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Introduction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err="1" smtClean="0">
                <a:solidFill>
                  <a:schemeClr val="tx1">
                    <a:lumMod val="65000"/>
                    <a:lumOff val="35000"/>
                  </a:schemeClr>
                </a:solidFill>
                <a:latin typeface="方正黑体简体" panose="02010601030101010101" pitchFamily="2" charset="-122"/>
                <a:ea typeface="方正黑体简体" panose="02010601030101010101" pitchFamily="2" charset="-122"/>
              </a:rPr>
              <a:t>promotion</a:t>
            </a:r>
            <a:r>
              <a:rPr lang="en-US" altLang="zh-CN" sz="1000" dirty="0" err="1">
                <a:solidFill>
                  <a:schemeClr val="tx1">
                    <a:lumMod val="65000"/>
                    <a:lumOff val="35000"/>
                  </a:schemeClr>
                </a:solidFill>
                <a:latin typeface="方正黑体简体" panose="02010601030101010101" pitchFamily="2" charset="-122"/>
                <a:ea typeface="方正黑体简体" panose="02010601030101010101" pitchFamily="2" charset="-122"/>
              </a:rPr>
              <a:t>Introduction</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promotion</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a:p>
            <a:pPr>
              <a:lnSpc>
                <a:spcPct val="150000"/>
              </a:lnSpc>
            </a:pP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4" name="TextBox 30">
            <a:extLst>
              <a:ext uri="{FF2B5EF4-FFF2-40B4-BE49-F238E27FC236}">
                <a16:creationId xmlns:a16="http://schemas.microsoft.com/office/drawing/2014/main" xmlns="" id="{BA8EA202-F87D-45AF-91DB-F2B3A7B8F57B}"/>
              </a:ext>
            </a:extLst>
          </p:cNvPr>
          <p:cNvSpPr txBox="1"/>
          <p:nvPr/>
        </p:nvSpPr>
        <p:spPr>
          <a:xfrm>
            <a:off x="6040803" y="2767512"/>
            <a:ext cx="3739248" cy="461665"/>
          </a:xfrm>
          <a:prstGeom prst="rect">
            <a:avLst/>
          </a:prstGeom>
          <a:noFill/>
        </p:spPr>
        <p:txBody>
          <a:bodyPr wrap="square" rtlCol="0">
            <a:spAutoFit/>
          </a:bodyPr>
          <a:lstStyle/>
          <a:p>
            <a:pPr defTabSz="228600"/>
            <a:r>
              <a:rPr lang="en-US" altLang="zh-CN" sz="2400" b="1" dirty="0" smtClean="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rPr>
              <a:t>PART ONE</a:t>
            </a:r>
            <a:endParaRPr lang="zh-CN" altLang="en-US" sz="2400" b="1" dirty="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endParaRPr>
          </a:p>
        </p:txBody>
      </p:sp>
      <p:cxnSp>
        <p:nvCxnSpPr>
          <p:cNvPr id="9" name="直接连接符 8"/>
          <p:cNvCxnSpPr/>
          <p:nvPr/>
        </p:nvCxnSpPr>
        <p:spPr>
          <a:xfrm>
            <a:off x="4334061" y="2626529"/>
            <a:ext cx="0" cy="595635"/>
          </a:xfrm>
          <a:prstGeom prst="line">
            <a:avLst/>
          </a:prstGeom>
          <a:ln w="22225">
            <a:solidFill>
              <a:srgbClr val="22252A"/>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025576" y="3868120"/>
            <a:ext cx="0" cy="595635"/>
          </a:xfrm>
          <a:prstGeom prst="line">
            <a:avLst/>
          </a:prstGeom>
          <a:ln w="22225">
            <a:solidFill>
              <a:srgbClr val="BE824E"/>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329306" y="2634955"/>
            <a:ext cx="1798820" cy="1798820"/>
            <a:chOff x="2329306" y="2634955"/>
            <a:chExt cx="1798820" cy="1798820"/>
          </a:xfrm>
        </p:grpSpPr>
        <p:sp>
          <p:nvSpPr>
            <p:cNvPr id="7" name="矩形 6"/>
            <p:cNvSpPr/>
            <p:nvPr/>
          </p:nvSpPr>
          <p:spPr>
            <a:xfrm>
              <a:off x="2329306" y="2634955"/>
              <a:ext cx="1798820" cy="1798820"/>
            </a:xfrm>
            <a:prstGeom prst="rect">
              <a:avLst/>
            </a:prstGeom>
            <a:solidFill>
              <a:srgbClr val="22252A"/>
            </a:soli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827003" y="2969317"/>
              <a:ext cx="864339" cy="1107996"/>
            </a:xfrm>
            <a:prstGeom prst="rect">
              <a:avLst/>
            </a:prstGeom>
            <a:noFill/>
          </p:spPr>
          <p:txBody>
            <a:bodyPr wrap="none" rtlCol="0">
              <a:spAutoFit/>
            </a:bodyPr>
            <a:lstStyle/>
            <a:p>
              <a:pPr algn="ctr"/>
              <a:r>
                <a:rPr lang="en-US" altLang="zh-CN" sz="6600" dirty="0" smtClean="0">
                  <a:solidFill>
                    <a:schemeClr val="bg1"/>
                  </a:solidFill>
                  <a:latin typeface="Aparajita" panose="020B0604020202020204" pitchFamily="34" charset="0"/>
                  <a:cs typeface="Aparajita" panose="020B0604020202020204" pitchFamily="34" charset="0"/>
                </a:rPr>
                <a:t>01</a:t>
              </a:r>
              <a:endParaRPr lang="zh-CN" altLang="en-US" sz="6600" dirty="0">
                <a:solidFill>
                  <a:schemeClr val="bg1"/>
                </a:solidFill>
                <a:latin typeface="Aparajita" panose="020B0604020202020204" pitchFamily="34" charset="0"/>
                <a:cs typeface="Aparajita" panose="020B0604020202020204" pitchFamily="34" charset="0"/>
              </a:endParaRPr>
            </a:p>
          </p:txBody>
        </p:sp>
        <p:sp>
          <p:nvSpPr>
            <p:cNvPr id="19" name="文本框 18"/>
            <p:cNvSpPr txBox="1"/>
            <p:nvPr/>
          </p:nvSpPr>
          <p:spPr>
            <a:xfrm>
              <a:off x="2814911" y="3723965"/>
              <a:ext cx="817853" cy="461665"/>
            </a:xfrm>
            <a:prstGeom prst="rect">
              <a:avLst/>
            </a:prstGeom>
            <a:noFill/>
          </p:spPr>
          <p:txBody>
            <a:bodyPr wrap="none" rtlCol="0">
              <a:spAutoFit/>
            </a:bodyPr>
            <a:lstStyle/>
            <a:p>
              <a:pPr algn="ctr"/>
              <a:r>
                <a:rPr lang="en-US" altLang="zh-CN" sz="2400" dirty="0" smtClean="0">
                  <a:solidFill>
                    <a:schemeClr val="bg1"/>
                  </a:solidFill>
                  <a:latin typeface="Aparajita" panose="020B0604020202020204" pitchFamily="34" charset="0"/>
                  <a:cs typeface="Aparajita" panose="020B0604020202020204" pitchFamily="34" charset="0"/>
                </a:rPr>
                <a:t>PART</a:t>
              </a:r>
              <a:endParaRPr lang="zh-CN" altLang="en-US" sz="2400" dirty="0">
                <a:solidFill>
                  <a:schemeClr val="bg1"/>
                </a:solidFill>
                <a:latin typeface="Aparajita" panose="020B0604020202020204" pitchFamily="34" charset="0"/>
                <a:cs typeface="Aparajita" panose="020B0604020202020204" pitchFamily="34" charset="0"/>
              </a:endParaRPr>
            </a:p>
          </p:txBody>
        </p:sp>
      </p:grpSp>
      <p:sp>
        <p:nvSpPr>
          <p:cNvPr id="20" name="文本框 19"/>
          <p:cNvSpPr txBox="1"/>
          <p:nvPr/>
        </p:nvSpPr>
        <p:spPr>
          <a:xfrm>
            <a:off x="6011775" y="3132869"/>
            <a:ext cx="1980029" cy="523220"/>
          </a:xfrm>
          <a:prstGeom prst="rect">
            <a:avLst/>
          </a:prstGeom>
          <a:noFill/>
        </p:spPr>
        <p:txBody>
          <a:bodyPr wrap="none" rtlCol="0">
            <a:spAutoFit/>
          </a:bodyPr>
          <a:lstStyle/>
          <a:p>
            <a:r>
              <a:rPr lang="zh-CN" altLang="en-US" sz="2800" b="1" dirty="0" smtClean="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公司与团队</a:t>
            </a:r>
            <a:endParaRPr lang="zh-CN" altLang="en-US" sz="2800" b="1" dirty="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
        <p:nvSpPr>
          <p:cNvPr id="2" name="文本框 1"/>
          <p:cNvSpPr txBox="1"/>
          <p:nvPr/>
        </p:nvSpPr>
        <p:spPr>
          <a:xfrm>
            <a:off x="4334061" y="435429"/>
            <a:ext cx="3399150" cy="369332"/>
          </a:xfrm>
          <a:prstGeom prst="rect">
            <a:avLst/>
          </a:prstGeom>
          <a:noFill/>
        </p:spPr>
        <p:txBody>
          <a:bodyPr wrap="square" rtlCol="0">
            <a:spAutoFit/>
          </a:bodyPr>
          <a:lstStyle/>
          <a:p>
            <a:r>
              <a:rPr lang="en-US" altLang="zh-CN" dirty="0">
                <a:solidFill>
                  <a:srgbClr val="F2F2F2"/>
                </a:solidFill>
              </a:rPr>
              <a:t>https://www.ypppt.com/</a:t>
            </a:r>
            <a:endParaRPr lang="zh-CN" altLang="en-US" dirty="0">
              <a:solidFill>
                <a:srgbClr val="F2F2F2"/>
              </a:solidFill>
            </a:endParaRPr>
          </a:p>
        </p:txBody>
      </p:sp>
    </p:spTree>
    <p:extLst>
      <p:ext uri="{BB962C8B-B14F-4D97-AF65-F5344CB8AC3E}">
        <p14:creationId xmlns:p14="http://schemas.microsoft.com/office/powerpoint/2010/main" val="235535363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2" fill="hold" grpId="0" nodeType="withEffect">
                                  <p:stCondLst>
                                    <p:cond delay="75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par>
                                <p:cTn id="14" presetID="53" presetClass="entr" presetSubtype="16" fill="hold" nodeType="withEffect">
                                  <p:stCondLst>
                                    <p:cond delay="75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2" presetClass="entr" presetSubtype="4" fill="hold" nodeType="withEffect">
                                  <p:stCondLst>
                                    <p:cond delay="75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75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0-#ppt_h/2"/>
                                          </p:val>
                                        </p:tav>
                                        <p:tav tm="100000">
                                          <p:val>
                                            <p:strVal val="#ppt_y"/>
                                          </p:val>
                                        </p:tav>
                                      </p:tavLst>
                                    </p:anim>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0"/>
                                        </p:tgtEl>
                                        <p:attrNameLst>
                                          <p:attrName>ppt_y</p:attrName>
                                        </p:attrNameLst>
                                      </p:cBhvr>
                                      <p:tavLst>
                                        <p:tav tm="0">
                                          <p:val>
                                            <p:strVal val="#ppt_y"/>
                                          </p:val>
                                        </p:tav>
                                        <p:tav tm="100000">
                                          <p:val>
                                            <p:strVal val="#ppt_y"/>
                                          </p:val>
                                        </p:tav>
                                      </p:tavLst>
                                    </p:anim>
                                    <p:anim calcmode="lin" valueType="num">
                                      <p:cBhvr>
                                        <p:cTn id="3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0"/>
                                        </p:tgtEl>
                                      </p:cBhvr>
                                    </p:animEffect>
                                  </p:childTnLst>
                                </p:cTn>
                              </p:par>
                              <p:par>
                                <p:cTn id="34" presetID="42" presetClass="entr" presetSubtype="0" fill="hold" grpId="0" nodeType="withEffect">
                                  <p:stCondLst>
                                    <p:cond delay="125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3" grpId="0"/>
      <p:bldP spid="4" grpId="0"/>
      <p:bldP spid="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277888"/>
            <a:ext cx="12192000" cy="4355432"/>
          </a:xfrm>
          <a:prstGeom prst="rect">
            <a:avLst/>
          </a:prstGeom>
          <a:blipFill dpi="0" rotWithShape="1">
            <a:blip r:embed="rId3">
              <a:extLst>
                <a:ext uri="{28A0092B-C50C-407E-A947-70E740481C1C}">
                  <a14:useLocalDpi xmlns:a14="http://schemas.microsoft.com/office/drawing/2010/main" val="0"/>
                </a:ext>
              </a:extLst>
            </a:blip>
            <a:srcRect/>
            <a:stretch>
              <a:fillRect l="-457" r="-4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0" y="1596053"/>
            <a:ext cx="12192000" cy="382063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8"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6026289" y="3550127"/>
            <a:ext cx="5391308" cy="1015663"/>
          </a:xfrm>
          <a:prstGeom prst="rect">
            <a:avLst/>
          </a:prstGeom>
          <a:noFill/>
        </p:spPr>
        <p:txBody>
          <a:bodyPr wrap="square" rtlCol="0">
            <a:spAutoFit/>
          </a:bodyPr>
          <a:lstStyle/>
          <a:p>
            <a:pPr>
              <a:lnSpc>
                <a:spcPct val="150000"/>
              </a:lnSpc>
            </a:pP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Introduction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err="1" smtClean="0">
                <a:solidFill>
                  <a:schemeClr val="tx1">
                    <a:lumMod val="65000"/>
                    <a:lumOff val="35000"/>
                  </a:schemeClr>
                </a:solidFill>
                <a:latin typeface="方正黑体简体" panose="02010601030101010101" pitchFamily="2" charset="-122"/>
                <a:ea typeface="方正黑体简体" panose="02010601030101010101" pitchFamily="2" charset="-122"/>
              </a:rPr>
              <a:t>promotion</a:t>
            </a:r>
            <a:r>
              <a:rPr lang="en-US" altLang="zh-CN" sz="1000" dirty="0" err="1">
                <a:solidFill>
                  <a:schemeClr val="tx1">
                    <a:lumMod val="65000"/>
                    <a:lumOff val="35000"/>
                  </a:schemeClr>
                </a:solidFill>
                <a:latin typeface="方正黑体简体" panose="02010601030101010101" pitchFamily="2" charset="-122"/>
                <a:ea typeface="方正黑体简体" panose="02010601030101010101" pitchFamily="2" charset="-122"/>
              </a:rPr>
              <a:t>Introduction</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promotion</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a:p>
            <a:pPr>
              <a:lnSpc>
                <a:spcPct val="150000"/>
              </a:lnSpc>
            </a:pP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19" name="TextBox 30">
            <a:extLst>
              <a:ext uri="{FF2B5EF4-FFF2-40B4-BE49-F238E27FC236}">
                <a16:creationId xmlns:a16="http://schemas.microsoft.com/office/drawing/2014/main" xmlns="" id="{BA8EA202-F87D-45AF-91DB-F2B3A7B8F57B}"/>
              </a:ext>
            </a:extLst>
          </p:cNvPr>
          <p:cNvSpPr txBox="1"/>
          <p:nvPr/>
        </p:nvSpPr>
        <p:spPr>
          <a:xfrm>
            <a:off x="6040803" y="2767512"/>
            <a:ext cx="3739248" cy="461665"/>
          </a:xfrm>
          <a:prstGeom prst="rect">
            <a:avLst/>
          </a:prstGeom>
          <a:noFill/>
        </p:spPr>
        <p:txBody>
          <a:bodyPr wrap="square" rtlCol="0">
            <a:spAutoFit/>
          </a:bodyPr>
          <a:lstStyle/>
          <a:p>
            <a:pPr defTabSz="228600"/>
            <a:r>
              <a:rPr lang="en-US" altLang="zh-CN" sz="2400" b="1" dirty="0" smtClean="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rPr>
              <a:t>PART FOUR</a:t>
            </a:r>
            <a:endParaRPr lang="zh-CN" altLang="en-US" sz="2400" b="1" dirty="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endParaRPr>
          </a:p>
        </p:txBody>
      </p:sp>
      <p:cxnSp>
        <p:nvCxnSpPr>
          <p:cNvPr id="20" name="直接连接符 19"/>
          <p:cNvCxnSpPr/>
          <p:nvPr/>
        </p:nvCxnSpPr>
        <p:spPr>
          <a:xfrm>
            <a:off x="4334061" y="2626529"/>
            <a:ext cx="0" cy="595635"/>
          </a:xfrm>
          <a:prstGeom prst="line">
            <a:avLst/>
          </a:prstGeom>
          <a:ln w="22225">
            <a:solidFill>
              <a:srgbClr val="22252A"/>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25576" y="3868120"/>
            <a:ext cx="0" cy="595635"/>
          </a:xfrm>
          <a:prstGeom prst="line">
            <a:avLst/>
          </a:prstGeom>
          <a:ln w="22225">
            <a:solidFill>
              <a:srgbClr val="BE824E"/>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329306" y="2634955"/>
            <a:ext cx="1798820" cy="1798820"/>
            <a:chOff x="2329306" y="2634955"/>
            <a:chExt cx="1798820" cy="1798820"/>
          </a:xfrm>
        </p:grpSpPr>
        <p:sp>
          <p:nvSpPr>
            <p:cNvPr id="23" name="矩形 22"/>
            <p:cNvSpPr/>
            <p:nvPr/>
          </p:nvSpPr>
          <p:spPr>
            <a:xfrm>
              <a:off x="2329306" y="2634955"/>
              <a:ext cx="1798820" cy="1798820"/>
            </a:xfrm>
            <a:prstGeom prst="rect">
              <a:avLst/>
            </a:prstGeom>
            <a:solidFill>
              <a:srgbClr val="22252A"/>
            </a:soli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2797975" y="2969317"/>
              <a:ext cx="864339" cy="1107996"/>
            </a:xfrm>
            <a:prstGeom prst="rect">
              <a:avLst/>
            </a:prstGeom>
            <a:noFill/>
          </p:spPr>
          <p:txBody>
            <a:bodyPr wrap="none" rtlCol="0">
              <a:spAutoFit/>
            </a:bodyPr>
            <a:lstStyle/>
            <a:p>
              <a:pPr algn="ctr"/>
              <a:r>
                <a:rPr lang="en-US" altLang="zh-CN" sz="6600" dirty="0" smtClean="0">
                  <a:solidFill>
                    <a:schemeClr val="bg1"/>
                  </a:solidFill>
                  <a:latin typeface="Aparajita" panose="020B0604020202020204" pitchFamily="34" charset="0"/>
                  <a:cs typeface="Aparajita" panose="020B0604020202020204" pitchFamily="34" charset="0"/>
                </a:rPr>
                <a:t>04</a:t>
              </a:r>
              <a:endParaRPr lang="zh-CN" altLang="en-US" sz="6600" dirty="0">
                <a:solidFill>
                  <a:schemeClr val="bg1"/>
                </a:solidFill>
                <a:latin typeface="Aparajita" panose="020B0604020202020204" pitchFamily="34" charset="0"/>
                <a:cs typeface="Aparajita" panose="020B0604020202020204" pitchFamily="34" charset="0"/>
              </a:endParaRPr>
            </a:p>
          </p:txBody>
        </p:sp>
        <p:sp>
          <p:nvSpPr>
            <p:cNvPr id="25" name="文本框 24"/>
            <p:cNvSpPr txBox="1"/>
            <p:nvPr/>
          </p:nvSpPr>
          <p:spPr>
            <a:xfrm>
              <a:off x="2814911" y="3723965"/>
              <a:ext cx="817853" cy="461665"/>
            </a:xfrm>
            <a:prstGeom prst="rect">
              <a:avLst/>
            </a:prstGeom>
            <a:noFill/>
          </p:spPr>
          <p:txBody>
            <a:bodyPr wrap="none" rtlCol="0">
              <a:spAutoFit/>
            </a:bodyPr>
            <a:lstStyle/>
            <a:p>
              <a:pPr algn="ctr"/>
              <a:r>
                <a:rPr lang="en-US" altLang="zh-CN" sz="2400" dirty="0" smtClean="0">
                  <a:solidFill>
                    <a:schemeClr val="bg1"/>
                  </a:solidFill>
                  <a:latin typeface="Aparajita" panose="020B0604020202020204" pitchFamily="34" charset="0"/>
                  <a:cs typeface="Aparajita" panose="020B0604020202020204" pitchFamily="34" charset="0"/>
                </a:rPr>
                <a:t>PART</a:t>
              </a:r>
              <a:endParaRPr lang="zh-CN" altLang="en-US" sz="2400" dirty="0">
                <a:solidFill>
                  <a:schemeClr val="bg1"/>
                </a:solidFill>
                <a:latin typeface="Aparajita" panose="020B0604020202020204" pitchFamily="34" charset="0"/>
                <a:cs typeface="Aparajita" panose="020B0604020202020204" pitchFamily="34" charset="0"/>
              </a:endParaRPr>
            </a:p>
          </p:txBody>
        </p:sp>
      </p:grpSp>
      <p:sp>
        <p:nvSpPr>
          <p:cNvPr id="26" name="文本框 25"/>
          <p:cNvSpPr txBox="1"/>
          <p:nvPr/>
        </p:nvSpPr>
        <p:spPr>
          <a:xfrm>
            <a:off x="6011775" y="3132869"/>
            <a:ext cx="1980029" cy="523220"/>
          </a:xfrm>
          <a:prstGeom prst="rect">
            <a:avLst/>
          </a:prstGeom>
          <a:noFill/>
        </p:spPr>
        <p:txBody>
          <a:bodyPr wrap="none" rtlCol="0">
            <a:spAutoFit/>
          </a:bodyPr>
          <a:lstStyle/>
          <a:p>
            <a:r>
              <a:rPr lang="zh-CN" altLang="en-US" sz="2800" b="1" dirty="0" smtClean="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发展与计划</a:t>
            </a:r>
            <a:endParaRPr lang="zh-CN" altLang="en-US" sz="2800" b="1" dirty="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407238726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right)">
                                      <p:cBhvr>
                                        <p:cTn id="10" dur="500"/>
                                        <p:tgtEl>
                                          <p:spTgt spid="14"/>
                                        </p:tgtEl>
                                      </p:cBhvr>
                                    </p:animEffect>
                                  </p:childTnLst>
                                </p:cTn>
                              </p:par>
                              <p:par>
                                <p:cTn id="11" presetID="22" presetClass="entr" presetSubtype="2" fill="hold" grpId="0" nodeType="withEffect">
                                  <p:stCondLst>
                                    <p:cond delay="750"/>
                                  </p:stCondLst>
                                  <p:childTnLst>
                                    <p:set>
                                      <p:cBhvr>
                                        <p:cTn id="12" dur="1" fill="hold">
                                          <p:stCondLst>
                                            <p:cond delay="0"/>
                                          </p:stCondLst>
                                        </p:cTn>
                                        <p:tgtEl>
                                          <p:spTgt spid="19"/>
                                        </p:tgtEl>
                                        <p:attrNameLst>
                                          <p:attrName>style.visibility</p:attrName>
                                        </p:attrNameLst>
                                      </p:cBhvr>
                                      <p:to>
                                        <p:strVal val="visible"/>
                                      </p:to>
                                    </p:set>
                                    <p:animEffect transition="in" filter="wipe(right)">
                                      <p:cBhvr>
                                        <p:cTn id="13" dur="500"/>
                                        <p:tgtEl>
                                          <p:spTgt spid="19"/>
                                        </p:tgtEl>
                                      </p:cBhvr>
                                    </p:animEffect>
                                  </p:childTnLst>
                                </p:cTn>
                              </p:par>
                              <p:par>
                                <p:cTn id="14" presetID="53" presetClass="entr" presetSubtype="16" fill="hold" nodeType="withEffect">
                                  <p:stCondLst>
                                    <p:cond delay="75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2" presetClass="entr" presetSubtype="4" fill="hold" nodeType="withEffect">
                                  <p:stCondLst>
                                    <p:cond delay="75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6"/>
                                        </p:tgtEl>
                                        <p:attrNameLst>
                                          <p:attrName>ppt_y</p:attrName>
                                        </p:attrNameLst>
                                      </p:cBhvr>
                                      <p:tavLst>
                                        <p:tav tm="0">
                                          <p:val>
                                            <p:strVal val="#ppt_y"/>
                                          </p:val>
                                        </p:tav>
                                        <p:tav tm="100000">
                                          <p:val>
                                            <p:strVal val="#ppt_y"/>
                                          </p:val>
                                        </p:tav>
                                      </p:tavLst>
                                    </p:anim>
                                    <p:anim calcmode="lin" valueType="num">
                                      <p:cBhvr>
                                        <p:cTn id="31"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6"/>
                                        </p:tgtEl>
                                      </p:cBhvr>
                                    </p:animEffect>
                                  </p:childTnLst>
                                </p:cTn>
                              </p:par>
                              <p:par>
                                <p:cTn id="34" presetID="42" presetClass="entr" presetSubtype="0" fill="hold" grpId="0" nodeType="withEffect">
                                  <p:stCondLst>
                                    <p:cond delay="125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8" grpId="0"/>
      <p:bldP spid="19" grpId="0"/>
      <p:bldP spid="2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5052868" y="5235"/>
            <a:ext cx="7152197" cy="6859075"/>
          </a:xfrm>
          <a:prstGeom prst="parallelogram">
            <a:avLst>
              <a:gd name="adj" fmla="val 57289"/>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4" name="等腰三角形 3"/>
          <p:cNvSpPr/>
          <p:nvPr/>
        </p:nvSpPr>
        <p:spPr>
          <a:xfrm>
            <a:off x="8670758" y="5440136"/>
            <a:ext cx="1576445" cy="1417865"/>
          </a:xfrm>
          <a:prstGeom prst="triangle">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grpSp>
        <p:nvGrpSpPr>
          <p:cNvPr id="34" name="组合 33"/>
          <p:cNvGrpSpPr/>
          <p:nvPr/>
        </p:nvGrpSpPr>
        <p:grpSpPr>
          <a:xfrm>
            <a:off x="1402799" y="1988836"/>
            <a:ext cx="4084647" cy="896596"/>
            <a:chOff x="444137" y="1676786"/>
            <a:chExt cx="4084647" cy="896597"/>
          </a:xfrm>
        </p:grpSpPr>
        <p:sp>
          <p:nvSpPr>
            <p:cNvPr id="35" name="矩形 34"/>
            <p:cNvSpPr/>
            <p:nvPr/>
          </p:nvSpPr>
          <p:spPr>
            <a:xfrm>
              <a:off x="444137" y="1791579"/>
              <a:ext cx="829186" cy="781804"/>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6" name="TextBox 21"/>
            <p:cNvSpPr txBox="1"/>
            <p:nvPr/>
          </p:nvSpPr>
          <p:spPr>
            <a:xfrm>
              <a:off x="1588970" y="2064668"/>
              <a:ext cx="2939814" cy="507512"/>
            </a:xfrm>
            <a:prstGeom prst="rect">
              <a:avLst/>
            </a:prstGeom>
            <a:noFill/>
          </p:spPr>
          <p:txBody>
            <a:bodyPr wrap="square" lIns="0" tIns="0" rIns="0" bIns="0" rtlCol="0">
              <a:spAutoFit/>
            </a:bodyPr>
            <a:lstStyle/>
            <a:p>
              <a:pP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7" name="Subtitle 2">
              <a:extLst>
                <a:ext uri="{FF2B5EF4-FFF2-40B4-BE49-F238E27FC236}">
                  <a16:creationId xmlns:a16="http://schemas.microsoft.com/office/drawing/2014/main" xmlns="" id="{360062CF-4239-4286-B703-132EC1F0E32B}"/>
                </a:ext>
              </a:extLst>
            </p:cNvPr>
            <p:cNvSpPr txBox="1">
              <a:spLocks/>
            </p:cNvSpPr>
            <p:nvPr/>
          </p:nvSpPr>
          <p:spPr>
            <a:xfrm>
              <a:off x="1493130" y="167678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线下推广计划</a:t>
              </a:r>
              <a:endParaRPr lang="id-ID"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endParaRPr>
            </a:p>
          </p:txBody>
        </p:sp>
        <p:grpSp>
          <p:nvGrpSpPr>
            <p:cNvPr id="38" name="组合 37"/>
            <p:cNvGrpSpPr/>
            <p:nvPr/>
          </p:nvGrpSpPr>
          <p:grpSpPr>
            <a:xfrm>
              <a:off x="647985" y="1927200"/>
              <a:ext cx="455799" cy="457102"/>
              <a:chOff x="1649413" y="1535114"/>
              <a:chExt cx="555625" cy="557213"/>
            </a:xfrm>
            <a:solidFill>
              <a:schemeClr val="bg1"/>
            </a:solidFill>
          </p:grpSpPr>
          <p:sp>
            <p:nvSpPr>
              <p:cNvPr id="39" name="Freeform 33"/>
              <p:cNvSpPr>
                <a:spLocks/>
              </p:cNvSpPr>
              <p:nvPr/>
            </p:nvSpPr>
            <p:spPr bwMode="auto">
              <a:xfrm>
                <a:off x="2147888" y="1535114"/>
                <a:ext cx="57150" cy="58738"/>
              </a:xfrm>
              <a:custGeom>
                <a:avLst/>
                <a:gdLst>
                  <a:gd name="T0" fmla="*/ 0 w 20"/>
                  <a:gd name="T1" fmla="*/ 9 h 20"/>
                  <a:gd name="T2" fmla="*/ 11 w 20"/>
                  <a:gd name="T3" fmla="*/ 20 h 20"/>
                  <a:gd name="T4" fmla="*/ 14 w 20"/>
                  <a:gd name="T5" fmla="*/ 5 h 20"/>
                  <a:gd name="T6" fmla="*/ 0 w 20"/>
                  <a:gd name="T7" fmla="*/ 9 h 20"/>
                </a:gdLst>
                <a:ahLst/>
                <a:cxnLst>
                  <a:cxn ang="0">
                    <a:pos x="T0" y="T1"/>
                  </a:cxn>
                  <a:cxn ang="0">
                    <a:pos x="T2" y="T3"/>
                  </a:cxn>
                  <a:cxn ang="0">
                    <a:pos x="T4" y="T5"/>
                  </a:cxn>
                  <a:cxn ang="0">
                    <a:pos x="T6" y="T7"/>
                  </a:cxn>
                </a:cxnLst>
                <a:rect l="0" t="0" r="r" b="b"/>
                <a:pathLst>
                  <a:path w="20" h="20">
                    <a:moveTo>
                      <a:pt x="0" y="9"/>
                    </a:moveTo>
                    <a:cubicBezTo>
                      <a:pt x="11" y="20"/>
                      <a:pt x="11" y="20"/>
                      <a:pt x="11" y="20"/>
                    </a:cubicBezTo>
                    <a:cubicBezTo>
                      <a:pt x="18" y="13"/>
                      <a:pt x="20" y="11"/>
                      <a:pt x="14" y="5"/>
                    </a:cubicBezTo>
                    <a:cubicBezTo>
                      <a:pt x="9" y="0"/>
                      <a:pt x="7" y="2"/>
                      <a:pt x="0"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40" name="Freeform 34"/>
              <p:cNvSpPr>
                <a:spLocks noEditPoints="1"/>
              </p:cNvSpPr>
              <p:nvPr/>
            </p:nvSpPr>
            <p:spPr bwMode="auto">
              <a:xfrm>
                <a:off x="1830388" y="1555751"/>
                <a:ext cx="355600" cy="355600"/>
              </a:xfrm>
              <a:custGeom>
                <a:avLst/>
                <a:gdLst>
                  <a:gd name="T0" fmla="*/ 0 w 224"/>
                  <a:gd name="T1" fmla="*/ 224 h 224"/>
                  <a:gd name="T2" fmla="*/ 20 w 224"/>
                  <a:gd name="T3" fmla="*/ 175 h 224"/>
                  <a:gd name="T4" fmla="*/ 197 w 224"/>
                  <a:gd name="T5" fmla="*/ 0 h 224"/>
                  <a:gd name="T6" fmla="*/ 224 w 224"/>
                  <a:gd name="T7" fmla="*/ 27 h 224"/>
                  <a:gd name="T8" fmla="*/ 45 w 224"/>
                  <a:gd name="T9" fmla="*/ 206 h 224"/>
                  <a:gd name="T10" fmla="*/ 0 w 224"/>
                  <a:gd name="T11" fmla="*/ 224 h 224"/>
                  <a:gd name="T12" fmla="*/ 29 w 224"/>
                  <a:gd name="T13" fmla="*/ 184 h 224"/>
                  <a:gd name="T14" fmla="*/ 22 w 224"/>
                  <a:gd name="T15" fmla="*/ 201 h 224"/>
                  <a:gd name="T16" fmla="*/ 40 w 224"/>
                  <a:gd name="T17" fmla="*/ 193 h 224"/>
                  <a:gd name="T18" fmla="*/ 206 w 224"/>
                  <a:gd name="T19" fmla="*/ 27 h 224"/>
                  <a:gd name="T20" fmla="*/ 197 w 224"/>
                  <a:gd name="T21" fmla="*/ 16 h 224"/>
                  <a:gd name="T22" fmla="*/ 29 w 224"/>
                  <a:gd name="T23" fmla="*/ 18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4" h="224">
                    <a:moveTo>
                      <a:pt x="0" y="224"/>
                    </a:moveTo>
                    <a:lnTo>
                      <a:pt x="20" y="175"/>
                    </a:lnTo>
                    <a:lnTo>
                      <a:pt x="197" y="0"/>
                    </a:lnTo>
                    <a:lnTo>
                      <a:pt x="224" y="27"/>
                    </a:lnTo>
                    <a:lnTo>
                      <a:pt x="45" y="206"/>
                    </a:lnTo>
                    <a:lnTo>
                      <a:pt x="0" y="224"/>
                    </a:lnTo>
                    <a:close/>
                    <a:moveTo>
                      <a:pt x="29" y="184"/>
                    </a:moveTo>
                    <a:lnTo>
                      <a:pt x="22" y="201"/>
                    </a:lnTo>
                    <a:lnTo>
                      <a:pt x="40" y="193"/>
                    </a:lnTo>
                    <a:lnTo>
                      <a:pt x="206" y="27"/>
                    </a:lnTo>
                    <a:lnTo>
                      <a:pt x="197" y="16"/>
                    </a:lnTo>
                    <a:lnTo>
                      <a:pt x="29" y="18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41" name="Freeform 35"/>
              <p:cNvSpPr>
                <a:spLocks/>
              </p:cNvSpPr>
              <p:nvPr/>
            </p:nvSpPr>
            <p:spPr bwMode="auto">
              <a:xfrm>
                <a:off x="1847850" y="1843089"/>
                <a:ext cx="50800" cy="50800"/>
              </a:xfrm>
              <a:custGeom>
                <a:avLst/>
                <a:gdLst>
                  <a:gd name="T0" fmla="*/ 32 w 32"/>
                  <a:gd name="T1" fmla="*/ 18 h 32"/>
                  <a:gd name="T2" fmla="*/ 0 w 32"/>
                  <a:gd name="T3" fmla="*/ 32 h 32"/>
                  <a:gd name="T4" fmla="*/ 0 w 32"/>
                  <a:gd name="T5" fmla="*/ 32 h 32"/>
                  <a:gd name="T6" fmla="*/ 12 w 32"/>
                  <a:gd name="T7" fmla="*/ 0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0" y="32"/>
                    </a:lnTo>
                    <a:lnTo>
                      <a:pt x="0" y="32"/>
                    </a:lnTo>
                    <a:lnTo>
                      <a:pt x="12" y="0"/>
                    </a:lnTo>
                    <a:lnTo>
                      <a:pt x="32" y="1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42" name="Freeform 36"/>
              <p:cNvSpPr>
                <a:spLocks/>
              </p:cNvSpPr>
              <p:nvPr/>
            </p:nvSpPr>
            <p:spPr bwMode="auto">
              <a:xfrm>
                <a:off x="1649413" y="1668464"/>
                <a:ext cx="422275" cy="423863"/>
              </a:xfrm>
              <a:custGeom>
                <a:avLst/>
                <a:gdLst>
                  <a:gd name="T0" fmla="*/ 266 w 266"/>
                  <a:gd name="T1" fmla="*/ 267 h 267"/>
                  <a:gd name="T2" fmla="*/ 0 w 266"/>
                  <a:gd name="T3" fmla="*/ 267 h 267"/>
                  <a:gd name="T4" fmla="*/ 0 w 266"/>
                  <a:gd name="T5" fmla="*/ 0 h 267"/>
                  <a:gd name="T6" fmla="*/ 219 w 266"/>
                  <a:gd name="T7" fmla="*/ 0 h 267"/>
                  <a:gd name="T8" fmla="*/ 219 w 266"/>
                  <a:gd name="T9" fmla="*/ 12 h 267"/>
                  <a:gd name="T10" fmla="*/ 11 w 266"/>
                  <a:gd name="T11" fmla="*/ 12 h 267"/>
                  <a:gd name="T12" fmla="*/ 11 w 266"/>
                  <a:gd name="T13" fmla="*/ 254 h 267"/>
                  <a:gd name="T14" fmla="*/ 255 w 266"/>
                  <a:gd name="T15" fmla="*/ 254 h 267"/>
                  <a:gd name="T16" fmla="*/ 255 w 266"/>
                  <a:gd name="T17" fmla="*/ 47 h 267"/>
                  <a:gd name="T18" fmla="*/ 266 w 266"/>
                  <a:gd name="T19" fmla="*/ 47 h 267"/>
                  <a:gd name="T20" fmla="*/ 266 w 266"/>
                  <a:gd name="T21"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267">
                    <a:moveTo>
                      <a:pt x="266" y="267"/>
                    </a:moveTo>
                    <a:lnTo>
                      <a:pt x="0" y="267"/>
                    </a:lnTo>
                    <a:lnTo>
                      <a:pt x="0" y="0"/>
                    </a:lnTo>
                    <a:lnTo>
                      <a:pt x="219" y="0"/>
                    </a:lnTo>
                    <a:lnTo>
                      <a:pt x="219" y="12"/>
                    </a:lnTo>
                    <a:lnTo>
                      <a:pt x="11" y="12"/>
                    </a:lnTo>
                    <a:lnTo>
                      <a:pt x="11" y="254"/>
                    </a:lnTo>
                    <a:lnTo>
                      <a:pt x="255" y="254"/>
                    </a:lnTo>
                    <a:lnTo>
                      <a:pt x="255" y="47"/>
                    </a:lnTo>
                    <a:lnTo>
                      <a:pt x="266" y="47"/>
                    </a:lnTo>
                    <a:lnTo>
                      <a:pt x="266" y="267"/>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grpSp>
      </p:grpSp>
      <p:grpSp>
        <p:nvGrpSpPr>
          <p:cNvPr id="43" name="组合 42"/>
          <p:cNvGrpSpPr/>
          <p:nvPr/>
        </p:nvGrpSpPr>
        <p:grpSpPr>
          <a:xfrm>
            <a:off x="1402799" y="3448374"/>
            <a:ext cx="4084647" cy="895392"/>
            <a:chOff x="464077" y="2956997"/>
            <a:chExt cx="4084647" cy="895391"/>
          </a:xfrm>
        </p:grpSpPr>
        <p:sp>
          <p:nvSpPr>
            <p:cNvPr id="44" name="矩形 43"/>
            <p:cNvSpPr/>
            <p:nvPr/>
          </p:nvSpPr>
          <p:spPr>
            <a:xfrm>
              <a:off x="464077" y="3043495"/>
              <a:ext cx="829186" cy="781804"/>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45" name="TextBox 21"/>
            <p:cNvSpPr txBox="1"/>
            <p:nvPr/>
          </p:nvSpPr>
          <p:spPr>
            <a:xfrm>
              <a:off x="1608910" y="3344878"/>
              <a:ext cx="2939814" cy="507510"/>
            </a:xfrm>
            <a:prstGeom prst="rect">
              <a:avLst/>
            </a:prstGeom>
            <a:noFill/>
          </p:spPr>
          <p:txBody>
            <a:bodyPr wrap="square" lIns="0" tIns="0" rIns="0" bIns="0" rtlCol="0">
              <a:spAutoFit/>
            </a:bodyPr>
            <a:lstStyle/>
            <a:p>
              <a:pP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46" name="Subtitle 2">
              <a:extLst>
                <a:ext uri="{FF2B5EF4-FFF2-40B4-BE49-F238E27FC236}">
                  <a16:creationId xmlns:a16="http://schemas.microsoft.com/office/drawing/2014/main" xmlns="" id="{360062CF-4239-4286-B703-132EC1F0E32B}"/>
                </a:ext>
              </a:extLst>
            </p:cNvPr>
            <p:cNvSpPr txBox="1">
              <a:spLocks/>
            </p:cNvSpPr>
            <p:nvPr/>
          </p:nvSpPr>
          <p:spPr>
            <a:xfrm>
              <a:off x="1513070" y="2956997"/>
              <a:ext cx="187169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自媒体推广计划</a:t>
              </a:r>
              <a:endParaRPr lang="id-ID"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endParaRPr>
            </a:p>
          </p:txBody>
        </p:sp>
        <p:grpSp>
          <p:nvGrpSpPr>
            <p:cNvPr id="47" name="组合 46"/>
            <p:cNvGrpSpPr/>
            <p:nvPr/>
          </p:nvGrpSpPr>
          <p:grpSpPr>
            <a:xfrm>
              <a:off x="620843" y="3216362"/>
              <a:ext cx="451893" cy="451893"/>
              <a:chOff x="11187113" y="463551"/>
              <a:chExt cx="550863" cy="550863"/>
            </a:xfrm>
            <a:solidFill>
              <a:schemeClr val="bg1"/>
            </a:solidFill>
          </p:grpSpPr>
          <p:sp>
            <p:nvSpPr>
              <p:cNvPr id="48" name="Freeform 28"/>
              <p:cNvSpPr>
                <a:spLocks/>
              </p:cNvSpPr>
              <p:nvPr/>
            </p:nvSpPr>
            <p:spPr bwMode="auto">
              <a:xfrm>
                <a:off x="11253788" y="727076"/>
                <a:ext cx="419100" cy="287338"/>
              </a:xfrm>
              <a:custGeom>
                <a:avLst/>
                <a:gdLst>
                  <a:gd name="T0" fmla="*/ 264 w 264"/>
                  <a:gd name="T1" fmla="*/ 181 h 181"/>
                  <a:gd name="T2" fmla="*/ 0 w 264"/>
                  <a:gd name="T3" fmla="*/ 181 h 181"/>
                  <a:gd name="T4" fmla="*/ 0 w 264"/>
                  <a:gd name="T5" fmla="*/ 0 h 181"/>
                  <a:gd name="T6" fmla="*/ 13 w 264"/>
                  <a:gd name="T7" fmla="*/ 0 h 181"/>
                  <a:gd name="T8" fmla="*/ 13 w 264"/>
                  <a:gd name="T9" fmla="*/ 168 h 181"/>
                  <a:gd name="T10" fmla="*/ 253 w 264"/>
                  <a:gd name="T11" fmla="*/ 168 h 181"/>
                  <a:gd name="T12" fmla="*/ 253 w 264"/>
                  <a:gd name="T13" fmla="*/ 0 h 181"/>
                  <a:gd name="T14" fmla="*/ 264 w 264"/>
                  <a:gd name="T15" fmla="*/ 0 h 181"/>
                  <a:gd name="T16" fmla="*/ 264 w 264"/>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81">
                    <a:moveTo>
                      <a:pt x="264" y="181"/>
                    </a:moveTo>
                    <a:lnTo>
                      <a:pt x="0" y="181"/>
                    </a:lnTo>
                    <a:lnTo>
                      <a:pt x="0" y="0"/>
                    </a:lnTo>
                    <a:lnTo>
                      <a:pt x="13" y="0"/>
                    </a:lnTo>
                    <a:lnTo>
                      <a:pt x="13" y="168"/>
                    </a:lnTo>
                    <a:lnTo>
                      <a:pt x="253" y="168"/>
                    </a:lnTo>
                    <a:lnTo>
                      <a:pt x="253" y="0"/>
                    </a:lnTo>
                    <a:lnTo>
                      <a:pt x="264" y="0"/>
                    </a:lnTo>
                    <a:lnTo>
                      <a:pt x="264" y="181"/>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49" name="Freeform 29"/>
              <p:cNvSpPr>
                <a:spLocks/>
              </p:cNvSpPr>
              <p:nvPr/>
            </p:nvSpPr>
            <p:spPr bwMode="auto">
              <a:xfrm>
                <a:off x="11187113" y="463551"/>
                <a:ext cx="550863" cy="285750"/>
              </a:xfrm>
              <a:custGeom>
                <a:avLst/>
                <a:gdLst>
                  <a:gd name="T0" fmla="*/ 9 w 347"/>
                  <a:gd name="T1" fmla="*/ 180 h 180"/>
                  <a:gd name="T2" fmla="*/ 0 w 347"/>
                  <a:gd name="T3" fmla="*/ 171 h 180"/>
                  <a:gd name="T4" fmla="*/ 174 w 347"/>
                  <a:gd name="T5" fmla="*/ 0 h 180"/>
                  <a:gd name="T6" fmla="*/ 347 w 347"/>
                  <a:gd name="T7" fmla="*/ 171 h 180"/>
                  <a:gd name="T8" fmla="*/ 340 w 347"/>
                  <a:gd name="T9" fmla="*/ 180 h 180"/>
                  <a:gd name="T10" fmla="*/ 174 w 347"/>
                  <a:gd name="T11" fmla="*/ 18 h 180"/>
                  <a:gd name="T12" fmla="*/ 9 w 347"/>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347" h="180">
                    <a:moveTo>
                      <a:pt x="9" y="180"/>
                    </a:moveTo>
                    <a:lnTo>
                      <a:pt x="0" y="171"/>
                    </a:lnTo>
                    <a:lnTo>
                      <a:pt x="174" y="0"/>
                    </a:lnTo>
                    <a:lnTo>
                      <a:pt x="347" y="171"/>
                    </a:lnTo>
                    <a:lnTo>
                      <a:pt x="340" y="180"/>
                    </a:lnTo>
                    <a:lnTo>
                      <a:pt x="174" y="18"/>
                    </a:lnTo>
                    <a:lnTo>
                      <a:pt x="9" y="18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50" name="Freeform 30"/>
              <p:cNvSpPr>
                <a:spLocks/>
              </p:cNvSpPr>
              <p:nvPr/>
            </p:nvSpPr>
            <p:spPr bwMode="auto">
              <a:xfrm>
                <a:off x="11379200" y="752476"/>
                <a:ext cx="169863" cy="252413"/>
              </a:xfrm>
              <a:custGeom>
                <a:avLst/>
                <a:gdLst>
                  <a:gd name="T0" fmla="*/ 59 w 59"/>
                  <a:gd name="T1" fmla="*/ 88 h 88"/>
                  <a:gd name="T2" fmla="*/ 52 w 59"/>
                  <a:gd name="T3" fmla="*/ 88 h 88"/>
                  <a:gd name="T4" fmla="*/ 52 w 59"/>
                  <a:gd name="T5" fmla="*/ 15 h 88"/>
                  <a:gd name="T6" fmla="*/ 44 w 59"/>
                  <a:gd name="T7" fmla="*/ 7 h 88"/>
                  <a:gd name="T8" fmla="*/ 14 w 59"/>
                  <a:gd name="T9" fmla="*/ 7 h 88"/>
                  <a:gd name="T10" fmla="*/ 6 w 59"/>
                  <a:gd name="T11" fmla="*/ 15 h 88"/>
                  <a:gd name="T12" fmla="*/ 6 w 59"/>
                  <a:gd name="T13" fmla="*/ 88 h 88"/>
                  <a:gd name="T14" fmla="*/ 0 w 59"/>
                  <a:gd name="T15" fmla="*/ 88 h 88"/>
                  <a:gd name="T16" fmla="*/ 0 w 59"/>
                  <a:gd name="T17" fmla="*/ 15 h 88"/>
                  <a:gd name="T18" fmla="*/ 14 w 59"/>
                  <a:gd name="T19" fmla="*/ 0 h 88"/>
                  <a:gd name="T20" fmla="*/ 44 w 59"/>
                  <a:gd name="T21" fmla="*/ 0 h 88"/>
                  <a:gd name="T22" fmla="*/ 59 w 59"/>
                  <a:gd name="T23" fmla="*/ 15 h 88"/>
                  <a:gd name="T24" fmla="*/ 59 w 59"/>
                  <a:gd name="T2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8">
                    <a:moveTo>
                      <a:pt x="59" y="88"/>
                    </a:moveTo>
                    <a:cubicBezTo>
                      <a:pt x="52" y="88"/>
                      <a:pt x="52" y="88"/>
                      <a:pt x="52" y="88"/>
                    </a:cubicBezTo>
                    <a:cubicBezTo>
                      <a:pt x="52" y="15"/>
                      <a:pt x="52" y="15"/>
                      <a:pt x="52" y="15"/>
                    </a:cubicBezTo>
                    <a:cubicBezTo>
                      <a:pt x="52" y="11"/>
                      <a:pt x="49" y="7"/>
                      <a:pt x="44" y="7"/>
                    </a:cubicBezTo>
                    <a:cubicBezTo>
                      <a:pt x="14" y="7"/>
                      <a:pt x="14" y="7"/>
                      <a:pt x="14" y="7"/>
                    </a:cubicBezTo>
                    <a:cubicBezTo>
                      <a:pt x="10" y="7"/>
                      <a:pt x="6" y="11"/>
                      <a:pt x="6" y="15"/>
                    </a:cubicBezTo>
                    <a:cubicBezTo>
                      <a:pt x="6" y="88"/>
                      <a:pt x="6" y="88"/>
                      <a:pt x="6" y="88"/>
                    </a:cubicBezTo>
                    <a:cubicBezTo>
                      <a:pt x="0" y="88"/>
                      <a:pt x="0" y="88"/>
                      <a:pt x="0" y="88"/>
                    </a:cubicBezTo>
                    <a:cubicBezTo>
                      <a:pt x="0" y="15"/>
                      <a:pt x="0" y="15"/>
                      <a:pt x="0" y="15"/>
                    </a:cubicBezTo>
                    <a:cubicBezTo>
                      <a:pt x="0" y="7"/>
                      <a:pt x="6" y="0"/>
                      <a:pt x="14" y="0"/>
                    </a:cubicBezTo>
                    <a:cubicBezTo>
                      <a:pt x="44" y="0"/>
                      <a:pt x="44" y="0"/>
                      <a:pt x="44" y="0"/>
                    </a:cubicBezTo>
                    <a:cubicBezTo>
                      <a:pt x="52" y="0"/>
                      <a:pt x="59" y="7"/>
                      <a:pt x="59" y="15"/>
                    </a:cubicBezTo>
                    <a:lnTo>
                      <a:pt x="59" y="8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grpSp>
      </p:grpSp>
      <p:grpSp>
        <p:nvGrpSpPr>
          <p:cNvPr id="51" name="组合 50"/>
          <p:cNvGrpSpPr/>
          <p:nvPr/>
        </p:nvGrpSpPr>
        <p:grpSpPr>
          <a:xfrm>
            <a:off x="1402799" y="4907909"/>
            <a:ext cx="4084647" cy="895392"/>
            <a:chOff x="464077" y="4245755"/>
            <a:chExt cx="4084647" cy="895391"/>
          </a:xfrm>
        </p:grpSpPr>
        <p:sp>
          <p:nvSpPr>
            <p:cNvPr id="52" name="矩形 51"/>
            <p:cNvSpPr/>
            <p:nvPr/>
          </p:nvSpPr>
          <p:spPr>
            <a:xfrm>
              <a:off x="464077" y="4303957"/>
              <a:ext cx="829186" cy="781804"/>
            </a:xfrm>
            <a:prstGeom prst="rect">
              <a:avLst/>
            </a:prstGeom>
            <a:solidFill>
              <a:schemeClr val="tx1">
                <a:lumMod val="50000"/>
                <a:lumOff val="50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53" name="TextBox 21"/>
            <p:cNvSpPr txBox="1"/>
            <p:nvPr/>
          </p:nvSpPr>
          <p:spPr>
            <a:xfrm>
              <a:off x="1608910" y="4633636"/>
              <a:ext cx="2939814" cy="507510"/>
            </a:xfrm>
            <a:prstGeom prst="rect">
              <a:avLst/>
            </a:prstGeom>
            <a:noFill/>
          </p:spPr>
          <p:txBody>
            <a:bodyPr wrap="square" lIns="0" tIns="0" rIns="0" bIns="0" rtlCol="0">
              <a:spAutoFit/>
            </a:bodyPr>
            <a:lstStyle/>
            <a:p>
              <a:pP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1513070" y="4245755"/>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地推推广计划</a:t>
              </a:r>
              <a:endParaRPr lang="id-ID"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endParaRPr>
            </a:p>
          </p:txBody>
        </p:sp>
        <p:sp>
          <p:nvSpPr>
            <p:cNvPr id="55" name="Freeform 93"/>
            <p:cNvSpPr>
              <a:spLocks noEditPoints="1"/>
            </p:cNvSpPr>
            <p:nvPr/>
          </p:nvSpPr>
          <p:spPr bwMode="auto">
            <a:xfrm>
              <a:off x="624018" y="4489422"/>
              <a:ext cx="451893" cy="442777"/>
            </a:xfrm>
            <a:custGeom>
              <a:avLst/>
              <a:gdLst>
                <a:gd name="T0" fmla="*/ 187 w 192"/>
                <a:gd name="T1" fmla="*/ 110 h 188"/>
                <a:gd name="T2" fmla="*/ 166 w 192"/>
                <a:gd name="T3" fmla="*/ 72 h 188"/>
                <a:gd name="T4" fmla="*/ 137 w 192"/>
                <a:gd name="T5" fmla="*/ 72 h 188"/>
                <a:gd name="T6" fmla="*/ 138 w 192"/>
                <a:gd name="T7" fmla="*/ 67 h 188"/>
                <a:gd name="T8" fmla="*/ 142 w 192"/>
                <a:gd name="T9" fmla="*/ 3 h 188"/>
                <a:gd name="T10" fmla="*/ 128 w 192"/>
                <a:gd name="T11" fmla="*/ 3 h 188"/>
                <a:gd name="T12" fmla="*/ 98 w 192"/>
                <a:gd name="T13" fmla="*/ 54 h 188"/>
                <a:gd name="T14" fmla="*/ 83 w 192"/>
                <a:gd name="T15" fmla="*/ 78 h 188"/>
                <a:gd name="T16" fmla="*/ 61 w 192"/>
                <a:gd name="T17" fmla="*/ 94 h 188"/>
                <a:gd name="T18" fmla="*/ 9 w 192"/>
                <a:gd name="T19" fmla="*/ 86 h 188"/>
                <a:gd name="T20" fmla="*/ 0 w 192"/>
                <a:gd name="T21" fmla="*/ 179 h 188"/>
                <a:gd name="T22" fmla="*/ 52 w 192"/>
                <a:gd name="T23" fmla="*/ 188 h 188"/>
                <a:gd name="T24" fmla="*/ 65 w 192"/>
                <a:gd name="T25" fmla="*/ 179 h 188"/>
                <a:gd name="T26" fmla="*/ 75 w 192"/>
                <a:gd name="T27" fmla="*/ 188 h 188"/>
                <a:gd name="T28" fmla="*/ 131 w 192"/>
                <a:gd name="T29" fmla="*/ 188 h 188"/>
                <a:gd name="T30" fmla="*/ 175 w 192"/>
                <a:gd name="T31" fmla="*/ 181 h 188"/>
                <a:gd name="T32" fmla="*/ 185 w 192"/>
                <a:gd name="T33" fmla="*/ 146 h 188"/>
                <a:gd name="T34" fmla="*/ 190 w 192"/>
                <a:gd name="T35" fmla="*/ 123 h 188"/>
                <a:gd name="T36" fmla="*/ 52 w 192"/>
                <a:gd name="T37" fmla="*/ 180 h 188"/>
                <a:gd name="T38" fmla="*/ 8 w 192"/>
                <a:gd name="T39" fmla="*/ 179 h 188"/>
                <a:gd name="T40" fmla="*/ 9 w 192"/>
                <a:gd name="T41" fmla="*/ 94 h 188"/>
                <a:gd name="T42" fmla="*/ 53 w 192"/>
                <a:gd name="T43" fmla="*/ 95 h 188"/>
                <a:gd name="T44" fmla="*/ 179 w 192"/>
                <a:gd name="T45" fmla="*/ 106 h 188"/>
                <a:gd name="T46" fmla="*/ 179 w 192"/>
                <a:gd name="T47" fmla="*/ 113 h 188"/>
                <a:gd name="T48" fmla="*/ 176 w 192"/>
                <a:gd name="T49" fmla="*/ 133 h 188"/>
                <a:gd name="T50" fmla="*/ 175 w 192"/>
                <a:gd name="T51" fmla="*/ 140 h 188"/>
                <a:gd name="T52" fmla="*/ 172 w 192"/>
                <a:gd name="T53" fmla="*/ 160 h 188"/>
                <a:gd name="T54" fmla="*/ 170 w 192"/>
                <a:gd name="T55" fmla="*/ 164 h 188"/>
                <a:gd name="T56" fmla="*/ 160 w 192"/>
                <a:gd name="T57" fmla="*/ 180 h 188"/>
                <a:gd name="T58" fmla="*/ 71 w 192"/>
                <a:gd name="T59" fmla="*/ 177 h 188"/>
                <a:gd name="T60" fmla="*/ 61 w 192"/>
                <a:gd name="T61" fmla="*/ 102 h 188"/>
                <a:gd name="T62" fmla="*/ 73 w 192"/>
                <a:gd name="T63" fmla="*/ 102 h 188"/>
                <a:gd name="T64" fmla="*/ 90 w 192"/>
                <a:gd name="T65" fmla="*/ 81 h 188"/>
                <a:gd name="T66" fmla="*/ 103 w 192"/>
                <a:gd name="T67" fmla="*/ 60 h 188"/>
                <a:gd name="T68" fmla="*/ 133 w 192"/>
                <a:gd name="T69" fmla="*/ 10 h 188"/>
                <a:gd name="T70" fmla="*/ 145 w 192"/>
                <a:gd name="T71" fmla="*/ 35 h 188"/>
                <a:gd name="T72" fmla="*/ 131 w 192"/>
                <a:gd name="T73" fmla="*/ 77 h 188"/>
                <a:gd name="T74" fmla="*/ 165 w 192"/>
                <a:gd name="T75" fmla="*/ 81 h 188"/>
                <a:gd name="T76" fmla="*/ 179 w 192"/>
                <a:gd name="T77" fmla="*/ 10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88">
                  <a:moveTo>
                    <a:pt x="190" y="123"/>
                  </a:moveTo>
                  <a:cubicBezTo>
                    <a:pt x="190" y="117"/>
                    <a:pt x="189" y="113"/>
                    <a:pt x="187" y="110"/>
                  </a:cubicBezTo>
                  <a:cubicBezTo>
                    <a:pt x="189" y="107"/>
                    <a:pt x="191" y="103"/>
                    <a:pt x="192" y="97"/>
                  </a:cubicBezTo>
                  <a:cubicBezTo>
                    <a:pt x="192" y="79"/>
                    <a:pt x="175" y="73"/>
                    <a:pt x="166" y="72"/>
                  </a:cubicBezTo>
                  <a:cubicBezTo>
                    <a:pt x="137" y="72"/>
                    <a:pt x="137" y="72"/>
                    <a:pt x="137" y="72"/>
                  </a:cubicBezTo>
                  <a:cubicBezTo>
                    <a:pt x="137" y="72"/>
                    <a:pt x="137" y="72"/>
                    <a:pt x="137" y="72"/>
                  </a:cubicBezTo>
                  <a:cubicBezTo>
                    <a:pt x="136" y="70"/>
                    <a:pt x="138" y="67"/>
                    <a:pt x="138" y="67"/>
                  </a:cubicBezTo>
                  <a:cubicBezTo>
                    <a:pt x="138" y="67"/>
                    <a:pt x="138" y="67"/>
                    <a:pt x="138" y="67"/>
                  </a:cubicBezTo>
                  <a:cubicBezTo>
                    <a:pt x="138" y="67"/>
                    <a:pt x="147" y="56"/>
                    <a:pt x="153" y="38"/>
                  </a:cubicBezTo>
                  <a:cubicBezTo>
                    <a:pt x="160" y="18"/>
                    <a:pt x="143" y="4"/>
                    <a:pt x="142" y="3"/>
                  </a:cubicBezTo>
                  <a:cubicBezTo>
                    <a:pt x="141" y="2"/>
                    <a:pt x="141" y="2"/>
                    <a:pt x="141" y="2"/>
                  </a:cubicBezTo>
                  <a:cubicBezTo>
                    <a:pt x="140" y="2"/>
                    <a:pt x="134" y="0"/>
                    <a:pt x="128" y="3"/>
                  </a:cubicBezTo>
                  <a:cubicBezTo>
                    <a:pt x="124" y="6"/>
                    <a:pt x="122" y="11"/>
                    <a:pt x="121" y="18"/>
                  </a:cubicBezTo>
                  <a:cubicBezTo>
                    <a:pt x="119" y="35"/>
                    <a:pt x="105" y="49"/>
                    <a:pt x="98" y="54"/>
                  </a:cubicBezTo>
                  <a:cubicBezTo>
                    <a:pt x="97" y="55"/>
                    <a:pt x="96" y="55"/>
                    <a:pt x="96" y="56"/>
                  </a:cubicBezTo>
                  <a:cubicBezTo>
                    <a:pt x="91" y="60"/>
                    <a:pt x="86" y="70"/>
                    <a:pt x="83" y="78"/>
                  </a:cubicBezTo>
                  <a:cubicBezTo>
                    <a:pt x="80" y="83"/>
                    <a:pt x="74" y="91"/>
                    <a:pt x="70" y="94"/>
                  </a:cubicBezTo>
                  <a:cubicBezTo>
                    <a:pt x="68" y="94"/>
                    <a:pt x="64" y="94"/>
                    <a:pt x="61" y="94"/>
                  </a:cubicBezTo>
                  <a:cubicBezTo>
                    <a:pt x="59" y="90"/>
                    <a:pt x="56" y="86"/>
                    <a:pt x="52" y="86"/>
                  </a:cubicBezTo>
                  <a:cubicBezTo>
                    <a:pt x="9" y="86"/>
                    <a:pt x="9" y="86"/>
                    <a:pt x="9" y="86"/>
                  </a:cubicBezTo>
                  <a:cubicBezTo>
                    <a:pt x="4" y="86"/>
                    <a:pt x="0" y="90"/>
                    <a:pt x="0" y="95"/>
                  </a:cubicBezTo>
                  <a:cubicBezTo>
                    <a:pt x="0" y="179"/>
                    <a:pt x="0" y="179"/>
                    <a:pt x="0" y="179"/>
                  </a:cubicBezTo>
                  <a:cubicBezTo>
                    <a:pt x="0" y="184"/>
                    <a:pt x="4" y="188"/>
                    <a:pt x="9" y="188"/>
                  </a:cubicBezTo>
                  <a:cubicBezTo>
                    <a:pt x="52" y="188"/>
                    <a:pt x="52" y="188"/>
                    <a:pt x="52" y="188"/>
                  </a:cubicBezTo>
                  <a:cubicBezTo>
                    <a:pt x="56" y="188"/>
                    <a:pt x="60" y="185"/>
                    <a:pt x="61" y="181"/>
                  </a:cubicBezTo>
                  <a:cubicBezTo>
                    <a:pt x="62" y="180"/>
                    <a:pt x="64" y="179"/>
                    <a:pt x="65" y="179"/>
                  </a:cubicBezTo>
                  <a:cubicBezTo>
                    <a:pt x="66" y="180"/>
                    <a:pt x="68" y="185"/>
                    <a:pt x="75" y="188"/>
                  </a:cubicBezTo>
                  <a:cubicBezTo>
                    <a:pt x="75" y="188"/>
                    <a:pt x="75" y="188"/>
                    <a:pt x="75" y="188"/>
                  </a:cubicBezTo>
                  <a:cubicBezTo>
                    <a:pt x="76" y="188"/>
                    <a:pt x="76" y="188"/>
                    <a:pt x="76" y="188"/>
                  </a:cubicBezTo>
                  <a:cubicBezTo>
                    <a:pt x="77" y="188"/>
                    <a:pt x="105" y="188"/>
                    <a:pt x="131" y="188"/>
                  </a:cubicBezTo>
                  <a:cubicBezTo>
                    <a:pt x="144" y="188"/>
                    <a:pt x="156" y="188"/>
                    <a:pt x="160" y="188"/>
                  </a:cubicBezTo>
                  <a:cubicBezTo>
                    <a:pt x="169" y="188"/>
                    <a:pt x="173" y="184"/>
                    <a:pt x="175" y="181"/>
                  </a:cubicBezTo>
                  <a:cubicBezTo>
                    <a:pt x="179" y="175"/>
                    <a:pt x="180" y="168"/>
                    <a:pt x="179" y="164"/>
                  </a:cubicBezTo>
                  <a:cubicBezTo>
                    <a:pt x="184" y="159"/>
                    <a:pt x="185" y="150"/>
                    <a:pt x="185" y="146"/>
                  </a:cubicBezTo>
                  <a:cubicBezTo>
                    <a:pt x="185" y="143"/>
                    <a:pt x="184" y="141"/>
                    <a:pt x="183" y="138"/>
                  </a:cubicBezTo>
                  <a:cubicBezTo>
                    <a:pt x="186" y="135"/>
                    <a:pt x="189" y="130"/>
                    <a:pt x="190" y="123"/>
                  </a:cubicBezTo>
                  <a:close/>
                  <a:moveTo>
                    <a:pt x="53" y="179"/>
                  </a:moveTo>
                  <a:cubicBezTo>
                    <a:pt x="53" y="179"/>
                    <a:pt x="52" y="180"/>
                    <a:pt x="52" y="180"/>
                  </a:cubicBezTo>
                  <a:cubicBezTo>
                    <a:pt x="9" y="180"/>
                    <a:pt x="9" y="180"/>
                    <a:pt x="9" y="180"/>
                  </a:cubicBezTo>
                  <a:cubicBezTo>
                    <a:pt x="8" y="180"/>
                    <a:pt x="8" y="179"/>
                    <a:pt x="8" y="179"/>
                  </a:cubicBezTo>
                  <a:cubicBezTo>
                    <a:pt x="8" y="95"/>
                    <a:pt x="8" y="95"/>
                    <a:pt x="8" y="95"/>
                  </a:cubicBezTo>
                  <a:cubicBezTo>
                    <a:pt x="8" y="94"/>
                    <a:pt x="8" y="94"/>
                    <a:pt x="9" y="94"/>
                  </a:cubicBezTo>
                  <a:cubicBezTo>
                    <a:pt x="52" y="94"/>
                    <a:pt x="52" y="94"/>
                    <a:pt x="52" y="94"/>
                  </a:cubicBezTo>
                  <a:cubicBezTo>
                    <a:pt x="52" y="94"/>
                    <a:pt x="53" y="94"/>
                    <a:pt x="53" y="95"/>
                  </a:cubicBezTo>
                  <a:lnTo>
                    <a:pt x="53" y="179"/>
                  </a:lnTo>
                  <a:close/>
                  <a:moveTo>
                    <a:pt x="179" y="106"/>
                  </a:moveTo>
                  <a:cubicBezTo>
                    <a:pt x="175" y="109"/>
                    <a:pt x="175" y="109"/>
                    <a:pt x="175" y="109"/>
                  </a:cubicBezTo>
                  <a:cubicBezTo>
                    <a:pt x="179" y="113"/>
                    <a:pt x="179" y="113"/>
                    <a:pt x="179" y="113"/>
                  </a:cubicBezTo>
                  <a:cubicBezTo>
                    <a:pt x="179" y="113"/>
                    <a:pt x="182" y="116"/>
                    <a:pt x="182" y="122"/>
                  </a:cubicBezTo>
                  <a:cubicBezTo>
                    <a:pt x="181" y="130"/>
                    <a:pt x="176" y="133"/>
                    <a:pt x="176" y="133"/>
                  </a:cubicBezTo>
                  <a:cubicBezTo>
                    <a:pt x="170" y="136"/>
                    <a:pt x="170" y="136"/>
                    <a:pt x="170" y="136"/>
                  </a:cubicBezTo>
                  <a:cubicBezTo>
                    <a:pt x="175" y="140"/>
                    <a:pt x="175" y="140"/>
                    <a:pt x="175" y="140"/>
                  </a:cubicBezTo>
                  <a:cubicBezTo>
                    <a:pt x="175" y="140"/>
                    <a:pt x="177" y="143"/>
                    <a:pt x="177" y="147"/>
                  </a:cubicBezTo>
                  <a:cubicBezTo>
                    <a:pt x="177" y="150"/>
                    <a:pt x="175" y="157"/>
                    <a:pt x="172" y="160"/>
                  </a:cubicBezTo>
                  <a:cubicBezTo>
                    <a:pt x="167" y="161"/>
                    <a:pt x="167" y="161"/>
                    <a:pt x="167" y="161"/>
                  </a:cubicBezTo>
                  <a:cubicBezTo>
                    <a:pt x="170" y="164"/>
                    <a:pt x="170" y="164"/>
                    <a:pt x="170" y="164"/>
                  </a:cubicBezTo>
                  <a:cubicBezTo>
                    <a:pt x="171" y="167"/>
                    <a:pt x="171" y="172"/>
                    <a:pt x="169" y="176"/>
                  </a:cubicBezTo>
                  <a:cubicBezTo>
                    <a:pt x="167" y="179"/>
                    <a:pt x="164" y="180"/>
                    <a:pt x="160" y="180"/>
                  </a:cubicBezTo>
                  <a:cubicBezTo>
                    <a:pt x="147" y="180"/>
                    <a:pt x="85" y="180"/>
                    <a:pt x="77" y="180"/>
                  </a:cubicBezTo>
                  <a:cubicBezTo>
                    <a:pt x="74" y="179"/>
                    <a:pt x="72" y="177"/>
                    <a:pt x="71" y="177"/>
                  </a:cubicBezTo>
                  <a:cubicBezTo>
                    <a:pt x="70" y="175"/>
                    <a:pt x="68" y="171"/>
                    <a:pt x="61" y="171"/>
                  </a:cubicBezTo>
                  <a:cubicBezTo>
                    <a:pt x="61" y="102"/>
                    <a:pt x="61" y="102"/>
                    <a:pt x="61" y="102"/>
                  </a:cubicBezTo>
                  <a:cubicBezTo>
                    <a:pt x="65" y="102"/>
                    <a:pt x="72" y="102"/>
                    <a:pt x="72" y="102"/>
                  </a:cubicBezTo>
                  <a:cubicBezTo>
                    <a:pt x="73" y="102"/>
                    <a:pt x="73" y="102"/>
                    <a:pt x="73" y="102"/>
                  </a:cubicBezTo>
                  <a:cubicBezTo>
                    <a:pt x="75" y="101"/>
                    <a:pt x="75" y="101"/>
                    <a:pt x="75" y="101"/>
                  </a:cubicBezTo>
                  <a:cubicBezTo>
                    <a:pt x="75" y="100"/>
                    <a:pt x="86" y="90"/>
                    <a:pt x="90" y="81"/>
                  </a:cubicBezTo>
                  <a:cubicBezTo>
                    <a:pt x="94" y="74"/>
                    <a:pt x="98" y="65"/>
                    <a:pt x="101" y="62"/>
                  </a:cubicBezTo>
                  <a:cubicBezTo>
                    <a:pt x="102" y="61"/>
                    <a:pt x="102" y="61"/>
                    <a:pt x="103" y="60"/>
                  </a:cubicBezTo>
                  <a:cubicBezTo>
                    <a:pt x="110" y="55"/>
                    <a:pt x="126" y="39"/>
                    <a:pt x="129" y="19"/>
                  </a:cubicBezTo>
                  <a:cubicBezTo>
                    <a:pt x="129" y="14"/>
                    <a:pt x="131" y="11"/>
                    <a:pt x="133" y="10"/>
                  </a:cubicBezTo>
                  <a:cubicBezTo>
                    <a:pt x="134" y="9"/>
                    <a:pt x="136" y="10"/>
                    <a:pt x="137" y="10"/>
                  </a:cubicBezTo>
                  <a:cubicBezTo>
                    <a:pt x="140" y="12"/>
                    <a:pt x="150" y="22"/>
                    <a:pt x="145" y="35"/>
                  </a:cubicBezTo>
                  <a:cubicBezTo>
                    <a:pt x="140" y="52"/>
                    <a:pt x="131" y="62"/>
                    <a:pt x="131" y="62"/>
                  </a:cubicBezTo>
                  <a:cubicBezTo>
                    <a:pt x="129" y="65"/>
                    <a:pt x="127" y="72"/>
                    <a:pt x="131" y="77"/>
                  </a:cubicBezTo>
                  <a:cubicBezTo>
                    <a:pt x="132" y="80"/>
                    <a:pt x="135" y="81"/>
                    <a:pt x="138" y="81"/>
                  </a:cubicBezTo>
                  <a:cubicBezTo>
                    <a:pt x="165" y="81"/>
                    <a:pt x="165" y="81"/>
                    <a:pt x="165" y="81"/>
                  </a:cubicBezTo>
                  <a:cubicBezTo>
                    <a:pt x="166" y="81"/>
                    <a:pt x="184" y="82"/>
                    <a:pt x="183" y="96"/>
                  </a:cubicBezTo>
                  <a:cubicBezTo>
                    <a:pt x="183" y="103"/>
                    <a:pt x="179" y="106"/>
                    <a:pt x="179" y="106"/>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grpSp>
      <p:sp>
        <p:nvSpPr>
          <p:cNvPr id="58" name="平行四边形 57"/>
          <p:cNvSpPr/>
          <p:nvPr/>
        </p:nvSpPr>
        <p:spPr>
          <a:xfrm>
            <a:off x="5065914" y="-12272"/>
            <a:ext cx="7152197" cy="6876581"/>
          </a:xfrm>
          <a:prstGeom prst="parallelogram">
            <a:avLst>
              <a:gd name="adj" fmla="val 57289"/>
            </a:avLst>
          </a:prstGeom>
          <a:solidFill>
            <a:srgbClr val="22252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57" name="TextBox 21"/>
          <p:cNvSpPr txBox="1"/>
          <p:nvPr/>
        </p:nvSpPr>
        <p:spPr>
          <a:xfrm>
            <a:off x="7632171" y="2859087"/>
            <a:ext cx="2733163" cy="1197700"/>
          </a:xfrm>
          <a:prstGeom prst="rect">
            <a:avLst/>
          </a:prstGeom>
          <a:noFill/>
        </p:spPr>
        <p:txBody>
          <a:bodyPr wrap="square" lIns="0" tIns="0" rIns="0" bIns="0" rtlCol="0">
            <a:spAutoFit/>
          </a:bodyPr>
          <a:lstStyle/>
          <a:p>
            <a:pPr>
              <a:lnSpc>
                <a:spcPct val="150000"/>
              </a:lnSpc>
            </a:pPr>
            <a:r>
              <a:rPr lang="en-US" altLang="zh-CN" dirty="0">
                <a:solidFill>
                  <a:schemeClr val="bg1"/>
                </a:solidFill>
                <a:latin typeface="思源黑体" panose="020B0500000000000000" pitchFamily="34" charset="-122"/>
                <a:ea typeface="思源黑体" panose="020B0500000000000000" pitchFamily="34" charset="-122"/>
              </a:rPr>
              <a:t>YOUR MARKETING PLAN FOR TECHNOLOGY PRODUCTS</a:t>
            </a:r>
          </a:p>
        </p:txBody>
      </p:sp>
      <p:grpSp>
        <p:nvGrpSpPr>
          <p:cNvPr id="32" name="组合 31"/>
          <p:cNvGrpSpPr/>
          <p:nvPr/>
        </p:nvGrpSpPr>
        <p:grpSpPr>
          <a:xfrm>
            <a:off x="727987" y="509031"/>
            <a:ext cx="3189637" cy="640990"/>
            <a:chOff x="947634" y="309304"/>
            <a:chExt cx="2392228" cy="480743"/>
          </a:xfrm>
        </p:grpSpPr>
        <p:sp>
          <p:nvSpPr>
            <p:cNvPr id="33"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56" name="文本框 55"/>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推广计划</a:t>
              </a:r>
            </a:p>
          </p:txBody>
        </p:sp>
      </p:grpSp>
    </p:spTree>
    <p:extLst>
      <p:ext uri="{BB962C8B-B14F-4D97-AF65-F5344CB8AC3E}">
        <p14:creationId xmlns:p14="http://schemas.microsoft.com/office/powerpoint/2010/main" val="30018064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1+#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1+#ppt_w/2"/>
                                          </p:val>
                                        </p:tav>
                                        <p:tav tm="100000">
                                          <p:val>
                                            <p:strVal val="#ppt_x"/>
                                          </p:val>
                                        </p:tav>
                                      </p:tavLst>
                                    </p:anim>
                                    <p:anim calcmode="lin" valueType="num">
                                      <p:cBhvr additive="base">
                                        <p:cTn id="22" dur="500" fill="hold"/>
                                        <p:tgtEl>
                                          <p:spTgt spid="34"/>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500" fill="hold"/>
                                        <p:tgtEl>
                                          <p:spTgt spid="43"/>
                                        </p:tgtEl>
                                        <p:attrNameLst>
                                          <p:attrName>ppt_x</p:attrName>
                                        </p:attrNameLst>
                                      </p:cBhvr>
                                      <p:tavLst>
                                        <p:tav tm="0">
                                          <p:val>
                                            <p:strVal val="1+#ppt_w/2"/>
                                          </p:val>
                                        </p:tav>
                                        <p:tav tm="100000">
                                          <p:val>
                                            <p:strVal val="#ppt_x"/>
                                          </p:val>
                                        </p:tav>
                                      </p:tavLst>
                                    </p:anim>
                                    <p:anim calcmode="lin" valueType="num">
                                      <p:cBhvr additive="base">
                                        <p:cTn id="27" dur="500" fill="hold"/>
                                        <p:tgtEl>
                                          <p:spTgt spid="4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1+#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randombar(horizontal)">
                                      <p:cBhvr>
                                        <p:cTn id="3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8" grpId="0" animBg="1"/>
      <p:bldP spid="5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004077"/>
            <a:ext cx="12192000" cy="85953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6" name="组合 5"/>
          <p:cNvGrpSpPr/>
          <p:nvPr/>
        </p:nvGrpSpPr>
        <p:grpSpPr>
          <a:xfrm>
            <a:off x="3603110" y="2449529"/>
            <a:ext cx="1732101" cy="3554547"/>
            <a:chOff x="2841758" y="1831573"/>
            <a:chExt cx="1449372" cy="2974340"/>
          </a:xfrm>
          <a:effectLst>
            <a:outerShdw blurRad="254000" dist="63500" dir="2700000" algn="tl" rotWithShape="0">
              <a:prstClr val="black">
                <a:alpha val="30000"/>
              </a:prstClr>
            </a:outerShdw>
          </a:effectLst>
        </p:grpSpPr>
        <p:pic>
          <p:nvPicPr>
            <p:cNvPr id="8"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1758" y="1831573"/>
              <a:ext cx="1449372" cy="2974340"/>
            </a:xfrm>
            <a:prstGeom prst="rect">
              <a:avLst/>
            </a:prstGeom>
          </p:spPr>
        </p:pic>
        <p:pic>
          <p:nvPicPr>
            <p:cNvPr id="13" name="图片占位符 7"/>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939339" y="2184871"/>
              <a:ext cx="1254213" cy="1849060"/>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7" name="组合 6"/>
          <p:cNvGrpSpPr/>
          <p:nvPr/>
        </p:nvGrpSpPr>
        <p:grpSpPr>
          <a:xfrm>
            <a:off x="6894142" y="2449529"/>
            <a:ext cx="1732101" cy="3554547"/>
            <a:chOff x="4852869" y="1831573"/>
            <a:chExt cx="1449372" cy="2974340"/>
          </a:xfrm>
          <a:effectLst>
            <a:outerShdw blurRad="254000" dist="63500" dir="2700000" algn="tl" rotWithShape="0">
              <a:prstClr val="black">
                <a:alpha val="30000"/>
              </a:prstClr>
            </a:outerShdw>
          </a:effectLst>
        </p:grpSpPr>
        <p:pic>
          <p:nvPicPr>
            <p:cNvPr id="9"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2869" y="1831573"/>
              <a:ext cx="1449372" cy="2974340"/>
            </a:xfrm>
            <a:prstGeom prst="rect">
              <a:avLst/>
            </a:prstGeom>
          </p:spPr>
        </p:pic>
        <p:pic>
          <p:nvPicPr>
            <p:cNvPr id="14" name="图片占位符 6"/>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950449" y="2184872"/>
              <a:ext cx="1254213" cy="1907149"/>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5" name="组合 4"/>
          <p:cNvGrpSpPr/>
          <p:nvPr/>
        </p:nvGrpSpPr>
        <p:grpSpPr>
          <a:xfrm>
            <a:off x="5150759" y="2104030"/>
            <a:ext cx="1992435" cy="4088791"/>
            <a:chOff x="3738395" y="1514715"/>
            <a:chExt cx="1667211" cy="3421380"/>
          </a:xfrm>
          <a:effectLst>
            <a:outerShdw blurRad="254000" dist="63500" dir="2700000" algn="tl" rotWithShape="0">
              <a:prstClr val="black">
                <a:alpha val="30000"/>
              </a:prstClr>
            </a:outerShdw>
          </a:effectLst>
        </p:grpSpPr>
        <p:pic>
          <p:nvPicPr>
            <p:cNvPr id="15" name="Picture 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8395" y="1514715"/>
              <a:ext cx="1667211" cy="3421380"/>
            </a:xfrm>
            <a:prstGeom prst="rect">
              <a:avLst/>
            </a:prstGeom>
          </p:spPr>
        </p:pic>
        <p:pic>
          <p:nvPicPr>
            <p:cNvPr id="16" name="图片占位符 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850641" y="1921114"/>
              <a:ext cx="1442720" cy="2112817"/>
            </a:xfrm>
            <a:custGeom>
              <a:avLst/>
              <a:gdLst>
                <a:gd name="connsiteX0" fmla="*/ 0 w 1923627"/>
                <a:gd name="connsiteY0" fmla="*/ 0 h 3413760"/>
                <a:gd name="connsiteX1" fmla="*/ 1923627 w 1923627"/>
                <a:gd name="connsiteY1" fmla="*/ 0 h 3413760"/>
                <a:gd name="connsiteX2" fmla="*/ 1923627 w 1923627"/>
                <a:gd name="connsiteY2" fmla="*/ 3413760 h 3413760"/>
                <a:gd name="connsiteX3" fmla="*/ 0 w 1923627"/>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1923627" h="3413760">
                  <a:moveTo>
                    <a:pt x="0" y="0"/>
                  </a:moveTo>
                  <a:lnTo>
                    <a:pt x="1923627" y="0"/>
                  </a:lnTo>
                  <a:lnTo>
                    <a:pt x="1923627" y="3413760"/>
                  </a:lnTo>
                  <a:lnTo>
                    <a:pt x="0" y="3413760"/>
                  </a:lnTo>
                  <a:close/>
                </a:path>
              </a:pathLst>
            </a:custGeom>
          </p:spPr>
        </p:pic>
      </p:grpSp>
      <p:sp>
        <p:nvSpPr>
          <p:cNvPr id="4" name="矩形 3"/>
          <p:cNvSpPr/>
          <p:nvPr/>
        </p:nvSpPr>
        <p:spPr>
          <a:xfrm>
            <a:off x="2820793" y="5241752"/>
            <a:ext cx="6567252" cy="1621859"/>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20" name="组合 19"/>
          <p:cNvGrpSpPr/>
          <p:nvPr/>
        </p:nvGrpSpPr>
        <p:grpSpPr>
          <a:xfrm>
            <a:off x="921229" y="2386729"/>
            <a:ext cx="2082980" cy="1838212"/>
            <a:chOff x="837608" y="2035522"/>
            <a:chExt cx="2082980" cy="1838213"/>
          </a:xfrm>
        </p:grpSpPr>
        <p:sp>
          <p:nvSpPr>
            <p:cNvPr id="18" name="TextBox 21"/>
            <p:cNvSpPr txBox="1"/>
            <p:nvPr/>
          </p:nvSpPr>
          <p:spPr>
            <a:xfrm>
              <a:off x="837608" y="2540357"/>
              <a:ext cx="2082980" cy="1333378"/>
            </a:xfrm>
            <a:prstGeom prst="rect">
              <a:avLst/>
            </a:prstGeom>
            <a:noFill/>
          </p:spPr>
          <p:txBody>
            <a:bodyPr wrap="square" lIns="0" tIns="0" rIns="0" bIns="0" rtlCol="0">
              <a:spAutoFit/>
            </a:bodyPr>
            <a:lstStyle/>
            <a:p>
              <a:pPr algn="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您的内容打在这里，或者通过复制您的文本后，在此框中选择粘贴并选择只保留文字。您的内容打在这里您的内容打在或者通过</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9" name="Subtitle 2">
              <a:extLst>
                <a:ext uri="{FF2B5EF4-FFF2-40B4-BE49-F238E27FC236}">
                  <a16:creationId xmlns:a16="http://schemas.microsoft.com/office/drawing/2014/main" xmlns="" id="{360062CF-4239-4286-B703-132EC1F0E32B}"/>
                </a:ext>
              </a:extLst>
            </p:cNvPr>
            <p:cNvSpPr txBox="1">
              <a:spLocks/>
            </p:cNvSpPr>
            <p:nvPr/>
          </p:nvSpPr>
          <p:spPr>
            <a:xfrm>
              <a:off x="1026480" y="2035522"/>
              <a:ext cx="1890039" cy="414007"/>
            </a:xfrm>
            <a:prstGeom prst="rect">
              <a:avLst/>
            </a:prstGeom>
            <a:solidFill>
              <a:srgbClr val="22252A"/>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自媒体网络推广</a:t>
              </a:r>
              <a:endParaRPr lang="id-ID"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21" name="组合 20"/>
          <p:cNvGrpSpPr/>
          <p:nvPr/>
        </p:nvGrpSpPr>
        <p:grpSpPr>
          <a:xfrm>
            <a:off x="9182029" y="2417541"/>
            <a:ext cx="2100072" cy="1838212"/>
            <a:chOff x="626546" y="2035522"/>
            <a:chExt cx="2100072" cy="1838213"/>
          </a:xfrm>
        </p:grpSpPr>
        <p:sp>
          <p:nvSpPr>
            <p:cNvPr id="22" name="TextBox 21"/>
            <p:cNvSpPr txBox="1"/>
            <p:nvPr/>
          </p:nvSpPr>
          <p:spPr>
            <a:xfrm>
              <a:off x="643638" y="2540357"/>
              <a:ext cx="2082980" cy="1333378"/>
            </a:xfrm>
            <a:prstGeom prst="rect">
              <a:avLst/>
            </a:prstGeom>
            <a:noFill/>
          </p:spPr>
          <p:txBody>
            <a:bodyPr wrap="square" lIns="0" tIns="0" rIns="0" bIns="0" rtlCol="0">
              <a:spAutoFit/>
            </a:bodyPr>
            <a:lstStyle/>
            <a:p>
              <a:pP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您的内容打在这里，或者通过复制您的文本后，在此框中选择粘贴并选择只保留文字。您的内容打在这里您的内容打在或者通过</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626546" y="2035522"/>
              <a:ext cx="1829850" cy="414007"/>
            </a:xfrm>
            <a:prstGeom prst="rect">
              <a:avLst/>
            </a:prstGeom>
            <a:solidFill>
              <a:srgbClr val="22252A"/>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朋友圈互动推广</a:t>
              </a:r>
              <a:endParaRPr lang="id-ID"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sp>
        <p:nvSpPr>
          <p:cNvPr id="24" name="Subtitle 2">
            <a:extLst>
              <a:ext uri="{FF2B5EF4-FFF2-40B4-BE49-F238E27FC236}">
                <a16:creationId xmlns:a16="http://schemas.microsoft.com/office/drawing/2014/main" xmlns="" id="{360062CF-4239-4286-B703-132EC1F0E32B}"/>
              </a:ext>
            </a:extLst>
          </p:cNvPr>
          <p:cNvSpPr txBox="1">
            <a:spLocks/>
          </p:cNvSpPr>
          <p:nvPr/>
        </p:nvSpPr>
        <p:spPr>
          <a:xfrm>
            <a:off x="3802377" y="5520028"/>
            <a:ext cx="4604084" cy="48928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dirty="0">
                <a:solidFill>
                  <a:schemeClr val="bg1"/>
                </a:solidFill>
                <a:latin typeface="思源黑体" panose="020B0500000000000000" pitchFamily="34" charset="-122"/>
                <a:ea typeface="思源黑体" panose="020B0500000000000000" pitchFamily="34" charset="-122"/>
                <a:cs typeface="Lato" panose="020F0502020204030203" pitchFamily="34" charset="0"/>
              </a:rPr>
              <a:t>网络营销计划方案</a:t>
            </a:r>
            <a:endParaRPr lang="id-ID"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sp>
        <p:nvSpPr>
          <p:cNvPr id="25" name="Subtitle 2">
            <a:extLst>
              <a:ext uri="{FF2B5EF4-FFF2-40B4-BE49-F238E27FC236}">
                <a16:creationId xmlns:a16="http://schemas.microsoft.com/office/drawing/2014/main" xmlns="" id="{06331D2D-8D73-4B13-9708-0E24F960723A}"/>
              </a:ext>
            </a:extLst>
          </p:cNvPr>
          <p:cNvSpPr txBox="1">
            <a:spLocks/>
          </p:cNvSpPr>
          <p:nvPr/>
        </p:nvSpPr>
        <p:spPr>
          <a:xfrm>
            <a:off x="3934723" y="5997280"/>
            <a:ext cx="4339391" cy="35229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dirty="0">
                <a:solidFill>
                  <a:schemeClr val="bg1"/>
                </a:solidFill>
                <a:latin typeface="思源黑体" panose="020B0500000000000000" pitchFamily="34" charset="-122"/>
                <a:ea typeface="思源黑体" panose="020B0500000000000000" pitchFamily="34" charset="-122"/>
                <a:cs typeface="Lato Light" panose="020F0502020204030203" pitchFamily="34" charset="0"/>
              </a:rPr>
              <a:t>YOUR TECHNOLOGY PRODUCTS</a:t>
            </a:r>
            <a:endParaRPr lang="id-ID" sz="1800" dirty="0">
              <a:solidFill>
                <a:schemeClr val="bg1"/>
              </a:solidFill>
              <a:latin typeface="思源黑体" panose="020B0500000000000000" pitchFamily="34" charset="-122"/>
              <a:ea typeface="思源黑体" panose="020B0500000000000000" pitchFamily="34" charset="-122"/>
              <a:cs typeface="Lato Light" panose="020F0502020204030203" pitchFamily="34" charset="0"/>
            </a:endParaRPr>
          </a:p>
        </p:txBody>
      </p:sp>
      <p:grpSp>
        <p:nvGrpSpPr>
          <p:cNvPr id="27" name="组合 26"/>
          <p:cNvGrpSpPr/>
          <p:nvPr/>
        </p:nvGrpSpPr>
        <p:grpSpPr>
          <a:xfrm>
            <a:off x="727987" y="509031"/>
            <a:ext cx="3189637" cy="640990"/>
            <a:chOff x="947634" y="309304"/>
            <a:chExt cx="2392228" cy="480743"/>
          </a:xfrm>
        </p:grpSpPr>
        <p:sp>
          <p:nvSpPr>
            <p:cNvPr id="28"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29" name="文本框 28"/>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销售计划</a:t>
              </a:r>
            </a:p>
          </p:txBody>
        </p:sp>
      </p:grpSp>
    </p:spTree>
    <p:extLst>
      <p:ext uri="{BB962C8B-B14F-4D97-AF65-F5344CB8AC3E}">
        <p14:creationId xmlns:p14="http://schemas.microsoft.com/office/powerpoint/2010/main" val="2329896949"/>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grpId="0" nodeType="withEffect" p14:presetBounceEnd="40000">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14:bounceEnd="40000">
                                          <p:cBhvr additive="base">
                                            <p:cTn id="1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16" presetClass="entr" presetSubtype="21"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2" presetClass="entr" presetSubtype="4" fill="hold"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0-#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16" presetClass="entr" presetSubtype="21"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2" presetClass="entr" presetSubtype="4" fill="hold"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0-#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49636" y="2706816"/>
            <a:ext cx="4353797" cy="4168323"/>
            <a:chOff x="3513680" y="1931126"/>
            <a:chExt cx="5164640" cy="4944623"/>
          </a:xfrm>
        </p:grpSpPr>
        <p:pic>
          <p:nvPicPr>
            <p:cNvPr id="6" name="Picture 2" descr="E:\lizzy\PPT-by lizzy\自制PNG\iphone5-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513680" y="1931126"/>
              <a:ext cx="5164640" cy="4926874"/>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4405360" y="3112168"/>
              <a:ext cx="3276704" cy="376358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Arial" panose="020F0502020204030204"/>
                <a:ea typeface="Microsoft YaHei"/>
              </a:endParaRPr>
            </a:p>
          </p:txBody>
        </p:sp>
      </p:grpSp>
      <p:grpSp>
        <p:nvGrpSpPr>
          <p:cNvPr id="8" name="组合 7"/>
          <p:cNvGrpSpPr/>
          <p:nvPr/>
        </p:nvGrpSpPr>
        <p:grpSpPr>
          <a:xfrm>
            <a:off x="3847515" y="3400736"/>
            <a:ext cx="1101784" cy="1101784"/>
            <a:chOff x="3427660" y="3452388"/>
            <a:chExt cx="1484148" cy="1484148"/>
          </a:xfrm>
          <a:effectLst>
            <a:outerShdw blurRad="254000" dist="63500" dir="2700000" algn="tl" rotWithShape="0">
              <a:prstClr val="black">
                <a:alpha val="30000"/>
              </a:prstClr>
            </a:outerShdw>
          </a:effectLst>
        </p:grpSpPr>
        <p:sp>
          <p:nvSpPr>
            <p:cNvPr id="12" name="椭圆 11"/>
            <p:cNvSpPr/>
            <p:nvPr/>
          </p:nvSpPr>
          <p:spPr>
            <a:xfrm>
              <a:off x="3427660" y="3452388"/>
              <a:ext cx="1484148" cy="148414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schemeClr val="tx1"/>
                </a:solidFill>
                <a:latin typeface="Arial" panose="020F0502020204030204"/>
                <a:ea typeface="Microsoft YaHei"/>
              </a:endParaRPr>
            </a:p>
          </p:txBody>
        </p:sp>
        <p:grpSp>
          <p:nvGrpSpPr>
            <p:cNvPr id="13" name="组合 12"/>
            <p:cNvGrpSpPr>
              <a:grpSpLocks noChangeAspect="1"/>
            </p:cNvGrpSpPr>
            <p:nvPr/>
          </p:nvGrpSpPr>
          <p:grpSpPr>
            <a:xfrm>
              <a:off x="3809886" y="3874477"/>
              <a:ext cx="719696" cy="551771"/>
              <a:chOff x="5611813" y="1835150"/>
              <a:chExt cx="285750" cy="219076"/>
            </a:xfrm>
            <a:solidFill>
              <a:schemeClr val="bg1"/>
            </a:solidFill>
          </p:grpSpPr>
          <p:sp>
            <p:nvSpPr>
              <p:cNvPr id="14" name="Freeform 57"/>
              <p:cNvSpPr>
                <a:spLocks/>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a:solidFill>
                    <a:prstClr val="black"/>
                  </a:solidFill>
                  <a:latin typeface="Arial" panose="020F0502020204030204"/>
                  <a:ea typeface="Microsoft YaHei"/>
                </a:endParaRPr>
              </a:p>
            </p:txBody>
          </p:sp>
          <p:sp>
            <p:nvSpPr>
              <p:cNvPr id="15" name="Rectangle 58"/>
              <p:cNvSpPr>
                <a:spLocks noChangeArrowheads="1"/>
              </p:cNvSpPr>
              <p:nvPr/>
            </p:nvSpPr>
            <p:spPr bwMode="auto">
              <a:xfrm>
                <a:off x="5648326" y="1884363"/>
                <a:ext cx="41275" cy="139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a:solidFill>
                    <a:prstClr val="black"/>
                  </a:solidFill>
                  <a:latin typeface="Arial" panose="020F0502020204030204"/>
                  <a:ea typeface="Microsoft YaHei"/>
                </a:endParaRPr>
              </a:p>
            </p:txBody>
          </p:sp>
          <p:sp>
            <p:nvSpPr>
              <p:cNvPr id="16" name="Rectangle 59"/>
              <p:cNvSpPr>
                <a:spLocks noChangeArrowheads="1"/>
              </p:cNvSpPr>
              <p:nvPr/>
            </p:nvSpPr>
            <p:spPr bwMode="auto">
              <a:xfrm>
                <a:off x="5708651" y="1835150"/>
                <a:ext cx="41275" cy="1889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a:solidFill>
                    <a:prstClr val="black"/>
                  </a:solidFill>
                  <a:latin typeface="Arial" panose="020F0502020204030204"/>
                  <a:ea typeface="Microsoft YaHei"/>
                </a:endParaRPr>
              </a:p>
            </p:txBody>
          </p:sp>
          <p:sp>
            <p:nvSpPr>
              <p:cNvPr id="17" name="Rectangle 60"/>
              <p:cNvSpPr>
                <a:spLocks noChangeArrowheads="1"/>
              </p:cNvSpPr>
              <p:nvPr/>
            </p:nvSpPr>
            <p:spPr bwMode="auto">
              <a:xfrm>
                <a:off x="5768976" y="1895475"/>
                <a:ext cx="41275" cy="1285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a:solidFill>
                    <a:prstClr val="black"/>
                  </a:solidFill>
                  <a:latin typeface="Arial" panose="020F0502020204030204"/>
                  <a:ea typeface="Microsoft YaHei"/>
                </a:endParaRPr>
              </a:p>
            </p:txBody>
          </p:sp>
          <p:sp>
            <p:nvSpPr>
              <p:cNvPr id="18" name="Rectangle 61"/>
              <p:cNvSpPr>
                <a:spLocks noChangeArrowheads="1"/>
              </p:cNvSpPr>
              <p:nvPr/>
            </p:nvSpPr>
            <p:spPr bwMode="auto">
              <a:xfrm>
                <a:off x="5829301" y="1936750"/>
                <a:ext cx="41275" cy="87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a:solidFill>
                    <a:prstClr val="black"/>
                  </a:solidFill>
                  <a:latin typeface="Arial" panose="020F0502020204030204"/>
                  <a:ea typeface="Microsoft YaHei"/>
                </a:endParaRPr>
              </a:p>
            </p:txBody>
          </p:sp>
        </p:grpSp>
      </p:grpSp>
      <p:grpSp>
        <p:nvGrpSpPr>
          <p:cNvPr id="19" name="组合 18"/>
          <p:cNvGrpSpPr/>
          <p:nvPr/>
        </p:nvGrpSpPr>
        <p:grpSpPr>
          <a:xfrm>
            <a:off x="6963488" y="4630408"/>
            <a:ext cx="1101784" cy="1101784"/>
            <a:chOff x="7270150" y="4604902"/>
            <a:chExt cx="1484148" cy="1484148"/>
          </a:xfrm>
          <a:effectLst>
            <a:outerShdw blurRad="254000" dist="63500" dir="2700000" algn="tl" rotWithShape="0">
              <a:prstClr val="black">
                <a:alpha val="30000"/>
              </a:prstClr>
            </a:outerShdw>
          </a:effectLst>
        </p:grpSpPr>
        <p:sp>
          <p:nvSpPr>
            <p:cNvPr id="20" name="椭圆 19"/>
            <p:cNvSpPr/>
            <p:nvPr/>
          </p:nvSpPr>
          <p:spPr>
            <a:xfrm>
              <a:off x="7270150" y="4604902"/>
              <a:ext cx="1484148" cy="148414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schemeClr val="tx1"/>
                </a:solidFill>
                <a:latin typeface="Arial" panose="020F0502020204030204"/>
                <a:ea typeface="Microsoft YaHei"/>
              </a:endParaRPr>
            </a:p>
          </p:txBody>
        </p:sp>
        <p:sp>
          <p:nvSpPr>
            <p:cNvPr id="21" name="椭圆形标注 20"/>
            <p:cNvSpPr/>
            <p:nvPr/>
          </p:nvSpPr>
          <p:spPr>
            <a:xfrm>
              <a:off x="7640426" y="5076976"/>
              <a:ext cx="743596" cy="540000"/>
            </a:xfrm>
            <a:prstGeom prst="wedgeEllipseCallout">
              <a:avLst>
                <a:gd name="adj1" fmla="val -38188"/>
                <a:gd name="adj2" fmla="val 618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Arial" panose="020F0502020204030204"/>
                <a:ea typeface="Microsoft YaHei"/>
              </a:endParaRPr>
            </a:p>
          </p:txBody>
        </p:sp>
      </p:grpSp>
      <p:grpSp>
        <p:nvGrpSpPr>
          <p:cNvPr id="22" name="组合 21"/>
          <p:cNvGrpSpPr/>
          <p:nvPr/>
        </p:nvGrpSpPr>
        <p:grpSpPr>
          <a:xfrm>
            <a:off x="6863681" y="2298952"/>
            <a:ext cx="1101784" cy="1101784"/>
            <a:chOff x="7270150" y="1939337"/>
            <a:chExt cx="1484148" cy="1484148"/>
          </a:xfrm>
          <a:effectLst>
            <a:outerShdw blurRad="254000" dist="63500" dir="2700000" algn="tl" rotWithShape="0">
              <a:prstClr val="black">
                <a:alpha val="30000"/>
              </a:prstClr>
            </a:outerShdw>
          </a:effectLst>
        </p:grpSpPr>
        <p:sp>
          <p:nvSpPr>
            <p:cNvPr id="23" name="椭圆 22"/>
            <p:cNvSpPr/>
            <p:nvPr/>
          </p:nvSpPr>
          <p:spPr>
            <a:xfrm>
              <a:off x="7270150" y="1939337"/>
              <a:ext cx="1484148" cy="1484148"/>
            </a:xfrm>
            <a:prstGeom prst="ellipse">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schemeClr val="tx1"/>
                </a:solidFill>
                <a:latin typeface="Arial" panose="020F0502020204030204"/>
                <a:ea typeface="Microsoft YaHei"/>
              </a:endParaRPr>
            </a:p>
          </p:txBody>
        </p:sp>
        <p:grpSp>
          <p:nvGrpSpPr>
            <p:cNvPr id="24" name="组合 23"/>
            <p:cNvGrpSpPr/>
            <p:nvPr/>
          </p:nvGrpSpPr>
          <p:grpSpPr>
            <a:xfrm>
              <a:off x="7628394" y="2388545"/>
              <a:ext cx="767661" cy="585733"/>
              <a:chOff x="12227116" y="4392007"/>
              <a:chExt cx="627436" cy="478740"/>
            </a:xfrm>
          </p:grpSpPr>
          <p:sp>
            <p:nvSpPr>
              <p:cNvPr id="25"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a:solidFill>
                    <a:prstClr val="black"/>
                  </a:solidFill>
                  <a:latin typeface="Arial" panose="020F0502020204030204"/>
                  <a:ea typeface="Microsoft YaHei"/>
                </a:endParaRPr>
              </a:p>
            </p:txBody>
          </p:sp>
          <p:sp>
            <p:nvSpPr>
              <p:cNvPr id="26"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zh-CN" altLang="en-US">
                  <a:solidFill>
                    <a:prstClr val="black"/>
                  </a:solidFill>
                  <a:latin typeface="Arial" panose="020F0502020204030204"/>
                  <a:ea typeface="Microsoft YaHei"/>
                </a:endParaRPr>
              </a:p>
            </p:txBody>
          </p:sp>
        </p:grpSp>
      </p:grpSp>
      <p:sp>
        <p:nvSpPr>
          <p:cNvPr id="27" name="矩形 26"/>
          <p:cNvSpPr/>
          <p:nvPr/>
        </p:nvSpPr>
        <p:spPr>
          <a:xfrm>
            <a:off x="1504109" y="3362631"/>
            <a:ext cx="1813344" cy="338554"/>
          </a:xfrm>
          <a:prstGeom prst="rect">
            <a:avLst/>
          </a:prstGeom>
          <a:solidFill>
            <a:schemeClr val="tx1">
              <a:lumMod val="50000"/>
              <a:lumOff val="50000"/>
            </a:schemeClr>
          </a:solidFill>
          <a:effectLst>
            <a:outerShdw blurRad="127000" dist="38100" dir="2700000" algn="tl" rotWithShape="0">
              <a:prstClr val="black">
                <a:alpha val="30000"/>
              </a:prstClr>
            </a:outerShdw>
          </a:effectLst>
        </p:spPr>
        <p:txBody>
          <a:bodyPr wrap="square">
            <a:spAutoFit/>
          </a:bodyPr>
          <a:lstStyle/>
          <a:p>
            <a:pPr algn="ctr" defTabSz="914377">
              <a:defRPr/>
            </a:pPr>
            <a:r>
              <a:rPr lang="zh-CN" altLang="en-US" sz="1600" b="1" dirty="0">
                <a:solidFill>
                  <a:schemeClr val="bg1"/>
                </a:solidFill>
                <a:latin typeface="思源黑体" panose="020B0500000000000000" pitchFamily="34" charset="-122"/>
                <a:ea typeface="思源黑体" panose="020B0500000000000000" pitchFamily="34" charset="-122"/>
              </a:rPr>
              <a:t>互联技术推广</a:t>
            </a:r>
          </a:p>
        </p:txBody>
      </p:sp>
      <p:sp>
        <p:nvSpPr>
          <p:cNvPr id="28" name="矩形 27"/>
          <p:cNvSpPr/>
          <p:nvPr/>
        </p:nvSpPr>
        <p:spPr>
          <a:xfrm>
            <a:off x="815414" y="3859929"/>
            <a:ext cx="2615556" cy="830805"/>
          </a:xfrm>
          <a:prstGeom prst="rect">
            <a:avLst/>
          </a:prstGeom>
        </p:spPr>
        <p:txBody>
          <a:bodyPr wrap="square">
            <a:spAutoFit/>
          </a:bodyPr>
          <a:lstStyle/>
          <a:p>
            <a:pPr algn="r">
              <a:lnSpc>
                <a:spcPct val="120000"/>
              </a:lnSpc>
              <a:defRPr/>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可通过右键选择只保留文本可通过右键选择只保留文本来粘贴您的内容来粘贴您的内容</a:t>
            </a:r>
          </a:p>
        </p:txBody>
      </p:sp>
      <p:sp>
        <p:nvSpPr>
          <p:cNvPr id="29" name="矩形 28"/>
          <p:cNvSpPr/>
          <p:nvPr/>
        </p:nvSpPr>
        <p:spPr>
          <a:xfrm>
            <a:off x="8649019" y="2084851"/>
            <a:ext cx="1813344" cy="338554"/>
          </a:xfrm>
          <a:prstGeom prst="rect">
            <a:avLst/>
          </a:prstGeom>
          <a:solidFill>
            <a:srgbClr val="22252A"/>
          </a:solidFill>
          <a:effectLst>
            <a:outerShdw blurRad="127000" dist="38100" dir="2700000" algn="tl" rotWithShape="0">
              <a:prstClr val="black">
                <a:alpha val="30000"/>
              </a:prstClr>
            </a:outerShdw>
          </a:effectLst>
        </p:spPr>
        <p:txBody>
          <a:bodyPr wrap="square">
            <a:spAutoFit/>
          </a:bodyPr>
          <a:lstStyle/>
          <a:p>
            <a:pPr algn="ctr" defTabSz="914377">
              <a:defRPr/>
            </a:pPr>
            <a:r>
              <a:rPr lang="zh-CN" altLang="en-US" sz="1600" b="1" dirty="0">
                <a:solidFill>
                  <a:schemeClr val="bg1"/>
                </a:solidFill>
                <a:latin typeface="思源黑体" panose="020B0500000000000000" pitchFamily="34" charset="-122"/>
                <a:ea typeface="思源黑体" panose="020B0500000000000000" pitchFamily="34" charset="-122"/>
              </a:rPr>
              <a:t>核心营销计划</a:t>
            </a:r>
          </a:p>
        </p:txBody>
      </p:sp>
      <p:sp>
        <p:nvSpPr>
          <p:cNvPr id="30" name="矩形 29"/>
          <p:cNvSpPr/>
          <p:nvPr/>
        </p:nvSpPr>
        <p:spPr>
          <a:xfrm>
            <a:off x="8569010" y="2583887"/>
            <a:ext cx="2615556" cy="830805"/>
          </a:xfrm>
          <a:prstGeom prst="rect">
            <a:avLst/>
          </a:prstGeom>
        </p:spPr>
        <p:txBody>
          <a:bodyPr wrap="square">
            <a:spAutoFit/>
          </a:bodyPr>
          <a:lstStyle/>
          <a:p>
            <a:pPr>
              <a:lnSpc>
                <a:spcPct val="120000"/>
              </a:lnSpc>
              <a:defRPr/>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可通过右键选可通过右键选择只保留文本来粘贴您的内容择只保留文本来粘贴您的内容。</a:t>
            </a:r>
          </a:p>
        </p:txBody>
      </p:sp>
      <p:sp>
        <p:nvSpPr>
          <p:cNvPr id="31" name="矩形 30"/>
          <p:cNvSpPr/>
          <p:nvPr/>
        </p:nvSpPr>
        <p:spPr>
          <a:xfrm>
            <a:off x="8649019" y="4564467"/>
            <a:ext cx="1813344" cy="338554"/>
          </a:xfrm>
          <a:prstGeom prst="rect">
            <a:avLst/>
          </a:prstGeom>
          <a:solidFill>
            <a:srgbClr val="595959"/>
          </a:solidFill>
          <a:effectLst>
            <a:outerShdw blurRad="127000" dist="38100" dir="2700000" algn="tl" rotWithShape="0">
              <a:prstClr val="black">
                <a:alpha val="30000"/>
              </a:prstClr>
            </a:outerShdw>
          </a:effectLst>
        </p:spPr>
        <p:txBody>
          <a:bodyPr wrap="square">
            <a:spAutoFit/>
          </a:bodyPr>
          <a:lstStyle/>
          <a:p>
            <a:pPr algn="ctr" defTabSz="914377">
              <a:defRPr/>
            </a:pPr>
            <a:r>
              <a:rPr lang="zh-CN" altLang="en-US" sz="1600" b="1" dirty="0">
                <a:solidFill>
                  <a:schemeClr val="bg1"/>
                </a:solidFill>
                <a:latin typeface="思源黑体" panose="020B0500000000000000" pitchFamily="34" charset="-122"/>
                <a:ea typeface="思源黑体" panose="020B0500000000000000" pitchFamily="34" charset="-122"/>
              </a:rPr>
              <a:t>微信推广计划</a:t>
            </a:r>
          </a:p>
        </p:txBody>
      </p:sp>
      <p:sp>
        <p:nvSpPr>
          <p:cNvPr id="32" name="矩形 31"/>
          <p:cNvSpPr/>
          <p:nvPr/>
        </p:nvSpPr>
        <p:spPr>
          <a:xfrm>
            <a:off x="8569010" y="5063503"/>
            <a:ext cx="2615556" cy="830805"/>
          </a:xfrm>
          <a:prstGeom prst="rect">
            <a:avLst/>
          </a:prstGeom>
        </p:spPr>
        <p:txBody>
          <a:bodyPr wrap="square">
            <a:spAutoFit/>
          </a:bodyPr>
          <a:lstStyle/>
          <a:p>
            <a:pPr>
              <a:lnSpc>
                <a:spcPct val="120000"/>
              </a:lnSpc>
              <a:defRPr/>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可通过右键可通过右键选择只保留文本来粘贴您的内容选择只保留文本来粘贴您的内容。</a:t>
            </a:r>
          </a:p>
        </p:txBody>
      </p:sp>
      <p:grpSp>
        <p:nvGrpSpPr>
          <p:cNvPr id="34" name="组合 33"/>
          <p:cNvGrpSpPr/>
          <p:nvPr/>
        </p:nvGrpSpPr>
        <p:grpSpPr>
          <a:xfrm>
            <a:off x="727987" y="509031"/>
            <a:ext cx="3189637" cy="640990"/>
            <a:chOff x="947634" y="309304"/>
            <a:chExt cx="2392228" cy="480743"/>
          </a:xfrm>
        </p:grpSpPr>
        <p:sp>
          <p:nvSpPr>
            <p:cNvPr id="35"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36" name="文本框 35"/>
            <p:cNvSpPr txBox="1"/>
            <p:nvPr/>
          </p:nvSpPr>
          <p:spPr>
            <a:xfrm>
              <a:off x="947634" y="309304"/>
              <a:ext cx="1292662"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互联网计划</a:t>
              </a:r>
            </a:p>
          </p:txBody>
        </p:sp>
      </p:grpSp>
    </p:spTree>
    <p:extLst>
      <p:ext uri="{BB962C8B-B14F-4D97-AF65-F5344CB8AC3E}">
        <p14:creationId xmlns:p14="http://schemas.microsoft.com/office/powerpoint/2010/main" val="260111638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par>
                          <p:cTn id="15" fill="hold">
                            <p:stCondLst>
                              <p:cond delay="1250"/>
                            </p:stCondLst>
                            <p:childTnLst>
                              <p:par>
                                <p:cTn id="16" presetID="23" presetClass="entr" presetSubtype="16" fill="hold" grpId="0" nodeType="afterEffect">
                                  <p:stCondLst>
                                    <p:cond delay="0"/>
                                  </p:stCondLst>
                                  <p:iterate type="lt">
                                    <p:tmPct val="10000"/>
                                  </p:iterate>
                                  <p:childTnLst>
                                    <p:set>
                                      <p:cBhvr>
                                        <p:cTn id="17" dur="1" fill="hold">
                                          <p:stCondLst>
                                            <p:cond delay="0"/>
                                          </p:stCondLst>
                                        </p:cTn>
                                        <p:tgtEl>
                                          <p:spTgt spid="27"/>
                                        </p:tgtEl>
                                        <p:attrNameLst>
                                          <p:attrName>style.visibility</p:attrName>
                                        </p:attrNameLst>
                                      </p:cBhvr>
                                      <p:to>
                                        <p:strVal val="visible"/>
                                      </p:to>
                                    </p:set>
                                    <p:anim calcmode="lin" valueType="num">
                                      <p:cBhvr>
                                        <p:cTn id="18" dur="250" fill="hold"/>
                                        <p:tgtEl>
                                          <p:spTgt spid="27"/>
                                        </p:tgtEl>
                                        <p:attrNameLst>
                                          <p:attrName>ppt_w</p:attrName>
                                        </p:attrNameLst>
                                      </p:cBhvr>
                                      <p:tavLst>
                                        <p:tav tm="0">
                                          <p:val>
                                            <p:fltVal val="0"/>
                                          </p:val>
                                        </p:tav>
                                        <p:tav tm="100000">
                                          <p:val>
                                            <p:strVal val="#ppt_w"/>
                                          </p:val>
                                        </p:tav>
                                      </p:tavLst>
                                    </p:anim>
                                    <p:anim calcmode="lin" valueType="num">
                                      <p:cBhvr>
                                        <p:cTn id="19" dur="250" fill="hold"/>
                                        <p:tgtEl>
                                          <p:spTgt spid="27"/>
                                        </p:tgtEl>
                                        <p:attrNameLst>
                                          <p:attrName>ppt_h</p:attrName>
                                        </p:attrNameLst>
                                      </p:cBhvr>
                                      <p:tavLst>
                                        <p:tav tm="0">
                                          <p:val>
                                            <p:fltVal val="0"/>
                                          </p:val>
                                        </p:tav>
                                        <p:tav tm="100000">
                                          <p:val>
                                            <p:strVal val="#ppt_h"/>
                                          </p:val>
                                        </p:tav>
                                      </p:tavLst>
                                    </p:anim>
                                  </p:childTnLst>
                                </p:cTn>
                              </p:par>
                            </p:childTnLst>
                          </p:cTn>
                        </p:par>
                        <p:par>
                          <p:cTn id="20" fill="hold">
                            <p:stCondLst>
                              <p:cond delay="1625"/>
                            </p:stCondLst>
                            <p:childTnLst>
                              <p:par>
                                <p:cTn id="21" presetID="14" presetClass="entr" presetSubtype="1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250"/>
                                        <p:tgtEl>
                                          <p:spTgt spid="28"/>
                                        </p:tgtEl>
                                      </p:cBhvr>
                                    </p:animEffect>
                                  </p:childTnLst>
                                </p:cTn>
                              </p:par>
                            </p:childTnLst>
                          </p:cTn>
                        </p:par>
                        <p:par>
                          <p:cTn id="24" fill="hold">
                            <p:stCondLst>
                              <p:cond delay="1875"/>
                            </p:stCondLst>
                            <p:childTnLst>
                              <p:par>
                                <p:cTn id="25" presetID="23" presetClass="entr" presetSubtype="16"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childTnLst>
                                </p:cTn>
                              </p:par>
                            </p:childTnLst>
                          </p:cTn>
                        </p:par>
                        <p:par>
                          <p:cTn id="29" fill="hold">
                            <p:stCondLst>
                              <p:cond delay="2375"/>
                            </p:stCondLst>
                            <p:childTnLst>
                              <p:par>
                                <p:cTn id="30" presetID="23" presetClass="entr" presetSubtype="16" fill="hold" grpId="0" nodeType="afterEffect">
                                  <p:stCondLst>
                                    <p:cond delay="0"/>
                                  </p:stCondLst>
                                  <p:iterate type="lt">
                                    <p:tmPct val="10000"/>
                                  </p:iterate>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childTnLst>
                                </p:cTn>
                              </p:par>
                            </p:childTnLst>
                          </p:cTn>
                        </p:par>
                        <p:par>
                          <p:cTn id="34" fill="hold">
                            <p:stCondLst>
                              <p:cond delay="2750"/>
                            </p:stCondLst>
                            <p:childTnLst>
                              <p:par>
                                <p:cTn id="35" presetID="14" presetClass="entr" presetSubtype="1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randombar(horizontal)">
                                      <p:cBhvr>
                                        <p:cTn id="37" dur="250"/>
                                        <p:tgtEl>
                                          <p:spTgt spid="30"/>
                                        </p:tgtEl>
                                      </p:cBhvr>
                                    </p:animEffect>
                                  </p:childTnLst>
                                </p:cTn>
                              </p:par>
                            </p:childTnLst>
                          </p:cTn>
                        </p:par>
                        <p:par>
                          <p:cTn id="38" fill="hold">
                            <p:stCondLst>
                              <p:cond delay="3000"/>
                            </p:stCondLst>
                            <p:childTnLst>
                              <p:par>
                                <p:cTn id="39" presetID="23" presetClass="entr" presetSubtype="16"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childTnLst>
                                </p:cTn>
                              </p:par>
                            </p:childTnLst>
                          </p:cTn>
                        </p:par>
                        <p:par>
                          <p:cTn id="43" fill="hold">
                            <p:stCondLst>
                              <p:cond delay="3500"/>
                            </p:stCondLst>
                            <p:childTnLst>
                              <p:par>
                                <p:cTn id="44" presetID="23" presetClass="entr" presetSubtype="16" fill="hold" grpId="0" nodeType="afterEffect">
                                  <p:stCondLst>
                                    <p:cond delay="0"/>
                                  </p:stCondLst>
                                  <p:iterate type="lt">
                                    <p:tmPct val="10000"/>
                                  </p:iterate>
                                  <p:childTnLst>
                                    <p:set>
                                      <p:cBhvr>
                                        <p:cTn id="45" dur="1" fill="hold">
                                          <p:stCondLst>
                                            <p:cond delay="0"/>
                                          </p:stCondLst>
                                        </p:cTn>
                                        <p:tgtEl>
                                          <p:spTgt spid="31"/>
                                        </p:tgtEl>
                                        <p:attrNameLst>
                                          <p:attrName>style.visibility</p:attrName>
                                        </p:attrNameLst>
                                      </p:cBhvr>
                                      <p:to>
                                        <p:strVal val="visible"/>
                                      </p:to>
                                    </p:set>
                                    <p:anim calcmode="lin" valueType="num">
                                      <p:cBhvr>
                                        <p:cTn id="46" dur="250" fill="hold"/>
                                        <p:tgtEl>
                                          <p:spTgt spid="31"/>
                                        </p:tgtEl>
                                        <p:attrNameLst>
                                          <p:attrName>ppt_w</p:attrName>
                                        </p:attrNameLst>
                                      </p:cBhvr>
                                      <p:tavLst>
                                        <p:tav tm="0">
                                          <p:val>
                                            <p:fltVal val="0"/>
                                          </p:val>
                                        </p:tav>
                                        <p:tav tm="100000">
                                          <p:val>
                                            <p:strVal val="#ppt_w"/>
                                          </p:val>
                                        </p:tav>
                                      </p:tavLst>
                                    </p:anim>
                                    <p:anim calcmode="lin" valueType="num">
                                      <p:cBhvr>
                                        <p:cTn id="47" dur="250" fill="hold"/>
                                        <p:tgtEl>
                                          <p:spTgt spid="31"/>
                                        </p:tgtEl>
                                        <p:attrNameLst>
                                          <p:attrName>ppt_h</p:attrName>
                                        </p:attrNameLst>
                                      </p:cBhvr>
                                      <p:tavLst>
                                        <p:tav tm="0">
                                          <p:val>
                                            <p:fltVal val="0"/>
                                          </p:val>
                                        </p:tav>
                                        <p:tav tm="100000">
                                          <p:val>
                                            <p:strVal val="#ppt_h"/>
                                          </p:val>
                                        </p:tav>
                                      </p:tavLst>
                                    </p:anim>
                                  </p:childTnLst>
                                </p:cTn>
                              </p:par>
                            </p:childTnLst>
                          </p:cTn>
                        </p:par>
                        <p:par>
                          <p:cTn id="48" fill="hold">
                            <p:stCondLst>
                              <p:cond delay="3875"/>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30" grpId="0"/>
      <p:bldP spid="31" grpId="0" animBg="1"/>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3825872"/>
            <a:ext cx="12192000" cy="3032128"/>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思源黑体" panose="020B0500000000000000" pitchFamily="34" charset="-122"/>
            </a:endParaRPr>
          </a:p>
        </p:txBody>
      </p:sp>
      <p:grpSp>
        <p:nvGrpSpPr>
          <p:cNvPr id="5" name="组合 4"/>
          <p:cNvGrpSpPr/>
          <p:nvPr/>
        </p:nvGrpSpPr>
        <p:grpSpPr>
          <a:xfrm>
            <a:off x="1199457" y="2034300"/>
            <a:ext cx="2274191" cy="1394510"/>
            <a:chOff x="618676" y="1777622"/>
            <a:chExt cx="1802350" cy="1105182"/>
          </a:xfrm>
        </p:grpSpPr>
        <p:sp>
          <p:nvSpPr>
            <p:cNvPr id="13" name="TextBox 21"/>
            <p:cNvSpPr txBox="1"/>
            <p:nvPr/>
          </p:nvSpPr>
          <p:spPr>
            <a:xfrm>
              <a:off x="618676" y="2248764"/>
              <a:ext cx="1802350" cy="634040"/>
            </a:xfrm>
            <a:prstGeom prst="rect">
              <a:avLst/>
            </a:prstGeom>
            <a:noFill/>
          </p:spPr>
          <p:txBody>
            <a:bodyPr wrap="square" lIns="0" tIns="0" rIns="0" bIns="0" rtlCol="0">
              <a:spAutoFit/>
            </a:bodyPr>
            <a:lstStyle/>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复制您的文本后在此框中选在这里择粘贴并选择</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4"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595959"/>
            </a:solidFill>
            <a:effectLst>
              <a:outerShdw blurRad="127000" dist="38100" dir="2700000" algn="tl" rotWithShape="0">
                <a:prstClr val="black">
                  <a:alpha val="30000"/>
                </a:prstClr>
              </a:outerShdw>
            </a:effectLst>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项目计划</a:t>
              </a:r>
              <a:endParaRPr lang="id-ID"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30" name="组合 29"/>
          <p:cNvGrpSpPr/>
          <p:nvPr/>
        </p:nvGrpSpPr>
        <p:grpSpPr>
          <a:xfrm>
            <a:off x="3946360" y="4256499"/>
            <a:ext cx="4090737" cy="2148832"/>
            <a:chOff x="3946358" y="3626326"/>
            <a:chExt cx="4090737" cy="2148832"/>
          </a:xfrm>
        </p:grpSpPr>
        <p:sp>
          <p:nvSpPr>
            <p:cNvPr id="3" name="矩形 2"/>
            <p:cNvSpPr/>
            <p:nvPr/>
          </p:nvSpPr>
          <p:spPr>
            <a:xfrm>
              <a:off x="3946358" y="3930316"/>
              <a:ext cx="4090737" cy="1844842"/>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4" name="椭圆 3"/>
            <p:cNvSpPr/>
            <p:nvPr/>
          </p:nvSpPr>
          <p:spPr>
            <a:xfrm>
              <a:off x="5739401" y="3626326"/>
              <a:ext cx="504650" cy="504650"/>
            </a:xfrm>
            <a:prstGeom prst="ellipse">
              <a:avLst/>
            </a:prstGeom>
            <a:solidFill>
              <a:srgbClr val="BE824E"/>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12" name="Shape 2619"/>
            <p:cNvSpPr/>
            <p:nvPr/>
          </p:nvSpPr>
          <p:spPr>
            <a:xfrm>
              <a:off x="5885541" y="3772467"/>
              <a:ext cx="212371" cy="212369"/>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bg1"/>
            </a:solidFill>
            <a:ln w="3175">
              <a:solidFill>
                <a:schemeClr val="bg1"/>
              </a:solidFill>
              <a:miter lim="400000"/>
            </a:ln>
          </p:spPr>
          <p:txBody>
            <a:bodyPr lIns="14284" tIns="14284" rIns="14284" bIns="14284" anchor="ctr"/>
            <a:lstStyle/>
            <a:p>
              <a:pPr defTabSz="17139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latin typeface="Source Sans Pro Light" charset="0"/>
                <a:ea typeface="Source Sans Pro Light" charset="0"/>
                <a:cs typeface="Source Sans Pro Light" charset="0"/>
              </a:endParaRPr>
            </a:p>
          </p:txBody>
        </p:sp>
        <p:sp>
          <p:nvSpPr>
            <p:cNvPr id="15" name="Subtitle 2">
              <a:extLst>
                <a:ext uri="{FF2B5EF4-FFF2-40B4-BE49-F238E27FC236}">
                  <a16:creationId xmlns:a16="http://schemas.microsoft.com/office/drawing/2014/main" xmlns="" id="{360062CF-4239-4286-B703-132EC1F0E32B}"/>
                </a:ext>
              </a:extLst>
            </p:cNvPr>
            <p:cNvSpPr txBox="1">
              <a:spLocks/>
            </p:cNvSpPr>
            <p:nvPr/>
          </p:nvSpPr>
          <p:spPr>
            <a:xfrm>
              <a:off x="5137715" y="4313129"/>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chemeClr val="bg1"/>
                  </a:solidFill>
                  <a:latin typeface="思源黑体" panose="020B0500000000000000" pitchFamily="34" charset="-122"/>
                  <a:ea typeface="思源黑体" panose="020B0500000000000000" pitchFamily="34" charset="-122"/>
                  <a:cs typeface="Lato" panose="020F0502020204030203" pitchFamily="34" charset="0"/>
                </a:rPr>
                <a:t>添加您的标题</a:t>
              </a:r>
              <a:endParaRPr lang="id-ID" sz="1400"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sp>
          <p:nvSpPr>
            <p:cNvPr id="16" name="Subtitle 2">
              <a:extLst>
                <a:ext uri="{FF2B5EF4-FFF2-40B4-BE49-F238E27FC236}">
                  <a16:creationId xmlns:a16="http://schemas.microsoft.com/office/drawing/2014/main" xmlns="" id="{360062CF-4239-4286-B703-132EC1F0E32B}"/>
                </a:ext>
              </a:extLst>
            </p:cNvPr>
            <p:cNvSpPr txBox="1">
              <a:spLocks/>
            </p:cNvSpPr>
            <p:nvPr/>
          </p:nvSpPr>
          <p:spPr>
            <a:xfrm>
              <a:off x="4448882" y="4601817"/>
              <a:ext cx="3094918" cy="74176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3600" spc="600" dirty="0">
                  <a:solidFill>
                    <a:schemeClr val="bg1"/>
                  </a:solidFill>
                  <a:latin typeface="思源黑体" panose="020B0500000000000000" pitchFamily="34" charset="-122"/>
                  <a:ea typeface="思源黑体" panose="020B0500000000000000" pitchFamily="34" charset="-122"/>
                  <a:cs typeface="Lato" panose="020F0502020204030203" pitchFamily="34" charset="0"/>
                </a:rPr>
                <a:t>8500,000</a:t>
              </a:r>
              <a:endParaRPr lang="id-ID" sz="3600" spc="600"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sp>
          <p:nvSpPr>
            <p:cNvPr id="17" name="Subtitle 2">
              <a:extLst>
                <a:ext uri="{FF2B5EF4-FFF2-40B4-BE49-F238E27FC236}">
                  <a16:creationId xmlns:a16="http://schemas.microsoft.com/office/drawing/2014/main" xmlns="" id="{360062CF-4239-4286-B703-132EC1F0E32B}"/>
                </a:ext>
              </a:extLst>
            </p:cNvPr>
            <p:cNvSpPr txBox="1">
              <a:spLocks/>
            </p:cNvSpPr>
            <p:nvPr/>
          </p:nvSpPr>
          <p:spPr>
            <a:xfrm>
              <a:off x="5000211" y="5351726"/>
              <a:ext cx="1992260"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lnSpc>
                  <a:spcPct val="130000"/>
                </a:lnSpc>
                <a:spcBef>
                  <a:spcPts val="0"/>
                </a:spcBef>
                <a:defRPr/>
              </a:pPr>
              <a:r>
                <a:rPr lang="en-US" altLang="zh-CN" sz="1100" dirty="0">
                  <a:solidFill>
                    <a:schemeClr val="bg1"/>
                  </a:solidFill>
                  <a:latin typeface="思源黑体" panose="020B0500000000000000" pitchFamily="34" charset="-122"/>
                  <a:ea typeface="思源黑体" panose="020B0500000000000000" pitchFamily="34" charset="-122"/>
                  <a:cs typeface="Lato" panose="020F0502020204030203" pitchFamily="34" charset="0"/>
                </a:rPr>
                <a:t>MARKETING PLAN</a:t>
              </a:r>
              <a:endParaRPr lang="id-ID" sz="1100"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33" name="组合 32"/>
          <p:cNvGrpSpPr/>
          <p:nvPr/>
        </p:nvGrpSpPr>
        <p:grpSpPr>
          <a:xfrm>
            <a:off x="3737759" y="2034300"/>
            <a:ext cx="2274191" cy="1394510"/>
            <a:chOff x="618676" y="1777622"/>
            <a:chExt cx="1802350" cy="1105182"/>
          </a:xfrm>
        </p:grpSpPr>
        <p:sp>
          <p:nvSpPr>
            <p:cNvPr id="34" name="TextBox 21"/>
            <p:cNvSpPr txBox="1"/>
            <p:nvPr/>
          </p:nvSpPr>
          <p:spPr>
            <a:xfrm>
              <a:off x="618676" y="2248764"/>
              <a:ext cx="1802350" cy="634040"/>
            </a:xfrm>
            <a:prstGeom prst="rect">
              <a:avLst/>
            </a:prstGeom>
            <a:noFill/>
          </p:spPr>
          <p:txBody>
            <a:bodyPr wrap="square" lIns="0" tIns="0" rIns="0" bIns="0" rtlCol="0">
              <a:spAutoFit/>
            </a:bodyPr>
            <a:lstStyle/>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复制您的文本后在此框中选在这里择粘贴并选择</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5"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22252A"/>
            </a:solidFill>
            <a:effectLst>
              <a:outerShdw blurRad="127000" dist="38100" dir="2700000" algn="tl" rotWithShape="0">
                <a:prstClr val="black">
                  <a:alpha val="30000"/>
                </a:prstClr>
              </a:outerShdw>
            </a:effectLst>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客户计划</a:t>
              </a:r>
            </a:p>
          </p:txBody>
        </p:sp>
      </p:grpSp>
      <p:grpSp>
        <p:nvGrpSpPr>
          <p:cNvPr id="36" name="组合 35"/>
          <p:cNvGrpSpPr/>
          <p:nvPr/>
        </p:nvGrpSpPr>
        <p:grpSpPr>
          <a:xfrm>
            <a:off x="6276062" y="2034300"/>
            <a:ext cx="2274191" cy="1394510"/>
            <a:chOff x="618676" y="1777622"/>
            <a:chExt cx="1802350" cy="1105182"/>
          </a:xfrm>
        </p:grpSpPr>
        <p:sp>
          <p:nvSpPr>
            <p:cNvPr id="37" name="TextBox 21"/>
            <p:cNvSpPr txBox="1"/>
            <p:nvPr/>
          </p:nvSpPr>
          <p:spPr>
            <a:xfrm>
              <a:off x="618676" y="2248764"/>
              <a:ext cx="1802350" cy="634040"/>
            </a:xfrm>
            <a:prstGeom prst="rect">
              <a:avLst/>
            </a:prstGeom>
            <a:noFill/>
          </p:spPr>
          <p:txBody>
            <a:bodyPr wrap="square" lIns="0" tIns="0" rIns="0" bIns="0" rtlCol="0">
              <a:spAutoFit/>
            </a:bodyPr>
            <a:lstStyle/>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复制您的文本后在此框中选在这里择粘贴并选择</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8"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595959"/>
            </a:solidFill>
            <a:effectLst>
              <a:outerShdw blurRad="127000" dist="38100" dir="2700000" algn="tl" rotWithShape="0">
                <a:prstClr val="black">
                  <a:alpha val="30000"/>
                </a:prstClr>
              </a:outerShdw>
            </a:effectLst>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团队计划</a:t>
              </a:r>
            </a:p>
          </p:txBody>
        </p:sp>
      </p:grpSp>
      <p:grpSp>
        <p:nvGrpSpPr>
          <p:cNvPr id="39" name="组合 38"/>
          <p:cNvGrpSpPr/>
          <p:nvPr/>
        </p:nvGrpSpPr>
        <p:grpSpPr>
          <a:xfrm>
            <a:off x="8814365" y="2034300"/>
            <a:ext cx="2274191" cy="1394510"/>
            <a:chOff x="618676" y="1777622"/>
            <a:chExt cx="1802350" cy="1105182"/>
          </a:xfrm>
        </p:grpSpPr>
        <p:sp>
          <p:nvSpPr>
            <p:cNvPr id="40" name="TextBox 21"/>
            <p:cNvSpPr txBox="1"/>
            <p:nvPr/>
          </p:nvSpPr>
          <p:spPr>
            <a:xfrm>
              <a:off x="618676" y="2248764"/>
              <a:ext cx="1802350" cy="634040"/>
            </a:xfrm>
            <a:prstGeom prst="rect">
              <a:avLst/>
            </a:prstGeom>
            <a:noFill/>
          </p:spPr>
          <p:txBody>
            <a:bodyPr wrap="square" lIns="0" tIns="0" rIns="0" bIns="0" rtlCol="0">
              <a:spAutoFit/>
            </a:bodyPr>
            <a:lstStyle/>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ctr">
                <a:lnSpc>
                  <a:spcPct val="13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复制您的文本后在此框中选在这里择粘贴并选择</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41" name="Subtitle 2">
              <a:extLst>
                <a:ext uri="{FF2B5EF4-FFF2-40B4-BE49-F238E27FC236}">
                  <a16:creationId xmlns:a16="http://schemas.microsoft.com/office/drawing/2014/main" xmlns="" id="{360062CF-4239-4286-B703-132EC1F0E32B}"/>
                </a:ext>
              </a:extLst>
            </p:cNvPr>
            <p:cNvSpPr txBox="1">
              <a:spLocks/>
            </p:cNvSpPr>
            <p:nvPr/>
          </p:nvSpPr>
          <p:spPr>
            <a:xfrm>
              <a:off x="869196" y="1777622"/>
              <a:ext cx="1301310" cy="340186"/>
            </a:xfrm>
            <a:prstGeom prst="rect">
              <a:avLst/>
            </a:prstGeom>
            <a:solidFill>
              <a:srgbClr val="22252A"/>
            </a:solidFill>
            <a:effectLst>
              <a:outerShdw blurRad="127000" dist="38100" dir="2700000" algn="tl" rotWithShape="0">
                <a:prstClr val="black">
                  <a:alpha val="30000"/>
                </a:prstClr>
              </a:outerShdw>
            </a:effectLst>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合作计划</a:t>
              </a:r>
            </a:p>
          </p:txBody>
        </p:sp>
      </p:grpSp>
      <p:grpSp>
        <p:nvGrpSpPr>
          <p:cNvPr id="26" name="组合 25"/>
          <p:cNvGrpSpPr/>
          <p:nvPr/>
        </p:nvGrpSpPr>
        <p:grpSpPr>
          <a:xfrm>
            <a:off x="727987" y="509031"/>
            <a:ext cx="3189637" cy="640990"/>
            <a:chOff x="947634" y="309304"/>
            <a:chExt cx="2392228" cy="480743"/>
          </a:xfrm>
        </p:grpSpPr>
        <p:sp>
          <p:nvSpPr>
            <p:cNvPr id="27"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28" name="文本框 27"/>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其它计划</a:t>
              </a:r>
            </a:p>
          </p:txBody>
        </p:sp>
      </p:grpSp>
    </p:spTree>
    <p:extLst>
      <p:ext uri="{BB962C8B-B14F-4D97-AF65-F5344CB8AC3E}">
        <p14:creationId xmlns:p14="http://schemas.microsoft.com/office/powerpoint/2010/main" val="218038050"/>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 presetClass="entr" presetSubtype="4" fill="hold" nodeType="withEffect" p14:presetBounceEnd="40000">
                                      <p:stCondLst>
                                        <p:cond delay="250"/>
                                      </p:stCondLst>
                                      <p:childTnLst>
                                        <p:set>
                                          <p:cBhvr>
                                            <p:cTn id="9" dur="1" fill="hold">
                                              <p:stCondLst>
                                                <p:cond delay="0"/>
                                              </p:stCondLst>
                                            </p:cTn>
                                            <p:tgtEl>
                                              <p:spTgt spid="30"/>
                                            </p:tgtEl>
                                            <p:attrNameLst>
                                              <p:attrName>style.visibility</p:attrName>
                                            </p:attrNameLst>
                                          </p:cBhvr>
                                          <p:to>
                                            <p:strVal val="visible"/>
                                          </p:to>
                                        </p:set>
                                        <p:anim calcmode="lin" valueType="num" p14:bounceEnd="40000">
                                          <p:cBhvr additive="base">
                                            <p:cTn id="10" dur="75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30"/>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 presetClass="entr" presetSubtype="4" fill="hold" nodeType="withEffect">
                                      <p:stCondLst>
                                        <p:cond delay="250"/>
                                      </p:stCondLst>
                                      <p:childTnLst>
                                        <p:set>
                                          <p:cBhvr>
                                            <p:cTn id="9" dur="1" fill="hold">
                                              <p:stCondLst>
                                                <p:cond delay="0"/>
                                              </p:stCondLst>
                                            </p:cTn>
                                            <p:tgtEl>
                                              <p:spTgt spid="30"/>
                                            </p:tgtEl>
                                            <p:attrNameLst>
                                              <p:attrName>style.visibility</p:attrName>
                                            </p:attrNameLst>
                                          </p:cBhvr>
                                          <p:to>
                                            <p:strVal val="visible"/>
                                          </p:to>
                                        </p:set>
                                        <p:anim calcmode="lin" valueType="num">
                                          <p:cBhvr additive="base">
                                            <p:cTn id="10" dur="750" fill="hold"/>
                                            <p:tgtEl>
                                              <p:spTgt spid="30"/>
                                            </p:tgtEl>
                                            <p:attrNameLst>
                                              <p:attrName>ppt_x</p:attrName>
                                            </p:attrNameLst>
                                          </p:cBhvr>
                                          <p:tavLst>
                                            <p:tav tm="0">
                                              <p:val>
                                                <p:strVal val="#ppt_x"/>
                                              </p:val>
                                            </p:tav>
                                            <p:tav tm="100000">
                                              <p:val>
                                                <p:strVal val="#ppt_x"/>
                                              </p:val>
                                            </p:tav>
                                          </p:tavLst>
                                        </p:anim>
                                        <p:anim calcmode="lin" valueType="num">
                                          <p:cBhvr additive="base">
                                            <p:cTn id="11" dur="750" fill="hold"/>
                                            <p:tgtEl>
                                              <p:spTgt spid="30"/>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277888"/>
            <a:ext cx="12192000" cy="4355432"/>
          </a:xfrm>
          <a:prstGeom prst="rect">
            <a:avLst/>
          </a:prstGeom>
          <a:blipFill dpi="0" rotWithShape="1">
            <a:blip r:embed="rId3">
              <a:extLst>
                <a:ext uri="{28A0092B-C50C-407E-A947-70E740481C1C}">
                  <a14:useLocalDpi xmlns:a14="http://schemas.microsoft.com/office/drawing/2010/main" val="0"/>
                </a:ext>
              </a:extLst>
            </a:blip>
            <a:srcRect/>
            <a:stretch>
              <a:fillRect l="-457" r="-4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0" y="1596053"/>
            <a:ext cx="12192000" cy="382063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8" name="PA-文本框 50">
            <a:extLst>
              <a:ext uri="{FF2B5EF4-FFF2-40B4-BE49-F238E27FC236}">
                <a16:creationId xmlns:a16="http://schemas.microsoft.com/office/drawing/2014/main" xmlns="" id="{46630D7B-4BA5-4989-8F72-A67D800FFF51}"/>
              </a:ext>
            </a:extLst>
          </p:cNvPr>
          <p:cNvSpPr txBox="1"/>
          <p:nvPr>
            <p:custDataLst>
              <p:tags r:id="rId1"/>
            </p:custDataLst>
          </p:nvPr>
        </p:nvSpPr>
        <p:spPr>
          <a:xfrm>
            <a:off x="6026289" y="3550127"/>
            <a:ext cx="5391308" cy="1015663"/>
          </a:xfrm>
          <a:prstGeom prst="rect">
            <a:avLst/>
          </a:prstGeom>
          <a:noFill/>
        </p:spPr>
        <p:txBody>
          <a:bodyPr wrap="square" rtlCol="0">
            <a:spAutoFit/>
          </a:bodyPr>
          <a:lstStyle/>
          <a:p>
            <a:pPr>
              <a:lnSpc>
                <a:spcPct val="150000"/>
              </a:lnSpc>
            </a:pP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Introduction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err="1" smtClean="0">
                <a:solidFill>
                  <a:schemeClr val="tx1">
                    <a:lumMod val="65000"/>
                    <a:lumOff val="35000"/>
                  </a:schemeClr>
                </a:solidFill>
                <a:latin typeface="方正黑体简体" panose="02010601030101010101" pitchFamily="2" charset="-122"/>
                <a:ea typeface="方正黑体简体" panose="02010601030101010101" pitchFamily="2" charset="-122"/>
              </a:rPr>
              <a:t>promotion</a:t>
            </a:r>
            <a:r>
              <a:rPr lang="en-US" altLang="zh-CN" sz="1000" dirty="0" err="1">
                <a:solidFill>
                  <a:schemeClr val="tx1">
                    <a:lumMod val="65000"/>
                    <a:lumOff val="35000"/>
                  </a:schemeClr>
                </a:solidFill>
                <a:latin typeface="方正黑体简体" panose="02010601030101010101" pitchFamily="2" charset="-122"/>
                <a:ea typeface="方正黑体简体" panose="02010601030101010101" pitchFamily="2" charset="-122"/>
              </a:rPr>
              <a:t>Introduction</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 of atmospheric business stable company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publicity</a:t>
            </a:r>
          </a:p>
          <a:p>
            <a:pPr>
              <a:lnSpc>
                <a:spcPct val="150000"/>
              </a:lnSpc>
            </a:pP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product </a:t>
            </a:r>
            <a:r>
              <a:rPr lang="en-US" altLang="zh-CN" sz="1000" dirty="0">
                <a:solidFill>
                  <a:schemeClr val="tx1">
                    <a:lumMod val="65000"/>
                    <a:lumOff val="35000"/>
                  </a:schemeClr>
                </a:solidFill>
                <a:latin typeface="方正黑体简体" panose="02010601030101010101" pitchFamily="2" charset="-122"/>
                <a:ea typeface="方正黑体简体" panose="02010601030101010101" pitchFamily="2" charset="-122"/>
              </a:rPr>
              <a:t>promotion</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a:p>
            <a:pPr>
              <a:lnSpc>
                <a:spcPct val="150000"/>
              </a:lnSpc>
            </a:pP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19" name="TextBox 30">
            <a:extLst>
              <a:ext uri="{FF2B5EF4-FFF2-40B4-BE49-F238E27FC236}">
                <a16:creationId xmlns:a16="http://schemas.microsoft.com/office/drawing/2014/main" xmlns="" id="{BA8EA202-F87D-45AF-91DB-F2B3A7B8F57B}"/>
              </a:ext>
            </a:extLst>
          </p:cNvPr>
          <p:cNvSpPr txBox="1"/>
          <p:nvPr/>
        </p:nvSpPr>
        <p:spPr>
          <a:xfrm>
            <a:off x="6040803" y="2767512"/>
            <a:ext cx="3739248" cy="461665"/>
          </a:xfrm>
          <a:prstGeom prst="rect">
            <a:avLst/>
          </a:prstGeom>
          <a:noFill/>
        </p:spPr>
        <p:txBody>
          <a:bodyPr wrap="square" rtlCol="0">
            <a:spAutoFit/>
          </a:bodyPr>
          <a:lstStyle/>
          <a:p>
            <a:pPr defTabSz="228600"/>
            <a:r>
              <a:rPr lang="en-US" altLang="zh-CN" sz="2400" b="1" dirty="0" smtClean="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rPr>
              <a:t>PART FIVE</a:t>
            </a:r>
            <a:endParaRPr lang="zh-CN" altLang="en-US" sz="2400" b="1" dirty="0">
              <a:solidFill>
                <a:srgbClr val="BE824E"/>
              </a:solidFill>
              <a:effectLst>
                <a:outerShdw blurRad="25400" dist="25400" dir="2700000" algn="tl">
                  <a:srgbClr val="000000">
                    <a:alpha val="25000"/>
                  </a:srgbClr>
                </a:outerShdw>
              </a:effectLst>
              <a:latin typeface="Aparajita" panose="020B0604020202020204" pitchFamily="34" charset="0"/>
              <a:ea typeface="微软雅黑 Light" panose="020B0502040204020203" pitchFamily="34" charset="-122"/>
              <a:cs typeface="Aparajita" panose="020B0604020202020204" pitchFamily="34" charset="0"/>
            </a:endParaRPr>
          </a:p>
        </p:txBody>
      </p:sp>
      <p:cxnSp>
        <p:nvCxnSpPr>
          <p:cNvPr id="20" name="直接连接符 19"/>
          <p:cNvCxnSpPr/>
          <p:nvPr/>
        </p:nvCxnSpPr>
        <p:spPr>
          <a:xfrm>
            <a:off x="4334061" y="2626529"/>
            <a:ext cx="0" cy="595635"/>
          </a:xfrm>
          <a:prstGeom prst="line">
            <a:avLst/>
          </a:prstGeom>
          <a:ln w="22225">
            <a:solidFill>
              <a:srgbClr val="22252A"/>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25576" y="3868120"/>
            <a:ext cx="0" cy="595635"/>
          </a:xfrm>
          <a:prstGeom prst="line">
            <a:avLst/>
          </a:prstGeom>
          <a:ln w="22225">
            <a:solidFill>
              <a:srgbClr val="BE824E"/>
            </a:solidFill>
          </a:ln>
          <a:effectLst>
            <a:outerShdw blurRad="1016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329306" y="2634955"/>
            <a:ext cx="1798820" cy="1798820"/>
            <a:chOff x="2329306" y="2634955"/>
            <a:chExt cx="1798820" cy="1798820"/>
          </a:xfrm>
        </p:grpSpPr>
        <p:sp>
          <p:nvSpPr>
            <p:cNvPr id="23" name="矩形 22"/>
            <p:cNvSpPr/>
            <p:nvPr/>
          </p:nvSpPr>
          <p:spPr>
            <a:xfrm>
              <a:off x="2329306" y="2634955"/>
              <a:ext cx="1798820" cy="1798820"/>
            </a:xfrm>
            <a:prstGeom prst="rect">
              <a:avLst/>
            </a:prstGeom>
            <a:solidFill>
              <a:srgbClr val="22252A"/>
            </a:solidFill>
            <a:ln>
              <a:noFill/>
            </a:ln>
            <a:effectLst>
              <a:outerShdw blurRad="1016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2797975" y="2969317"/>
              <a:ext cx="864339" cy="1107996"/>
            </a:xfrm>
            <a:prstGeom prst="rect">
              <a:avLst/>
            </a:prstGeom>
            <a:noFill/>
          </p:spPr>
          <p:txBody>
            <a:bodyPr wrap="none" rtlCol="0">
              <a:spAutoFit/>
            </a:bodyPr>
            <a:lstStyle/>
            <a:p>
              <a:pPr algn="ctr"/>
              <a:r>
                <a:rPr lang="en-US" altLang="zh-CN" sz="6600" dirty="0" smtClean="0">
                  <a:solidFill>
                    <a:schemeClr val="bg1"/>
                  </a:solidFill>
                  <a:latin typeface="Aparajita" panose="020B0604020202020204" pitchFamily="34" charset="0"/>
                  <a:cs typeface="Aparajita" panose="020B0604020202020204" pitchFamily="34" charset="0"/>
                </a:rPr>
                <a:t>05</a:t>
              </a:r>
              <a:endParaRPr lang="zh-CN" altLang="en-US" sz="6600" dirty="0">
                <a:solidFill>
                  <a:schemeClr val="bg1"/>
                </a:solidFill>
                <a:latin typeface="Aparajita" panose="020B0604020202020204" pitchFamily="34" charset="0"/>
                <a:cs typeface="Aparajita" panose="020B0604020202020204" pitchFamily="34" charset="0"/>
              </a:endParaRPr>
            </a:p>
          </p:txBody>
        </p:sp>
        <p:sp>
          <p:nvSpPr>
            <p:cNvPr id="25" name="文本框 24"/>
            <p:cNvSpPr txBox="1"/>
            <p:nvPr/>
          </p:nvSpPr>
          <p:spPr>
            <a:xfrm>
              <a:off x="2814911" y="3723965"/>
              <a:ext cx="817853" cy="461665"/>
            </a:xfrm>
            <a:prstGeom prst="rect">
              <a:avLst/>
            </a:prstGeom>
            <a:noFill/>
          </p:spPr>
          <p:txBody>
            <a:bodyPr wrap="none" rtlCol="0">
              <a:spAutoFit/>
            </a:bodyPr>
            <a:lstStyle/>
            <a:p>
              <a:pPr algn="ctr"/>
              <a:r>
                <a:rPr lang="en-US" altLang="zh-CN" sz="2400" dirty="0" smtClean="0">
                  <a:solidFill>
                    <a:schemeClr val="bg1"/>
                  </a:solidFill>
                  <a:latin typeface="Aparajita" panose="020B0604020202020204" pitchFamily="34" charset="0"/>
                  <a:cs typeface="Aparajita" panose="020B0604020202020204" pitchFamily="34" charset="0"/>
                </a:rPr>
                <a:t>PART</a:t>
              </a:r>
              <a:endParaRPr lang="zh-CN" altLang="en-US" sz="2400" dirty="0">
                <a:solidFill>
                  <a:schemeClr val="bg1"/>
                </a:solidFill>
                <a:latin typeface="Aparajita" panose="020B0604020202020204" pitchFamily="34" charset="0"/>
                <a:cs typeface="Aparajita" panose="020B0604020202020204" pitchFamily="34" charset="0"/>
              </a:endParaRPr>
            </a:p>
          </p:txBody>
        </p:sp>
      </p:grpSp>
      <p:sp>
        <p:nvSpPr>
          <p:cNvPr id="26" name="文本框 25"/>
          <p:cNvSpPr txBox="1"/>
          <p:nvPr/>
        </p:nvSpPr>
        <p:spPr>
          <a:xfrm>
            <a:off x="6011775" y="3132869"/>
            <a:ext cx="1980029" cy="523220"/>
          </a:xfrm>
          <a:prstGeom prst="rect">
            <a:avLst/>
          </a:prstGeom>
          <a:noFill/>
        </p:spPr>
        <p:txBody>
          <a:bodyPr wrap="none" rtlCol="0">
            <a:spAutoFit/>
          </a:bodyPr>
          <a:lstStyle/>
          <a:p>
            <a:r>
              <a:rPr lang="zh-CN" altLang="en-US" sz="2800" b="1" dirty="0" smtClean="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前景与未来</a:t>
            </a:r>
            <a:endParaRPr lang="zh-CN" altLang="en-US" sz="2800" b="1" dirty="0">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4398113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right)">
                                      <p:cBhvr>
                                        <p:cTn id="10" dur="500"/>
                                        <p:tgtEl>
                                          <p:spTgt spid="14"/>
                                        </p:tgtEl>
                                      </p:cBhvr>
                                    </p:animEffect>
                                  </p:childTnLst>
                                </p:cTn>
                              </p:par>
                              <p:par>
                                <p:cTn id="11" presetID="22" presetClass="entr" presetSubtype="2" fill="hold" grpId="0" nodeType="withEffect">
                                  <p:stCondLst>
                                    <p:cond delay="750"/>
                                  </p:stCondLst>
                                  <p:childTnLst>
                                    <p:set>
                                      <p:cBhvr>
                                        <p:cTn id="12" dur="1" fill="hold">
                                          <p:stCondLst>
                                            <p:cond delay="0"/>
                                          </p:stCondLst>
                                        </p:cTn>
                                        <p:tgtEl>
                                          <p:spTgt spid="19"/>
                                        </p:tgtEl>
                                        <p:attrNameLst>
                                          <p:attrName>style.visibility</p:attrName>
                                        </p:attrNameLst>
                                      </p:cBhvr>
                                      <p:to>
                                        <p:strVal val="visible"/>
                                      </p:to>
                                    </p:set>
                                    <p:animEffect transition="in" filter="wipe(right)">
                                      <p:cBhvr>
                                        <p:cTn id="13" dur="500"/>
                                        <p:tgtEl>
                                          <p:spTgt spid="19"/>
                                        </p:tgtEl>
                                      </p:cBhvr>
                                    </p:animEffect>
                                  </p:childTnLst>
                                </p:cTn>
                              </p:par>
                              <p:par>
                                <p:cTn id="14" presetID="53" presetClass="entr" presetSubtype="16" fill="hold" nodeType="withEffect">
                                  <p:stCondLst>
                                    <p:cond delay="75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2" presetClass="entr" presetSubtype="4" fill="hold" nodeType="withEffect">
                                  <p:stCondLst>
                                    <p:cond delay="75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6"/>
                                        </p:tgtEl>
                                        <p:attrNameLst>
                                          <p:attrName>ppt_y</p:attrName>
                                        </p:attrNameLst>
                                      </p:cBhvr>
                                      <p:tavLst>
                                        <p:tav tm="0">
                                          <p:val>
                                            <p:strVal val="#ppt_y"/>
                                          </p:val>
                                        </p:tav>
                                        <p:tav tm="100000">
                                          <p:val>
                                            <p:strVal val="#ppt_y"/>
                                          </p:val>
                                        </p:tav>
                                      </p:tavLst>
                                    </p:anim>
                                    <p:anim calcmode="lin" valueType="num">
                                      <p:cBhvr>
                                        <p:cTn id="31"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6"/>
                                        </p:tgtEl>
                                      </p:cBhvr>
                                    </p:animEffect>
                                  </p:childTnLst>
                                </p:cTn>
                              </p:par>
                              <p:par>
                                <p:cTn id="34" presetID="42" presetClass="entr" presetSubtype="0" fill="hold" grpId="0" nodeType="withEffect">
                                  <p:stCondLst>
                                    <p:cond delay="125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8" grpId="0"/>
      <p:bldP spid="19" grpId="0"/>
      <p:bldP spid="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975907" y="0"/>
            <a:ext cx="6237773" cy="6858000"/>
          </a:xfrm>
          <a:custGeom>
            <a:avLst/>
            <a:gdLst>
              <a:gd name="connsiteX0" fmla="*/ 0 w 7110549"/>
              <a:gd name="connsiteY0" fmla="*/ 0 h 6858000"/>
              <a:gd name="connsiteX1" fmla="*/ 7110549 w 7110549"/>
              <a:gd name="connsiteY1" fmla="*/ 0 h 6858000"/>
              <a:gd name="connsiteX2" fmla="*/ 7110549 w 7110549"/>
              <a:gd name="connsiteY2" fmla="*/ 6858000 h 6858000"/>
              <a:gd name="connsiteX3" fmla="*/ 0 w 7110549"/>
              <a:gd name="connsiteY3" fmla="*/ 6858000 h 6858000"/>
              <a:gd name="connsiteX4" fmla="*/ 0 w 7110549"/>
              <a:gd name="connsiteY4"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6858000 h 6858000"/>
              <a:gd name="connsiteX5" fmla="*/ 0 w 7110549"/>
              <a:gd name="connsiteY5"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0549" h="6858000">
                <a:moveTo>
                  <a:pt x="0" y="0"/>
                </a:moveTo>
                <a:lnTo>
                  <a:pt x="7110549" y="0"/>
                </a:lnTo>
                <a:lnTo>
                  <a:pt x="7110549" y="6858000"/>
                </a:lnTo>
                <a:lnTo>
                  <a:pt x="2024743" y="6844937"/>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8" name="组合 7"/>
          <p:cNvGrpSpPr/>
          <p:nvPr/>
        </p:nvGrpSpPr>
        <p:grpSpPr>
          <a:xfrm>
            <a:off x="1339279" y="2084851"/>
            <a:ext cx="4084647" cy="881013"/>
            <a:chOff x="444137" y="1692372"/>
            <a:chExt cx="4084647" cy="881011"/>
          </a:xfrm>
        </p:grpSpPr>
        <p:sp>
          <p:nvSpPr>
            <p:cNvPr id="4" name="矩形 3"/>
            <p:cNvSpPr/>
            <p:nvPr/>
          </p:nvSpPr>
          <p:spPr>
            <a:xfrm>
              <a:off x="444137" y="1791579"/>
              <a:ext cx="829186" cy="781804"/>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17" name="TextBox 21"/>
            <p:cNvSpPr txBox="1"/>
            <p:nvPr/>
          </p:nvSpPr>
          <p:spPr>
            <a:xfrm>
              <a:off x="1588970" y="2080251"/>
              <a:ext cx="2939814" cy="471603"/>
            </a:xfrm>
            <a:prstGeom prst="rect">
              <a:avLst/>
            </a:prstGeom>
            <a:noFill/>
          </p:spPr>
          <p:txBody>
            <a:bodyPr wrap="square" lIns="0" tIns="0" rIns="0" bIns="0" rtlCol="0">
              <a:spAutoFit/>
            </a:bodyPr>
            <a:lstStyle/>
            <a:p>
              <a:pPr>
                <a:lnSpc>
                  <a:spcPct val="12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8" name="Subtitle 2">
              <a:extLst>
                <a:ext uri="{FF2B5EF4-FFF2-40B4-BE49-F238E27FC236}">
                  <a16:creationId xmlns:a16="http://schemas.microsoft.com/office/drawing/2014/main" xmlns="" id="{360062CF-4239-4286-B703-132EC1F0E32B}"/>
                </a:ext>
              </a:extLst>
            </p:cNvPr>
            <p:cNvSpPr txBox="1">
              <a:spLocks/>
            </p:cNvSpPr>
            <p:nvPr/>
          </p:nvSpPr>
          <p:spPr>
            <a:xfrm>
              <a:off x="1493130" y="169237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政策支持</a:t>
              </a:r>
              <a:endParaRPr lang="id-ID"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endParaRPr>
            </a:p>
          </p:txBody>
        </p:sp>
        <p:grpSp>
          <p:nvGrpSpPr>
            <p:cNvPr id="23" name="组合 22"/>
            <p:cNvGrpSpPr/>
            <p:nvPr/>
          </p:nvGrpSpPr>
          <p:grpSpPr>
            <a:xfrm>
              <a:off x="647985" y="1927200"/>
              <a:ext cx="455799" cy="457102"/>
              <a:chOff x="1649413" y="1535114"/>
              <a:chExt cx="555625" cy="557213"/>
            </a:xfrm>
            <a:solidFill>
              <a:schemeClr val="bg1"/>
            </a:solidFill>
          </p:grpSpPr>
          <p:sp>
            <p:nvSpPr>
              <p:cNvPr id="24" name="Freeform 33"/>
              <p:cNvSpPr>
                <a:spLocks/>
              </p:cNvSpPr>
              <p:nvPr/>
            </p:nvSpPr>
            <p:spPr bwMode="auto">
              <a:xfrm>
                <a:off x="2147888" y="1535114"/>
                <a:ext cx="57150" cy="58738"/>
              </a:xfrm>
              <a:custGeom>
                <a:avLst/>
                <a:gdLst>
                  <a:gd name="T0" fmla="*/ 0 w 20"/>
                  <a:gd name="T1" fmla="*/ 9 h 20"/>
                  <a:gd name="T2" fmla="*/ 11 w 20"/>
                  <a:gd name="T3" fmla="*/ 20 h 20"/>
                  <a:gd name="T4" fmla="*/ 14 w 20"/>
                  <a:gd name="T5" fmla="*/ 5 h 20"/>
                  <a:gd name="T6" fmla="*/ 0 w 20"/>
                  <a:gd name="T7" fmla="*/ 9 h 20"/>
                </a:gdLst>
                <a:ahLst/>
                <a:cxnLst>
                  <a:cxn ang="0">
                    <a:pos x="T0" y="T1"/>
                  </a:cxn>
                  <a:cxn ang="0">
                    <a:pos x="T2" y="T3"/>
                  </a:cxn>
                  <a:cxn ang="0">
                    <a:pos x="T4" y="T5"/>
                  </a:cxn>
                  <a:cxn ang="0">
                    <a:pos x="T6" y="T7"/>
                  </a:cxn>
                </a:cxnLst>
                <a:rect l="0" t="0" r="r" b="b"/>
                <a:pathLst>
                  <a:path w="20" h="20">
                    <a:moveTo>
                      <a:pt x="0" y="9"/>
                    </a:moveTo>
                    <a:cubicBezTo>
                      <a:pt x="11" y="20"/>
                      <a:pt x="11" y="20"/>
                      <a:pt x="11" y="20"/>
                    </a:cubicBezTo>
                    <a:cubicBezTo>
                      <a:pt x="18" y="13"/>
                      <a:pt x="20" y="11"/>
                      <a:pt x="14" y="5"/>
                    </a:cubicBezTo>
                    <a:cubicBezTo>
                      <a:pt x="9" y="0"/>
                      <a:pt x="7" y="2"/>
                      <a:pt x="0" y="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25" name="Freeform 34"/>
              <p:cNvSpPr>
                <a:spLocks noEditPoints="1"/>
              </p:cNvSpPr>
              <p:nvPr/>
            </p:nvSpPr>
            <p:spPr bwMode="auto">
              <a:xfrm>
                <a:off x="1830388" y="1555751"/>
                <a:ext cx="355600" cy="355600"/>
              </a:xfrm>
              <a:custGeom>
                <a:avLst/>
                <a:gdLst>
                  <a:gd name="T0" fmla="*/ 0 w 224"/>
                  <a:gd name="T1" fmla="*/ 224 h 224"/>
                  <a:gd name="T2" fmla="*/ 20 w 224"/>
                  <a:gd name="T3" fmla="*/ 175 h 224"/>
                  <a:gd name="T4" fmla="*/ 197 w 224"/>
                  <a:gd name="T5" fmla="*/ 0 h 224"/>
                  <a:gd name="T6" fmla="*/ 224 w 224"/>
                  <a:gd name="T7" fmla="*/ 27 h 224"/>
                  <a:gd name="T8" fmla="*/ 45 w 224"/>
                  <a:gd name="T9" fmla="*/ 206 h 224"/>
                  <a:gd name="T10" fmla="*/ 0 w 224"/>
                  <a:gd name="T11" fmla="*/ 224 h 224"/>
                  <a:gd name="T12" fmla="*/ 29 w 224"/>
                  <a:gd name="T13" fmla="*/ 184 h 224"/>
                  <a:gd name="T14" fmla="*/ 22 w 224"/>
                  <a:gd name="T15" fmla="*/ 201 h 224"/>
                  <a:gd name="T16" fmla="*/ 40 w 224"/>
                  <a:gd name="T17" fmla="*/ 193 h 224"/>
                  <a:gd name="T18" fmla="*/ 206 w 224"/>
                  <a:gd name="T19" fmla="*/ 27 h 224"/>
                  <a:gd name="T20" fmla="*/ 197 w 224"/>
                  <a:gd name="T21" fmla="*/ 16 h 224"/>
                  <a:gd name="T22" fmla="*/ 29 w 224"/>
                  <a:gd name="T23" fmla="*/ 18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4" h="224">
                    <a:moveTo>
                      <a:pt x="0" y="224"/>
                    </a:moveTo>
                    <a:lnTo>
                      <a:pt x="20" y="175"/>
                    </a:lnTo>
                    <a:lnTo>
                      <a:pt x="197" y="0"/>
                    </a:lnTo>
                    <a:lnTo>
                      <a:pt x="224" y="27"/>
                    </a:lnTo>
                    <a:lnTo>
                      <a:pt x="45" y="206"/>
                    </a:lnTo>
                    <a:lnTo>
                      <a:pt x="0" y="224"/>
                    </a:lnTo>
                    <a:close/>
                    <a:moveTo>
                      <a:pt x="29" y="184"/>
                    </a:moveTo>
                    <a:lnTo>
                      <a:pt x="22" y="201"/>
                    </a:lnTo>
                    <a:lnTo>
                      <a:pt x="40" y="193"/>
                    </a:lnTo>
                    <a:lnTo>
                      <a:pt x="206" y="27"/>
                    </a:lnTo>
                    <a:lnTo>
                      <a:pt x="197" y="16"/>
                    </a:lnTo>
                    <a:lnTo>
                      <a:pt x="29" y="18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26" name="Freeform 35"/>
              <p:cNvSpPr>
                <a:spLocks/>
              </p:cNvSpPr>
              <p:nvPr/>
            </p:nvSpPr>
            <p:spPr bwMode="auto">
              <a:xfrm>
                <a:off x="1847850" y="1843089"/>
                <a:ext cx="50800" cy="50800"/>
              </a:xfrm>
              <a:custGeom>
                <a:avLst/>
                <a:gdLst>
                  <a:gd name="T0" fmla="*/ 32 w 32"/>
                  <a:gd name="T1" fmla="*/ 18 h 32"/>
                  <a:gd name="T2" fmla="*/ 0 w 32"/>
                  <a:gd name="T3" fmla="*/ 32 h 32"/>
                  <a:gd name="T4" fmla="*/ 0 w 32"/>
                  <a:gd name="T5" fmla="*/ 32 h 32"/>
                  <a:gd name="T6" fmla="*/ 12 w 32"/>
                  <a:gd name="T7" fmla="*/ 0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0" y="32"/>
                    </a:lnTo>
                    <a:lnTo>
                      <a:pt x="0" y="32"/>
                    </a:lnTo>
                    <a:lnTo>
                      <a:pt x="12" y="0"/>
                    </a:lnTo>
                    <a:lnTo>
                      <a:pt x="32" y="1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27" name="Freeform 36"/>
              <p:cNvSpPr>
                <a:spLocks/>
              </p:cNvSpPr>
              <p:nvPr/>
            </p:nvSpPr>
            <p:spPr bwMode="auto">
              <a:xfrm>
                <a:off x="1649413" y="1668464"/>
                <a:ext cx="422275" cy="423863"/>
              </a:xfrm>
              <a:custGeom>
                <a:avLst/>
                <a:gdLst>
                  <a:gd name="T0" fmla="*/ 266 w 266"/>
                  <a:gd name="T1" fmla="*/ 267 h 267"/>
                  <a:gd name="T2" fmla="*/ 0 w 266"/>
                  <a:gd name="T3" fmla="*/ 267 h 267"/>
                  <a:gd name="T4" fmla="*/ 0 w 266"/>
                  <a:gd name="T5" fmla="*/ 0 h 267"/>
                  <a:gd name="T6" fmla="*/ 219 w 266"/>
                  <a:gd name="T7" fmla="*/ 0 h 267"/>
                  <a:gd name="T8" fmla="*/ 219 w 266"/>
                  <a:gd name="T9" fmla="*/ 12 h 267"/>
                  <a:gd name="T10" fmla="*/ 11 w 266"/>
                  <a:gd name="T11" fmla="*/ 12 h 267"/>
                  <a:gd name="T12" fmla="*/ 11 w 266"/>
                  <a:gd name="T13" fmla="*/ 254 h 267"/>
                  <a:gd name="T14" fmla="*/ 255 w 266"/>
                  <a:gd name="T15" fmla="*/ 254 h 267"/>
                  <a:gd name="T16" fmla="*/ 255 w 266"/>
                  <a:gd name="T17" fmla="*/ 47 h 267"/>
                  <a:gd name="T18" fmla="*/ 266 w 266"/>
                  <a:gd name="T19" fmla="*/ 47 h 267"/>
                  <a:gd name="T20" fmla="*/ 266 w 266"/>
                  <a:gd name="T21"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267">
                    <a:moveTo>
                      <a:pt x="266" y="267"/>
                    </a:moveTo>
                    <a:lnTo>
                      <a:pt x="0" y="267"/>
                    </a:lnTo>
                    <a:lnTo>
                      <a:pt x="0" y="0"/>
                    </a:lnTo>
                    <a:lnTo>
                      <a:pt x="219" y="0"/>
                    </a:lnTo>
                    <a:lnTo>
                      <a:pt x="219" y="12"/>
                    </a:lnTo>
                    <a:lnTo>
                      <a:pt x="11" y="12"/>
                    </a:lnTo>
                    <a:lnTo>
                      <a:pt x="11" y="254"/>
                    </a:lnTo>
                    <a:lnTo>
                      <a:pt x="255" y="254"/>
                    </a:lnTo>
                    <a:lnTo>
                      <a:pt x="255" y="47"/>
                    </a:lnTo>
                    <a:lnTo>
                      <a:pt x="266" y="47"/>
                    </a:lnTo>
                    <a:lnTo>
                      <a:pt x="266" y="267"/>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grpSp>
      </p:grpSp>
      <p:grpSp>
        <p:nvGrpSpPr>
          <p:cNvPr id="13" name="组合 12"/>
          <p:cNvGrpSpPr/>
          <p:nvPr/>
        </p:nvGrpSpPr>
        <p:grpSpPr>
          <a:xfrm>
            <a:off x="1339279" y="3528516"/>
            <a:ext cx="4084647" cy="869835"/>
            <a:chOff x="464077" y="2955465"/>
            <a:chExt cx="4084647" cy="869834"/>
          </a:xfrm>
        </p:grpSpPr>
        <p:sp>
          <p:nvSpPr>
            <p:cNvPr id="50" name="矩形 49"/>
            <p:cNvSpPr/>
            <p:nvPr/>
          </p:nvSpPr>
          <p:spPr>
            <a:xfrm>
              <a:off x="464077" y="3043495"/>
              <a:ext cx="829186" cy="781804"/>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51" name="TextBox 21"/>
            <p:cNvSpPr txBox="1"/>
            <p:nvPr/>
          </p:nvSpPr>
          <p:spPr>
            <a:xfrm>
              <a:off x="1608910" y="3343346"/>
              <a:ext cx="2939814" cy="471603"/>
            </a:xfrm>
            <a:prstGeom prst="rect">
              <a:avLst/>
            </a:prstGeom>
            <a:noFill/>
          </p:spPr>
          <p:txBody>
            <a:bodyPr wrap="square" lIns="0" tIns="0" rIns="0" bIns="0" rtlCol="0">
              <a:spAutoFit/>
            </a:bodyPr>
            <a:lstStyle/>
            <a:p>
              <a:pPr>
                <a:lnSpc>
                  <a:spcPct val="12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52" name="Subtitle 2">
              <a:extLst>
                <a:ext uri="{FF2B5EF4-FFF2-40B4-BE49-F238E27FC236}">
                  <a16:creationId xmlns:a16="http://schemas.microsoft.com/office/drawing/2014/main" xmlns="" id="{360062CF-4239-4286-B703-132EC1F0E32B}"/>
                </a:ext>
              </a:extLst>
            </p:cNvPr>
            <p:cNvSpPr txBox="1">
              <a:spLocks/>
            </p:cNvSpPr>
            <p:nvPr/>
          </p:nvSpPr>
          <p:spPr>
            <a:xfrm>
              <a:off x="1513070" y="2955465"/>
              <a:ext cx="1717253" cy="41400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行业走势</a:t>
              </a:r>
              <a:endParaRPr lang="id-ID"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endParaRPr>
            </a:p>
          </p:txBody>
        </p:sp>
        <p:grpSp>
          <p:nvGrpSpPr>
            <p:cNvPr id="19" name="组合 18"/>
            <p:cNvGrpSpPr/>
            <p:nvPr/>
          </p:nvGrpSpPr>
          <p:grpSpPr>
            <a:xfrm>
              <a:off x="620843" y="3216362"/>
              <a:ext cx="451893" cy="451893"/>
              <a:chOff x="11187113" y="463551"/>
              <a:chExt cx="550863" cy="550863"/>
            </a:xfrm>
            <a:solidFill>
              <a:schemeClr val="bg1"/>
            </a:solidFill>
          </p:grpSpPr>
          <p:sp>
            <p:nvSpPr>
              <p:cNvPr id="20" name="Freeform 28"/>
              <p:cNvSpPr>
                <a:spLocks/>
              </p:cNvSpPr>
              <p:nvPr/>
            </p:nvSpPr>
            <p:spPr bwMode="auto">
              <a:xfrm>
                <a:off x="11253788" y="727076"/>
                <a:ext cx="419100" cy="287338"/>
              </a:xfrm>
              <a:custGeom>
                <a:avLst/>
                <a:gdLst>
                  <a:gd name="T0" fmla="*/ 264 w 264"/>
                  <a:gd name="T1" fmla="*/ 181 h 181"/>
                  <a:gd name="T2" fmla="*/ 0 w 264"/>
                  <a:gd name="T3" fmla="*/ 181 h 181"/>
                  <a:gd name="T4" fmla="*/ 0 w 264"/>
                  <a:gd name="T5" fmla="*/ 0 h 181"/>
                  <a:gd name="T6" fmla="*/ 13 w 264"/>
                  <a:gd name="T7" fmla="*/ 0 h 181"/>
                  <a:gd name="T8" fmla="*/ 13 w 264"/>
                  <a:gd name="T9" fmla="*/ 168 h 181"/>
                  <a:gd name="T10" fmla="*/ 253 w 264"/>
                  <a:gd name="T11" fmla="*/ 168 h 181"/>
                  <a:gd name="T12" fmla="*/ 253 w 264"/>
                  <a:gd name="T13" fmla="*/ 0 h 181"/>
                  <a:gd name="T14" fmla="*/ 264 w 264"/>
                  <a:gd name="T15" fmla="*/ 0 h 181"/>
                  <a:gd name="T16" fmla="*/ 264 w 264"/>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81">
                    <a:moveTo>
                      <a:pt x="264" y="181"/>
                    </a:moveTo>
                    <a:lnTo>
                      <a:pt x="0" y="181"/>
                    </a:lnTo>
                    <a:lnTo>
                      <a:pt x="0" y="0"/>
                    </a:lnTo>
                    <a:lnTo>
                      <a:pt x="13" y="0"/>
                    </a:lnTo>
                    <a:lnTo>
                      <a:pt x="13" y="168"/>
                    </a:lnTo>
                    <a:lnTo>
                      <a:pt x="253" y="168"/>
                    </a:lnTo>
                    <a:lnTo>
                      <a:pt x="253" y="0"/>
                    </a:lnTo>
                    <a:lnTo>
                      <a:pt x="264" y="0"/>
                    </a:lnTo>
                    <a:lnTo>
                      <a:pt x="264" y="181"/>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21" name="Freeform 29"/>
              <p:cNvSpPr>
                <a:spLocks/>
              </p:cNvSpPr>
              <p:nvPr/>
            </p:nvSpPr>
            <p:spPr bwMode="auto">
              <a:xfrm>
                <a:off x="11187113" y="463551"/>
                <a:ext cx="550863" cy="285750"/>
              </a:xfrm>
              <a:custGeom>
                <a:avLst/>
                <a:gdLst>
                  <a:gd name="T0" fmla="*/ 9 w 347"/>
                  <a:gd name="T1" fmla="*/ 180 h 180"/>
                  <a:gd name="T2" fmla="*/ 0 w 347"/>
                  <a:gd name="T3" fmla="*/ 171 h 180"/>
                  <a:gd name="T4" fmla="*/ 174 w 347"/>
                  <a:gd name="T5" fmla="*/ 0 h 180"/>
                  <a:gd name="T6" fmla="*/ 347 w 347"/>
                  <a:gd name="T7" fmla="*/ 171 h 180"/>
                  <a:gd name="T8" fmla="*/ 340 w 347"/>
                  <a:gd name="T9" fmla="*/ 180 h 180"/>
                  <a:gd name="T10" fmla="*/ 174 w 347"/>
                  <a:gd name="T11" fmla="*/ 18 h 180"/>
                  <a:gd name="T12" fmla="*/ 9 w 347"/>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347" h="180">
                    <a:moveTo>
                      <a:pt x="9" y="180"/>
                    </a:moveTo>
                    <a:lnTo>
                      <a:pt x="0" y="171"/>
                    </a:lnTo>
                    <a:lnTo>
                      <a:pt x="174" y="0"/>
                    </a:lnTo>
                    <a:lnTo>
                      <a:pt x="347" y="171"/>
                    </a:lnTo>
                    <a:lnTo>
                      <a:pt x="340" y="180"/>
                    </a:lnTo>
                    <a:lnTo>
                      <a:pt x="174" y="18"/>
                    </a:lnTo>
                    <a:lnTo>
                      <a:pt x="9" y="18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sp>
            <p:nvSpPr>
              <p:cNvPr id="22" name="Freeform 30"/>
              <p:cNvSpPr>
                <a:spLocks/>
              </p:cNvSpPr>
              <p:nvPr/>
            </p:nvSpPr>
            <p:spPr bwMode="auto">
              <a:xfrm>
                <a:off x="11379200" y="752476"/>
                <a:ext cx="169863" cy="252413"/>
              </a:xfrm>
              <a:custGeom>
                <a:avLst/>
                <a:gdLst>
                  <a:gd name="T0" fmla="*/ 59 w 59"/>
                  <a:gd name="T1" fmla="*/ 88 h 88"/>
                  <a:gd name="T2" fmla="*/ 52 w 59"/>
                  <a:gd name="T3" fmla="*/ 88 h 88"/>
                  <a:gd name="T4" fmla="*/ 52 w 59"/>
                  <a:gd name="T5" fmla="*/ 15 h 88"/>
                  <a:gd name="T6" fmla="*/ 44 w 59"/>
                  <a:gd name="T7" fmla="*/ 7 h 88"/>
                  <a:gd name="T8" fmla="*/ 14 w 59"/>
                  <a:gd name="T9" fmla="*/ 7 h 88"/>
                  <a:gd name="T10" fmla="*/ 6 w 59"/>
                  <a:gd name="T11" fmla="*/ 15 h 88"/>
                  <a:gd name="T12" fmla="*/ 6 w 59"/>
                  <a:gd name="T13" fmla="*/ 88 h 88"/>
                  <a:gd name="T14" fmla="*/ 0 w 59"/>
                  <a:gd name="T15" fmla="*/ 88 h 88"/>
                  <a:gd name="T16" fmla="*/ 0 w 59"/>
                  <a:gd name="T17" fmla="*/ 15 h 88"/>
                  <a:gd name="T18" fmla="*/ 14 w 59"/>
                  <a:gd name="T19" fmla="*/ 0 h 88"/>
                  <a:gd name="T20" fmla="*/ 44 w 59"/>
                  <a:gd name="T21" fmla="*/ 0 h 88"/>
                  <a:gd name="T22" fmla="*/ 59 w 59"/>
                  <a:gd name="T23" fmla="*/ 15 h 88"/>
                  <a:gd name="T24" fmla="*/ 59 w 59"/>
                  <a:gd name="T2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8">
                    <a:moveTo>
                      <a:pt x="59" y="88"/>
                    </a:moveTo>
                    <a:cubicBezTo>
                      <a:pt x="52" y="88"/>
                      <a:pt x="52" y="88"/>
                      <a:pt x="52" y="88"/>
                    </a:cubicBezTo>
                    <a:cubicBezTo>
                      <a:pt x="52" y="15"/>
                      <a:pt x="52" y="15"/>
                      <a:pt x="52" y="15"/>
                    </a:cubicBezTo>
                    <a:cubicBezTo>
                      <a:pt x="52" y="11"/>
                      <a:pt x="49" y="7"/>
                      <a:pt x="44" y="7"/>
                    </a:cubicBezTo>
                    <a:cubicBezTo>
                      <a:pt x="14" y="7"/>
                      <a:pt x="14" y="7"/>
                      <a:pt x="14" y="7"/>
                    </a:cubicBezTo>
                    <a:cubicBezTo>
                      <a:pt x="10" y="7"/>
                      <a:pt x="6" y="11"/>
                      <a:pt x="6" y="15"/>
                    </a:cubicBezTo>
                    <a:cubicBezTo>
                      <a:pt x="6" y="88"/>
                      <a:pt x="6" y="88"/>
                      <a:pt x="6" y="88"/>
                    </a:cubicBezTo>
                    <a:cubicBezTo>
                      <a:pt x="0" y="88"/>
                      <a:pt x="0" y="88"/>
                      <a:pt x="0" y="88"/>
                    </a:cubicBezTo>
                    <a:cubicBezTo>
                      <a:pt x="0" y="15"/>
                      <a:pt x="0" y="15"/>
                      <a:pt x="0" y="15"/>
                    </a:cubicBezTo>
                    <a:cubicBezTo>
                      <a:pt x="0" y="7"/>
                      <a:pt x="6" y="0"/>
                      <a:pt x="14" y="0"/>
                    </a:cubicBezTo>
                    <a:cubicBezTo>
                      <a:pt x="44" y="0"/>
                      <a:pt x="44" y="0"/>
                      <a:pt x="44" y="0"/>
                    </a:cubicBezTo>
                    <a:cubicBezTo>
                      <a:pt x="52" y="0"/>
                      <a:pt x="59" y="7"/>
                      <a:pt x="59" y="15"/>
                    </a:cubicBezTo>
                    <a:lnTo>
                      <a:pt x="59" y="8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grpSp>
      </p:grpSp>
      <p:grpSp>
        <p:nvGrpSpPr>
          <p:cNvPr id="12" name="组合 11"/>
          <p:cNvGrpSpPr/>
          <p:nvPr/>
        </p:nvGrpSpPr>
        <p:grpSpPr>
          <a:xfrm>
            <a:off x="1339279" y="4971490"/>
            <a:ext cx="4084647" cy="869835"/>
            <a:chOff x="464077" y="4215927"/>
            <a:chExt cx="4084647" cy="869834"/>
          </a:xfrm>
        </p:grpSpPr>
        <p:sp>
          <p:nvSpPr>
            <p:cNvPr id="65" name="矩形 64"/>
            <p:cNvSpPr/>
            <p:nvPr/>
          </p:nvSpPr>
          <p:spPr>
            <a:xfrm>
              <a:off x="464077" y="4303957"/>
              <a:ext cx="829186" cy="781804"/>
            </a:xfrm>
            <a:prstGeom prst="rect">
              <a:avLst/>
            </a:prstGeom>
            <a:solidFill>
              <a:schemeClr val="tx1">
                <a:lumMod val="50000"/>
                <a:lumOff val="50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66" name="TextBox 21"/>
            <p:cNvSpPr txBox="1"/>
            <p:nvPr/>
          </p:nvSpPr>
          <p:spPr>
            <a:xfrm>
              <a:off x="1608910" y="4603808"/>
              <a:ext cx="2939814" cy="471603"/>
            </a:xfrm>
            <a:prstGeom prst="rect">
              <a:avLst/>
            </a:prstGeom>
            <a:noFill/>
          </p:spPr>
          <p:txBody>
            <a:bodyPr wrap="square" lIns="0" tIns="0" rIns="0" bIns="0" rtlCol="0">
              <a:spAutoFit/>
            </a:bodyPr>
            <a:lstStyle/>
            <a:p>
              <a:pPr>
                <a:lnSpc>
                  <a:spcPct val="12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67" name="Subtitle 2">
              <a:extLst>
                <a:ext uri="{FF2B5EF4-FFF2-40B4-BE49-F238E27FC236}">
                  <a16:creationId xmlns:a16="http://schemas.microsoft.com/office/drawing/2014/main" xmlns="" id="{360062CF-4239-4286-B703-132EC1F0E32B}"/>
                </a:ext>
              </a:extLst>
            </p:cNvPr>
            <p:cNvSpPr txBox="1">
              <a:spLocks/>
            </p:cNvSpPr>
            <p:nvPr/>
          </p:nvSpPr>
          <p:spPr>
            <a:xfrm>
              <a:off x="1513070" y="4215927"/>
              <a:ext cx="1717253" cy="41400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市场潜力</a:t>
              </a:r>
              <a:endParaRPr lang="id-ID" sz="1867" b="1"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endParaRPr>
            </a:p>
          </p:txBody>
        </p:sp>
        <p:sp>
          <p:nvSpPr>
            <p:cNvPr id="28" name="Freeform 93"/>
            <p:cNvSpPr>
              <a:spLocks noEditPoints="1"/>
            </p:cNvSpPr>
            <p:nvPr/>
          </p:nvSpPr>
          <p:spPr bwMode="auto">
            <a:xfrm>
              <a:off x="624018" y="4489422"/>
              <a:ext cx="451893" cy="442777"/>
            </a:xfrm>
            <a:custGeom>
              <a:avLst/>
              <a:gdLst>
                <a:gd name="T0" fmla="*/ 187 w 192"/>
                <a:gd name="T1" fmla="*/ 110 h 188"/>
                <a:gd name="T2" fmla="*/ 166 w 192"/>
                <a:gd name="T3" fmla="*/ 72 h 188"/>
                <a:gd name="T4" fmla="*/ 137 w 192"/>
                <a:gd name="T5" fmla="*/ 72 h 188"/>
                <a:gd name="T6" fmla="*/ 138 w 192"/>
                <a:gd name="T7" fmla="*/ 67 h 188"/>
                <a:gd name="T8" fmla="*/ 142 w 192"/>
                <a:gd name="T9" fmla="*/ 3 h 188"/>
                <a:gd name="T10" fmla="*/ 128 w 192"/>
                <a:gd name="T11" fmla="*/ 3 h 188"/>
                <a:gd name="T12" fmla="*/ 98 w 192"/>
                <a:gd name="T13" fmla="*/ 54 h 188"/>
                <a:gd name="T14" fmla="*/ 83 w 192"/>
                <a:gd name="T15" fmla="*/ 78 h 188"/>
                <a:gd name="T16" fmla="*/ 61 w 192"/>
                <a:gd name="T17" fmla="*/ 94 h 188"/>
                <a:gd name="T18" fmla="*/ 9 w 192"/>
                <a:gd name="T19" fmla="*/ 86 h 188"/>
                <a:gd name="T20" fmla="*/ 0 w 192"/>
                <a:gd name="T21" fmla="*/ 179 h 188"/>
                <a:gd name="T22" fmla="*/ 52 w 192"/>
                <a:gd name="T23" fmla="*/ 188 h 188"/>
                <a:gd name="T24" fmla="*/ 65 w 192"/>
                <a:gd name="T25" fmla="*/ 179 h 188"/>
                <a:gd name="T26" fmla="*/ 75 w 192"/>
                <a:gd name="T27" fmla="*/ 188 h 188"/>
                <a:gd name="T28" fmla="*/ 131 w 192"/>
                <a:gd name="T29" fmla="*/ 188 h 188"/>
                <a:gd name="T30" fmla="*/ 175 w 192"/>
                <a:gd name="T31" fmla="*/ 181 h 188"/>
                <a:gd name="T32" fmla="*/ 185 w 192"/>
                <a:gd name="T33" fmla="*/ 146 h 188"/>
                <a:gd name="T34" fmla="*/ 190 w 192"/>
                <a:gd name="T35" fmla="*/ 123 h 188"/>
                <a:gd name="T36" fmla="*/ 52 w 192"/>
                <a:gd name="T37" fmla="*/ 180 h 188"/>
                <a:gd name="T38" fmla="*/ 8 w 192"/>
                <a:gd name="T39" fmla="*/ 179 h 188"/>
                <a:gd name="T40" fmla="*/ 9 w 192"/>
                <a:gd name="T41" fmla="*/ 94 h 188"/>
                <a:gd name="T42" fmla="*/ 53 w 192"/>
                <a:gd name="T43" fmla="*/ 95 h 188"/>
                <a:gd name="T44" fmla="*/ 179 w 192"/>
                <a:gd name="T45" fmla="*/ 106 h 188"/>
                <a:gd name="T46" fmla="*/ 179 w 192"/>
                <a:gd name="T47" fmla="*/ 113 h 188"/>
                <a:gd name="T48" fmla="*/ 176 w 192"/>
                <a:gd name="T49" fmla="*/ 133 h 188"/>
                <a:gd name="T50" fmla="*/ 175 w 192"/>
                <a:gd name="T51" fmla="*/ 140 h 188"/>
                <a:gd name="T52" fmla="*/ 172 w 192"/>
                <a:gd name="T53" fmla="*/ 160 h 188"/>
                <a:gd name="T54" fmla="*/ 170 w 192"/>
                <a:gd name="T55" fmla="*/ 164 h 188"/>
                <a:gd name="T56" fmla="*/ 160 w 192"/>
                <a:gd name="T57" fmla="*/ 180 h 188"/>
                <a:gd name="T58" fmla="*/ 71 w 192"/>
                <a:gd name="T59" fmla="*/ 177 h 188"/>
                <a:gd name="T60" fmla="*/ 61 w 192"/>
                <a:gd name="T61" fmla="*/ 102 h 188"/>
                <a:gd name="T62" fmla="*/ 73 w 192"/>
                <a:gd name="T63" fmla="*/ 102 h 188"/>
                <a:gd name="T64" fmla="*/ 90 w 192"/>
                <a:gd name="T65" fmla="*/ 81 h 188"/>
                <a:gd name="T66" fmla="*/ 103 w 192"/>
                <a:gd name="T67" fmla="*/ 60 h 188"/>
                <a:gd name="T68" fmla="*/ 133 w 192"/>
                <a:gd name="T69" fmla="*/ 10 h 188"/>
                <a:gd name="T70" fmla="*/ 145 w 192"/>
                <a:gd name="T71" fmla="*/ 35 h 188"/>
                <a:gd name="T72" fmla="*/ 131 w 192"/>
                <a:gd name="T73" fmla="*/ 77 h 188"/>
                <a:gd name="T74" fmla="*/ 165 w 192"/>
                <a:gd name="T75" fmla="*/ 81 h 188"/>
                <a:gd name="T76" fmla="*/ 179 w 192"/>
                <a:gd name="T77" fmla="*/ 10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88">
                  <a:moveTo>
                    <a:pt x="190" y="123"/>
                  </a:moveTo>
                  <a:cubicBezTo>
                    <a:pt x="190" y="117"/>
                    <a:pt x="189" y="113"/>
                    <a:pt x="187" y="110"/>
                  </a:cubicBezTo>
                  <a:cubicBezTo>
                    <a:pt x="189" y="107"/>
                    <a:pt x="191" y="103"/>
                    <a:pt x="192" y="97"/>
                  </a:cubicBezTo>
                  <a:cubicBezTo>
                    <a:pt x="192" y="79"/>
                    <a:pt x="175" y="73"/>
                    <a:pt x="166" y="72"/>
                  </a:cubicBezTo>
                  <a:cubicBezTo>
                    <a:pt x="137" y="72"/>
                    <a:pt x="137" y="72"/>
                    <a:pt x="137" y="72"/>
                  </a:cubicBezTo>
                  <a:cubicBezTo>
                    <a:pt x="137" y="72"/>
                    <a:pt x="137" y="72"/>
                    <a:pt x="137" y="72"/>
                  </a:cubicBezTo>
                  <a:cubicBezTo>
                    <a:pt x="136" y="70"/>
                    <a:pt x="138" y="67"/>
                    <a:pt x="138" y="67"/>
                  </a:cubicBezTo>
                  <a:cubicBezTo>
                    <a:pt x="138" y="67"/>
                    <a:pt x="138" y="67"/>
                    <a:pt x="138" y="67"/>
                  </a:cubicBezTo>
                  <a:cubicBezTo>
                    <a:pt x="138" y="67"/>
                    <a:pt x="147" y="56"/>
                    <a:pt x="153" y="38"/>
                  </a:cubicBezTo>
                  <a:cubicBezTo>
                    <a:pt x="160" y="18"/>
                    <a:pt x="143" y="4"/>
                    <a:pt x="142" y="3"/>
                  </a:cubicBezTo>
                  <a:cubicBezTo>
                    <a:pt x="141" y="2"/>
                    <a:pt x="141" y="2"/>
                    <a:pt x="141" y="2"/>
                  </a:cubicBezTo>
                  <a:cubicBezTo>
                    <a:pt x="140" y="2"/>
                    <a:pt x="134" y="0"/>
                    <a:pt x="128" y="3"/>
                  </a:cubicBezTo>
                  <a:cubicBezTo>
                    <a:pt x="124" y="6"/>
                    <a:pt x="122" y="11"/>
                    <a:pt x="121" y="18"/>
                  </a:cubicBezTo>
                  <a:cubicBezTo>
                    <a:pt x="119" y="35"/>
                    <a:pt x="105" y="49"/>
                    <a:pt x="98" y="54"/>
                  </a:cubicBezTo>
                  <a:cubicBezTo>
                    <a:pt x="97" y="55"/>
                    <a:pt x="96" y="55"/>
                    <a:pt x="96" y="56"/>
                  </a:cubicBezTo>
                  <a:cubicBezTo>
                    <a:pt x="91" y="60"/>
                    <a:pt x="86" y="70"/>
                    <a:pt x="83" y="78"/>
                  </a:cubicBezTo>
                  <a:cubicBezTo>
                    <a:pt x="80" y="83"/>
                    <a:pt x="74" y="91"/>
                    <a:pt x="70" y="94"/>
                  </a:cubicBezTo>
                  <a:cubicBezTo>
                    <a:pt x="68" y="94"/>
                    <a:pt x="64" y="94"/>
                    <a:pt x="61" y="94"/>
                  </a:cubicBezTo>
                  <a:cubicBezTo>
                    <a:pt x="59" y="90"/>
                    <a:pt x="56" y="86"/>
                    <a:pt x="52" y="86"/>
                  </a:cubicBezTo>
                  <a:cubicBezTo>
                    <a:pt x="9" y="86"/>
                    <a:pt x="9" y="86"/>
                    <a:pt x="9" y="86"/>
                  </a:cubicBezTo>
                  <a:cubicBezTo>
                    <a:pt x="4" y="86"/>
                    <a:pt x="0" y="90"/>
                    <a:pt x="0" y="95"/>
                  </a:cubicBezTo>
                  <a:cubicBezTo>
                    <a:pt x="0" y="179"/>
                    <a:pt x="0" y="179"/>
                    <a:pt x="0" y="179"/>
                  </a:cubicBezTo>
                  <a:cubicBezTo>
                    <a:pt x="0" y="184"/>
                    <a:pt x="4" y="188"/>
                    <a:pt x="9" y="188"/>
                  </a:cubicBezTo>
                  <a:cubicBezTo>
                    <a:pt x="52" y="188"/>
                    <a:pt x="52" y="188"/>
                    <a:pt x="52" y="188"/>
                  </a:cubicBezTo>
                  <a:cubicBezTo>
                    <a:pt x="56" y="188"/>
                    <a:pt x="60" y="185"/>
                    <a:pt x="61" y="181"/>
                  </a:cubicBezTo>
                  <a:cubicBezTo>
                    <a:pt x="62" y="180"/>
                    <a:pt x="64" y="179"/>
                    <a:pt x="65" y="179"/>
                  </a:cubicBezTo>
                  <a:cubicBezTo>
                    <a:pt x="66" y="180"/>
                    <a:pt x="68" y="185"/>
                    <a:pt x="75" y="188"/>
                  </a:cubicBezTo>
                  <a:cubicBezTo>
                    <a:pt x="75" y="188"/>
                    <a:pt x="75" y="188"/>
                    <a:pt x="75" y="188"/>
                  </a:cubicBezTo>
                  <a:cubicBezTo>
                    <a:pt x="76" y="188"/>
                    <a:pt x="76" y="188"/>
                    <a:pt x="76" y="188"/>
                  </a:cubicBezTo>
                  <a:cubicBezTo>
                    <a:pt x="77" y="188"/>
                    <a:pt x="105" y="188"/>
                    <a:pt x="131" y="188"/>
                  </a:cubicBezTo>
                  <a:cubicBezTo>
                    <a:pt x="144" y="188"/>
                    <a:pt x="156" y="188"/>
                    <a:pt x="160" y="188"/>
                  </a:cubicBezTo>
                  <a:cubicBezTo>
                    <a:pt x="169" y="188"/>
                    <a:pt x="173" y="184"/>
                    <a:pt x="175" y="181"/>
                  </a:cubicBezTo>
                  <a:cubicBezTo>
                    <a:pt x="179" y="175"/>
                    <a:pt x="180" y="168"/>
                    <a:pt x="179" y="164"/>
                  </a:cubicBezTo>
                  <a:cubicBezTo>
                    <a:pt x="184" y="159"/>
                    <a:pt x="185" y="150"/>
                    <a:pt x="185" y="146"/>
                  </a:cubicBezTo>
                  <a:cubicBezTo>
                    <a:pt x="185" y="143"/>
                    <a:pt x="184" y="141"/>
                    <a:pt x="183" y="138"/>
                  </a:cubicBezTo>
                  <a:cubicBezTo>
                    <a:pt x="186" y="135"/>
                    <a:pt x="189" y="130"/>
                    <a:pt x="190" y="123"/>
                  </a:cubicBezTo>
                  <a:close/>
                  <a:moveTo>
                    <a:pt x="53" y="179"/>
                  </a:moveTo>
                  <a:cubicBezTo>
                    <a:pt x="53" y="179"/>
                    <a:pt x="52" y="180"/>
                    <a:pt x="52" y="180"/>
                  </a:cubicBezTo>
                  <a:cubicBezTo>
                    <a:pt x="9" y="180"/>
                    <a:pt x="9" y="180"/>
                    <a:pt x="9" y="180"/>
                  </a:cubicBezTo>
                  <a:cubicBezTo>
                    <a:pt x="8" y="180"/>
                    <a:pt x="8" y="179"/>
                    <a:pt x="8" y="179"/>
                  </a:cubicBezTo>
                  <a:cubicBezTo>
                    <a:pt x="8" y="95"/>
                    <a:pt x="8" y="95"/>
                    <a:pt x="8" y="95"/>
                  </a:cubicBezTo>
                  <a:cubicBezTo>
                    <a:pt x="8" y="94"/>
                    <a:pt x="8" y="94"/>
                    <a:pt x="9" y="94"/>
                  </a:cubicBezTo>
                  <a:cubicBezTo>
                    <a:pt x="52" y="94"/>
                    <a:pt x="52" y="94"/>
                    <a:pt x="52" y="94"/>
                  </a:cubicBezTo>
                  <a:cubicBezTo>
                    <a:pt x="52" y="94"/>
                    <a:pt x="53" y="94"/>
                    <a:pt x="53" y="95"/>
                  </a:cubicBezTo>
                  <a:lnTo>
                    <a:pt x="53" y="179"/>
                  </a:lnTo>
                  <a:close/>
                  <a:moveTo>
                    <a:pt x="179" y="106"/>
                  </a:moveTo>
                  <a:cubicBezTo>
                    <a:pt x="175" y="109"/>
                    <a:pt x="175" y="109"/>
                    <a:pt x="175" y="109"/>
                  </a:cubicBezTo>
                  <a:cubicBezTo>
                    <a:pt x="179" y="113"/>
                    <a:pt x="179" y="113"/>
                    <a:pt x="179" y="113"/>
                  </a:cubicBezTo>
                  <a:cubicBezTo>
                    <a:pt x="179" y="113"/>
                    <a:pt x="182" y="116"/>
                    <a:pt x="182" y="122"/>
                  </a:cubicBezTo>
                  <a:cubicBezTo>
                    <a:pt x="181" y="130"/>
                    <a:pt x="176" y="133"/>
                    <a:pt x="176" y="133"/>
                  </a:cubicBezTo>
                  <a:cubicBezTo>
                    <a:pt x="170" y="136"/>
                    <a:pt x="170" y="136"/>
                    <a:pt x="170" y="136"/>
                  </a:cubicBezTo>
                  <a:cubicBezTo>
                    <a:pt x="175" y="140"/>
                    <a:pt x="175" y="140"/>
                    <a:pt x="175" y="140"/>
                  </a:cubicBezTo>
                  <a:cubicBezTo>
                    <a:pt x="175" y="140"/>
                    <a:pt x="177" y="143"/>
                    <a:pt x="177" y="147"/>
                  </a:cubicBezTo>
                  <a:cubicBezTo>
                    <a:pt x="177" y="150"/>
                    <a:pt x="175" y="157"/>
                    <a:pt x="172" y="160"/>
                  </a:cubicBezTo>
                  <a:cubicBezTo>
                    <a:pt x="167" y="161"/>
                    <a:pt x="167" y="161"/>
                    <a:pt x="167" y="161"/>
                  </a:cubicBezTo>
                  <a:cubicBezTo>
                    <a:pt x="170" y="164"/>
                    <a:pt x="170" y="164"/>
                    <a:pt x="170" y="164"/>
                  </a:cubicBezTo>
                  <a:cubicBezTo>
                    <a:pt x="171" y="167"/>
                    <a:pt x="171" y="172"/>
                    <a:pt x="169" y="176"/>
                  </a:cubicBezTo>
                  <a:cubicBezTo>
                    <a:pt x="167" y="179"/>
                    <a:pt x="164" y="180"/>
                    <a:pt x="160" y="180"/>
                  </a:cubicBezTo>
                  <a:cubicBezTo>
                    <a:pt x="147" y="180"/>
                    <a:pt x="85" y="180"/>
                    <a:pt x="77" y="180"/>
                  </a:cubicBezTo>
                  <a:cubicBezTo>
                    <a:pt x="74" y="179"/>
                    <a:pt x="72" y="177"/>
                    <a:pt x="71" y="177"/>
                  </a:cubicBezTo>
                  <a:cubicBezTo>
                    <a:pt x="70" y="175"/>
                    <a:pt x="68" y="171"/>
                    <a:pt x="61" y="171"/>
                  </a:cubicBezTo>
                  <a:cubicBezTo>
                    <a:pt x="61" y="102"/>
                    <a:pt x="61" y="102"/>
                    <a:pt x="61" y="102"/>
                  </a:cubicBezTo>
                  <a:cubicBezTo>
                    <a:pt x="65" y="102"/>
                    <a:pt x="72" y="102"/>
                    <a:pt x="72" y="102"/>
                  </a:cubicBezTo>
                  <a:cubicBezTo>
                    <a:pt x="73" y="102"/>
                    <a:pt x="73" y="102"/>
                    <a:pt x="73" y="102"/>
                  </a:cubicBezTo>
                  <a:cubicBezTo>
                    <a:pt x="75" y="101"/>
                    <a:pt x="75" y="101"/>
                    <a:pt x="75" y="101"/>
                  </a:cubicBezTo>
                  <a:cubicBezTo>
                    <a:pt x="75" y="100"/>
                    <a:pt x="86" y="90"/>
                    <a:pt x="90" y="81"/>
                  </a:cubicBezTo>
                  <a:cubicBezTo>
                    <a:pt x="94" y="74"/>
                    <a:pt x="98" y="65"/>
                    <a:pt x="101" y="62"/>
                  </a:cubicBezTo>
                  <a:cubicBezTo>
                    <a:pt x="102" y="61"/>
                    <a:pt x="102" y="61"/>
                    <a:pt x="103" y="60"/>
                  </a:cubicBezTo>
                  <a:cubicBezTo>
                    <a:pt x="110" y="55"/>
                    <a:pt x="126" y="39"/>
                    <a:pt x="129" y="19"/>
                  </a:cubicBezTo>
                  <a:cubicBezTo>
                    <a:pt x="129" y="14"/>
                    <a:pt x="131" y="11"/>
                    <a:pt x="133" y="10"/>
                  </a:cubicBezTo>
                  <a:cubicBezTo>
                    <a:pt x="134" y="9"/>
                    <a:pt x="136" y="10"/>
                    <a:pt x="137" y="10"/>
                  </a:cubicBezTo>
                  <a:cubicBezTo>
                    <a:pt x="140" y="12"/>
                    <a:pt x="150" y="22"/>
                    <a:pt x="145" y="35"/>
                  </a:cubicBezTo>
                  <a:cubicBezTo>
                    <a:pt x="140" y="52"/>
                    <a:pt x="131" y="62"/>
                    <a:pt x="131" y="62"/>
                  </a:cubicBezTo>
                  <a:cubicBezTo>
                    <a:pt x="129" y="65"/>
                    <a:pt x="127" y="72"/>
                    <a:pt x="131" y="77"/>
                  </a:cubicBezTo>
                  <a:cubicBezTo>
                    <a:pt x="132" y="80"/>
                    <a:pt x="135" y="81"/>
                    <a:pt x="138" y="81"/>
                  </a:cubicBezTo>
                  <a:cubicBezTo>
                    <a:pt x="165" y="81"/>
                    <a:pt x="165" y="81"/>
                    <a:pt x="165" y="81"/>
                  </a:cubicBezTo>
                  <a:cubicBezTo>
                    <a:pt x="166" y="81"/>
                    <a:pt x="184" y="82"/>
                    <a:pt x="183" y="96"/>
                  </a:cubicBezTo>
                  <a:cubicBezTo>
                    <a:pt x="183" y="103"/>
                    <a:pt x="179" y="106"/>
                    <a:pt x="179" y="106"/>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sz="2400" dirty="0">
                <a:ea typeface="思源黑体" panose="020B0500000000000000" pitchFamily="34" charset="-122"/>
              </a:endParaRPr>
            </a:p>
          </p:txBody>
        </p:sp>
      </p:grpSp>
      <p:sp>
        <p:nvSpPr>
          <p:cNvPr id="42" name="矩形 2"/>
          <p:cNvSpPr/>
          <p:nvPr/>
        </p:nvSpPr>
        <p:spPr>
          <a:xfrm>
            <a:off x="5975907" y="0"/>
            <a:ext cx="6237773" cy="6858000"/>
          </a:xfrm>
          <a:custGeom>
            <a:avLst/>
            <a:gdLst>
              <a:gd name="connsiteX0" fmla="*/ 0 w 7110549"/>
              <a:gd name="connsiteY0" fmla="*/ 0 h 6858000"/>
              <a:gd name="connsiteX1" fmla="*/ 7110549 w 7110549"/>
              <a:gd name="connsiteY1" fmla="*/ 0 h 6858000"/>
              <a:gd name="connsiteX2" fmla="*/ 7110549 w 7110549"/>
              <a:gd name="connsiteY2" fmla="*/ 6858000 h 6858000"/>
              <a:gd name="connsiteX3" fmla="*/ 0 w 7110549"/>
              <a:gd name="connsiteY3" fmla="*/ 6858000 h 6858000"/>
              <a:gd name="connsiteX4" fmla="*/ 0 w 7110549"/>
              <a:gd name="connsiteY4"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6858000 h 6858000"/>
              <a:gd name="connsiteX5" fmla="*/ 0 w 7110549"/>
              <a:gd name="connsiteY5" fmla="*/ 0 h 6858000"/>
              <a:gd name="connsiteX0" fmla="*/ 0 w 7110549"/>
              <a:gd name="connsiteY0" fmla="*/ 0 h 6858000"/>
              <a:gd name="connsiteX1" fmla="*/ 7110549 w 7110549"/>
              <a:gd name="connsiteY1" fmla="*/ 0 h 6858000"/>
              <a:gd name="connsiteX2" fmla="*/ 7110549 w 7110549"/>
              <a:gd name="connsiteY2" fmla="*/ 6858000 h 6858000"/>
              <a:gd name="connsiteX3" fmla="*/ 2024743 w 7110549"/>
              <a:gd name="connsiteY3" fmla="*/ 6844937 h 6858000"/>
              <a:gd name="connsiteX4" fmla="*/ 0 w 711054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0549" h="6858000">
                <a:moveTo>
                  <a:pt x="0" y="0"/>
                </a:moveTo>
                <a:lnTo>
                  <a:pt x="7110549" y="0"/>
                </a:lnTo>
                <a:lnTo>
                  <a:pt x="7110549" y="6858000"/>
                </a:lnTo>
                <a:lnTo>
                  <a:pt x="2024743" y="6844937"/>
                </a:lnTo>
                <a:lnTo>
                  <a:pt x="0" y="0"/>
                </a:lnTo>
                <a:close/>
              </a:path>
            </a:pathLst>
          </a:custGeom>
          <a:solidFill>
            <a:srgbClr val="22252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2" name="组合 1"/>
          <p:cNvGrpSpPr/>
          <p:nvPr/>
        </p:nvGrpSpPr>
        <p:grpSpPr>
          <a:xfrm>
            <a:off x="7102182" y="1762883"/>
            <a:ext cx="3636805" cy="2593427"/>
            <a:chOff x="7721649" y="2427805"/>
            <a:chExt cx="3035654" cy="2164742"/>
          </a:xfrm>
        </p:grpSpPr>
        <p:sp>
          <p:nvSpPr>
            <p:cNvPr id="73" name="TextBox 21"/>
            <p:cNvSpPr txBox="1"/>
            <p:nvPr/>
          </p:nvSpPr>
          <p:spPr>
            <a:xfrm>
              <a:off x="7817489" y="3312926"/>
              <a:ext cx="2939814" cy="362714"/>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74" name="Subtitle 2">
              <a:extLst>
                <a:ext uri="{FF2B5EF4-FFF2-40B4-BE49-F238E27FC236}">
                  <a16:creationId xmlns:a16="http://schemas.microsoft.com/office/drawing/2014/main" xmlns="" id="{360062CF-4239-4286-B703-132EC1F0E32B}"/>
                </a:ext>
              </a:extLst>
            </p:cNvPr>
            <p:cNvSpPr txBox="1">
              <a:spLocks/>
            </p:cNvSpPr>
            <p:nvPr/>
          </p:nvSpPr>
          <p:spPr>
            <a:xfrm>
              <a:off x="7721649" y="2427805"/>
              <a:ext cx="2920951"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2800"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可持续市场经济</a:t>
              </a:r>
              <a:endParaRPr lang="id-ID" sz="2800"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sp>
          <p:nvSpPr>
            <p:cNvPr id="75" name="TextBox 21"/>
            <p:cNvSpPr txBox="1"/>
            <p:nvPr/>
          </p:nvSpPr>
          <p:spPr>
            <a:xfrm>
              <a:off x="7817489" y="3821840"/>
              <a:ext cx="2939814" cy="770707"/>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您的内容打在这里，或者通过复制您的您的内容打在这里，或者通过复制您的文本后，在此框中选择粘贴并选择只保留文字您的内容</a:t>
              </a:r>
              <a:endParaRPr lang="en-US" altLang="zh-CN" sz="1000" dirty="0">
                <a:solidFill>
                  <a:schemeClr val="bg1"/>
                </a:solidFill>
                <a:latin typeface="思源黑体" panose="020B0500000000000000" pitchFamily="34" charset="-122"/>
                <a:ea typeface="思源黑体" panose="020B0500000000000000" pitchFamily="34" charset="-122"/>
              </a:endParaRPr>
            </a:p>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文本后，在此框中选择粘贴并选择只保留您</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76" name="圆角矩形 75"/>
            <p:cNvSpPr/>
            <p:nvPr/>
          </p:nvSpPr>
          <p:spPr>
            <a:xfrm>
              <a:off x="7845199" y="3077719"/>
              <a:ext cx="856463"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ea typeface="思源黑体" panose="020B0500000000000000" pitchFamily="34" charset="-122"/>
              </a:endParaRPr>
            </a:p>
          </p:txBody>
        </p:sp>
      </p:grpSp>
      <p:cxnSp>
        <p:nvCxnSpPr>
          <p:cNvPr id="6" name="直接连接符 5"/>
          <p:cNvCxnSpPr>
            <a:stCxn id="3" idx="0"/>
            <a:endCxn id="3" idx="3"/>
          </p:cNvCxnSpPr>
          <p:nvPr/>
        </p:nvCxnSpPr>
        <p:spPr>
          <a:xfrm>
            <a:off x="5975907" y="1"/>
            <a:ext cx="1776219" cy="6844937"/>
          </a:xfrm>
          <a:prstGeom prst="line">
            <a:avLst/>
          </a:prstGeom>
          <a:ln w="107950">
            <a:solidFill>
              <a:srgbClr val="BE824E"/>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727987" y="509031"/>
            <a:ext cx="3189637" cy="640990"/>
            <a:chOff x="947634" y="309304"/>
            <a:chExt cx="2392228" cy="480743"/>
          </a:xfrm>
        </p:grpSpPr>
        <p:sp>
          <p:nvSpPr>
            <p:cNvPr id="37"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38" name="文本框 37"/>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市场前景</a:t>
              </a:r>
            </a:p>
          </p:txBody>
        </p:sp>
      </p:grpSp>
    </p:spTree>
    <p:extLst>
      <p:ext uri="{BB962C8B-B14F-4D97-AF65-F5344CB8AC3E}">
        <p14:creationId xmlns:p14="http://schemas.microsoft.com/office/powerpoint/2010/main" val="160103590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42"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1+#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par>
                                <p:cTn id="31" presetID="14" presetClass="entr" presetSubtype="1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randombar(horizontal)">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
          <p:cNvSpPr/>
          <p:nvPr/>
        </p:nvSpPr>
        <p:spPr>
          <a:xfrm flipV="1">
            <a:off x="0" y="5962495"/>
            <a:ext cx="8592277" cy="895495"/>
          </a:xfrm>
          <a:custGeom>
            <a:avLst/>
            <a:gdLst>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1200671 h 1200671"/>
              <a:gd name="connsiteX4" fmla="*/ 0 w 2483768"/>
              <a:gd name="connsiteY4" fmla="*/ 0 h 1200671"/>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0 h 1200671"/>
              <a:gd name="connsiteX0" fmla="*/ 0 w 2483768"/>
              <a:gd name="connsiteY0" fmla="*/ 0 h 704912"/>
              <a:gd name="connsiteX1" fmla="*/ 2483768 w 2483768"/>
              <a:gd name="connsiteY1" fmla="*/ 0 h 704912"/>
              <a:gd name="connsiteX2" fmla="*/ 1492250 w 2483768"/>
              <a:gd name="connsiteY2" fmla="*/ 704912 h 704912"/>
              <a:gd name="connsiteX3" fmla="*/ 0 w 2483768"/>
              <a:gd name="connsiteY3" fmla="*/ 0 h 704912"/>
              <a:gd name="connsiteX0" fmla="*/ 0 w 2483768"/>
              <a:gd name="connsiteY0" fmla="*/ 0 h 704912"/>
              <a:gd name="connsiteX1" fmla="*/ 2483768 w 2483768"/>
              <a:gd name="connsiteY1" fmla="*/ 0 h 704912"/>
              <a:gd name="connsiteX2" fmla="*/ 1943941 w 2483768"/>
              <a:gd name="connsiteY2" fmla="*/ 704912 h 704912"/>
              <a:gd name="connsiteX3" fmla="*/ 0 w 2483768"/>
              <a:gd name="connsiteY3" fmla="*/ 0 h 704912"/>
              <a:gd name="connsiteX0" fmla="*/ 0 w 2483768"/>
              <a:gd name="connsiteY0" fmla="*/ 0 h 585642"/>
              <a:gd name="connsiteX1" fmla="*/ 2483768 w 2483768"/>
              <a:gd name="connsiteY1" fmla="*/ 0 h 585642"/>
              <a:gd name="connsiteX2" fmla="*/ 482624 w 2483768"/>
              <a:gd name="connsiteY2" fmla="*/ 585642 h 585642"/>
              <a:gd name="connsiteX3" fmla="*/ 0 w 2483768"/>
              <a:gd name="connsiteY3" fmla="*/ 0 h 585642"/>
            </a:gdLst>
            <a:ahLst/>
            <a:cxnLst>
              <a:cxn ang="0">
                <a:pos x="connsiteX0" y="connsiteY0"/>
              </a:cxn>
              <a:cxn ang="0">
                <a:pos x="connsiteX1" y="connsiteY1"/>
              </a:cxn>
              <a:cxn ang="0">
                <a:pos x="connsiteX2" y="connsiteY2"/>
              </a:cxn>
              <a:cxn ang="0">
                <a:pos x="connsiteX3" y="connsiteY3"/>
              </a:cxn>
            </a:cxnLst>
            <a:rect l="l" t="t" r="r" b="b"/>
            <a:pathLst>
              <a:path w="2483768" h="585642">
                <a:moveTo>
                  <a:pt x="0" y="0"/>
                </a:moveTo>
                <a:lnTo>
                  <a:pt x="2483768" y="0"/>
                </a:lnTo>
                <a:lnTo>
                  <a:pt x="482624" y="585642"/>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28" name="矩形 2"/>
          <p:cNvSpPr/>
          <p:nvPr/>
        </p:nvSpPr>
        <p:spPr>
          <a:xfrm>
            <a:off x="8880309" y="-2"/>
            <a:ext cx="3311691" cy="939883"/>
          </a:xfrm>
          <a:custGeom>
            <a:avLst/>
            <a:gdLst>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1200671 h 1200671"/>
              <a:gd name="connsiteX4" fmla="*/ 0 w 2483768"/>
              <a:gd name="connsiteY4" fmla="*/ 0 h 1200671"/>
              <a:gd name="connsiteX0" fmla="*/ 0 w 2483768"/>
              <a:gd name="connsiteY0" fmla="*/ 0 h 1200671"/>
              <a:gd name="connsiteX1" fmla="*/ 2483768 w 2483768"/>
              <a:gd name="connsiteY1" fmla="*/ 0 h 1200671"/>
              <a:gd name="connsiteX2" fmla="*/ 2483768 w 2483768"/>
              <a:gd name="connsiteY2" fmla="*/ 1200671 h 1200671"/>
              <a:gd name="connsiteX3" fmla="*/ 0 w 2483768"/>
              <a:gd name="connsiteY3" fmla="*/ 0 h 1200671"/>
              <a:gd name="connsiteX0" fmla="*/ 0 w 2483768"/>
              <a:gd name="connsiteY0" fmla="*/ 0 h 704912"/>
              <a:gd name="connsiteX1" fmla="*/ 2483768 w 2483768"/>
              <a:gd name="connsiteY1" fmla="*/ 0 h 704912"/>
              <a:gd name="connsiteX2" fmla="*/ 1492250 w 2483768"/>
              <a:gd name="connsiteY2" fmla="*/ 704912 h 704912"/>
              <a:gd name="connsiteX3" fmla="*/ 0 w 2483768"/>
              <a:gd name="connsiteY3" fmla="*/ 0 h 704912"/>
              <a:gd name="connsiteX0" fmla="*/ 0 w 2483768"/>
              <a:gd name="connsiteY0" fmla="*/ 0 h 704912"/>
              <a:gd name="connsiteX1" fmla="*/ 2483768 w 2483768"/>
              <a:gd name="connsiteY1" fmla="*/ 0 h 704912"/>
              <a:gd name="connsiteX2" fmla="*/ 1943941 w 2483768"/>
              <a:gd name="connsiteY2" fmla="*/ 704912 h 704912"/>
              <a:gd name="connsiteX3" fmla="*/ 0 w 2483768"/>
              <a:gd name="connsiteY3" fmla="*/ 0 h 704912"/>
            </a:gdLst>
            <a:ahLst/>
            <a:cxnLst>
              <a:cxn ang="0">
                <a:pos x="connsiteX0" y="connsiteY0"/>
              </a:cxn>
              <a:cxn ang="0">
                <a:pos x="connsiteX1" y="connsiteY1"/>
              </a:cxn>
              <a:cxn ang="0">
                <a:pos x="connsiteX2" y="connsiteY2"/>
              </a:cxn>
              <a:cxn ang="0">
                <a:pos x="connsiteX3" y="connsiteY3"/>
              </a:cxn>
            </a:cxnLst>
            <a:rect l="l" t="t" r="r" b="b"/>
            <a:pathLst>
              <a:path w="2483768" h="704912">
                <a:moveTo>
                  <a:pt x="0" y="0"/>
                </a:moveTo>
                <a:lnTo>
                  <a:pt x="2483768" y="0"/>
                </a:lnTo>
                <a:lnTo>
                  <a:pt x="1943941" y="704912"/>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6" name="矩形 5"/>
          <p:cNvSpPr/>
          <p:nvPr/>
        </p:nvSpPr>
        <p:spPr>
          <a:xfrm>
            <a:off x="1039521" y="1796819"/>
            <a:ext cx="3403647" cy="185820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思源黑体" panose="020B0500000000000000" pitchFamily="34" charset="-122"/>
            </a:endParaRPr>
          </a:p>
        </p:txBody>
      </p:sp>
      <p:sp>
        <p:nvSpPr>
          <p:cNvPr id="12" name="矩形 11"/>
          <p:cNvSpPr/>
          <p:nvPr/>
        </p:nvSpPr>
        <p:spPr>
          <a:xfrm>
            <a:off x="4564345" y="1796819"/>
            <a:ext cx="3134464" cy="1858204"/>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spc="300" dirty="0">
                <a:latin typeface="思源黑体" panose="020B0500000000000000" pitchFamily="34" charset="-122"/>
                <a:ea typeface="思源黑体" panose="020B0500000000000000" pitchFamily="34" charset="-122"/>
              </a:rPr>
              <a:t>行业前景</a:t>
            </a:r>
            <a:endParaRPr lang="en-US" altLang="zh-CN" sz="2800" b="1" spc="300" dirty="0">
              <a:latin typeface="思源黑体" panose="020B0500000000000000" pitchFamily="34" charset="-122"/>
              <a:ea typeface="思源黑体" panose="020B0500000000000000" pitchFamily="34" charset="-122"/>
            </a:endParaRPr>
          </a:p>
          <a:p>
            <a:pPr algn="ctr"/>
            <a:r>
              <a:rPr lang="zh-CN" altLang="en-US" sz="2800" b="1" spc="300" dirty="0">
                <a:latin typeface="思源黑体" panose="020B0500000000000000" pitchFamily="34" charset="-122"/>
                <a:ea typeface="思源黑体" panose="020B0500000000000000" pitchFamily="34" charset="-122"/>
              </a:rPr>
              <a:t>分析</a:t>
            </a:r>
          </a:p>
        </p:txBody>
      </p:sp>
      <p:sp>
        <p:nvSpPr>
          <p:cNvPr id="13" name="矩形 12"/>
          <p:cNvSpPr/>
          <p:nvPr/>
        </p:nvSpPr>
        <p:spPr>
          <a:xfrm>
            <a:off x="7823674" y="1796819"/>
            <a:ext cx="3403647" cy="185820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思源黑体" panose="020B0500000000000000" pitchFamily="34" charset="-122"/>
            </a:endParaRPr>
          </a:p>
        </p:txBody>
      </p:sp>
      <p:grpSp>
        <p:nvGrpSpPr>
          <p:cNvPr id="3" name="组合 2"/>
          <p:cNvGrpSpPr/>
          <p:nvPr/>
        </p:nvGrpSpPr>
        <p:grpSpPr>
          <a:xfrm>
            <a:off x="1039520" y="4099101"/>
            <a:ext cx="3832264" cy="1585985"/>
            <a:chOff x="1150195" y="3966424"/>
            <a:chExt cx="3065344" cy="1268595"/>
          </a:xfrm>
        </p:grpSpPr>
        <p:sp>
          <p:nvSpPr>
            <p:cNvPr id="15" name="TextBox 21"/>
            <p:cNvSpPr txBox="1"/>
            <p:nvPr/>
          </p:nvSpPr>
          <p:spPr>
            <a:xfrm>
              <a:off x="1150195" y="4525496"/>
              <a:ext cx="3065344" cy="709523"/>
            </a:xfrm>
            <a:prstGeom prst="rect">
              <a:avLst/>
            </a:prstGeom>
            <a:noFill/>
          </p:spPr>
          <p:txBody>
            <a:bodyPr wrap="square" lIns="0" tIns="0" rIns="0" bIns="0" rtlCol="0">
              <a:spAutoFit/>
            </a:bodyPr>
            <a:lstStyle/>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您的内容打在这里，或者通过复制您的文本在此框中通过复制您的文本后，在此框中选择粘贴并选择只保此您的内框中选择粘贴并选择只保留</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7" name="Subtitle 2">
              <a:extLst>
                <a:ext uri="{FF2B5EF4-FFF2-40B4-BE49-F238E27FC236}">
                  <a16:creationId xmlns:a16="http://schemas.microsoft.com/office/drawing/2014/main" xmlns="" id="{360062CF-4239-4286-B703-132EC1F0E32B}"/>
                </a:ext>
              </a:extLst>
            </p:cNvPr>
            <p:cNvSpPr txBox="1">
              <a:spLocks/>
            </p:cNvSpPr>
            <p:nvPr/>
          </p:nvSpPr>
          <p:spPr>
            <a:xfrm>
              <a:off x="1155839" y="3966424"/>
              <a:ext cx="1717253" cy="414007"/>
            </a:xfrm>
            <a:prstGeom prst="rect">
              <a:avLst/>
            </a:prstGeom>
            <a:solidFill>
              <a:srgbClr val="595959"/>
            </a:solidFill>
            <a:effectLst>
              <a:outerShdw blurRad="127000" dist="38100" dir="2700000" algn="tl" rotWithShape="0">
                <a:prstClr val="black">
                  <a:alpha val="30000"/>
                </a:prstClr>
              </a:outerShdw>
            </a:effectLst>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行业调研结果</a:t>
              </a:r>
              <a:endParaRPr lang="id-ID"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18" name="组合 17"/>
          <p:cNvGrpSpPr/>
          <p:nvPr/>
        </p:nvGrpSpPr>
        <p:grpSpPr>
          <a:xfrm>
            <a:off x="7428907" y="4099101"/>
            <a:ext cx="3832264" cy="1585985"/>
            <a:chOff x="1150195" y="3966424"/>
            <a:chExt cx="3065344" cy="1268595"/>
          </a:xfrm>
        </p:grpSpPr>
        <p:sp>
          <p:nvSpPr>
            <p:cNvPr id="19" name="TextBox 21"/>
            <p:cNvSpPr txBox="1"/>
            <p:nvPr/>
          </p:nvSpPr>
          <p:spPr>
            <a:xfrm>
              <a:off x="1150195" y="4525496"/>
              <a:ext cx="3065344" cy="709523"/>
            </a:xfrm>
            <a:prstGeom prst="rect">
              <a:avLst/>
            </a:prstGeom>
            <a:noFill/>
          </p:spPr>
          <p:txBody>
            <a:bodyPr wrap="square" lIns="0" tIns="0" rIns="0" bIns="0" rtlCol="0">
              <a:spAutoFit/>
            </a:bodyPr>
            <a:lstStyle/>
            <a:p>
              <a:pPr algn="r">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您的内容打在这里，或者通过复制您的文本在此框中通过复制您的文本后，在此框中选择粘贴并选择只保此您的内框中选择粘贴并选择只保留</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20" name="Subtitle 2">
              <a:extLst>
                <a:ext uri="{FF2B5EF4-FFF2-40B4-BE49-F238E27FC236}">
                  <a16:creationId xmlns:a16="http://schemas.microsoft.com/office/drawing/2014/main" xmlns="" id="{360062CF-4239-4286-B703-132EC1F0E32B}"/>
                </a:ext>
              </a:extLst>
            </p:cNvPr>
            <p:cNvSpPr txBox="1">
              <a:spLocks/>
            </p:cNvSpPr>
            <p:nvPr/>
          </p:nvSpPr>
          <p:spPr>
            <a:xfrm>
              <a:off x="2485760" y="3966424"/>
              <a:ext cx="1717253" cy="414007"/>
            </a:xfrm>
            <a:prstGeom prst="rect">
              <a:avLst/>
            </a:prstGeom>
            <a:solidFill>
              <a:srgbClr val="595959"/>
            </a:solidFill>
            <a:effectLst>
              <a:outerShdw blurRad="127000" dist="38100" dir="2700000" algn="tl" rotWithShape="0">
                <a:prstClr val="black">
                  <a:alpha val="30000"/>
                </a:prstClr>
              </a:outerShdw>
            </a:effectLst>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市场专员调配</a:t>
              </a:r>
              <a:endParaRPr lang="id-ID" sz="2133"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21" name="组合 20"/>
          <p:cNvGrpSpPr/>
          <p:nvPr/>
        </p:nvGrpSpPr>
        <p:grpSpPr>
          <a:xfrm>
            <a:off x="727987" y="509031"/>
            <a:ext cx="3189637" cy="640990"/>
            <a:chOff x="947634" y="309304"/>
            <a:chExt cx="2392228" cy="480743"/>
          </a:xfrm>
        </p:grpSpPr>
        <p:sp>
          <p:nvSpPr>
            <p:cNvPr id="22"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23" name="文本框 22"/>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行业前景</a:t>
              </a:r>
            </a:p>
          </p:txBody>
        </p:sp>
      </p:grpSp>
    </p:spTree>
    <p:extLst>
      <p:ext uri="{BB962C8B-B14F-4D97-AF65-F5344CB8AC3E}">
        <p14:creationId xmlns:p14="http://schemas.microsoft.com/office/powerpoint/2010/main" val="382017757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500"/>
                            </p:stCondLst>
                            <p:childTnLst>
                              <p:par>
                                <p:cTn id="17" presetID="2" presetClass="entr" presetSubtype="4"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40893" y="22065"/>
            <a:ext cx="6951107" cy="6827227"/>
            <a:chOff x="5144075" y="-73979"/>
            <a:chExt cx="7057762" cy="6931981"/>
          </a:xfrm>
        </p:grpSpPr>
        <p:sp>
          <p:nvSpPr>
            <p:cNvPr id="15" name="任意多边形 14"/>
            <p:cNvSpPr/>
            <p:nvPr/>
          </p:nvSpPr>
          <p:spPr>
            <a:xfrm>
              <a:off x="5241471" y="-73979"/>
              <a:ext cx="6957087" cy="6931979"/>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rgbClr val="BE824E"/>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14" name="任意多边形 13"/>
            <p:cNvSpPr/>
            <p:nvPr/>
          </p:nvSpPr>
          <p:spPr>
            <a:xfrm>
              <a:off x="5451955" y="114300"/>
              <a:ext cx="6740045" cy="6743702"/>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13" name="任意多边形 12"/>
            <p:cNvSpPr/>
            <p:nvPr/>
          </p:nvSpPr>
          <p:spPr>
            <a:xfrm>
              <a:off x="7707086" y="2360812"/>
              <a:ext cx="4494751" cy="4497190"/>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12" name="任意多边形 11"/>
            <p:cNvSpPr/>
            <p:nvPr/>
          </p:nvSpPr>
          <p:spPr>
            <a:xfrm>
              <a:off x="8474529" y="3138514"/>
              <a:ext cx="3717471" cy="3719488"/>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solidFill>
              <a:srgbClr val="BE824E"/>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8" name="任意多边形 7"/>
            <p:cNvSpPr/>
            <p:nvPr/>
          </p:nvSpPr>
          <p:spPr>
            <a:xfrm>
              <a:off x="8673499" y="3331030"/>
              <a:ext cx="3525059" cy="3526972"/>
            </a:xfrm>
            <a:custGeom>
              <a:avLst/>
              <a:gdLst>
                <a:gd name="connsiteX0" fmla="*/ 3438769 w 3438769"/>
                <a:gd name="connsiteY0" fmla="*/ 0 h 3440635"/>
                <a:gd name="connsiteX1" fmla="*/ 3438769 w 3438769"/>
                <a:gd name="connsiteY1" fmla="*/ 3440635 h 3440635"/>
                <a:gd name="connsiteX2" fmla="*/ 47 w 3438769"/>
                <a:gd name="connsiteY2" fmla="*/ 3440635 h 3440635"/>
                <a:gd name="connsiteX3" fmla="*/ 0 w 3438769"/>
                <a:gd name="connsiteY3" fmla="*/ 3438769 h 3440635"/>
                <a:gd name="connsiteX4" fmla="*/ 3438769 w 3438769"/>
                <a:gd name="connsiteY4" fmla="*/ 0 h 3440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8769" h="3440635">
                  <a:moveTo>
                    <a:pt x="3438769" y="0"/>
                  </a:moveTo>
                  <a:lnTo>
                    <a:pt x="3438769" y="3440635"/>
                  </a:lnTo>
                  <a:lnTo>
                    <a:pt x="47" y="3440635"/>
                  </a:lnTo>
                  <a:lnTo>
                    <a:pt x="0" y="3438769"/>
                  </a:lnTo>
                  <a:cubicBezTo>
                    <a:pt x="0" y="1539589"/>
                    <a:pt x="1539589" y="0"/>
                    <a:pt x="3438769" y="0"/>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5" name="椭圆 4"/>
            <p:cNvSpPr/>
            <p:nvPr/>
          </p:nvSpPr>
          <p:spPr>
            <a:xfrm>
              <a:off x="7397093" y="741967"/>
              <a:ext cx="1322921" cy="1322921"/>
            </a:xfrm>
            <a:prstGeom prst="ellipse">
              <a:avLst/>
            </a:prstGeom>
            <a:solidFill>
              <a:srgbClr val="595959"/>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spc="300" dirty="0">
                  <a:solidFill>
                    <a:schemeClr val="bg1"/>
                  </a:solidFill>
                  <a:latin typeface="思源黑体" panose="020B0500000000000000" pitchFamily="34" charset="-122"/>
                  <a:ea typeface="思源黑体" panose="020B0500000000000000" pitchFamily="34" charset="-122"/>
                </a:rPr>
                <a:t>开拓市场</a:t>
              </a:r>
            </a:p>
          </p:txBody>
        </p:sp>
        <p:sp>
          <p:nvSpPr>
            <p:cNvPr id="16" name="椭圆 15"/>
            <p:cNvSpPr/>
            <p:nvPr/>
          </p:nvSpPr>
          <p:spPr>
            <a:xfrm>
              <a:off x="5144075" y="3627524"/>
              <a:ext cx="1322921" cy="1322921"/>
            </a:xfrm>
            <a:prstGeom prst="ellipse">
              <a:avLst/>
            </a:prstGeom>
            <a:solidFill>
              <a:srgbClr val="595959"/>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spc="300" dirty="0">
                  <a:solidFill>
                    <a:schemeClr val="bg1"/>
                  </a:solidFill>
                  <a:latin typeface="思源黑体" panose="020B0500000000000000" pitchFamily="34" charset="-122"/>
                  <a:ea typeface="思源黑体" panose="020B0500000000000000" pitchFamily="34" charset="-122"/>
                </a:rPr>
                <a:t>稳健增长</a:t>
              </a:r>
            </a:p>
          </p:txBody>
        </p:sp>
        <p:sp>
          <p:nvSpPr>
            <p:cNvPr id="26" name="椭圆 25"/>
            <p:cNvSpPr/>
            <p:nvPr/>
          </p:nvSpPr>
          <p:spPr>
            <a:xfrm>
              <a:off x="8855539" y="3784764"/>
              <a:ext cx="1322921" cy="1322921"/>
            </a:xfrm>
            <a:prstGeom prst="ellipse">
              <a:avLst/>
            </a:prstGeom>
            <a:solidFill>
              <a:srgbClr val="22252A"/>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spc="300" dirty="0">
                  <a:solidFill>
                    <a:schemeClr val="bg1"/>
                  </a:solidFill>
                  <a:latin typeface="思源黑体" panose="020B0500000000000000" pitchFamily="34" charset="-122"/>
                  <a:ea typeface="思源黑体" panose="020B0500000000000000" pitchFamily="34" charset="-122"/>
                </a:rPr>
                <a:t>持续开发</a:t>
              </a:r>
            </a:p>
          </p:txBody>
        </p:sp>
      </p:grpSp>
      <p:grpSp>
        <p:nvGrpSpPr>
          <p:cNvPr id="6" name="组合 5"/>
          <p:cNvGrpSpPr/>
          <p:nvPr/>
        </p:nvGrpSpPr>
        <p:grpSpPr>
          <a:xfrm>
            <a:off x="915490" y="1949950"/>
            <a:ext cx="3836361" cy="3774787"/>
            <a:chOff x="684488" y="1480031"/>
            <a:chExt cx="3836361" cy="3774786"/>
          </a:xfrm>
        </p:grpSpPr>
        <p:sp>
          <p:nvSpPr>
            <p:cNvPr id="17" name="TextBox 21"/>
            <p:cNvSpPr txBox="1"/>
            <p:nvPr/>
          </p:nvSpPr>
          <p:spPr>
            <a:xfrm>
              <a:off x="684488" y="2177694"/>
              <a:ext cx="3836361" cy="3077123"/>
            </a:xfrm>
            <a:prstGeom prst="rect">
              <a:avLst/>
            </a:prstGeom>
            <a:noFill/>
          </p:spPr>
          <p:txBody>
            <a:bodyPr wrap="square" lIns="0" tIns="0" rIns="0" bIns="0" rtlCol="0">
              <a:spAutoFit/>
            </a:bodyPr>
            <a:lstStyle/>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您的内容打在这里，或者通过复制您的文本后，在此框中选择粘贴并选择只保留文字您的内容，您的内容打在这里，或者通过复制您的文本后，在此框中选择粘贴并选择只保此您的内容</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您的内容打在这里，或者通过复制您的文本后，在此框中选择粘贴并选择只保留文字您的内容的文本后在此。</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8" name="Subtitle 2">
              <a:extLst>
                <a:ext uri="{FF2B5EF4-FFF2-40B4-BE49-F238E27FC236}">
                  <a16:creationId xmlns:a16="http://schemas.microsoft.com/office/drawing/2014/main" xmlns="" id="{360062CF-4239-4286-B703-132EC1F0E32B}"/>
                </a:ext>
              </a:extLst>
            </p:cNvPr>
            <p:cNvSpPr txBox="1">
              <a:spLocks/>
            </p:cNvSpPr>
            <p:nvPr/>
          </p:nvSpPr>
          <p:spPr>
            <a:xfrm>
              <a:off x="684488" y="1480031"/>
              <a:ext cx="2243913" cy="438412"/>
            </a:xfrm>
            <a:prstGeom prst="rect">
              <a:avLst/>
            </a:prstGeom>
            <a:solidFill>
              <a:srgbClr val="22252A"/>
            </a:solidFill>
            <a:effectLst>
              <a:outerShdw blurRad="127000" dist="38100" dir="2700000" algn="tl" rotWithShape="0">
                <a:prstClr val="black">
                  <a:alpha val="30000"/>
                </a:prstClr>
              </a:outerShdw>
            </a:effectLst>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未来目标计划</a:t>
              </a:r>
              <a:endParaRPr lang="id-ID"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22" name="组合 21"/>
          <p:cNvGrpSpPr/>
          <p:nvPr/>
        </p:nvGrpSpPr>
        <p:grpSpPr>
          <a:xfrm>
            <a:off x="727987" y="509031"/>
            <a:ext cx="3189637" cy="640990"/>
            <a:chOff x="947634" y="309304"/>
            <a:chExt cx="2392228" cy="480743"/>
          </a:xfrm>
        </p:grpSpPr>
        <p:sp>
          <p:nvSpPr>
            <p:cNvPr id="23"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24" name="文本框 23"/>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发展目标</a:t>
              </a:r>
            </a:p>
          </p:txBody>
        </p:sp>
      </p:grpSp>
    </p:spTree>
    <p:extLst>
      <p:ext uri="{BB962C8B-B14F-4D97-AF65-F5344CB8AC3E}">
        <p14:creationId xmlns:p14="http://schemas.microsoft.com/office/powerpoint/2010/main" val="115195900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10"/>
          <p:cNvSpPr>
            <a:spLocks noChangeAspect="1"/>
          </p:cNvSpPr>
          <p:nvPr/>
        </p:nvSpPr>
        <p:spPr>
          <a:xfrm>
            <a:off x="9245614" y="1699400"/>
            <a:ext cx="1672836" cy="182373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rgbClr val="22252A"/>
          </a:solidFill>
          <a:ln>
            <a:noFill/>
          </a:ln>
          <a:effectLst>
            <a:outerShdw blurRad="254000" dist="63500" dir="2700000" algn="tl" rotWithShape="0">
              <a:prstClr val="black">
                <a:alpha val="30000"/>
              </a:prstClr>
            </a:outerShdw>
          </a:effectLst>
        </p:spPr>
        <p:txBody>
          <a:bodyPr anchor="ctr"/>
          <a:lstStyle/>
          <a:p>
            <a:pPr algn="ctr" defTabSz="914286"/>
            <a:endParaRPr lang="zh-CN" altLang="en-US" sz="4267" dirty="0">
              <a:solidFill>
                <a:schemeClr val="bg1"/>
              </a:solidFill>
              <a:latin typeface="Impact" panose="020B0806030902050204" pitchFamily="34" charset="0"/>
              <a:ea typeface="思源黑体" panose="020B0500000000000000" pitchFamily="34" charset="-122"/>
            </a:endParaRPr>
          </a:p>
        </p:txBody>
      </p:sp>
      <p:sp>
        <p:nvSpPr>
          <p:cNvPr id="4" name="Freeform 7"/>
          <p:cNvSpPr/>
          <p:nvPr/>
        </p:nvSpPr>
        <p:spPr>
          <a:xfrm>
            <a:off x="0" y="2557124"/>
            <a:ext cx="8051800" cy="1633992"/>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sz="2400" dirty="0">
              <a:latin typeface="+mj-ea"/>
              <a:ea typeface="+mj-ea"/>
            </a:endParaRPr>
          </a:p>
        </p:txBody>
      </p:sp>
      <p:grpSp>
        <p:nvGrpSpPr>
          <p:cNvPr id="5" name="组合 4"/>
          <p:cNvGrpSpPr/>
          <p:nvPr/>
        </p:nvGrpSpPr>
        <p:grpSpPr>
          <a:xfrm>
            <a:off x="8072615" y="3116307"/>
            <a:ext cx="1133095" cy="847308"/>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latin typeface="+mj-ea"/>
                <a:ea typeface="+mj-ea"/>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latin typeface="+mj-ea"/>
                <a:ea typeface="+mj-ea"/>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latin typeface="+mj-ea"/>
                <a:ea typeface="+mj-ea"/>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sz="2400" dirty="0">
                <a:latin typeface="+mj-ea"/>
                <a:ea typeface="+mj-ea"/>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sz="2400" dirty="0">
                <a:latin typeface="+mj-ea"/>
                <a:ea typeface="+mj-ea"/>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22252A"/>
            </a:solidFill>
            <a:ln>
              <a:noFill/>
            </a:ln>
          </p:spPr>
          <p:txBody>
            <a:bodyPr/>
            <a:lstStyle/>
            <a:p>
              <a:endParaRPr lang="en-US" sz="2400" dirty="0">
                <a:latin typeface="+mj-ea"/>
                <a:ea typeface="+mj-ea"/>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sz="2400" dirty="0">
                <a:latin typeface="+mj-ea"/>
                <a:ea typeface="+mj-ea"/>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sz="2400" dirty="0">
                <a:latin typeface="+mj-ea"/>
                <a:ea typeface="+mj-ea"/>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sz="2400" dirty="0">
                <a:latin typeface="+mj-ea"/>
                <a:ea typeface="+mj-ea"/>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dirty="0">
                <a:latin typeface="+mj-ea"/>
                <a:ea typeface="+mj-ea"/>
              </a:endParaRPr>
            </a:p>
          </p:txBody>
        </p:sp>
      </p:grpSp>
      <p:grpSp>
        <p:nvGrpSpPr>
          <p:cNvPr id="19" name="Group 30"/>
          <p:cNvGrpSpPr/>
          <p:nvPr/>
        </p:nvGrpSpPr>
        <p:grpSpPr>
          <a:xfrm>
            <a:off x="6387246" y="4863560"/>
            <a:ext cx="423143" cy="371105"/>
            <a:chOff x="3175" y="-1587"/>
            <a:chExt cx="490538" cy="430212"/>
          </a:xfrm>
          <a:solidFill>
            <a:srgbClr val="22252A"/>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j-ea"/>
                <a:ea typeface="+mj-ea"/>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j-ea"/>
                <a:ea typeface="+mj-ea"/>
              </a:endParaRPr>
            </a:p>
          </p:txBody>
        </p:sp>
      </p:grpSp>
      <p:sp>
        <p:nvSpPr>
          <p:cNvPr id="22" name="Freeform 50"/>
          <p:cNvSpPr>
            <a:spLocks noEditPoints="1"/>
          </p:cNvSpPr>
          <p:nvPr/>
        </p:nvSpPr>
        <p:spPr bwMode="auto">
          <a:xfrm>
            <a:off x="1259317" y="3611019"/>
            <a:ext cx="349097" cy="439700"/>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22252A"/>
          </a:solidFill>
          <a:ln w="9525">
            <a:noFill/>
            <a:round/>
            <a:headEnd/>
            <a:tailEnd/>
          </a:ln>
        </p:spPr>
        <p:txBody>
          <a:bodyPr vert="horz" wrap="square" lIns="121920" tIns="60960" rIns="121920" bIns="60960" numCol="1" anchor="t" anchorCtr="0" compatLnSpc="1">
            <a:prstTxWarp prst="textNoShape">
              <a:avLst/>
            </a:prstTxWarp>
          </a:bodyPr>
          <a:lstStyle/>
          <a:p>
            <a:endParaRPr lang="ko-KR" altLang="en-US" sz="2400">
              <a:latin typeface="+mj-ea"/>
              <a:ea typeface="+mj-ea"/>
            </a:endParaRPr>
          </a:p>
        </p:txBody>
      </p:sp>
      <p:sp>
        <p:nvSpPr>
          <p:cNvPr id="23" name="Freeform 48"/>
          <p:cNvSpPr>
            <a:spLocks noEditPoints="1"/>
          </p:cNvSpPr>
          <p:nvPr/>
        </p:nvSpPr>
        <p:spPr bwMode="auto">
          <a:xfrm>
            <a:off x="3846478" y="4005064"/>
            <a:ext cx="322833" cy="472373"/>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595959"/>
          </a:solidFill>
          <a:ln w="9525">
            <a:noFill/>
            <a:round/>
            <a:headEnd/>
            <a:tailEnd/>
          </a:ln>
        </p:spPr>
        <p:txBody>
          <a:bodyPr vert="horz" wrap="square" lIns="121920" tIns="60960" rIns="121920" bIns="60960" numCol="1" anchor="t" anchorCtr="0" compatLnSpc="1">
            <a:prstTxWarp prst="textNoShape">
              <a:avLst/>
            </a:prstTxWarp>
          </a:bodyPr>
          <a:lstStyle/>
          <a:p>
            <a:endParaRPr lang="ko-KR" altLang="en-US" sz="2400">
              <a:latin typeface="+mj-ea"/>
              <a:ea typeface="+mj-ea"/>
            </a:endParaRPr>
          </a:p>
        </p:txBody>
      </p:sp>
      <p:grpSp>
        <p:nvGrpSpPr>
          <p:cNvPr id="24" name="Group 18"/>
          <p:cNvGrpSpPr/>
          <p:nvPr/>
        </p:nvGrpSpPr>
        <p:grpSpPr>
          <a:xfrm>
            <a:off x="10180291" y="3994208"/>
            <a:ext cx="416357" cy="416357"/>
            <a:chOff x="6350" y="4763"/>
            <a:chExt cx="492125" cy="492125"/>
          </a:xfrm>
          <a:solidFill>
            <a:srgbClr val="595959"/>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j-ea"/>
                <a:ea typeface="+mj-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j-ea"/>
                <a:ea typeface="+mj-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j-ea"/>
                <a:ea typeface="+mj-ea"/>
                <a:cs typeface="Roboto condensed"/>
              </a:endParaRPr>
            </a:p>
          </p:txBody>
        </p:sp>
      </p:grpSp>
      <p:sp>
        <p:nvSpPr>
          <p:cNvPr id="28" name="TextBox 26"/>
          <p:cNvSpPr txBox="1"/>
          <p:nvPr/>
        </p:nvSpPr>
        <p:spPr>
          <a:xfrm>
            <a:off x="305859" y="4156192"/>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333" dirty="0">
                <a:ea typeface="思源黑体" panose="020B0500000000000000" pitchFamily="34" charset="-122"/>
              </a:rPr>
              <a:t>您的内容打在这里，或者通过复制您的文本后，在此框中选择粘贴</a:t>
            </a:r>
          </a:p>
        </p:txBody>
      </p:sp>
      <p:sp>
        <p:nvSpPr>
          <p:cNvPr id="29" name="TextBox 27"/>
          <p:cNvSpPr txBox="1"/>
          <p:nvPr/>
        </p:nvSpPr>
        <p:spPr>
          <a:xfrm>
            <a:off x="2879893" y="4629084"/>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333" dirty="0">
                <a:ea typeface="思源黑体" panose="020B0500000000000000" pitchFamily="34" charset="-122"/>
              </a:rPr>
              <a:t>您的内容打在这里，或者通过复制您的文本后，在此框中选择粘贴</a:t>
            </a:r>
          </a:p>
        </p:txBody>
      </p:sp>
      <p:sp>
        <p:nvSpPr>
          <p:cNvPr id="30" name="TextBox 28"/>
          <p:cNvSpPr txBox="1"/>
          <p:nvPr/>
        </p:nvSpPr>
        <p:spPr>
          <a:xfrm>
            <a:off x="5470811" y="5371549"/>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333" dirty="0">
                <a:ea typeface="思源黑体" panose="020B0500000000000000" pitchFamily="34" charset="-122"/>
              </a:rPr>
              <a:t>您的内容打在这里，或者通过复制您的文本后，在此框中选择粘贴</a:t>
            </a:r>
          </a:p>
        </p:txBody>
      </p:sp>
      <p:sp>
        <p:nvSpPr>
          <p:cNvPr id="31" name="TextBox 29"/>
          <p:cNvSpPr txBox="1"/>
          <p:nvPr/>
        </p:nvSpPr>
        <p:spPr>
          <a:xfrm>
            <a:off x="9260469" y="4604084"/>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333" dirty="0">
                <a:ea typeface="思源黑体" panose="020B0500000000000000" pitchFamily="34" charset="-122"/>
              </a:rPr>
              <a:t>您的内容打在这里，或者通过复制您的文本后，在此框中选择粘贴</a:t>
            </a:r>
          </a:p>
        </p:txBody>
      </p:sp>
      <p:sp>
        <p:nvSpPr>
          <p:cNvPr id="42" name="MH_Other_2"/>
          <p:cNvSpPr/>
          <p:nvPr>
            <p:custDataLst>
              <p:tags r:id="rId1"/>
            </p:custDataLst>
          </p:nvPr>
        </p:nvSpPr>
        <p:spPr>
          <a:xfrm>
            <a:off x="5998811" y="3323720"/>
            <a:ext cx="1200000" cy="1200000"/>
          </a:xfrm>
          <a:prstGeom prst="ellipse">
            <a:avLst/>
          </a:prstGeom>
          <a:solidFill>
            <a:srgbClr val="22252A"/>
          </a:solidFill>
          <a:ln>
            <a:noFill/>
          </a:ln>
          <a:effectLst>
            <a:outerShdw blurRad="254000" dist="63500" dir="2700000" algn="tl" rotWithShape="0">
              <a:prstClr val="black">
                <a:alpha val="30000"/>
              </a:prstClr>
            </a:outerShdw>
          </a:effectLst>
        </p:spPr>
        <p:txBody>
          <a:bodyPr lIns="0" rIns="0" anchor="ctr"/>
          <a:lstStyle/>
          <a:p>
            <a:pPr algn="ctr" defTabSz="914286"/>
            <a:r>
              <a:rPr lang="en-US" altLang="zh-CN" sz="3733" dirty="0">
                <a:solidFill>
                  <a:schemeClr val="bg1"/>
                </a:solidFill>
                <a:latin typeface="Impact" panose="020B0806030902050204" pitchFamily="34" charset="0"/>
                <a:ea typeface="思源黑体" panose="020B0500000000000000" pitchFamily="34" charset="-122"/>
              </a:rPr>
              <a:t>03</a:t>
            </a:r>
            <a:endParaRPr lang="zh-CN" altLang="en-US" sz="3733" dirty="0">
              <a:solidFill>
                <a:schemeClr val="bg1"/>
              </a:solidFill>
              <a:latin typeface="Impact" panose="020B0806030902050204" pitchFamily="34" charset="0"/>
              <a:ea typeface="思源黑体" panose="020B0500000000000000" pitchFamily="34" charset="-122"/>
            </a:endParaRPr>
          </a:p>
        </p:txBody>
      </p:sp>
      <p:sp>
        <p:nvSpPr>
          <p:cNvPr id="45" name="MH_Other_2"/>
          <p:cNvSpPr/>
          <p:nvPr>
            <p:custDataLst>
              <p:tags r:id="rId2"/>
            </p:custDataLst>
          </p:nvPr>
        </p:nvSpPr>
        <p:spPr>
          <a:xfrm>
            <a:off x="833859" y="2128717"/>
            <a:ext cx="1200000" cy="1200000"/>
          </a:xfrm>
          <a:prstGeom prst="ellipse">
            <a:avLst/>
          </a:prstGeom>
          <a:solidFill>
            <a:srgbClr val="22252A"/>
          </a:solidFill>
          <a:ln>
            <a:noFill/>
          </a:ln>
          <a:effectLst>
            <a:outerShdw blurRad="254000" dist="63500" dir="2700000" algn="tl" rotWithShape="0">
              <a:prstClr val="black">
                <a:alpha val="30000"/>
              </a:prstClr>
            </a:outerShdw>
          </a:effectLst>
        </p:spPr>
        <p:txBody>
          <a:bodyPr lIns="0" rIns="0" anchor="ctr"/>
          <a:lstStyle/>
          <a:p>
            <a:pPr algn="ctr" defTabSz="914286"/>
            <a:r>
              <a:rPr lang="en-US" altLang="zh-CN" sz="3733" dirty="0">
                <a:solidFill>
                  <a:schemeClr val="bg1"/>
                </a:solidFill>
                <a:latin typeface="Impact" panose="020B0806030902050204" pitchFamily="34" charset="0"/>
                <a:ea typeface="思源黑体" panose="020B0500000000000000" pitchFamily="34" charset="-122"/>
              </a:rPr>
              <a:t>01</a:t>
            </a:r>
            <a:endParaRPr lang="zh-CN" altLang="en-US" sz="3733" dirty="0">
              <a:solidFill>
                <a:schemeClr val="bg1"/>
              </a:solidFill>
              <a:latin typeface="Impact" panose="020B0806030902050204" pitchFamily="34" charset="0"/>
              <a:ea typeface="思源黑体" panose="020B0500000000000000" pitchFamily="34" charset="-122"/>
            </a:endParaRPr>
          </a:p>
        </p:txBody>
      </p:sp>
      <p:sp>
        <p:nvSpPr>
          <p:cNvPr id="18" name="椭圆 17"/>
          <p:cNvSpPr/>
          <p:nvPr/>
        </p:nvSpPr>
        <p:spPr>
          <a:xfrm>
            <a:off x="3319323" y="2092100"/>
            <a:ext cx="1377141" cy="1377141"/>
          </a:xfrm>
          <a:prstGeom prst="ellipse">
            <a:avLst/>
          </a:prstGeom>
          <a:solidFill>
            <a:srgbClr val="595959"/>
          </a:solidFill>
          <a:ln>
            <a:noFill/>
          </a:ln>
          <a:effectLst>
            <a:outerShdw blurRad="254000" dist="63500" dir="2700000" algn="tl" rotWithShape="0">
              <a:prstClr val="black">
                <a:alpha val="30000"/>
              </a:prstClr>
            </a:outerShdw>
          </a:effectLst>
        </p:spPr>
        <p:txBody>
          <a:bodyPr anchor="ctr"/>
          <a:lstStyle/>
          <a:p>
            <a:pPr algn="ctr" defTabSz="914286"/>
            <a:r>
              <a:rPr lang="en-US" altLang="zh-CN" sz="4267" dirty="0">
                <a:solidFill>
                  <a:schemeClr val="bg1"/>
                </a:solidFill>
                <a:latin typeface="Impact" panose="020B0806030902050204" pitchFamily="34" charset="0"/>
                <a:ea typeface="思源黑体" panose="020B0500000000000000" pitchFamily="34" charset="-122"/>
              </a:rPr>
              <a:t>02</a:t>
            </a:r>
            <a:endParaRPr lang="zh-CN" altLang="en-US" sz="4267" dirty="0">
              <a:solidFill>
                <a:schemeClr val="bg1"/>
              </a:solidFill>
              <a:latin typeface="Impact" panose="020B0806030902050204" pitchFamily="34" charset="0"/>
              <a:ea typeface="思源黑体" panose="020B0500000000000000" pitchFamily="34" charset="-122"/>
            </a:endParaRPr>
          </a:p>
        </p:txBody>
      </p:sp>
      <p:sp>
        <p:nvSpPr>
          <p:cNvPr id="49" name="矩形 10"/>
          <p:cNvSpPr>
            <a:spLocks noChangeAspect="1"/>
          </p:cNvSpPr>
          <p:nvPr/>
        </p:nvSpPr>
        <p:spPr>
          <a:xfrm>
            <a:off x="9430870" y="1408684"/>
            <a:ext cx="1915212" cy="208797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rgbClr val="595959"/>
          </a:solidFill>
          <a:ln>
            <a:noFill/>
          </a:ln>
          <a:effectLst/>
        </p:spPr>
        <p:txBody>
          <a:bodyPr anchor="ctr"/>
          <a:lstStyle/>
          <a:p>
            <a:pPr algn="ctr" defTabSz="914286"/>
            <a:endParaRPr lang="zh-CN" altLang="en-US" sz="4267" dirty="0">
              <a:solidFill>
                <a:schemeClr val="bg1"/>
              </a:solidFill>
              <a:latin typeface="Impact" panose="020B0806030902050204" pitchFamily="34" charset="0"/>
              <a:ea typeface="思源黑体" panose="020B0500000000000000" pitchFamily="34" charset="-122"/>
            </a:endParaRPr>
          </a:p>
        </p:txBody>
      </p:sp>
      <p:sp>
        <p:nvSpPr>
          <p:cNvPr id="40" name="矩形 39"/>
          <p:cNvSpPr/>
          <p:nvPr/>
        </p:nvSpPr>
        <p:spPr>
          <a:xfrm>
            <a:off x="9662158" y="1914056"/>
            <a:ext cx="1452636" cy="1077360"/>
          </a:xfrm>
          <a:prstGeom prst="rect">
            <a:avLst/>
          </a:prstGeom>
        </p:spPr>
        <p:txBody>
          <a:bodyPr wrap="square" lIns="91452" tIns="45727" rIns="91452" bIns="45727">
            <a:spAutoFit/>
          </a:bodyPr>
          <a:lstStyle/>
          <a:p>
            <a:pPr algn="ctr">
              <a:lnSpc>
                <a:spcPct val="120000"/>
              </a:lnSpc>
            </a:pPr>
            <a:r>
              <a:rPr lang="zh-CN" altLang="en-US" sz="2667" b="1" dirty="0">
                <a:solidFill>
                  <a:schemeClr val="bg1"/>
                </a:solidFill>
                <a:latin typeface="思源黑体" panose="020B0500000000000000" pitchFamily="34" charset="-122"/>
                <a:ea typeface="思源黑体" panose="020B0500000000000000" pitchFamily="34" charset="-122"/>
              </a:rPr>
              <a:t>销售</a:t>
            </a:r>
            <a:endParaRPr lang="en-US" altLang="zh-CN" sz="2667" b="1" dirty="0">
              <a:solidFill>
                <a:schemeClr val="bg1"/>
              </a:solidFill>
              <a:latin typeface="思源黑体" panose="020B0500000000000000" pitchFamily="34" charset="-122"/>
              <a:ea typeface="思源黑体" panose="020B0500000000000000" pitchFamily="34" charset="-122"/>
            </a:endParaRPr>
          </a:p>
          <a:p>
            <a:pPr algn="ctr">
              <a:lnSpc>
                <a:spcPct val="120000"/>
              </a:lnSpc>
            </a:pPr>
            <a:r>
              <a:rPr lang="zh-CN" altLang="en-US" sz="2667" b="1" dirty="0">
                <a:solidFill>
                  <a:schemeClr val="bg1"/>
                </a:solidFill>
                <a:latin typeface="思源黑体" panose="020B0500000000000000" pitchFamily="34" charset="-122"/>
                <a:ea typeface="思源黑体" panose="020B0500000000000000" pitchFamily="34" charset="-122"/>
              </a:rPr>
              <a:t>目标</a:t>
            </a:r>
          </a:p>
        </p:txBody>
      </p:sp>
      <p:grpSp>
        <p:nvGrpSpPr>
          <p:cNvPr id="41" name="组合 40"/>
          <p:cNvGrpSpPr/>
          <p:nvPr/>
        </p:nvGrpSpPr>
        <p:grpSpPr>
          <a:xfrm>
            <a:off x="727987" y="509031"/>
            <a:ext cx="3189637" cy="640990"/>
            <a:chOff x="947634" y="309304"/>
            <a:chExt cx="2392228" cy="480743"/>
          </a:xfrm>
        </p:grpSpPr>
        <p:sp>
          <p:nvSpPr>
            <p:cNvPr id="43"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44" name="文本框 43"/>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销售目标</a:t>
              </a:r>
            </a:p>
          </p:txBody>
        </p:sp>
      </p:grpSp>
    </p:spTree>
    <p:extLst>
      <p:ext uri="{BB962C8B-B14F-4D97-AF65-F5344CB8AC3E}">
        <p14:creationId xmlns:p14="http://schemas.microsoft.com/office/powerpoint/2010/main" val="1432188973"/>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3716 -0.07688 C -0.69653 -0.08737 -0.61372 -0.13708 -0.49375 -0.14202 C -0.37379 -0.14696 -0.4165 -0.16178 -0.21441 0.02285 C -0.01233 0.20747 -0.04462 0.00463 3.05556E-6 2.96388E-7 " pathEditMode="relative" rAng="0" ptsTypes="assa">
                                          <p:cBhvr>
                                            <p:cTn id="9" dur="2000" fill="hold"/>
                                            <p:tgtEl>
                                              <p:spTgt spid="5"/>
                                            </p:tgtEl>
                                            <p:attrNameLst>
                                              <p:attrName>ppt_x</p:attrName>
                                              <p:attrName>ppt_y</p:attrName>
                                            </p:attrNameLst>
                                          </p:cBhvr>
                                          <p:rCtr x="36858" y="9972"/>
                                        </p:animMotion>
                                      </p:childTnLst>
                                    </p:cTn>
                                  </p:par>
                                  <p:par>
                                    <p:cTn id="10" presetID="8" presetClass="emph" presetSubtype="0" fill="hold" nodeType="withEffect">
                                      <p:stCondLst>
                                        <p:cond delay="0"/>
                                      </p:stCondLst>
                                      <p:childTnLst>
                                        <p:animRot by="4200000">
                                          <p:cBhvr>
                                            <p:cTn id="11" dur="1000" fill="hold"/>
                                            <p:tgtEl>
                                              <p:spTgt spid="5"/>
                                            </p:tgtEl>
                                            <p:attrNameLst>
                                              <p:attrName>r</p:attrName>
                                            </p:attrNameLst>
                                          </p:cBhvr>
                                        </p:animRot>
                                      </p:childTnLst>
                                    </p:cTn>
                                  </p:par>
                                  <p:par>
                                    <p:cTn id="12" presetID="8" presetClass="emph" presetSubtype="0" decel="66667" fill="hold" nodeType="withEffect">
                                      <p:stCondLst>
                                        <p:cond delay="1250"/>
                                      </p:stCondLst>
                                      <p:childTnLst>
                                        <p:animRot by="-5400000">
                                          <p:cBhvr>
                                            <p:cTn id="13" dur="750" fill="hold"/>
                                            <p:tgtEl>
                                              <p:spTgt spid="5"/>
                                            </p:tgtEl>
                                            <p:attrNameLst>
                                              <p:attrName>r</p:attrName>
                                            </p:attrNameLst>
                                          </p:cBhvr>
                                        </p:animRot>
                                      </p:childTnLst>
                                    </p:cTn>
                                  </p:par>
                                  <p:par>
                                    <p:cTn id="14" presetID="22" presetClass="entr" presetSubtype="8" fill="hold" grpId="0" nodeType="withEffect">
                                      <p:stCondLst>
                                        <p:cond delay="25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1500"/>
                                            <p:tgtEl>
                                              <p:spTgt spid="4"/>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anim calcmode="lin" valueType="num">
                                          <p:cBhvr>
                                            <p:cTn id="20" dur="500" fill="hold"/>
                                            <p:tgtEl>
                                              <p:spTgt spid="50"/>
                                            </p:tgtEl>
                                            <p:attrNameLst>
                                              <p:attrName>ppt_x</p:attrName>
                                            </p:attrNameLst>
                                          </p:cBhvr>
                                          <p:tavLst>
                                            <p:tav tm="0">
                                              <p:val>
                                                <p:strVal val="#ppt_x"/>
                                              </p:val>
                                            </p:tav>
                                            <p:tav tm="100000">
                                              <p:val>
                                                <p:strVal val="#ppt_x"/>
                                              </p:val>
                                            </p:tav>
                                          </p:tavLst>
                                        </p:anim>
                                        <p:anim calcmode="lin" valueType="num">
                                          <p:cBhvr>
                                            <p:cTn id="21" dur="500" fill="hold"/>
                                            <p:tgtEl>
                                              <p:spTgt spid="5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175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anim calcmode="lin" valueType="num">
                                          <p:cBhvr>
                                            <p:cTn id="25" dur="500" fill="hold"/>
                                            <p:tgtEl>
                                              <p:spTgt spid="49"/>
                                            </p:tgtEl>
                                            <p:attrNameLst>
                                              <p:attrName>ppt_x</p:attrName>
                                            </p:attrNameLst>
                                          </p:cBhvr>
                                          <p:tavLst>
                                            <p:tav tm="0">
                                              <p:val>
                                                <p:strVal val="#ppt_x"/>
                                              </p:val>
                                            </p:tav>
                                            <p:tav tm="100000">
                                              <p:val>
                                                <p:strVal val="#ppt_x"/>
                                              </p:val>
                                            </p:tav>
                                          </p:tavLst>
                                        </p:anim>
                                        <p:anim calcmode="lin" valueType="num">
                                          <p:cBhvr>
                                            <p:cTn id="26" dur="500" fill="hold"/>
                                            <p:tgtEl>
                                              <p:spTgt spid="49"/>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16" presetClass="entr" presetSubtype="2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barn(inVertical)">
                                          <p:cBhvr>
                                            <p:cTn id="30" dur="500"/>
                                            <p:tgtEl>
                                              <p:spTgt spid="40"/>
                                            </p:tgtEl>
                                          </p:cBhvr>
                                        </p:animEffect>
                                      </p:childTnLst>
                                    </p:cTn>
                                  </p:par>
                                </p:childTnLst>
                              </p:cTn>
                            </p:par>
                            <p:par>
                              <p:cTn id="31" fill="hold">
                                <p:stCondLst>
                                  <p:cond delay="2750"/>
                                </p:stCondLst>
                                <p:childTnLst>
                                  <p:par>
                                    <p:cTn id="32" presetID="2" presetClass="entr" presetSubtype="12" accel="52000" fill="hold" grpId="0" nodeType="afterEffect" p14:presetBounceEnd="54000">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14:bounceEnd="54000">
                                          <p:cBhvr additive="base">
                                            <p:cTn id="34" dur="1200" fill="hold"/>
                                            <p:tgtEl>
                                              <p:spTgt spid="45"/>
                                            </p:tgtEl>
                                            <p:attrNameLst>
                                              <p:attrName>ppt_x</p:attrName>
                                            </p:attrNameLst>
                                          </p:cBhvr>
                                          <p:tavLst>
                                            <p:tav tm="0">
                                              <p:val>
                                                <p:strVal val="0-#ppt_w/2"/>
                                              </p:val>
                                            </p:tav>
                                            <p:tav tm="100000">
                                              <p:val>
                                                <p:strVal val="#ppt_x"/>
                                              </p:val>
                                            </p:tav>
                                          </p:tavLst>
                                        </p:anim>
                                        <p:anim calcmode="lin" valueType="num" p14:bounceEnd="54000">
                                          <p:cBhvr additive="base">
                                            <p:cTn id="35" dur="1200" fill="hold"/>
                                            <p:tgtEl>
                                              <p:spTgt spid="45"/>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14:presetBounceEnd="40000">
                                      <p:stCondLst>
                                        <p:cond delay="250"/>
                                      </p:stCondLst>
                                      <p:childTnLst>
                                        <p:set>
                                          <p:cBhvr>
                                            <p:cTn id="37" dur="1" fill="hold">
                                              <p:stCondLst>
                                                <p:cond delay="0"/>
                                              </p:stCondLst>
                                            </p:cTn>
                                            <p:tgtEl>
                                              <p:spTgt spid="18"/>
                                            </p:tgtEl>
                                            <p:attrNameLst>
                                              <p:attrName>style.visibility</p:attrName>
                                            </p:attrNameLst>
                                          </p:cBhvr>
                                          <p:to>
                                            <p:strVal val="visible"/>
                                          </p:to>
                                        </p:set>
                                        <p:anim calcmode="lin" valueType="num" p14:bounceEnd="40000">
                                          <p:cBhvr additive="base">
                                            <p:cTn id="38" dur="10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39" dur="1000" fill="hold"/>
                                            <p:tgtEl>
                                              <p:spTgt spid="18"/>
                                            </p:tgtEl>
                                            <p:attrNameLst>
                                              <p:attrName>ppt_y</p:attrName>
                                            </p:attrNameLst>
                                          </p:cBhvr>
                                          <p:tavLst>
                                            <p:tav tm="0">
                                              <p:val>
                                                <p:strVal val="0-#ppt_h/2"/>
                                              </p:val>
                                            </p:tav>
                                            <p:tav tm="100000">
                                              <p:val>
                                                <p:strVal val="#ppt_y"/>
                                              </p:val>
                                            </p:tav>
                                          </p:tavLst>
                                        </p:anim>
                                      </p:childTnLst>
                                    </p:cTn>
                                  </p:par>
                                  <p:par>
                                    <p:cTn id="40" presetID="2" presetClass="entr" presetSubtype="6" accel="52000" fill="hold" grpId="0" nodeType="withEffect" p14:presetBounceEnd="54000">
                                      <p:stCondLst>
                                        <p:cond delay="500"/>
                                      </p:stCondLst>
                                      <p:childTnLst>
                                        <p:set>
                                          <p:cBhvr>
                                            <p:cTn id="41" dur="1" fill="hold">
                                              <p:stCondLst>
                                                <p:cond delay="0"/>
                                              </p:stCondLst>
                                            </p:cTn>
                                            <p:tgtEl>
                                              <p:spTgt spid="42"/>
                                            </p:tgtEl>
                                            <p:attrNameLst>
                                              <p:attrName>style.visibility</p:attrName>
                                            </p:attrNameLst>
                                          </p:cBhvr>
                                          <p:to>
                                            <p:strVal val="visible"/>
                                          </p:to>
                                        </p:set>
                                        <p:anim calcmode="lin" valueType="num" p14:bounceEnd="54000">
                                          <p:cBhvr additive="base">
                                            <p:cTn id="42" dur="1200" fill="hold"/>
                                            <p:tgtEl>
                                              <p:spTgt spid="42"/>
                                            </p:tgtEl>
                                            <p:attrNameLst>
                                              <p:attrName>ppt_x</p:attrName>
                                            </p:attrNameLst>
                                          </p:cBhvr>
                                          <p:tavLst>
                                            <p:tav tm="0">
                                              <p:val>
                                                <p:strVal val="1+#ppt_w/2"/>
                                              </p:val>
                                            </p:tav>
                                            <p:tav tm="100000">
                                              <p:val>
                                                <p:strVal val="#ppt_x"/>
                                              </p:val>
                                            </p:tav>
                                          </p:tavLst>
                                        </p:anim>
                                        <p:anim calcmode="lin" valueType="num" p14:bounceEnd="54000">
                                          <p:cBhvr additive="base">
                                            <p:cTn id="43" dur="1200" fill="hold"/>
                                            <p:tgtEl>
                                              <p:spTgt spid="42"/>
                                            </p:tgtEl>
                                            <p:attrNameLst>
                                              <p:attrName>ppt_y</p:attrName>
                                            </p:attrNameLst>
                                          </p:cBhvr>
                                          <p:tavLst>
                                            <p:tav tm="0">
                                              <p:val>
                                                <p:strVal val="1+#ppt_h/2"/>
                                              </p:val>
                                            </p:tav>
                                            <p:tav tm="100000">
                                              <p:val>
                                                <p:strVal val="#ppt_y"/>
                                              </p:val>
                                            </p:tav>
                                          </p:tavLst>
                                        </p:anim>
                                      </p:childTnLst>
                                    </p:cTn>
                                  </p:par>
                                </p:childTnLst>
                              </p:cTn>
                            </p:par>
                            <p:par>
                              <p:cTn id="44" fill="hold">
                                <p:stCondLst>
                                  <p:cond delay="4450"/>
                                </p:stCondLst>
                                <p:childTnLst>
                                  <p:par>
                                    <p:cTn id="45" presetID="42"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5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50"/>
                                            <p:tgtEl>
                                              <p:spTgt spid="28"/>
                                            </p:tgtEl>
                                          </p:cBhvr>
                                        </p:animEffect>
                                        <p:anim calcmode="lin" valueType="num">
                                          <p:cBhvr>
                                            <p:cTn id="53" dur="250" fill="hold"/>
                                            <p:tgtEl>
                                              <p:spTgt spid="28"/>
                                            </p:tgtEl>
                                            <p:attrNameLst>
                                              <p:attrName>ppt_x</p:attrName>
                                            </p:attrNameLst>
                                          </p:cBhvr>
                                          <p:tavLst>
                                            <p:tav tm="0">
                                              <p:val>
                                                <p:strVal val="#ppt_x"/>
                                              </p:val>
                                            </p:tav>
                                            <p:tav tm="100000">
                                              <p:val>
                                                <p:strVal val="#ppt_x"/>
                                              </p:val>
                                            </p:tav>
                                          </p:tavLst>
                                        </p:anim>
                                        <p:anim calcmode="lin" valueType="num">
                                          <p:cBhvr>
                                            <p:cTn id="54" dur="250" fill="hold"/>
                                            <p:tgtEl>
                                              <p:spTgt spid="28"/>
                                            </p:tgtEl>
                                            <p:attrNameLst>
                                              <p:attrName>ppt_y</p:attrName>
                                            </p:attrNameLst>
                                          </p:cBhvr>
                                          <p:tavLst>
                                            <p:tav tm="0">
                                              <p:val>
                                                <p:strVal val="#ppt_y-.1"/>
                                              </p:val>
                                            </p:tav>
                                            <p:tav tm="100000">
                                              <p:val>
                                                <p:strVal val="#ppt_y"/>
                                              </p:val>
                                            </p:tav>
                                          </p:tavLst>
                                        </p:anim>
                                      </p:childTnLst>
                                    </p:cTn>
                                  </p:par>
                                </p:childTnLst>
                              </p:cTn>
                            </p:par>
                            <p:par>
                              <p:cTn id="55" fill="hold">
                                <p:stCondLst>
                                  <p:cond delay="4950"/>
                                </p:stCondLst>
                                <p:childTnLst>
                                  <p:par>
                                    <p:cTn id="56" presetID="42"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25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250"/>
                                            <p:tgtEl>
                                              <p:spTgt spid="29"/>
                                            </p:tgtEl>
                                          </p:cBhvr>
                                        </p:animEffect>
                                        <p:anim calcmode="lin" valueType="num">
                                          <p:cBhvr>
                                            <p:cTn id="64" dur="250" fill="hold"/>
                                            <p:tgtEl>
                                              <p:spTgt spid="29"/>
                                            </p:tgtEl>
                                            <p:attrNameLst>
                                              <p:attrName>ppt_x</p:attrName>
                                            </p:attrNameLst>
                                          </p:cBhvr>
                                          <p:tavLst>
                                            <p:tav tm="0">
                                              <p:val>
                                                <p:strVal val="#ppt_x"/>
                                              </p:val>
                                            </p:tav>
                                            <p:tav tm="100000">
                                              <p:val>
                                                <p:strVal val="#ppt_x"/>
                                              </p:val>
                                            </p:tav>
                                          </p:tavLst>
                                        </p:anim>
                                        <p:anim calcmode="lin" valueType="num">
                                          <p:cBhvr>
                                            <p:cTn id="65" dur="250" fill="hold"/>
                                            <p:tgtEl>
                                              <p:spTgt spid="29"/>
                                            </p:tgtEl>
                                            <p:attrNameLst>
                                              <p:attrName>ppt_y</p:attrName>
                                            </p:attrNameLst>
                                          </p:cBhvr>
                                          <p:tavLst>
                                            <p:tav tm="0">
                                              <p:val>
                                                <p:strVal val="#ppt_y-.1"/>
                                              </p:val>
                                            </p:tav>
                                            <p:tav tm="100000">
                                              <p:val>
                                                <p:strVal val="#ppt_y"/>
                                              </p:val>
                                            </p:tav>
                                          </p:tavLst>
                                        </p:anim>
                                      </p:childTnLst>
                                    </p:cTn>
                                  </p:par>
                                </p:childTnLst>
                              </p:cTn>
                            </p:par>
                            <p:par>
                              <p:cTn id="66" fill="hold">
                                <p:stCondLst>
                                  <p:cond delay="5450"/>
                                </p:stCondLst>
                                <p:childTnLst>
                                  <p:par>
                                    <p:cTn id="67" presetID="42" presetClass="entr" presetSubtype="0"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anim calcmode="lin" valueType="num">
                                          <p:cBhvr>
                                            <p:cTn id="70" dur="500" fill="hold"/>
                                            <p:tgtEl>
                                              <p:spTgt spid="19"/>
                                            </p:tgtEl>
                                            <p:attrNameLst>
                                              <p:attrName>ppt_x</p:attrName>
                                            </p:attrNameLst>
                                          </p:cBhvr>
                                          <p:tavLst>
                                            <p:tav tm="0">
                                              <p:val>
                                                <p:strVal val="#ppt_x"/>
                                              </p:val>
                                            </p:tav>
                                            <p:tav tm="100000">
                                              <p:val>
                                                <p:strVal val="#ppt_x"/>
                                              </p:val>
                                            </p:tav>
                                          </p:tavLst>
                                        </p:anim>
                                        <p:anim calcmode="lin" valueType="num">
                                          <p:cBhvr>
                                            <p:cTn id="71" dur="500" fill="hold"/>
                                            <p:tgtEl>
                                              <p:spTgt spid="19"/>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25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250"/>
                                            <p:tgtEl>
                                              <p:spTgt spid="30"/>
                                            </p:tgtEl>
                                          </p:cBhvr>
                                        </p:animEffect>
                                        <p:anim calcmode="lin" valueType="num">
                                          <p:cBhvr>
                                            <p:cTn id="75" dur="250" fill="hold"/>
                                            <p:tgtEl>
                                              <p:spTgt spid="30"/>
                                            </p:tgtEl>
                                            <p:attrNameLst>
                                              <p:attrName>ppt_x</p:attrName>
                                            </p:attrNameLst>
                                          </p:cBhvr>
                                          <p:tavLst>
                                            <p:tav tm="0">
                                              <p:val>
                                                <p:strVal val="#ppt_x"/>
                                              </p:val>
                                            </p:tav>
                                            <p:tav tm="100000">
                                              <p:val>
                                                <p:strVal val="#ppt_x"/>
                                              </p:val>
                                            </p:tav>
                                          </p:tavLst>
                                        </p:anim>
                                        <p:anim calcmode="lin" valueType="num">
                                          <p:cBhvr>
                                            <p:cTn id="76" dur="250" fill="hold"/>
                                            <p:tgtEl>
                                              <p:spTgt spid="30"/>
                                            </p:tgtEl>
                                            <p:attrNameLst>
                                              <p:attrName>ppt_y</p:attrName>
                                            </p:attrNameLst>
                                          </p:cBhvr>
                                          <p:tavLst>
                                            <p:tav tm="0">
                                              <p:val>
                                                <p:strVal val="#ppt_y-.1"/>
                                              </p:val>
                                            </p:tav>
                                            <p:tav tm="100000">
                                              <p:val>
                                                <p:strVal val="#ppt_y"/>
                                              </p:val>
                                            </p:tav>
                                          </p:tavLst>
                                        </p:anim>
                                      </p:childTnLst>
                                    </p:cTn>
                                  </p:par>
                                </p:childTnLst>
                              </p:cTn>
                            </p:par>
                            <p:par>
                              <p:cTn id="77" fill="hold">
                                <p:stCondLst>
                                  <p:cond delay="5950"/>
                                </p:stCondLst>
                                <p:childTnLst>
                                  <p:par>
                                    <p:cTn id="78" presetID="42" presetClass="entr" presetSubtype="0" fill="hold"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anim calcmode="lin" valueType="num">
                                          <p:cBhvr>
                                            <p:cTn id="81" dur="500" fill="hold"/>
                                            <p:tgtEl>
                                              <p:spTgt spid="24"/>
                                            </p:tgtEl>
                                            <p:attrNameLst>
                                              <p:attrName>ppt_x</p:attrName>
                                            </p:attrNameLst>
                                          </p:cBhvr>
                                          <p:tavLst>
                                            <p:tav tm="0">
                                              <p:val>
                                                <p:strVal val="#ppt_x"/>
                                              </p:val>
                                            </p:tav>
                                            <p:tav tm="100000">
                                              <p:val>
                                                <p:strVal val="#ppt_x"/>
                                              </p:val>
                                            </p:tav>
                                          </p:tavLst>
                                        </p:anim>
                                        <p:anim calcmode="lin" valueType="num">
                                          <p:cBhvr>
                                            <p:cTn id="82" dur="500" fill="hold"/>
                                            <p:tgtEl>
                                              <p:spTgt spid="24"/>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5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250"/>
                                            <p:tgtEl>
                                              <p:spTgt spid="31"/>
                                            </p:tgtEl>
                                          </p:cBhvr>
                                        </p:animEffect>
                                        <p:anim calcmode="lin" valueType="num">
                                          <p:cBhvr>
                                            <p:cTn id="86" dur="250" fill="hold"/>
                                            <p:tgtEl>
                                              <p:spTgt spid="31"/>
                                            </p:tgtEl>
                                            <p:attrNameLst>
                                              <p:attrName>ppt_x</p:attrName>
                                            </p:attrNameLst>
                                          </p:cBhvr>
                                          <p:tavLst>
                                            <p:tav tm="0">
                                              <p:val>
                                                <p:strVal val="#ppt_x"/>
                                              </p:val>
                                            </p:tav>
                                            <p:tav tm="100000">
                                              <p:val>
                                                <p:strVal val="#ppt_x"/>
                                              </p:val>
                                            </p:tav>
                                          </p:tavLst>
                                        </p:anim>
                                        <p:anim calcmode="lin" valueType="num">
                                          <p:cBhvr>
                                            <p:cTn id="87" dur="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 grpId="0" animBg="1"/>
          <p:bldP spid="22" grpId="0" animBg="1"/>
          <p:bldP spid="23" grpId="0" animBg="1"/>
          <p:bldP spid="28" grpId="0"/>
          <p:bldP spid="29" grpId="0"/>
          <p:bldP spid="30" grpId="0"/>
          <p:bldP spid="31" grpId="0"/>
          <p:bldP spid="42" grpId="0" animBg="1"/>
          <p:bldP spid="45" grpId="0" animBg="1"/>
          <p:bldP spid="18" grpId="0" animBg="1"/>
          <p:bldP spid="49" grpId="0" animBg="1"/>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3716 -0.07688 C -0.69653 -0.08737 -0.61372 -0.13708 -0.49375 -0.14202 C -0.37379 -0.14696 -0.4165 -0.16178 -0.21441 0.02285 C -0.01233 0.20747 -0.04462 0.00463 3.05556E-6 2.96388E-7 " pathEditMode="relative" rAng="0" ptsTypes="assa">
                                          <p:cBhvr>
                                            <p:cTn id="9" dur="2000" fill="hold"/>
                                            <p:tgtEl>
                                              <p:spTgt spid="5"/>
                                            </p:tgtEl>
                                            <p:attrNameLst>
                                              <p:attrName>ppt_x</p:attrName>
                                              <p:attrName>ppt_y</p:attrName>
                                            </p:attrNameLst>
                                          </p:cBhvr>
                                          <p:rCtr x="36858" y="9972"/>
                                        </p:animMotion>
                                      </p:childTnLst>
                                    </p:cTn>
                                  </p:par>
                                  <p:par>
                                    <p:cTn id="10" presetID="8" presetClass="emph" presetSubtype="0" fill="hold" nodeType="withEffect">
                                      <p:stCondLst>
                                        <p:cond delay="0"/>
                                      </p:stCondLst>
                                      <p:childTnLst>
                                        <p:animRot by="4200000">
                                          <p:cBhvr>
                                            <p:cTn id="11" dur="1000" fill="hold"/>
                                            <p:tgtEl>
                                              <p:spTgt spid="5"/>
                                            </p:tgtEl>
                                            <p:attrNameLst>
                                              <p:attrName>r</p:attrName>
                                            </p:attrNameLst>
                                          </p:cBhvr>
                                        </p:animRot>
                                      </p:childTnLst>
                                    </p:cTn>
                                  </p:par>
                                  <p:par>
                                    <p:cTn id="12" presetID="8" presetClass="emph" presetSubtype="0" decel="66667" fill="hold" nodeType="withEffect">
                                      <p:stCondLst>
                                        <p:cond delay="1250"/>
                                      </p:stCondLst>
                                      <p:childTnLst>
                                        <p:animRot by="-5400000">
                                          <p:cBhvr>
                                            <p:cTn id="13" dur="750" fill="hold"/>
                                            <p:tgtEl>
                                              <p:spTgt spid="5"/>
                                            </p:tgtEl>
                                            <p:attrNameLst>
                                              <p:attrName>r</p:attrName>
                                            </p:attrNameLst>
                                          </p:cBhvr>
                                        </p:animRot>
                                      </p:childTnLst>
                                    </p:cTn>
                                  </p:par>
                                  <p:par>
                                    <p:cTn id="14" presetID="22" presetClass="entr" presetSubtype="8" fill="hold" grpId="0" nodeType="withEffect">
                                      <p:stCondLst>
                                        <p:cond delay="25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1500"/>
                                            <p:tgtEl>
                                              <p:spTgt spid="4"/>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anim calcmode="lin" valueType="num">
                                          <p:cBhvr>
                                            <p:cTn id="20" dur="500" fill="hold"/>
                                            <p:tgtEl>
                                              <p:spTgt spid="50"/>
                                            </p:tgtEl>
                                            <p:attrNameLst>
                                              <p:attrName>ppt_x</p:attrName>
                                            </p:attrNameLst>
                                          </p:cBhvr>
                                          <p:tavLst>
                                            <p:tav tm="0">
                                              <p:val>
                                                <p:strVal val="#ppt_x"/>
                                              </p:val>
                                            </p:tav>
                                            <p:tav tm="100000">
                                              <p:val>
                                                <p:strVal val="#ppt_x"/>
                                              </p:val>
                                            </p:tav>
                                          </p:tavLst>
                                        </p:anim>
                                        <p:anim calcmode="lin" valueType="num">
                                          <p:cBhvr>
                                            <p:cTn id="21" dur="500" fill="hold"/>
                                            <p:tgtEl>
                                              <p:spTgt spid="5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175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anim calcmode="lin" valueType="num">
                                          <p:cBhvr>
                                            <p:cTn id="25" dur="500" fill="hold"/>
                                            <p:tgtEl>
                                              <p:spTgt spid="49"/>
                                            </p:tgtEl>
                                            <p:attrNameLst>
                                              <p:attrName>ppt_x</p:attrName>
                                            </p:attrNameLst>
                                          </p:cBhvr>
                                          <p:tavLst>
                                            <p:tav tm="0">
                                              <p:val>
                                                <p:strVal val="#ppt_x"/>
                                              </p:val>
                                            </p:tav>
                                            <p:tav tm="100000">
                                              <p:val>
                                                <p:strVal val="#ppt_x"/>
                                              </p:val>
                                            </p:tav>
                                          </p:tavLst>
                                        </p:anim>
                                        <p:anim calcmode="lin" valueType="num">
                                          <p:cBhvr>
                                            <p:cTn id="26" dur="500" fill="hold"/>
                                            <p:tgtEl>
                                              <p:spTgt spid="49"/>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16" presetClass="entr" presetSubtype="2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barn(inVertical)">
                                          <p:cBhvr>
                                            <p:cTn id="30" dur="500"/>
                                            <p:tgtEl>
                                              <p:spTgt spid="40"/>
                                            </p:tgtEl>
                                          </p:cBhvr>
                                        </p:animEffect>
                                      </p:childTnLst>
                                    </p:cTn>
                                  </p:par>
                                </p:childTnLst>
                              </p:cTn>
                            </p:par>
                            <p:par>
                              <p:cTn id="31" fill="hold">
                                <p:stCondLst>
                                  <p:cond delay="2750"/>
                                </p:stCondLst>
                                <p:childTnLst>
                                  <p:par>
                                    <p:cTn id="32" presetID="2" presetClass="entr" presetSubtype="12" accel="5200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1200" fill="hold"/>
                                            <p:tgtEl>
                                              <p:spTgt spid="45"/>
                                            </p:tgtEl>
                                            <p:attrNameLst>
                                              <p:attrName>ppt_x</p:attrName>
                                            </p:attrNameLst>
                                          </p:cBhvr>
                                          <p:tavLst>
                                            <p:tav tm="0">
                                              <p:val>
                                                <p:strVal val="0-#ppt_w/2"/>
                                              </p:val>
                                            </p:tav>
                                            <p:tav tm="100000">
                                              <p:val>
                                                <p:strVal val="#ppt_x"/>
                                              </p:val>
                                            </p:tav>
                                          </p:tavLst>
                                        </p:anim>
                                        <p:anim calcmode="lin" valueType="num">
                                          <p:cBhvr additive="base">
                                            <p:cTn id="35" dur="1200" fill="hold"/>
                                            <p:tgtEl>
                                              <p:spTgt spid="45"/>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25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1000" fill="hold"/>
                                            <p:tgtEl>
                                              <p:spTgt spid="18"/>
                                            </p:tgtEl>
                                            <p:attrNameLst>
                                              <p:attrName>ppt_x</p:attrName>
                                            </p:attrNameLst>
                                          </p:cBhvr>
                                          <p:tavLst>
                                            <p:tav tm="0">
                                              <p:val>
                                                <p:strVal val="1+#ppt_w/2"/>
                                              </p:val>
                                            </p:tav>
                                            <p:tav tm="100000">
                                              <p:val>
                                                <p:strVal val="#ppt_x"/>
                                              </p:val>
                                            </p:tav>
                                          </p:tavLst>
                                        </p:anim>
                                        <p:anim calcmode="lin" valueType="num">
                                          <p:cBhvr additive="base">
                                            <p:cTn id="39" dur="1000" fill="hold"/>
                                            <p:tgtEl>
                                              <p:spTgt spid="18"/>
                                            </p:tgtEl>
                                            <p:attrNameLst>
                                              <p:attrName>ppt_y</p:attrName>
                                            </p:attrNameLst>
                                          </p:cBhvr>
                                          <p:tavLst>
                                            <p:tav tm="0">
                                              <p:val>
                                                <p:strVal val="0-#ppt_h/2"/>
                                              </p:val>
                                            </p:tav>
                                            <p:tav tm="100000">
                                              <p:val>
                                                <p:strVal val="#ppt_y"/>
                                              </p:val>
                                            </p:tav>
                                          </p:tavLst>
                                        </p:anim>
                                      </p:childTnLst>
                                    </p:cTn>
                                  </p:par>
                                  <p:par>
                                    <p:cTn id="40" presetID="2" presetClass="entr" presetSubtype="6" accel="52000" fill="hold" grpId="0" nodeType="withEffect">
                                      <p:stCondLst>
                                        <p:cond delay="50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1200" fill="hold"/>
                                            <p:tgtEl>
                                              <p:spTgt spid="42"/>
                                            </p:tgtEl>
                                            <p:attrNameLst>
                                              <p:attrName>ppt_x</p:attrName>
                                            </p:attrNameLst>
                                          </p:cBhvr>
                                          <p:tavLst>
                                            <p:tav tm="0">
                                              <p:val>
                                                <p:strVal val="1+#ppt_w/2"/>
                                              </p:val>
                                            </p:tav>
                                            <p:tav tm="100000">
                                              <p:val>
                                                <p:strVal val="#ppt_x"/>
                                              </p:val>
                                            </p:tav>
                                          </p:tavLst>
                                        </p:anim>
                                        <p:anim calcmode="lin" valueType="num">
                                          <p:cBhvr additive="base">
                                            <p:cTn id="43" dur="1200" fill="hold"/>
                                            <p:tgtEl>
                                              <p:spTgt spid="42"/>
                                            </p:tgtEl>
                                            <p:attrNameLst>
                                              <p:attrName>ppt_y</p:attrName>
                                            </p:attrNameLst>
                                          </p:cBhvr>
                                          <p:tavLst>
                                            <p:tav tm="0">
                                              <p:val>
                                                <p:strVal val="1+#ppt_h/2"/>
                                              </p:val>
                                            </p:tav>
                                            <p:tav tm="100000">
                                              <p:val>
                                                <p:strVal val="#ppt_y"/>
                                              </p:val>
                                            </p:tav>
                                          </p:tavLst>
                                        </p:anim>
                                      </p:childTnLst>
                                    </p:cTn>
                                  </p:par>
                                </p:childTnLst>
                              </p:cTn>
                            </p:par>
                            <p:par>
                              <p:cTn id="44" fill="hold">
                                <p:stCondLst>
                                  <p:cond delay="4450"/>
                                </p:stCondLst>
                                <p:childTnLst>
                                  <p:par>
                                    <p:cTn id="45" presetID="42"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5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50"/>
                                            <p:tgtEl>
                                              <p:spTgt spid="28"/>
                                            </p:tgtEl>
                                          </p:cBhvr>
                                        </p:animEffect>
                                        <p:anim calcmode="lin" valueType="num">
                                          <p:cBhvr>
                                            <p:cTn id="53" dur="250" fill="hold"/>
                                            <p:tgtEl>
                                              <p:spTgt spid="28"/>
                                            </p:tgtEl>
                                            <p:attrNameLst>
                                              <p:attrName>ppt_x</p:attrName>
                                            </p:attrNameLst>
                                          </p:cBhvr>
                                          <p:tavLst>
                                            <p:tav tm="0">
                                              <p:val>
                                                <p:strVal val="#ppt_x"/>
                                              </p:val>
                                            </p:tav>
                                            <p:tav tm="100000">
                                              <p:val>
                                                <p:strVal val="#ppt_x"/>
                                              </p:val>
                                            </p:tav>
                                          </p:tavLst>
                                        </p:anim>
                                        <p:anim calcmode="lin" valueType="num">
                                          <p:cBhvr>
                                            <p:cTn id="54" dur="250" fill="hold"/>
                                            <p:tgtEl>
                                              <p:spTgt spid="28"/>
                                            </p:tgtEl>
                                            <p:attrNameLst>
                                              <p:attrName>ppt_y</p:attrName>
                                            </p:attrNameLst>
                                          </p:cBhvr>
                                          <p:tavLst>
                                            <p:tav tm="0">
                                              <p:val>
                                                <p:strVal val="#ppt_y-.1"/>
                                              </p:val>
                                            </p:tav>
                                            <p:tav tm="100000">
                                              <p:val>
                                                <p:strVal val="#ppt_y"/>
                                              </p:val>
                                            </p:tav>
                                          </p:tavLst>
                                        </p:anim>
                                      </p:childTnLst>
                                    </p:cTn>
                                  </p:par>
                                </p:childTnLst>
                              </p:cTn>
                            </p:par>
                            <p:par>
                              <p:cTn id="55" fill="hold">
                                <p:stCondLst>
                                  <p:cond delay="4950"/>
                                </p:stCondLst>
                                <p:childTnLst>
                                  <p:par>
                                    <p:cTn id="56" presetID="42"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25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250"/>
                                            <p:tgtEl>
                                              <p:spTgt spid="29"/>
                                            </p:tgtEl>
                                          </p:cBhvr>
                                        </p:animEffect>
                                        <p:anim calcmode="lin" valueType="num">
                                          <p:cBhvr>
                                            <p:cTn id="64" dur="250" fill="hold"/>
                                            <p:tgtEl>
                                              <p:spTgt spid="29"/>
                                            </p:tgtEl>
                                            <p:attrNameLst>
                                              <p:attrName>ppt_x</p:attrName>
                                            </p:attrNameLst>
                                          </p:cBhvr>
                                          <p:tavLst>
                                            <p:tav tm="0">
                                              <p:val>
                                                <p:strVal val="#ppt_x"/>
                                              </p:val>
                                            </p:tav>
                                            <p:tav tm="100000">
                                              <p:val>
                                                <p:strVal val="#ppt_x"/>
                                              </p:val>
                                            </p:tav>
                                          </p:tavLst>
                                        </p:anim>
                                        <p:anim calcmode="lin" valueType="num">
                                          <p:cBhvr>
                                            <p:cTn id="65" dur="250" fill="hold"/>
                                            <p:tgtEl>
                                              <p:spTgt spid="29"/>
                                            </p:tgtEl>
                                            <p:attrNameLst>
                                              <p:attrName>ppt_y</p:attrName>
                                            </p:attrNameLst>
                                          </p:cBhvr>
                                          <p:tavLst>
                                            <p:tav tm="0">
                                              <p:val>
                                                <p:strVal val="#ppt_y-.1"/>
                                              </p:val>
                                            </p:tav>
                                            <p:tav tm="100000">
                                              <p:val>
                                                <p:strVal val="#ppt_y"/>
                                              </p:val>
                                            </p:tav>
                                          </p:tavLst>
                                        </p:anim>
                                      </p:childTnLst>
                                    </p:cTn>
                                  </p:par>
                                </p:childTnLst>
                              </p:cTn>
                            </p:par>
                            <p:par>
                              <p:cTn id="66" fill="hold">
                                <p:stCondLst>
                                  <p:cond delay="5450"/>
                                </p:stCondLst>
                                <p:childTnLst>
                                  <p:par>
                                    <p:cTn id="67" presetID="42" presetClass="entr" presetSubtype="0"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anim calcmode="lin" valueType="num">
                                          <p:cBhvr>
                                            <p:cTn id="70" dur="500" fill="hold"/>
                                            <p:tgtEl>
                                              <p:spTgt spid="19"/>
                                            </p:tgtEl>
                                            <p:attrNameLst>
                                              <p:attrName>ppt_x</p:attrName>
                                            </p:attrNameLst>
                                          </p:cBhvr>
                                          <p:tavLst>
                                            <p:tav tm="0">
                                              <p:val>
                                                <p:strVal val="#ppt_x"/>
                                              </p:val>
                                            </p:tav>
                                            <p:tav tm="100000">
                                              <p:val>
                                                <p:strVal val="#ppt_x"/>
                                              </p:val>
                                            </p:tav>
                                          </p:tavLst>
                                        </p:anim>
                                        <p:anim calcmode="lin" valueType="num">
                                          <p:cBhvr>
                                            <p:cTn id="71" dur="500" fill="hold"/>
                                            <p:tgtEl>
                                              <p:spTgt spid="19"/>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25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250"/>
                                            <p:tgtEl>
                                              <p:spTgt spid="30"/>
                                            </p:tgtEl>
                                          </p:cBhvr>
                                        </p:animEffect>
                                        <p:anim calcmode="lin" valueType="num">
                                          <p:cBhvr>
                                            <p:cTn id="75" dur="250" fill="hold"/>
                                            <p:tgtEl>
                                              <p:spTgt spid="30"/>
                                            </p:tgtEl>
                                            <p:attrNameLst>
                                              <p:attrName>ppt_x</p:attrName>
                                            </p:attrNameLst>
                                          </p:cBhvr>
                                          <p:tavLst>
                                            <p:tav tm="0">
                                              <p:val>
                                                <p:strVal val="#ppt_x"/>
                                              </p:val>
                                            </p:tav>
                                            <p:tav tm="100000">
                                              <p:val>
                                                <p:strVal val="#ppt_x"/>
                                              </p:val>
                                            </p:tav>
                                          </p:tavLst>
                                        </p:anim>
                                        <p:anim calcmode="lin" valueType="num">
                                          <p:cBhvr>
                                            <p:cTn id="76" dur="250" fill="hold"/>
                                            <p:tgtEl>
                                              <p:spTgt spid="30"/>
                                            </p:tgtEl>
                                            <p:attrNameLst>
                                              <p:attrName>ppt_y</p:attrName>
                                            </p:attrNameLst>
                                          </p:cBhvr>
                                          <p:tavLst>
                                            <p:tav tm="0">
                                              <p:val>
                                                <p:strVal val="#ppt_y-.1"/>
                                              </p:val>
                                            </p:tav>
                                            <p:tav tm="100000">
                                              <p:val>
                                                <p:strVal val="#ppt_y"/>
                                              </p:val>
                                            </p:tav>
                                          </p:tavLst>
                                        </p:anim>
                                      </p:childTnLst>
                                    </p:cTn>
                                  </p:par>
                                </p:childTnLst>
                              </p:cTn>
                            </p:par>
                            <p:par>
                              <p:cTn id="77" fill="hold">
                                <p:stCondLst>
                                  <p:cond delay="5950"/>
                                </p:stCondLst>
                                <p:childTnLst>
                                  <p:par>
                                    <p:cTn id="78" presetID="42" presetClass="entr" presetSubtype="0" fill="hold"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anim calcmode="lin" valueType="num">
                                          <p:cBhvr>
                                            <p:cTn id="81" dur="500" fill="hold"/>
                                            <p:tgtEl>
                                              <p:spTgt spid="24"/>
                                            </p:tgtEl>
                                            <p:attrNameLst>
                                              <p:attrName>ppt_x</p:attrName>
                                            </p:attrNameLst>
                                          </p:cBhvr>
                                          <p:tavLst>
                                            <p:tav tm="0">
                                              <p:val>
                                                <p:strVal val="#ppt_x"/>
                                              </p:val>
                                            </p:tav>
                                            <p:tav tm="100000">
                                              <p:val>
                                                <p:strVal val="#ppt_x"/>
                                              </p:val>
                                            </p:tav>
                                          </p:tavLst>
                                        </p:anim>
                                        <p:anim calcmode="lin" valueType="num">
                                          <p:cBhvr>
                                            <p:cTn id="82" dur="500" fill="hold"/>
                                            <p:tgtEl>
                                              <p:spTgt spid="24"/>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5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250"/>
                                            <p:tgtEl>
                                              <p:spTgt spid="31"/>
                                            </p:tgtEl>
                                          </p:cBhvr>
                                        </p:animEffect>
                                        <p:anim calcmode="lin" valueType="num">
                                          <p:cBhvr>
                                            <p:cTn id="86" dur="250" fill="hold"/>
                                            <p:tgtEl>
                                              <p:spTgt spid="31"/>
                                            </p:tgtEl>
                                            <p:attrNameLst>
                                              <p:attrName>ppt_x</p:attrName>
                                            </p:attrNameLst>
                                          </p:cBhvr>
                                          <p:tavLst>
                                            <p:tav tm="0">
                                              <p:val>
                                                <p:strVal val="#ppt_x"/>
                                              </p:val>
                                            </p:tav>
                                            <p:tav tm="100000">
                                              <p:val>
                                                <p:strVal val="#ppt_x"/>
                                              </p:val>
                                            </p:tav>
                                          </p:tavLst>
                                        </p:anim>
                                        <p:anim calcmode="lin" valueType="num">
                                          <p:cBhvr>
                                            <p:cTn id="87" dur="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 grpId="0" animBg="1"/>
          <p:bldP spid="22" grpId="0" animBg="1"/>
          <p:bldP spid="23" grpId="0" animBg="1"/>
          <p:bldP spid="28" grpId="0"/>
          <p:bldP spid="29" grpId="0"/>
          <p:bldP spid="30" grpId="0"/>
          <p:bldP spid="31" grpId="0"/>
          <p:bldP spid="42" grpId="0" animBg="1"/>
          <p:bldP spid="45" grpId="0" animBg="1"/>
          <p:bldP spid="18" grpId="0" animBg="1"/>
          <p:bldP spid="49" grpId="0" animBg="1"/>
          <p:bldP spid="4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0" y="0"/>
            <a:ext cx="12192000" cy="6858000"/>
          </a:xfrm>
          <a:prstGeom prst="rect">
            <a:avLst/>
          </a:prstGeom>
          <a:gradFill>
            <a:gsLst>
              <a:gs pos="0">
                <a:srgbClr val="22252A">
                  <a:alpha val="20000"/>
                </a:srgbClr>
              </a:gs>
              <a:gs pos="100000">
                <a:srgbClr val="22252A">
                  <a:alpha val="87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538564">
            <a:off x="1423158" y="-752151"/>
            <a:ext cx="9248513" cy="5008039"/>
          </a:xfrm>
          <a:custGeom>
            <a:avLst/>
            <a:gdLst>
              <a:gd name="connsiteX0" fmla="*/ 0 w 9248513"/>
              <a:gd name="connsiteY0" fmla="*/ 1460861 h 5008039"/>
              <a:gd name="connsiteX1" fmla="*/ 9248513 w 9248513"/>
              <a:gd name="connsiteY1" fmla="*/ 0 h 5008039"/>
              <a:gd name="connsiteX2" fmla="*/ 9248513 w 9248513"/>
              <a:gd name="connsiteY2" fmla="*/ 4506613 h 5008039"/>
              <a:gd name="connsiteX3" fmla="*/ 8747087 w 9248513"/>
              <a:gd name="connsiteY3" fmla="*/ 5008039 h 5008039"/>
              <a:gd name="connsiteX4" fmla="*/ 501426 w 9248513"/>
              <a:gd name="connsiteY4" fmla="*/ 5008039 h 5008039"/>
              <a:gd name="connsiteX5" fmla="*/ 0 w 9248513"/>
              <a:gd name="connsiteY5" fmla="*/ 4506613 h 500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48513" h="5008039">
                <a:moveTo>
                  <a:pt x="0" y="1460861"/>
                </a:moveTo>
                <a:lnTo>
                  <a:pt x="9248513" y="0"/>
                </a:lnTo>
                <a:lnTo>
                  <a:pt x="9248513" y="4506613"/>
                </a:lnTo>
                <a:cubicBezTo>
                  <a:pt x="9248513" y="4783543"/>
                  <a:pt x="9024017" y="5008039"/>
                  <a:pt x="8747087" y="5008039"/>
                </a:cubicBezTo>
                <a:lnTo>
                  <a:pt x="501426" y="5008039"/>
                </a:lnTo>
                <a:cubicBezTo>
                  <a:pt x="224496" y="5008039"/>
                  <a:pt x="0" y="4783543"/>
                  <a:pt x="0" y="450661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089106" y="798288"/>
            <a:ext cx="1059543" cy="24080"/>
          </a:xfrm>
          <a:prstGeom prst="line">
            <a:avLst/>
          </a:prstGeom>
          <a:ln w="28575">
            <a:solidFill>
              <a:srgbClr val="BE824E"/>
            </a:solidFill>
          </a:ln>
        </p:spPr>
        <p:style>
          <a:lnRef idx="1">
            <a:schemeClr val="accent1"/>
          </a:lnRef>
          <a:fillRef idx="0">
            <a:schemeClr val="accent1"/>
          </a:fillRef>
          <a:effectRef idx="0">
            <a:schemeClr val="accent1"/>
          </a:effectRef>
          <a:fontRef idx="minor">
            <a:schemeClr val="tx1"/>
          </a:fontRef>
        </p:style>
      </p:cxnSp>
      <p:sp>
        <p:nvSpPr>
          <p:cNvPr id="11" name="TextBox 21"/>
          <p:cNvSpPr txBox="1"/>
          <p:nvPr/>
        </p:nvSpPr>
        <p:spPr>
          <a:xfrm>
            <a:off x="5651517" y="951474"/>
            <a:ext cx="3967660" cy="1908215"/>
          </a:xfrm>
          <a:prstGeom prst="rect">
            <a:avLst/>
          </a:prstGeom>
          <a:noFill/>
        </p:spPr>
        <p:txBody>
          <a:bodyPr wrap="square" lIns="0" tIns="0" rIns="0" bIns="0" rtlCol="0">
            <a:spAutoFit/>
          </a:bodyPr>
          <a:lstStyle/>
          <a:p>
            <a:pPr algn="just">
              <a:lnSpc>
                <a:spcPct val="200000"/>
              </a:lnSpc>
            </a:pPr>
            <a:r>
              <a:rPr lang="zh-CN" altLang="en-US" sz="2000" b="1" dirty="0" smtClean="0">
                <a:solidFill>
                  <a:schemeClr val="tx1">
                    <a:lumMod val="75000"/>
                    <a:lumOff val="25000"/>
                  </a:schemeClr>
                </a:solidFill>
                <a:latin typeface="思源黑体" panose="020B0500000000000000" pitchFamily="34" charset="-122"/>
                <a:ea typeface="思源黑体" panose="020B0500000000000000" pitchFamily="34" charset="-122"/>
              </a:rPr>
              <a:t>公司企业的崛起辉煌时</a:t>
            </a:r>
            <a:endParaRPr lang="en-US" altLang="zh-CN" sz="2000" b="1" dirty="0" smtClean="0">
              <a:solidFill>
                <a:schemeClr val="tx1">
                  <a:lumMod val="75000"/>
                  <a:lumOff val="25000"/>
                </a:schemeClr>
              </a:solidFill>
              <a:latin typeface="思源黑体" panose="020B0500000000000000" pitchFamily="34" charset="-122"/>
              <a:ea typeface="思源黑体" panose="020B0500000000000000" pitchFamily="34" charset="-122"/>
            </a:endParaRPr>
          </a:p>
          <a:p>
            <a:pPr algn="just">
              <a:lnSpc>
                <a:spcPct val="200000"/>
              </a:lnSpc>
            </a:pP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rPr>
              <a:t>您</a:t>
            </a: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rPr>
              <a:t>的内容打在这里，或者通过复制您的文本后，在此框中选择粘贴，并选择只保留</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rPr>
              <a:t>文字者</a:t>
            </a: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rPr>
              <a:t>通过复制您的文本后，在此框中选择粘贴，并选择只保留文字。您的内容打在</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en-US" altLang="zh-CN" sz="1000"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200000"/>
              </a:lnSpc>
            </a:pPr>
            <a:r>
              <a:rPr lang="zh-CN" altLang="en-US" sz="1200" b="1" dirty="0" smtClean="0">
                <a:solidFill>
                  <a:srgbClr val="BE824E"/>
                </a:solidFill>
                <a:latin typeface="思源黑体" panose="020B0500000000000000" pitchFamily="34" charset="-122"/>
                <a:ea typeface="思源黑体" panose="020B0500000000000000" pitchFamily="34" charset="-122"/>
              </a:rPr>
              <a:t>诚信铸就品质 创新引领未来！</a:t>
            </a:r>
            <a:endParaRPr lang="en-US" altLang="zh-CN" sz="1200" b="1" dirty="0">
              <a:solidFill>
                <a:srgbClr val="BE824E"/>
              </a:solidFill>
              <a:latin typeface="思源黑体" panose="020B0500000000000000" pitchFamily="34" charset="-122"/>
              <a:ea typeface="思源黑体" panose="020B0500000000000000" pitchFamily="34" charset="-122"/>
            </a:endParaRPr>
          </a:p>
        </p:txBody>
      </p:sp>
      <p:sp>
        <p:nvSpPr>
          <p:cNvPr id="13" name="Subtitle 2">
            <a:extLst>
              <a:ext uri="{FF2B5EF4-FFF2-40B4-BE49-F238E27FC236}">
                <a16:creationId xmlns="" xmlns:a16="http://schemas.microsoft.com/office/drawing/2014/main" id="{360062CF-4239-4286-B703-132EC1F0E32B}"/>
              </a:ext>
            </a:extLst>
          </p:cNvPr>
          <p:cNvSpPr txBox="1">
            <a:spLocks/>
          </p:cNvSpPr>
          <p:nvPr/>
        </p:nvSpPr>
        <p:spPr>
          <a:xfrm>
            <a:off x="2277233" y="1690990"/>
            <a:ext cx="2405816"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dist">
              <a:lnSpc>
                <a:spcPct val="130000"/>
              </a:lnSpc>
              <a:spcBef>
                <a:spcPts val="0"/>
              </a:spcBef>
              <a:defRPr/>
            </a:pPr>
            <a:r>
              <a:rPr lang="en-US" altLang="zh-CN" sz="2800" b="1" dirty="0" smtClean="0">
                <a:solidFill>
                  <a:schemeClr val="bg1">
                    <a:lumMod val="95000"/>
                  </a:schemeClr>
                </a:solidFill>
                <a:latin typeface="Adobe 黑体 Std R" panose="020B0400000000000000" pitchFamily="34" charset="-122"/>
                <a:ea typeface="Adobe 黑体 Std R" panose="020B0400000000000000" pitchFamily="34" charset="-122"/>
                <a:cs typeface="Lato" panose="020F0502020204030203" pitchFamily="34" charset="0"/>
              </a:rPr>
              <a:t>COMPANY</a:t>
            </a:r>
            <a:endParaRPr lang="en-US" altLang="zh-CN" sz="2800" b="1" dirty="0">
              <a:solidFill>
                <a:schemeClr val="bg1">
                  <a:lumMod val="95000"/>
                </a:schemeClr>
              </a:solidFill>
              <a:latin typeface="Adobe 黑体 Std R" panose="020B0400000000000000" pitchFamily="34" charset="-122"/>
              <a:ea typeface="Adobe 黑体 Std R" panose="020B0400000000000000" pitchFamily="34" charset="-122"/>
              <a:cs typeface="Lato" panose="020F0502020204030203" pitchFamily="34" charset="0"/>
            </a:endParaRPr>
          </a:p>
        </p:txBody>
      </p:sp>
      <p:cxnSp>
        <p:nvCxnSpPr>
          <p:cNvPr id="16" name="直接连接符 15"/>
          <p:cNvCxnSpPr/>
          <p:nvPr/>
        </p:nvCxnSpPr>
        <p:spPr>
          <a:xfrm>
            <a:off x="9946180" y="4391720"/>
            <a:ext cx="834115" cy="18957"/>
          </a:xfrm>
          <a:prstGeom prst="line">
            <a:avLst/>
          </a:prstGeom>
          <a:ln w="28575">
            <a:solidFill>
              <a:srgbClr val="BE824E"/>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695311" y="1152544"/>
            <a:ext cx="1569660" cy="923330"/>
          </a:xfrm>
          <a:prstGeom prst="rect">
            <a:avLst/>
          </a:prstGeom>
          <a:noFill/>
        </p:spPr>
        <p:txBody>
          <a:bodyPr wrap="none" rtlCol="0">
            <a:spAutoFit/>
          </a:bodyPr>
          <a:lstStyle/>
          <a:p>
            <a:r>
              <a:rPr lang="zh-CN" altLang="en-US" sz="5400" dirty="0">
                <a:solidFill>
                  <a:srgbClr val="22252A"/>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cs typeface="Aa楷体" panose="02000500000000000000" pitchFamily="2" charset="-122"/>
              </a:rPr>
              <a:t>前言</a:t>
            </a:r>
          </a:p>
        </p:txBody>
      </p:sp>
    </p:spTree>
    <p:extLst>
      <p:ext uri="{BB962C8B-B14F-4D97-AF65-F5344CB8AC3E}">
        <p14:creationId xmlns:p14="http://schemas.microsoft.com/office/powerpoint/2010/main" val="15299945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41" presetClass="entr" presetSubtype="0" fill="hold" grpId="0" nodeType="withEffect">
                                  <p:stCondLst>
                                    <p:cond delay="50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8"/>
                                        </p:tgtEl>
                                        <p:attrNameLst>
                                          <p:attrName>ppt_y</p:attrName>
                                        </p:attrNameLst>
                                      </p:cBhvr>
                                      <p:tavLst>
                                        <p:tav tm="0">
                                          <p:val>
                                            <p:strVal val="#ppt_y"/>
                                          </p:val>
                                        </p:tav>
                                        <p:tav tm="100000">
                                          <p:val>
                                            <p:strVal val="#ppt_y"/>
                                          </p:val>
                                        </p:tav>
                                      </p:tavLst>
                                    </p:anim>
                                    <p:anim calcmode="lin" valueType="num">
                                      <p:cBhvr>
                                        <p:cTn id="2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8"/>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childTnLst>
                          </p:cTn>
                        </p:par>
                        <p:par>
                          <p:cTn id="29" fill="hold">
                            <p:stCondLst>
                              <p:cond delay="1050"/>
                            </p:stCondLst>
                            <p:childTnLst>
                              <p:par>
                                <p:cTn id="30" presetID="41"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3" dur="300" fill="hold"/>
                                        <p:tgtEl>
                                          <p:spTgt spid="11"/>
                                        </p:tgtEl>
                                        <p:attrNameLst>
                                          <p:attrName>ppt_y</p:attrName>
                                        </p:attrNameLst>
                                      </p:cBhvr>
                                      <p:tavLst>
                                        <p:tav tm="0">
                                          <p:val>
                                            <p:strVal val="#ppt_y"/>
                                          </p:val>
                                        </p:tav>
                                        <p:tav tm="100000">
                                          <p:val>
                                            <p:strVal val="#ppt_y"/>
                                          </p:val>
                                        </p:tav>
                                      </p:tavLst>
                                    </p:anim>
                                    <p:anim calcmode="lin" valueType="num">
                                      <p:cBhvr>
                                        <p:cTn id="34"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5"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6" dur="3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3" grpId="0"/>
      <p:bldP spid="1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等腰三角形 32"/>
          <p:cNvSpPr/>
          <p:nvPr/>
        </p:nvSpPr>
        <p:spPr>
          <a:xfrm>
            <a:off x="17059" y="4869160"/>
            <a:ext cx="2159563" cy="1988840"/>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sp>
        <p:nvSpPr>
          <p:cNvPr id="34" name="平行四边形 2"/>
          <p:cNvSpPr/>
          <p:nvPr/>
        </p:nvSpPr>
        <p:spPr>
          <a:xfrm>
            <a:off x="6929332" y="1084235"/>
            <a:ext cx="5262667" cy="5773764"/>
          </a:xfrm>
          <a:custGeom>
            <a:avLst/>
            <a:gdLst>
              <a:gd name="connsiteX0" fmla="*/ 0 w 4445791"/>
              <a:gd name="connsiteY0" fmla="*/ 5143500 h 5143500"/>
              <a:gd name="connsiteX1" fmla="*/ 0 w 4445791"/>
              <a:gd name="connsiteY1" fmla="*/ 0 h 5143500"/>
              <a:gd name="connsiteX2" fmla="*/ 4445791 w 4445791"/>
              <a:gd name="connsiteY2" fmla="*/ 0 h 5143500"/>
              <a:gd name="connsiteX3" fmla="*/ 4445791 w 4445791"/>
              <a:gd name="connsiteY3" fmla="*/ 5143500 h 5143500"/>
              <a:gd name="connsiteX4" fmla="*/ 0 w 4445791"/>
              <a:gd name="connsiteY4" fmla="*/ 5143500 h 5143500"/>
              <a:gd name="connsiteX0" fmla="*/ 0 w 4445791"/>
              <a:gd name="connsiteY0" fmla="*/ 5143500 h 5143500"/>
              <a:gd name="connsiteX1" fmla="*/ 4445791 w 4445791"/>
              <a:gd name="connsiteY1" fmla="*/ 0 h 5143500"/>
              <a:gd name="connsiteX2" fmla="*/ 4445791 w 4445791"/>
              <a:gd name="connsiteY2" fmla="*/ 5143500 h 5143500"/>
              <a:gd name="connsiteX3" fmla="*/ 0 w 4445791"/>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4445791" h="5143500">
                <a:moveTo>
                  <a:pt x="0" y="5143500"/>
                </a:moveTo>
                <a:lnTo>
                  <a:pt x="4445791" y="0"/>
                </a:lnTo>
                <a:lnTo>
                  <a:pt x="4445791" y="5143500"/>
                </a:lnTo>
                <a:lnTo>
                  <a:pt x="0" y="51435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grpSp>
        <p:nvGrpSpPr>
          <p:cNvPr id="24" name="组合 23"/>
          <p:cNvGrpSpPr/>
          <p:nvPr/>
        </p:nvGrpSpPr>
        <p:grpSpPr>
          <a:xfrm>
            <a:off x="8400257" y="1844705"/>
            <a:ext cx="2676871" cy="3984562"/>
            <a:chOff x="8851102" y="1881491"/>
            <a:chExt cx="2676870" cy="3984566"/>
          </a:xfrm>
        </p:grpSpPr>
        <p:sp>
          <p:nvSpPr>
            <p:cNvPr id="8" name="TextBox 21"/>
            <p:cNvSpPr txBox="1"/>
            <p:nvPr/>
          </p:nvSpPr>
          <p:spPr>
            <a:xfrm>
              <a:off x="8946942" y="2598604"/>
              <a:ext cx="2581030" cy="2769414"/>
            </a:xfrm>
            <a:prstGeom prst="rect">
              <a:avLst/>
            </a:prstGeom>
            <a:noFill/>
          </p:spPr>
          <p:txBody>
            <a:bodyPr wrap="square" lIns="0" tIns="0" rIns="0" bIns="0" rtlCol="0">
              <a:spAutoFit/>
            </a:bodyPr>
            <a:lstStyle/>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您的内容打在这里，或者通过复制您的文本在此框中选择粘您的这里，或者通过复制您的文本后，在此框中选择粘贴并选择只保此您的内容</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在此框中选择粘贴并</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选择只保留文字您的内容的文本后在此。</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您的内容打在这里，或者通过复制您的文本后在此框中。</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2" name="Subtitle 2">
              <a:extLst>
                <a:ext uri="{FF2B5EF4-FFF2-40B4-BE49-F238E27FC236}">
                  <a16:creationId xmlns:a16="http://schemas.microsoft.com/office/drawing/2014/main" xmlns="" id="{360062CF-4239-4286-B703-132EC1F0E32B}"/>
                </a:ext>
              </a:extLst>
            </p:cNvPr>
            <p:cNvSpPr txBox="1">
              <a:spLocks/>
            </p:cNvSpPr>
            <p:nvPr/>
          </p:nvSpPr>
          <p:spPr>
            <a:xfrm>
              <a:off x="8851102" y="188149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867" b="1" dirty="0">
                  <a:solidFill>
                    <a:srgbClr val="BE824E"/>
                  </a:solidFill>
                  <a:latin typeface="思源黑体" panose="020B0500000000000000" pitchFamily="34" charset="-122"/>
                  <a:ea typeface="思源黑体" panose="020B0500000000000000" pitchFamily="34" charset="-122"/>
                  <a:cs typeface="Lato" panose="020F0502020204030203" pitchFamily="34" charset="0"/>
                </a:rPr>
                <a:t>重点项目规划</a:t>
              </a:r>
              <a:endParaRPr lang="id-ID" sz="1867" b="1" dirty="0">
                <a:solidFill>
                  <a:srgbClr val="BE824E"/>
                </a:solidFill>
                <a:latin typeface="思源黑体" panose="020B0500000000000000" pitchFamily="34" charset="-122"/>
                <a:ea typeface="思源黑体" panose="020B0500000000000000" pitchFamily="34" charset="-122"/>
                <a:cs typeface="Lato" panose="020F0502020204030203" pitchFamily="34" charset="0"/>
              </a:endParaRPr>
            </a:p>
          </p:txBody>
        </p:sp>
        <p:cxnSp>
          <p:nvCxnSpPr>
            <p:cNvPr id="13" name="直接连接符 12"/>
            <p:cNvCxnSpPr/>
            <p:nvPr/>
          </p:nvCxnSpPr>
          <p:spPr>
            <a:xfrm>
              <a:off x="8946941" y="2433872"/>
              <a:ext cx="670587" cy="0"/>
            </a:xfrm>
            <a:prstGeom prst="line">
              <a:avLst/>
            </a:prstGeom>
            <a:ln w="25400">
              <a:solidFill>
                <a:srgbClr val="BE824E"/>
              </a:solidFill>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8946941" y="5632975"/>
              <a:ext cx="972137" cy="233082"/>
            </a:xfrm>
            <a:prstGeom prst="roundRect">
              <a:avLst>
                <a:gd name="adj" fmla="val 50000"/>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a:solidFill>
                    <a:schemeClr val="bg1"/>
                  </a:solidFill>
                  <a:latin typeface="思源黑体" panose="020B0500000000000000" pitchFamily="34" charset="-122"/>
                  <a:ea typeface="思源黑体" panose="020B0500000000000000" pitchFamily="34" charset="-122"/>
                </a:rPr>
                <a:t>添加标题</a:t>
              </a:r>
            </a:p>
          </p:txBody>
        </p:sp>
      </p:grpSp>
      <p:sp>
        <p:nvSpPr>
          <p:cNvPr id="3" name="矩形 2"/>
          <p:cNvSpPr/>
          <p:nvPr/>
        </p:nvSpPr>
        <p:spPr>
          <a:xfrm>
            <a:off x="1769359" y="1953213"/>
            <a:ext cx="2329480" cy="366027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grpSp>
        <p:nvGrpSpPr>
          <p:cNvPr id="5" name="组合 4"/>
          <p:cNvGrpSpPr/>
          <p:nvPr/>
        </p:nvGrpSpPr>
        <p:grpSpPr>
          <a:xfrm>
            <a:off x="911424" y="2792457"/>
            <a:ext cx="2297349" cy="3024306"/>
            <a:chOff x="816428" y="2967719"/>
            <a:chExt cx="2334986" cy="3073852"/>
          </a:xfrm>
        </p:grpSpPr>
        <p:sp>
          <p:nvSpPr>
            <p:cNvPr id="4" name="矩形 3"/>
            <p:cNvSpPr/>
            <p:nvPr/>
          </p:nvSpPr>
          <p:spPr>
            <a:xfrm>
              <a:off x="816428" y="2967719"/>
              <a:ext cx="2334986" cy="3073852"/>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bg1"/>
                </a:solidFill>
                <a:ea typeface="思源黑体" panose="020B0500000000000000" pitchFamily="34" charset="-122"/>
              </a:endParaRPr>
            </a:p>
          </p:txBody>
        </p:sp>
        <p:sp>
          <p:nvSpPr>
            <p:cNvPr id="16" name="TextBox 21"/>
            <p:cNvSpPr txBox="1"/>
            <p:nvPr/>
          </p:nvSpPr>
          <p:spPr>
            <a:xfrm>
              <a:off x="1059646" y="3800387"/>
              <a:ext cx="1797855" cy="1642299"/>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您的内容打在这里或者通过复制您的文本后在此框中选择粘贴并选择您的内容打在这里或者通过复制您的中选粘贴并选择</a:t>
              </a:r>
              <a:endParaRPr lang="en-US" altLang="zh-CN" sz="1000" dirty="0">
                <a:solidFill>
                  <a:schemeClr val="bg1"/>
                </a:solidFill>
                <a:latin typeface="思源黑体" panose="020B0500000000000000" pitchFamily="34" charset="-122"/>
                <a:ea typeface="思源黑体" panose="020B0500000000000000" pitchFamily="34" charset="-122"/>
              </a:endParaRPr>
            </a:p>
            <a:p>
              <a:pPr>
                <a:lnSpc>
                  <a:spcPct val="150000"/>
                </a:lnSpc>
              </a:pPr>
              <a:endParaRPr lang="en-US" altLang="zh-CN" sz="1000" dirty="0">
                <a:solidFill>
                  <a:schemeClr val="bg1"/>
                </a:solidFill>
                <a:latin typeface="思源黑体" panose="020B0500000000000000" pitchFamily="34" charset="-122"/>
                <a:ea typeface="思源黑体" panose="020B0500000000000000" pitchFamily="34" charset="-122"/>
              </a:endParaRPr>
            </a:p>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中选择粘贴并选择</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17"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1280,000</a:t>
              </a:r>
              <a:endParaRPr lang="id-ID" sz="1800"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sp>
        <p:nvSpPr>
          <p:cNvPr id="19" name="矩形 18"/>
          <p:cNvSpPr/>
          <p:nvPr/>
        </p:nvSpPr>
        <p:spPr>
          <a:xfrm>
            <a:off x="5329820" y="1953213"/>
            <a:ext cx="2329480" cy="366027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grpSp>
        <p:nvGrpSpPr>
          <p:cNvPr id="20" name="组合 19"/>
          <p:cNvGrpSpPr/>
          <p:nvPr/>
        </p:nvGrpSpPr>
        <p:grpSpPr>
          <a:xfrm>
            <a:off x="4471884" y="2792457"/>
            <a:ext cx="2297349" cy="3024306"/>
            <a:chOff x="816428" y="2967719"/>
            <a:chExt cx="2334986" cy="3073852"/>
          </a:xfrm>
        </p:grpSpPr>
        <p:sp>
          <p:nvSpPr>
            <p:cNvPr id="21" name="矩形 20"/>
            <p:cNvSpPr/>
            <p:nvPr/>
          </p:nvSpPr>
          <p:spPr>
            <a:xfrm>
              <a:off x="816428" y="2967719"/>
              <a:ext cx="2334986" cy="3073852"/>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思源黑体" panose="020B0500000000000000" pitchFamily="34" charset="-122"/>
              </a:endParaRPr>
            </a:p>
          </p:txBody>
        </p:sp>
        <p:sp>
          <p:nvSpPr>
            <p:cNvPr id="22" name="TextBox 21"/>
            <p:cNvSpPr txBox="1"/>
            <p:nvPr/>
          </p:nvSpPr>
          <p:spPr>
            <a:xfrm>
              <a:off x="1059646" y="3800387"/>
              <a:ext cx="1797855" cy="1642299"/>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您的内容打在这里或者通过复制您的文本后在此框中选择粘贴并选择您的内容打在这里或者通过复制您的中选粘贴并选择</a:t>
              </a:r>
              <a:endParaRPr lang="en-US" altLang="zh-CN" sz="1000" dirty="0">
                <a:solidFill>
                  <a:schemeClr val="bg1"/>
                </a:solidFill>
                <a:latin typeface="思源黑体" panose="020B0500000000000000" pitchFamily="34" charset="-122"/>
                <a:ea typeface="思源黑体" panose="020B0500000000000000" pitchFamily="34" charset="-122"/>
              </a:endParaRPr>
            </a:p>
            <a:p>
              <a:pPr>
                <a:lnSpc>
                  <a:spcPct val="150000"/>
                </a:lnSpc>
              </a:pPr>
              <a:endParaRPr lang="en-US" altLang="zh-CN" sz="1000" dirty="0">
                <a:solidFill>
                  <a:schemeClr val="bg1"/>
                </a:solidFill>
                <a:latin typeface="思源黑体" panose="020B0500000000000000" pitchFamily="34" charset="-122"/>
                <a:ea typeface="思源黑体" panose="020B0500000000000000" pitchFamily="34" charset="-122"/>
              </a:endParaRPr>
            </a:p>
            <a:p>
              <a:pPr>
                <a:lnSpc>
                  <a:spcPct val="150000"/>
                </a:lnSpc>
              </a:pPr>
              <a:r>
                <a:rPr lang="zh-CN" altLang="en-US" sz="1000" dirty="0">
                  <a:solidFill>
                    <a:schemeClr val="bg1"/>
                  </a:solidFill>
                  <a:latin typeface="思源黑体" panose="020B0500000000000000" pitchFamily="34" charset="-122"/>
                  <a:ea typeface="思源黑体" panose="020B0500000000000000" pitchFamily="34" charset="-122"/>
                </a:rPr>
                <a:t>中选择粘贴并选择</a:t>
              </a:r>
              <a:endParaRPr lang="en-US" altLang="zh-CN" sz="1000" dirty="0">
                <a:solidFill>
                  <a:schemeClr val="bg1"/>
                </a:solidFill>
                <a:latin typeface="思源黑体" panose="020B0500000000000000" pitchFamily="34" charset="-122"/>
                <a:ea typeface="思源黑体" panose="020B0500000000000000" pitchFamily="34" charset="-122"/>
              </a:endParaRPr>
            </a:p>
          </p:txBody>
        </p:sp>
        <p:sp>
          <p:nvSpPr>
            <p:cNvPr id="23" name="Subtitle 2">
              <a:extLst>
                <a:ext uri="{FF2B5EF4-FFF2-40B4-BE49-F238E27FC236}">
                  <a16:creationId xmlns:a16="http://schemas.microsoft.com/office/drawing/2014/main" xmlns=""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5180,000</a:t>
              </a:r>
              <a:endParaRPr lang="id-ID" sz="1800"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26" name="组合 25"/>
          <p:cNvGrpSpPr/>
          <p:nvPr/>
        </p:nvGrpSpPr>
        <p:grpSpPr>
          <a:xfrm>
            <a:off x="727987" y="509031"/>
            <a:ext cx="3189637" cy="640990"/>
            <a:chOff x="947634" y="309304"/>
            <a:chExt cx="2392228" cy="480743"/>
          </a:xfrm>
        </p:grpSpPr>
        <p:sp>
          <p:nvSpPr>
            <p:cNvPr id="27"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28" name="文本框 27"/>
            <p:cNvSpPr txBox="1"/>
            <p:nvPr/>
          </p:nvSpPr>
          <p:spPr>
            <a:xfrm>
              <a:off x="947634" y="309304"/>
              <a:ext cx="1523494"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重点规划项目</a:t>
              </a:r>
            </a:p>
          </p:txBody>
        </p:sp>
      </p:grpSp>
    </p:spTree>
    <p:extLst>
      <p:ext uri="{BB962C8B-B14F-4D97-AF65-F5344CB8AC3E}">
        <p14:creationId xmlns:p14="http://schemas.microsoft.com/office/powerpoint/2010/main" val="118630081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043" y="1762729"/>
            <a:ext cx="12192000" cy="5095271"/>
          </a:xfrm>
          <a:custGeom>
            <a:avLst/>
            <a:gdLst>
              <a:gd name="connsiteX0" fmla="*/ 0 w 9145590"/>
              <a:gd name="connsiteY0" fmla="*/ 0 h 5143500"/>
              <a:gd name="connsiteX1" fmla="*/ 9145590 w 9145590"/>
              <a:gd name="connsiteY1" fmla="*/ 0 h 5143500"/>
              <a:gd name="connsiteX2" fmla="*/ 9145590 w 9145590"/>
              <a:gd name="connsiteY2" fmla="*/ 5143500 h 5143500"/>
              <a:gd name="connsiteX3" fmla="*/ 0 w 9145590"/>
              <a:gd name="connsiteY3" fmla="*/ 5143500 h 5143500"/>
              <a:gd name="connsiteX4" fmla="*/ 0 w 9145590"/>
              <a:gd name="connsiteY4" fmla="*/ 0 h 5143500"/>
              <a:gd name="connsiteX0" fmla="*/ 0 w 9145590"/>
              <a:gd name="connsiteY0" fmla="*/ 0 h 5143500"/>
              <a:gd name="connsiteX1" fmla="*/ 6907716 w 9145590"/>
              <a:gd name="connsiteY1" fmla="*/ 0 h 5143500"/>
              <a:gd name="connsiteX2" fmla="*/ 9145590 w 9145590"/>
              <a:gd name="connsiteY2" fmla="*/ 0 h 5143500"/>
              <a:gd name="connsiteX3" fmla="*/ 9145590 w 9145590"/>
              <a:gd name="connsiteY3" fmla="*/ 5143500 h 5143500"/>
              <a:gd name="connsiteX4" fmla="*/ 0 w 9145590"/>
              <a:gd name="connsiteY4" fmla="*/ 5143500 h 5143500"/>
              <a:gd name="connsiteX5" fmla="*/ 0 w 9145590"/>
              <a:gd name="connsiteY5" fmla="*/ 0 h 5143500"/>
              <a:gd name="connsiteX0" fmla="*/ 10442 w 9156032"/>
              <a:gd name="connsiteY0" fmla="*/ 0 h 5143500"/>
              <a:gd name="connsiteX1" fmla="*/ 6918158 w 9156032"/>
              <a:gd name="connsiteY1" fmla="*/ 0 h 5143500"/>
              <a:gd name="connsiteX2" fmla="*/ 9156032 w 9156032"/>
              <a:gd name="connsiteY2" fmla="*/ 0 h 5143500"/>
              <a:gd name="connsiteX3" fmla="*/ 9156032 w 9156032"/>
              <a:gd name="connsiteY3" fmla="*/ 5143500 h 5143500"/>
              <a:gd name="connsiteX4" fmla="*/ 10442 w 9156032"/>
              <a:gd name="connsiteY4" fmla="*/ 5143500 h 5143500"/>
              <a:gd name="connsiteX5" fmla="*/ 0 w 9156032"/>
              <a:gd name="connsiteY5" fmla="*/ 3392905 h 5143500"/>
              <a:gd name="connsiteX6" fmla="*/ 10442 w 9156032"/>
              <a:gd name="connsiteY6" fmla="*/ 0 h 5143500"/>
              <a:gd name="connsiteX0" fmla="*/ 0 w 9156032"/>
              <a:gd name="connsiteY0" fmla="*/ 3392905 h 5143500"/>
              <a:gd name="connsiteX1" fmla="*/ 6918158 w 9156032"/>
              <a:gd name="connsiteY1" fmla="*/ 0 h 5143500"/>
              <a:gd name="connsiteX2" fmla="*/ 9156032 w 9156032"/>
              <a:gd name="connsiteY2" fmla="*/ 0 h 5143500"/>
              <a:gd name="connsiteX3" fmla="*/ 9156032 w 9156032"/>
              <a:gd name="connsiteY3" fmla="*/ 5143500 h 5143500"/>
              <a:gd name="connsiteX4" fmla="*/ 10442 w 9156032"/>
              <a:gd name="connsiteY4" fmla="*/ 5143500 h 5143500"/>
              <a:gd name="connsiteX5" fmla="*/ 0 w 9156032"/>
              <a:gd name="connsiteY5" fmla="*/ 3392905 h 5143500"/>
              <a:gd name="connsiteX0" fmla="*/ 0 w 9156032"/>
              <a:gd name="connsiteY0" fmla="*/ 3392905 h 5143500"/>
              <a:gd name="connsiteX1" fmla="*/ 6918158 w 9156032"/>
              <a:gd name="connsiteY1" fmla="*/ 0 h 5143500"/>
              <a:gd name="connsiteX2" fmla="*/ 9156032 w 9156032"/>
              <a:gd name="connsiteY2" fmla="*/ 0 h 5143500"/>
              <a:gd name="connsiteX3" fmla="*/ 9156032 w 9156032"/>
              <a:gd name="connsiteY3" fmla="*/ 5143500 h 5143500"/>
              <a:gd name="connsiteX4" fmla="*/ 10442 w 9156032"/>
              <a:gd name="connsiteY4" fmla="*/ 5143500 h 5143500"/>
              <a:gd name="connsiteX5" fmla="*/ 0 w 9156032"/>
              <a:gd name="connsiteY5" fmla="*/ 3392905 h 5143500"/>
              <a:gd name="connsiteX0" fmla="*/ 0 w 9156032"/>
              <a:gd name="connsiteY0" fmla="*/ 3392905 h 5143500"/>
              <a:gd name="connsiteX1" fmla="*/ 6906127 w 9156032"/>
              <a:gd name="connsiteY1" fmla="*/ 1768643 h 5143500"/>
              <a:gd name="connsiteX2" fmla="*/ 9156032 w 9156032"/>
              <a:gd name="connsiteY2" fmla="*/ 0 h 5143500"/>
              <a:gd name="connsiteX3" fmla="*/ 9156032 w 9156032"/>
              <a:gd name="connsiteY3" fmla="*/ 5143500 h 5143500"/>
              <a:gd name="connsiteX4" fmla="*/ 10442 w 9156032"/>
              <a:gd name="connsiteY4" fmla="*/ 5143500 h 5143500"/>
              <a:gd name="connsiteX5" fmla="*/ 0 w 9156032"/>
              <a:gd name="connsiteY5" fmla="*/ 3392905 h 5143500"/>
              <a:gd name="connsiteX0" fmla="*/ 0 w 9156032"/>
              <a:gd name="connsiteY0" fmla="*/ 3392905 h 5143500"/>
              <a:gd name="connsiteX1" fmla="*/ 7170821 w 9156032"/>
              <a:gd name="connsiteY1" fmla="*/ 1299411 h 5143500"/>
              <a:gd name="connsiteX2" fmla="*/ 9156032 w 9156032"/>
              <a:gd name="connsiteY2" fmla="*/ 0 h 5143500"/>
              <a:gd name="connsiteX3" fmla="*/ 9156032 w 9156032"/>
              <a:gd name="connsiteY3" fmla="*/ 5143500 h 5143500"/>
              <a:gd name="connsiteX4" fmla="*/ 10442 w 9156032"/>
              <a:gd name="connsiteY4" fmla="*/ 5143500 h 5143500"/>
              <a:gd name="connsiteX5" fmla="*/ 0 w 9156032"/>
              <a:gd name="connsiteY5" fmla="*/ 3392905 h 5143500"/>
              <a:gd name="connsiteX0" fmla="*/ 0 w 9156032"/>
              <a:gd name="connsiteY0" fmla="*/ 2093494 h 3844089"/>
              <a:gd name="connsiteX1" fmla="*/ 7170821 w 9156032"/>
              <a:gd name="connsiteY1" fmla="*/ 0 h 3844089"/>
              <a:gd name="connsiteX2" fmla="*/ 4668253 w 9156032"/>
              <a:gd name="connsiteY2" fmla="*/ 2382252 h 3844089"/>
              <a:gd name="connsiteX3" fmla="*/ 9156032 w 9156032"/>
              <a:gd name="connsiteY3" fmla="*/ 3844089 h 3844089"/>
              <a:gd name="connsiteX4" fmla="*/ 10442 w 9156032"/>
              <a:gd name="connsiteY4" fmla="*/ 3844089 h 3844089"/>
              <a:gd name="connsiteX5" fmla="*/ 0 w 9156032"/>
              <a:gd name="connsiteY5" fmla="*/ 2093494 h 3844089"/>
              <a:gd name="connsiteX0" fmla="*/ 0 w 9156032"/>
              <a:gd name="connsiteY0" fmla="*/ 3380873 h 5131468"/>
              <a:gd name="connsiteX1" fmla="*/ 9144000 w 9156032"/>
              <a:gd name="connsiteY1" fmla="*/ 0 h 5131468"/>
              <a:gd name="connsiteX2" fmla="*/ 4668253 w 9156032"/>
              <a:gd name="connsiteY2" fmla="*/ 3669631 h 5131468"/>
              <a:gd name="connsiteX3" fmla="*/ 9156032 w 9156032"/>
              <a:gd name="connsiteY3" fmla="*/ 5131468 h 5131468"/>
              <a:gd name="connsiteX4" fmla="*/ 10442 w 9156032"/>
              <a:gd name="connsiteY4" fmla="*/ 5131468 h 5131468"/>
              <a:gd name="connsiteX5" fmla="*/ 0 w 9156032"/>
              <a:gd name="connsiteY5" fmla="*/ 3380873 h 5131468"/>
              <a:gd name="connsiteX0" fmla="*/ 0 w 9156032"/>
              <a:gd name="connsiteY0" fmla="*/ 3380873 h 5131468"/>
              <a:gd name="connsiteX1" fmla="*/ 9144000 w 9156032"/>
              <a:gd name="connsiteY1" fmla="*/ 0 h 5131468"/>
              <a:gd name="connsiteX2" fmla="*/ 8289758 w 9156032"/>
              <a:gd name="connsiteY2" fmla="*/ 3549315 h 5131468"/>
              <a:gd name="connsiteX3" fmla="*/ 9156032 w 9156032"/>
              <a:gd name="connsiteY3" fmla="*/ 5131468 h 5131468"/>
              <a:gd name="connsiteX4" fmla="*/ 10442 w 9156032"/>
              <a:gd name="connsiteY4" fmla="*/ 5131468 h 5131468"/>
              <a:gd name="connsiteX5" fmla="*/ 0 w 9156032"/>
              <a:gd name="connsiteY5" fmla="*/ 3380873 h 5131468"/>
              <a:gd name="connsiteX0" fmla="*/ 0 w 9156032"/>
              <a:gd name="connsiteY0" fmla="*/ 3380873 h 5131468"/>
              <a:gd name="connsiteX1" fmla="*/ 9144000 w 9156032"/>
              <a:gd name="connsiteY1" fmla="*/ 0 h 5131468"/>
              <a:gd name="connsiteX2" fmla="*/ 8289758 w 9156032"/>
              <a:gd name="connsiteY2" fmla="*/ 3549315 h 5131468"/>
              <a:gd name="connsiteX3" fmla="*/ 9156032 w 9156032"/>
              <a:gd name="connsiteY3" fmla="*/ 5131468 h 5131468"/>
              <a:gd name="connsiteX4" fmla="*/ 3765885 w 9156032"/>
              <a:gd name="connsiteY4" fmla="*/ 5125452 h 5131468"/>
              <a:gd name="connsiteX5" fmla="*/ 10442 w 9156032"/>
              <a:gd name="connsiteY5" fmla="*/ 5131468 h 5131468"/>
              <a:gd name="connsiteX6" fmla="*/ 0 w 9156032"/>
              <a:gd name="connsiteY6" fmla="*/ 3380873 h 5131468"/>
              <a:gd name="connsiteX0" fmla="*/ 0 w 9144000"/>
              <a:gd name="connsiteY0" fmla="*/ 3380873 h 5131468"/>
              <a:gd name="connsiteX1" fmla="*/ 9144000 w 9144000"/>
              <a:gd name="connsiteY1" fmla="*/ 0 h 5131468"/>
              <a:gd name="connsiteX2" fmla="*/ 8289758 w 9144000"/>
              <a:gd name="connsiteY2" fmla="*/ 3549315 h 5131468"/>
              <a:gd name="connsiteX3" fmla="*/ 3765885 w 9144000"/>
              <a:gd name="connsiteY3" fmla="*/ 5125452 h 5131468"/>
              <a:gd name="connsiteX4" fmla="*/ 10442 w 9144000"/>
              <a:gd name="connsiteY4" fmla="*/ 5131468 h 5131468"/>
              <a:gd name="connsiteX5" fmla="*/ 0 w 9144000"/>
              <a:gd name="connsiteY5" fmla="*/ 3380873 h 5131468"/>
              <a:gd name="connsiteX0" fmla="*/ 0 w 9144000"/>
              <a:gd name="connsiteY0" fmla="*/ 3380873 h 5131468"/>
              <a:gd name="connsiteX1" fmla="*/ 9144000 w 9144000"/>
              <a:gd name="connsiteY1" fmla="*/ 0 h 5131468"/>
              <a:gd name="connsiteX2" fmla="*/ 3765885 w 9144000"/>
              <a:gd name="connsiteY2" fmla="*/ 5125452 h 5131468"/>
              <a:gd name="connsiteX3" fmla="*/ 10442 w 9144000"/>
              <a:gd name="connsiteY3" fmla="*/ 5131468 h 5131468"/>
              <a:gd name="connsiteX4" fmla="*/ 0 w 9144000"/>
              <a:gd name="connsiteY4" fmla="*/ 3380873 h 5131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5131468">
                <a:moveTo>
                  <a:pt x="0" y="3380873"/>
                </a:moveTo>
                <a:cubicBezTo>
                  <a:pt x="104538" y="3305675"/>
                  <a:pt x="7617995" y="565484"/>
                  <a:pt x="9144000" y="0"/>
                </a:cubicBezTo>
                <a:lnTo>
                  <a:pt x="3765885" y="5125452"/>
                </a:lnTo>
                <a:lnTo>
                  <a:pt x="10442" y="5131468"/>
                </a:lnTo>
                <a:cubicBezTo>
                  <a:pt x="6961" y="4547936"/>
                  <a:pt x="3481" y="3964405"/>
                  <a:pt x="0" y="338087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pic>
        <p:nvPicPr>
          <p:cNvPr id="3" name="图片 2"/>
          <p:cNvPicPr>
            <a:picLocks noChangeAspect="1"/>
          </p:cNvPicPr>
          <p:nvPr/>
        </p:nvPicPr>
        <p:blipFill>
          <a:blip r:embed="rId3" cstate="print">
            <a:extLst>
              <a:ext uri="{BEBA8EAE-BF5A-486C-A8C5-ECC9F3942E4B}">
                <a14:imgProps xmlns:a14="http://schemas.microsoft.com/office/drawing/2010/main">
                  <a14:imgLayer>
                    <a14:imgEffect>
                      <a14:saturation sat="66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120" y="2694281"/>
            <a:ext cx="7319003" cy="4174323"/>
          </a:xfrm>
          <a:prstGeom prst="rect">
            <a:avLst/>
          </a:prstGeom>
        </p:spPr>
      </p:pic>
      <p:sp>
        <p:nvSpPr>
          <p:cNvPr id="4" name="TextBox 3"/>
          <p:cNvSpPr txBox="1"/>
          <p:nvPr/>
        </p:nvSpPr>
        <p:spPr>
          <a:xfrm>
            <a:off x="2447595" y="1796819"/>
            <a:ext cx="2959844" cy="492443"/>
          </a:xfrm>
          <a:prstGeom prst="rect">
            <a:avLst/>
          </a:prstGeom>
          <a:noFill/>
        </p:spPr>
        <p:txBody>
          <a:bodyPr wrap="square" lIns="0" tIns="0" rIns="0" bIns="0" rtlCol="0">
            <a:spAutoFit/>
          </a:bodyPr>
          <a:lstStyle/>
          <a:p>
            <a:r>
              <a:rPr lang="zh-CN" altLang="en-US" sz="3200" b="1" dirty="0">
                <a:solidFill>
                  <a:srgbClr val="333333"/>
                </a:solidFill>
                <a:latin typeface="思源黑体" panose="020B0500000000000000" pitchFamily="34" charset="-122"/>
                <a:ea typeface="思源黑体" panose="020B0500000000000000" pitchFamily="34" charset="-122"/>
              </a:rPr>
              <a:t>高瞻远瞩</a:t>
            </a:r>
          </a:p>
        </p:txBody>
      </p:sp>
      <p:sp>
        <p:nvSpPr>
          <p:cNvPr id="5" name="TextBox 4"/>
          <p:cNvSpPr txBox="1"/>
          <p:nvPr/>
        </p:nvSpPr>
        <p:spPr>
          <a:xfrm>
            <a:off x="3393414" y="2373661"/>
            <a:ext cx="2795405" cy="492443"/>
          </a:xfrm>
          <a:prstGeom prst="rect">
            <a:avLst/>
          </a:prstGeom>
          <a:noFill/>
        </p:spPr>
        <p:txBody>
          <a:bodyPr wrap="square" lIns="0" tIns="0" rIns="0" bIns="0" rtlCol="0">
            <a:spAutoFit/>
          </a:bodyPr>
          <a:lstStyle/>
          <a:p>
            <a:r>
              <a:rPr lang="zh-CN" altLang="en-US" sz="3200" b="1" dirty="0">
                <a:solidFill>
                  <a:srgbClr val="BE824E"/>
                </a:solidFill>
                <a:latin typeface="思源黑体" panose="020B0500000000000000" pitchFamily="34" charset="-122"/>
                <a:ea typeface="思源黑体" panose="020B0500000000000000" pitchFamily="34" charset="-122"/>
              </a:rPr>
              <a:t>制胜未来</a:t>
            </a:r>
          </a:p>
        </p:txBody>
      </p:sp>
      <p:sp>
        <p:nvSpPr>
          <p:cNvPr id="6" name="TextBox 5"/>
          <p:cNvSpPr txBox="1"/>
          <p:nvPr/>
        </p:nvSpPr>
        <p:spPr>
          <a:xfrm>
            <a:off x="8208544" y="1824308"/>
            <a:ext cx="2784000" cy="886589"/>
          </a:xfrm>
          <a:prstGeom prst="rect">
            <a:avLst/>
          </a:prstGeom>
          <a:noFill/>
        </p:spPr>
        <p:txBody>
          <a:bodyPr wrap="square" lIns="0" tIns="0" rIns="0" bIns="0" rtlCol="0">
            <a:spAutoFit/>
          </a:bodyPr>
          <a:lstStyle>
            <a:defPPr>
              <a:defRPr lang="zh-CN"/>
            </a:defPPr>
            <a:lvl1pPr>
              <a:lnSpc>
                <a:spcPts val="1600"/>
              </a:lnSpc>
              <a:defRPr sz="1200" b="0">
                <a:solidFill>
                  <a:schemeClr val="tx1">
                    <a:lumMod val="65000"/>
                    <a:lumOff val="35000"/>
                  </a:schemeClr>
                </a:solidFill>
                <a:latin typeface="微软雅黑" pitchFamily="34" charset="-122"/>
                <a:ea typeface="微软雅黑" pitchFamily="34" charset="-122"/>
              </a:defRPr>
            </a:lvl1pPr>
          </a:lstStyle>
          <a:p>
            <a:pPr lvl="0">
              <a:lnSpc>
                <a:spcPct val="150000"/>
              </a:lnSpc>
              <a:defRPr/>
            </a:pPr>
            <a:r>
              <a:rPr lang="zh-CN" altLang="en-US" sz="1333" dirty="0">
                <a:solidFill>
                  <a:schemeClr val="bg1">
                    <a:lumMod val="50000"/>
                  </a:schemeClr>
                </a:solidFill>
                <a:latin typeface="Arial"/>
                <a:ea typeface="思源黑体" panose="020B0500000000000000" pitchFamily="34" charset="-122"/>
                <a:cs typeface="+mn-ea"/>
                <a:sym typeface="+mn-lt"/>
              </a:rPr>
              <a:t>您的内容打在这里，或者通过复制您的文本后，在此框中选择粘贴，并选择只保留文字。</a:t>
            </a:r>
            <a:endParaRPr lang="en-US" altLang="zh-CN" sz="1333" dirty="0">
              <a:solidFill>
                <a:schemeClr val="bg1">
                  <a:lumMod val="50000"/>
                </a:schemeClr>
              </a:solidFill>
              <a:latin typeface="Arial"/>
              <a:ea typeface="思源黑体" panose="020B0500000000000000" pitchFamily="34" charset="-122"/>
              <a:cs typeface="+mn-ea"/>
              <a:sym typeface="+mn-lt"/>
            </a:endParaRPr>
          </a:p>
        </p:txBody>
      </p:sp>
      <p:sp>
        <p:nvSpPr>
          <p:cNvPr id="7" name="TextBox 6"/>
          <p:cNvSpPr txBox="1"/>
          <p:nvPr/>
        </p:nvSpPr>
        <p:spPr>
          <a:xfrm>
            <a:off x="8208544" y="3112775"/>
            <a:ext cx="2784000" cy="886589"/>
          </a:xfrm>
          <a:prstGeom prst="rect">
            <a:avLst/>
          </a:prstGeom>
          <a:noFill/>
        </p:spPr>
        <p:txBody>
          <a:bodyPr wrap="square" lIns="0" tIns="0" rIns="0" bIns="0" rtlCol="0">
            <a:spAutoFit/>
          </a:bodyPr>
          <a:lstStyle>
            <a:defPPr>
              <a:defRPr lang="zh-CN"/>
            </a:defPPr>
            <a:lvl1pPr>
              <a:lnSpc>
                <a:spcPts val="1800"/>
              </a:lnSpc>
              <a:defRPr sz="1600" b="0">
                <a:solidFill>
                  <a:schemeClr val="tx1">
                    <a:lumMod val="65000"/>
                    <a:lumOff val="35000"/>
                  </a:schemeClr>
                </a:solidFill>
                <a:latin typeface="微软雅黑" pitchFamily="34" charset="-122"/>
                <a:ea typeface="微软雅黑" pitchFamily="34" charset="-122"/>
              </a:defRPr>
            </a:lvl1pPr>
          </a:lstStyle>
          <a:p>
            <a:pPr lvl="0">
              <a:lnSpc>
                <a:spcPct val="150000"/>
              </a:lnSpc>
              <a:defRPr/>
            </a:pPr>
            <a:r>
              <a:rPr lang="zh-CN" altLang="en-US" sz="1333" dirty="0">
                <a:solidFill>
                  <a:schemeClr val="bg1">
                    <a:lumMod val="50000"/>
                  </a:schemeClr>
                </a:solidFill>
                <a:latin typeface="Arial"/>
                <a:ea typeface="思源黑体" panose="020B0500000000000000" pitchFamily="34" charset="-122"/>
                <a:cs typeface="+mn-ea"/>
                <a:sym typeface="+mn-lt"/>
              </a:rPr>
              <a:t>您的内容打在这里，或者通过复制您的文本后，在此框中选择粘贴，并选择只保留文字。</a:t>
            </a:r>
            <a:endParaRPr lang="en-US" altLang="zh-CN" sz="1333" dirty="0">
              <a:solidFill>
                <a:schemeClr val="bg1">
                  <a:lumMod val="50000"/>
                </a:schemeClr>
              </a:solidFill>
              <a:latin typeface="Arial"/>
              <a:ea typeface="思源黑体" panose="020B0500000000000000" pitchFamily="34" charset="-122"/>
              <a:cs typeface="+mn-ea"/>
              <a:sym typeface="+mn-lt"/>
            </a:endParaRPr>
          </a:p>
        </p:txBody>
      </p:sp>
      <p:sp>
        <p:nvSpPr>
          <p:cNvPr id="8" name="TextBox 7"/>
          <p:cNvSpPr txBox="1"/>
          <p:nvPr/>
        </p:nvSpPr>
        <p:spPr>
          <a:xfrm>
            <a:off x="8208544" y="4401242"/>
            <a:ext cx="2784000" cy="886589"/>
          </a:xfrm>
          <a:prstGeom prst="rect">
            <a:avLst/>
          </a:prstGeom>
          <a:noFill/>
        </p:spPr>
        <p:txBody>
          <a:bodyPr wrap="square" lIns="0" tIns="0" rIns="0" bIns="0" rtlCol="0">
            <a:spAutoFit/>
          </a:bodyPr>
          <a:lstStyle>
            <a:defPPr>
              <a:defRPr lang="zh-CN"/>
            </a:defPPr>
            <a:lvl1pPr>
              <a:lnSpc>
                <a:spcPts val="1800"/>
              </a:lnSpc>
              <a:defRPr sz="1400" b="0">
                <a:solidFill>
                  <a:schemeClr val="tx1">
                    <a:lumMod val="65000"/>
                    <a:lumOff val="35000"/>
                  </a:schemeClr>
                </a:solidFill>
                <a:latin typeface="微软雅黑" pitchFamily="34" charset="-122"/>
                <a:ea typeface="微软雅黑" pitchFamily="34" charset="-122"/>
              </a:defRPr>
            </a:lvl1pPr>
          </a:lstStyle>
          <a:p>
            <a:pPr lvl="0">
              <a:lnSpc>
                <a:spcPct val="150000"/>
              </a:lnSpc>
              <a:defRPr/>
            </a:pPr>
            <a:r>
              <a:rPr lang="zh-CN" altLang="en-US" sz="1333" dirty="0">
                <a:solidFill>
                  <a:schemeClr val="bg1">
                    <a:lumMod val="50000"/>
                  </a:schemeClr>
                </a:solidFill>
                <a:latin typeface="Arial"/>
                <a:ea typeface="思源黑体" panose="020B0500000000000000" pitchFamily="34" charset="-122"/>
                <a:cs typeface="+mn-ea"/>
                <a:sym typeface="+mn-lt"/>
              </a:rPr>
              <a:t>您的内容打在这里，或者通过复制您的文本后，在此框中选择粘贴，并选择只保留文字。</a:t>
            </a:r>
            <a:endParaRPr lang="en-US" altLang="zh-CN" sz="1333" dirty="0">
              <a:solidFill>
                <a:schemeClr val="bg1">
                  <a:lumMod val="50000"/>
                </a:schemeClr>
              </a:solidFill>
              <a:latin typeface="Arial"/>
              <a:ea typeface="思源黑体" panose="020B0500000000000000" pitchFamily="34" charset="-122"/>
              <a:cs typeface="+mn-ea"/>
              <a:sym typeface="+mn-lt"/>
            </a:endParaRPr>
          </a:p>
        </p:txBody>
      </p:sp>
      <p:sp>
        <p:nvSpPr>
          <p:cNvPr id="9" name="Oval 13"/>
          <p:cNvSpPr>
            <a:spLocks noChangeArrowheads="1"/>
          </p:cNvSpPr>
          <p:nvPr/>
        </p:nvSpPr>
        <p:spPr bwMode="auto">
          <a:xfrm>
            <a:off x="6910957" y="1762728"/>
            <a:ext cx="1009555" cy="1009549"/>
          </a:xfrm>
          <a:prstGeom prst="ellipse">
            <a:avLst/>
          </a:prstGeom>
          <a:solidFill>
            <a:srgbClr val="22252A"/>
          </a:solidFill>
          <a:ln w="15875">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867" b="1" dirty="0">
                <a:solidFill>
                  <a:schemeClr val="bg1"/>
                </a:solidFill>
                <a:latin typeface="Impact" panose="020B0806030902050204" pitchFamily="34" charset="0"/>
                <a:ea typeface="思源黑体" panose="020B0500000000000000" pitchFamily="34" charset="-122"/>
              </a:rPr>
              <a:t>战略</a:t>
            </a:r>
            <a:endParaRPr lang="en-US" altLang="zh-CN" sz="1867" b="1" dirty="0">
              <a:solidFill>
                <a:schemeClr val="bg1"/>
              </a:solidFill>
              <a:latin typeface="Impact" panose="020B0806030902050204" pitchFamily="34" charset="0"/>
              <a:ea typeface="思源黑体" panose="020B0500000000000000" pitchFamily="34" charset="-122"/>
            </a:endParaRPr>
          </a:p>
          <a:p>
            <a:pPr algn="ctr"/>
            <a:r>
              <a:rPr lang="zh-CN" altLang="en-US" sz="1867" b="1" dirty="0">
                <a:solidFill>
                  <a:schemeClr val="bg1"/>
                </a:solidFill>
                <a:latin typeface="Impact" panose="020B0806030902050204" pitchFamily="34" charset="0"/>
                <a:ea typeface="思源黑体" panose="020B0500000000000000" pitchFamily="34" charset="-122"/>
              </a:rPr>
              <a:t>规划</a:t>
            </a:r>
          </a:p>
        </p:txBody>
      </p:sp>
      <p:sp>
        <p:nvSpPr>
          <p:cNvPr id="10" name="Oval 13"/>
          <p:cNvSpPr>
            <a:spLocks noChangeArrowheads="1"/>
          </p:cNvSpPr>
          <p:nvPr/>
        </p:nvSpPr>
        <p:spPr bwMode="auto">
          <a:xfrm>
            <a:off x="6910957" y="3051196"/>
            <a:ext cx="1009555" cy="1009549"/>
          </a:xfrm>
          <a:prstGeom prst="ellipse">
            <a:avLst/>
          </a:prstGeom>
          <a:solidFill>
            <a:srgbClr val="595959">
              <a:alpha val="90000"/>
            </a:srgbClr>
          </a:solidFill>
          <a:ln w="15875">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867" b="1" dirty="0">
                <a:solidFill>
                  <a:schemeClr val="bg1"/>
                </a:solidFill>
                <a:latin typeface="Impact" panose="020B0806030902050204" pitchFamily="34" charset="0"/>
                <a:ea typeface="思源黑体" panose="020B0500000000000000" pitchFamily="34" charset="-122"/>
              </a:rPr>
              <a:t>长远</a:t>
            </a:r>
            <a:endParaRPr lang="en-US" altLang="zh-CN" sz="1867" b="1" dirty="0">
              <a:solidFill>
                <a:schemeClr val="bg1"/>
              </a:solidFill>
              <a:latin typeface="Impact" panose="020B0806030902050204" pitchFamily="34" charset="0"/>
              <a:ea typeface="思源黑体" panose="020B0500000000000000" pitchFamily="34" charset="-122"/>
            </a:endParaRPr>
          </a:p>
          <a:p>
            <a:pPr algn="ctr"/>
            <a:r>
              <a:rPr lang="zh-CN" altLang="en-US" sz="1867" b="1" dirty="0">
                <a:solidFill>
                  <a:schemeClr val="bg1"/>
                </a:solidFill>
                <a:latin typeface="Impact" panose="020B0806030902050204" pitchFamily="34" charset="0"/>
                <a:ea typeface="思源黑体" panose="020B0500000000000000" pitchFamily="34" charset="-122"/>
              </a:rPr>
              <a:t>目标</a:t>
            </a:r>
          </a:p>
        </p:txBody>
      </p:sp>
      <p:sp>
        <p:nvSpPr>
          <p:cNvPr id="11" name="Oval 13"/>
          <p:cNvSpPr>
            <a:spLocks noChangeArrowheads="1"/>
          </p:cNvSpPr>
          <p:nvPr/>
        </p:nvSpPr>
        <p:spPr bwMode="auto">
          <a:xfrm>
            <a:off x="6910957" y="4339664"/>
            <a:ext cx="1009555" cy="1009549"/>
          </a:xfrm>
          <a:prstGeom prst="ellipse">
            <a:avLst/>
          </a:prstGeom>
          <a:solidFill>
            <a:schemeClr val="tx1">
              <a:lumMod val="50000"/>
              <a:lumOff val="50000"/>
            </a:schemeClr>
          </a:solidFill>
          <a:ln w="15875">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zh-CN" altLang="en-US" sz="1867" b="1" dirty="0">
                <a:solidFill>
                  <a:schemeClr val="bg1"/>
                </a:solidFill>
                <a:latin typeface="Impact" panose="020B0806030902050204" pitchFamily="34" charset="0"/>
                <a:ea typeface="思源黑体" panose="020B0500000000000000" pitchFamily="34" charset="-122"/>
              </a:rPr>
              <a:t>预测</a:t>
            </a:r>
            <a:endParaRPr lang="en-US" altLang="zh-CN" sz="1867" b="1" dirty="0">
              <a:solidFill>
                <a:schemeClr val="bg1"/>
              </a:solidFill>
              <a:latin typeface="Impact" panose="020B0806030902050204" pitchFamily="34" charset="0"/>
              <a:ea typeface="思源黑体" panose="020B0500000000000000" pitchFamily="34" charset="-122"/>
            </a:endParaRPr>
          </a:p>
          <a:p>
            <a:pPr algn="ctr"/>
            <a:r>
              <a:rPr lang="zh-CN" altLang="en-US" sz="1867" b="1" dirty="0">
                <a:solidFill>
                  <a:schemeClr val="bg1"/>
                </a:solidFill>
                <a:latin typeface="Impact" panose="020B0806030902050204" pitchFamily="34" charset="0"/>
                <a:ea typeface="思源黑体" panose="020B0500000000000000" pitchFamily="34" charset="-122"/>
              </a:rPr>
              <a:t>未来</a:t>
            </a:r>
          </a:p>
        </p:txBody>
      </p:sp>
      <p:grpSp>
        <p:nvGrpSpPr>
          <p:cNvPr id="17" name="组合 16"/>
          <p:cNvGrpSpPr/>
          <p:nvPr/>
        </p:nvGrpSpPr>
        <p:grpSpPr>
          <a:xfrm>
            <a:off x="727987" y="509031"/>
            <a:ext cx="3189637" cy="640990"/>
            <a:chOff x="947634" y="309304"/>
            <a:chExt cx="2392228" cy="480743"/>
          </a:xfrm>
        </p:grpSpPr>
        <p:sp>
          <p:nvSpPr>
            <p:cNvPr id="18"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19" name="文本框 18"/>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战略目标</a:t>
              </a:r>
            </a:p>
          </p:txBody>
        </p:sp>
      </p:grpSp>
    </p:spTree>
    <p:extLst>
      <p:ext uri="{BB962C8B-B14F-4D97-AF65-F5344CB8AC3E}">
        <p14:creationId xmlns:p14="http://schemas.microsoft.com/office/powerpoint/2010/main" val="1843532518"/>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grpId="0" nodeType="withEffect">
                                      <p:stCondLst>
                                        <p:cond delay="6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900"/>
                                </p:stCondLst>
                                <p:childTnLst>
                                  <p:par>
                                    <p:cTn id="35" presetID="2" presetClass="entr" presetSubtype="2" fill="hold" grpId="0" nodeType="afterEffect" p14:presetBounceEnd="30000">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14:bounceEnd="30000">
                                          <p:cBhvr additive="base">
                                            <p:cTn id="37" dur="500" fill="hold"/>
                                            <p:tgtEl>
                                              <p:spTgt spid="6"/>
                                            </p:tgtEl>
                                            <p:attrNameLst>
                                              <p:attrName>ppt_x</p:attrName>
                                            </p:attrNameLst>
                                          </p:cBhvr>
                                          <p:tavLst>
                                            <p:tav tm="0">
                                              <p:val>
                                                <p:strVal val="1+#ppt_w/2"/>
                                              </p:val>
                                            </p:tav>
                                            <p:tav tm="100000">
                                              <p:val>
                                                <p:strVal val="#ppt_x"/>
                                              </p:val>
                                            </p:tav>
                                          </p:tavLst>
                                        </p:anim>
                                        <p:anim calcmode="lin" valueType="num" p14:bounceEnd="30000">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par>
                              <p:cTn id="39" fill="hold">
                                <p:stCondLst>
                                  <p:cond delay="3400"/>
                                </p:stCondLst>
                                <p:childTnLst>
                                  <p:par>
                                    <p:cTn id="40" presetID="2" presetClass="entr" presetSubtype="2" fill="hold" grpId="0" nodeType="afterEffect" p14:presetBounceEnd="30000">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14:bounceEnd="30000">
                                          <p:cBhvr additive="base">
                                            <p:cTn id="42" dur="500" fill="hold"/>
                                            <p:tgtEl>
                                              <p:spTgt spid="7"/>
                                            </p:tgtEl>
                                            <p:attrNameLst>
                                              <p:attrName>ppt_x</p:attrName>
                                            </p:attrNameLst>
                                          </p:cBhvr>
                                          <p:tavLst>
                                            <p:tav tm="0">
                                              <p:val>
                                                <p:strVal val="1+#ppt_w/2"/>
                                              </p:val>
                                            </p:tav>
                                            <p:tav tm="100000">
                                              <p:val>
                                                <p:strVal val="#ppt_x"/>
                                              </p:val>
                                            </p:tav>
                                          </p:tavLst>
                                        </p:anim>
                                        <p:anim calcmode="lin" valueType="num" p14:bounceEnd="30000">
                                          <p:cBhvr additive="base">
                                            <p:cTn id="43" dur="500" fill="hold"/>
                                            <p:tgtEl>
                                              <p:spTgt spid="7"/>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2" presetClass="entr" presetSubtype="2" fill="hold" grpId="0" nodeType="afterEffect" p14:presetBounceEnd="30000">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14:bounceEnd="30000">
                                          <p:cBhvr additive="base">
                                            <p:cTn id="47" dur="500" fill="hold"/>
                                            <p:tgtEl>
                                              <p:spTgt spid="8"/>
                                            </p:tgtEl>
                                            <p:attrNameLst>
                                              <p:attrName>ppt_x</p:attrName>
                                            </p:attrNameLst>
                                          </p:cBhvr>
                                          <p:tavLst>
                                            <p:tav tm="0">
                                              <p:val>
                                                <p:strVal val="1+#ppt_w/2"/>
                                              </p:val>
                                            </p:tav>
                                            <p:tav tm="100000">
                                              <p:val>
                                                <p:strVal val="#ppt_x"/>
                                              </p:val>
                                            </p:tav>
                                          </p:tavLst>
                                        </p:anim>
                                        <p:anim calcmode="lin" valueType="num" p14:bounceEnd="30000">
                                          <p:cBhvr additive="base">
                                            <p:cTn id="4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animBg="1"/>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grpId="0" nodeType="withEffect">
                                      <p:stCondLst>
                                        <p:cond delay="6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90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par>
                              <p:cTn id="39" fill="hold">
                                <p:stCondLst>
                                  <p:cond delay="3400"/>
                                </p:stCondLst>
                                <p:childTnLst>
                                  <p:par>
                                    <p:cTn id="40" presetID="2" presetClass="entr" presetSubtype="2"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1+#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2" presetClass="entr" presetSubtype="2"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1+#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animBg="1"/>
          <p:bldP spid="10" grpId="0" animBg="1"/>
          <p:bldP spid="11" grpId="0" animBg="1"/>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1" y="1"/>
            <a:ext cx="12192000" cy="6858000"/>
          </a:xfrm>
          <a:prstGeom prst="rect">
            <a:avLst/>
          </a:prstGeom>
          <a:blipFill dpi="0" rotWithShape="1">
            <a:blip r:embed="rId5" cstate="print">
              <a:extLst>
                <a:ext uri="{28A0092B-C50C-407E-A947-70E740481C1C}">
                  <a14:useLocalDpi xmlns:a14="http://schemas.microsoft.com/office/drawing/2010/main" val="0"/>
                </a:ext>
              </a:extLst>
            </a:blip>
            <a:srcRect/>
            <a:stretch>
              <a:fillRect t="-12291" b="-6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p>
        </p:txBody>
      </p:sp>
      <p:sp>
        <p:nvSpPr>
          <p:cNvPr id="44" name="矩形 43"/>
          <p:cNvSpPr/>
          <p:nvPr/>
        </p:nvSpPr>
        <p:spPr>
          <a:xfrm>
            <a:off x="0" y="0"/>
            <a:ext cx="12192000" cy="6857999"/>
          </a:xfrm>
          <a:prstGeom prst="rect">
            <a:avLst/>
          </a:prstGeom>
          <a:gradFill flip="none" rotWithShape="1">
            <a:gsLst>
              <a:gs pos="0">
                <a:srgbClr val="22252A"/>
              </a:gs>
              <a:gs pos="33000">
                <a:srgbClr val="22252A">
                  <a:alpha val="50000"/>
                </a:srgbClr>
              </a:gs>
              <a:gs pos="80000">
                <a:srgbClr val="22252A"/>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23" name="TextBox 21"/>
          <p:cNvSpPr txBox="1"/>
          <p:nvPr/>
        </p:nvSpPr>
        <p:spPr>
          <a:xfrm>
            <a:off x="1189666" y="4903239"/>
            <a:ext cx="9850600" cy="646331"/>
          </a:xfrm>
          <a:prstGeom prst="rect">
            <a:avLst/>
          </a:prstGeom>
          <a:noFill/>
        </p:spPr>
        <p:txBody>
          <a:bodyPr wrap="square" lIns="0" tIns="0" rIns="0" bIns="0" rtlCol="0">
            <a:spAutoFit/>
          </a:bodyPr>
          <a:lstStyle/>
          <a:p>
            <a:pPr algn="ctr">
              <a:lnSpc>
                <a:spcPct val="150000"/>
              </a:lnSpc>
            </a:pPr>
            <a:r>
              <a:rPr lang="zh-CN" altLang="en-US" sz="1400" dirty="0">
                <a:solidFill>
                  <a:schemeClr val="bg1">
                    <a:alpha val="70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bg1">
                    <a:alpha val="70000"/>
                  </a:schemeClr>
                </a:solidFill>
                <a:latin typeface="思源黑体" panose="020B0500000000000000" pitchFamily="34" charset="-122"/>
                <a:ea typeface="思源黑体" panose="020B0500000000000000" pitchFamily="34" charset="-122"/>
              </a:rPr>
              <a:t>后在此</a:t>
            </a:r>
            <a:r>
              <a:rPr lang="zh-CN" altLang="en-US" sz="1400" dirty="0">
                <a:solidFill>
                  <a:schemeClr val="bg1">
                    <a:alpha val="70000"/>
                  </a:schemeClr>
                </a:solidFill>
                <a:latin typeface="思源黑体" panose="020B0500000000000000" pitchFamily="34" charset="-122"/>
                <a:ea typeface="思源黑体" panose="020B0500000000000000" pitchFamily="34" charset="-122"/>
              </a:rPr>
              <a:t>框中选择粘贴，并选择只保留</a:t>
            </a:r>
            <a:r>
              <a:rPr lang="zh-CN" altLang="en-US" sz="1400" dirty="0" smtClean="0">
                <a:solidFill>
                  <a:schemeClr val="bg1">
                    <a:alpha val="70000"/>
                  </a:schemeClr>
                </a:solidFill>
                <a:latin typeface="思源黑体" panose="020B0500000000000000" pitchFamily="34" charset="-122"/>
                <a:ea typeface="思源黑体" panose="020B0500000000000000" pitchFamily="34" charset="-122"/>
              </a:rPr>
              <a:t>文字您</a:t>
            </a:r>
            <a:r>
              <a:rPr lang="zh-CN" altLang="en-US" sz="1400" dirty="0">
                <a:solidFill>
                  <a:schemeClr val="bg1">
                    <a:alpha val="70000"/>
                  </a:schemeClr>
                </a:solidFill>
                <a:latin typeface="思源黑体" panose="020B0500000000000000" pitchFamily="34" charset="-122"/>
                <a:ea typeface="思源黑体" panose="020B0500000000000000" pitchFamily="34" charset="-122"/>
              </a:rPr>
              <a:t>的内容打在这里，文本后在此或者通过复制您的文本后，在此框中选择粘贴文本后在此，并选择只保留</a:t>
            </a:r>
            <a:r>
              <a:rPr lang="zh-CN" altLang="en-US" sz="1400" dirty="0" smtClean="0">
                <a:solidFill>
                  <a:schemeClr val="bg1">
                    <a:alpha val="70000"/>
                  </a:schemeClr>
                </a:solidFill>
                <a:latin typeface="思源黑体" panose="020B0500000000000000" pitchFamily="34" charset="-122"/>
                <a:ea typeface="思源黑体" panose="020B0500000000000000" pitchFamily="34" charset="-122"/>
              </a:rPr>
              <a:t>文字选</a:t>
            </a:r>
            <a:endParaRPr lang="en-US" altLang="zh-CN" sz="1400" dirty="0" smtClean="0">
              <a:solidFill>
                <a:schemeClr val="bg1">
                  <a:alpha val="70000"/>
                </a:schemeClr>
              </a:solidFill>
              <a:latin typeface="思源黑体" panose="020B0500000000000000" pitchFamily="34" charset="-122"/>
              <a:ea typeface="思源黑体" panose="020B0500000000000000" pitchFamily="34" charset="-122"/>
            </a:endParaRPr>
          </a:p>
        </p:txBody>
      </p:sp>
      <p:sp>
        <p:nvSpPr>
          <p:cNvPr id="25" name="PA_文本框 57"/>
          <p:cNvSpPr txBox="1"/>
          <p:nvPr>
            <p:custDataLst>
              <p:tags r:id="rId2"/>
            </p:custDataLst>
          </p:nvPr>
        </p:nvSpPr>
        <p:spPr>
          <a:xfrm>
            <a:off x="2366615" y="5684677"/>
            <a:ext cx="7496702" cy="514436"/>
          </a:xfrm>
          <a:prstGeom prst="rect">
            <a:avLst/>
          </a:prstGeom>
          <a:noFill/>
        </p:spPr>
        <p:txBody>
          <a:bodyPr wrap="square" rtlCol="0">
            <a:spAutoFit/>
          </a:bodyPr>
          <a:lstStyle/>
          <a:p>
            <a:pPr algn="ctr">
              <a:lnSpc>
                <a:spcPct val="130000"/>
              </a:lnSpc>
            </a:pPr>
            <a:r>
              <a:rPr lang="en-US" altLang="zh-CN" sz="1050" dirty="0">
                <a:solidFill>
                  <a:schemeClr val="bg1">
                    <a:alpha val="70000"/>
                  </a:schemeClr>
                </a:solidFill>
                <a:latin typeface="方正兰亭细黑_GBK" panose="02000000000000000000" pitchFamily="2" charset="-122"/>
                <a:ea typeface="方正兰亭细黑_GBK" panose="02000000000000000000" pitchFamily="2" charset="-122"/>
              </a:rPr>
              <a:t>A dream need to work out a summary </a:t>
            </a:r>
            <a:r>
              <a:rPr lang="en-US" altLang="zh-CN" sz="1050" dirty="0" smtClean="0">
                <a:solidFill>
                  <a:schemeClr val="bg1">
                    <a:alpha val="70000"/>
                  </a:schemeClr>
                </a:solidFill>
                <a:latin typeface="方正兰亭细黑_GBK" panose="02000000000000000000" pitchFamily="2" charset="-122"/>
                <a:ea typeface="方正兰亭细黑_GBK" panose="02000000000000000000" pitchFamily="2" charset="-122"/>
              </a:rPr>
              <a:t>report dream </a:t>
            </a:r>
            <a:r>
              <a:rPr lang="en-US" altLang="zh-CN" sz="1050" dirty="0">
                <a:solidFill>
                  <a:schemeClr val="bg1">
                    <a:alpha val="70000"/>
                  </a:schemeClr>
                </a:solidFill>
                <a:latin typeface="方正兰亭细黑_GBK" panose="02000000000000000000" pitchFamily="2" charset="-122"/>
                <a:ea typeface="方正兰亭细黑_GBK" panose="02000000000000000000" pitchFamily="2" charset="-122"/>
              </a:rPr>
              <a:t>need to work out a </a:t>
            </a:r>
            <a:r>
              <a:rPr lang="en-US" altLang="zh-CN" sz="1050" dirty="0" smtClean="0">
                <a:solidFill>
                  <a:schemeClr val="bg1">
                    <a:alpha val="70000"/>
                  </a:schemeClr>
                </a:solidFill>
                <a:latin typeface="方正兰亭细黑_GBK" panose="02000000000000000000" pitchFamily="2" charset="-122"/>
                <a:ea typeface="方正兰亭细黑_GBK" panose="02000000000000000000" pitchFamily="2" charset="-122"/>
              </a:rPr>
              <a:t>need to work out a summary report </a:t>
            </a:r>
            <a:r>
              <a:rPr lang="en-US" altLang="zh-CN" sz="1050" dirty="0">
                <a:solidFill>
                  <a:schemeClr val="bg1">
                    <a:alpha val="70000"/>
                  </a:schemeClr>
                </a:solidFill>
                <a:latin typeface="方正兰亭细黑_GBK" panose="02000000000000000000" pitchFamily="2" charset="-122"/>
                <a:ea typeface="方正兰亭细黑_GBK" panose="02000000000000000000" pitchFamily="2" charset="-122"/>
              </a:rPr>
              <a:t>summaryA dream need to work out a </a:t>
            </a:r>
            <a:r>
              <a:rPr lang="en-US" altLang="zh-CN" sz="1050" dirty="0" smtClean="0">
                <a:solidFill>
                  <a:schemeClr val="bg1">
                    <a:alpha val="70000"/>
                  </a:schemeClr>
                </a:solidFill>
                <a:latin typeface="方正兰亭细黑_GBK" panose="02000000000000000000" pitchFamily="2" charset="-122"/>
                <a:ea typeface="方正兰亭细黑_GBK" panose="02000000000000000000" pitchFamily="2" charset="-122"/>
              </a:rPr>
              <a:t>summary</a:t>
            </a:r>
          </a:p>
        </p:txBody>
      </p:sp>
      <p:sp>
        <p:nvSpPr>
          <p:cNvPr id="27" name="文本框 26"/>
          <p:cNvSpPr txBox="1"/>
          <p:nvPr/>
        </p:nvSpPr>
        <p:spPr>
          <a:xfrm>
            <a:off x="1364289" y="2278816"/>
            <a:ext cx="4304240" cy="1200329"/>
          </a:xfrm>
          <a:prstGeom prst="rect">
            <a:avLst/>
          </a:prstGeom>
          <a:noFill/>
        </p:spPr>
        <p:txBody>
          <a:bodyPr wrap="square" rtlCol="0">
            <a:spAutoFit/>
          </a:bodyPr>
          <a:lstStyle/>
          <a:p>
            <a:pPr algn="dist"/>
            <a:r>
              <a:rPr lang="zh-CN" altLang="en-US" sz="7200" i="1" dirty="0" smtClean="0">
                <a:solidFill>
                  <a:schemeClr val="bg1"/>
                </a:solidFill>
                <a:effectLst>
                  <a:outerShdw blurRad="38100" dist="38100" dir="2700000" algn="tl">
                    <a:srgbClr val="000000">
                      <a:alpha val="43137"/>
                    </a:srgbClr>
                  </a:outerShdw>
                </a:effectLst>
                <a:latin typeface="造字工房朗倩（非商用）常规体" pitchFamily="50" charset="-122"/>
                <a:ea typeface="造字工房朗倩（非商用）常规体" pitchFamily="50" charset="-122"/>
              </a:rPr>
              <a:t>科技创新</a:t>
            </a:r>
            <a:endParaRPr lang="zh-CN" altLang="en-US" sz="7200" i="1" dirty="0">
              <a:solidFill>
                <a:schemeClr val="bg1"/>
              </a:solidFill>
              <a:effectLst>
                <a:outerShdw blurRad="38100" dist="38100" dir="2700000" algn="tl">
                  <a:srgbClr val="000000">
                    <a:alpha val="43137"/>
                  </a:srgbClr>
                </a:outerShdw>
              </a:effectLst>
              <a:latin typeface="造字工房朗倩（非商用）常规体" pitchFamily="50" charset="-122"/>
              <a:ea typeface="造字工房朗倩（非商用）常规体" pitchFamily="50" charset="-122"/>
            </a:endParaRPr>
          </a:p>
        </p:txBody>
      </p:sp>
      <p:sp>
        <p:nvSpPr>
          <p:cNvPr id="28" name="椭圆 27"/>
          <p:cNvSpPr/>
          <p:nvPr/>
        </p:nvSpPr>
        <p:spPr>
          <a:xfrm>
            <a:off x="6089955" y="2811527"/>
            <a:ext cx="119330" cy="119330"/>
          </a:xfrm>
          <a:prstGeom prst="ellipse">
            <a:avLst/>
          </a:prstGeom>
          <a:solidFill>
            <a:schemeClr val="bg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smtClean="0">
              <a:solidFill>
                <a:schemeClr val="bg1"/>
              </a:solidFill>
              <a:effectLst>
                <a:outerShdw blurRad="38100" dist="38100" dir="2700000" algn="tl">
                  <a:srgbClr val="000000">
                    <a:alpha val="43137"/>
                  </a:srgbClr>
                </a:outerShdw>
              </a:effectLst>
              <a:latin typeface="方正黑体简体" panose="02010601030101010101" pitchFamily="2" charset="-122"/>
              <a:ea typeface="方正黑体简体" panose="02010601030101010101" pitchFamily="2" charset="-122"/>
            </a:endParaRPr>
          </a:p>
        </p:txBody>
      </p:sp>
      <p:grpSp>
        <p:nvGrpSpPr>
          <p:cNvPr id="31" name="组合 30"/>
          <p:cNvGrpSpPr/>
          <p:nvPr/>
        </p:nvGrpSpPr>
        <p:grpSpPr>
          <a:xfrm>
            <a:off x="3764066" y="3466469"/>
            <a:ext cx="4304240" cy="745797"/>
            <a:chOff x="8479782" y="2851602"/>
            <a:chExt cx="4304240" cy="745797"/>
          </a:xfrm>
        </p:grpSpPr>
        <p:sp>
          <p:nvSpPr>
            <p:cNvPr id="32" name="文本框 31"/>
            <p:cNvSpPr txBox="1"/>
            <p:nvPr/>
          </p:nvSpPr>
          <p:spPr>
            <a:xfrm>
              <a:off x="8479782" y="3039835"/>
              <a:ext cx="1951175" cy="369332"/>
            </a:xfrm>
            <a:prstGeom prst="rect">
              <a:avLst/>
            </a:prstGeom>
            <a:noFill/>
          </p:spPr>
          <p:txBody>
            <a:bodyPr wrap="none" rtlCol="0">
              <a:spAutoFit/>
            </a:bodyPr>
            <a:lstStyle/>
            <a:p>
              <a:r>
                <a:rPr lang="en-US" altLang="zh-CN" dirty="0" smtClean="0">
                  <a:solidFill>
                    <a:schemeClr val="bg1"/>
                  </a:solidFill>
                  <a:effectLst>
                    <a:outerShdw blurRad="38100" dist="38100" dir="2700000" algn="tl">
                      <a:srgbClr val="000000">
                        <a:alpha val="43137"/>
                      </a:srgbClr>
                    </a:outerShdw>
                  </a:effectLst>
                  <a:latin typeface="方正兰亭细黑_GBK" panose="02000000000000000000" pitchFamily="2" charset="-122"/>
                  <a:ea typeface="方正兰亭细黑_GBK" panose="02000000000000000000" pitchFamily="2" charset="-122"/>
                </a:rPr>
                <a:t>TECHNOLOGY</a:t>
              </a:r>
              <a:endParaRPr lang="zh-CN" altLang="en-US" dirty="0">
                <a:solidFill>
                  <a:schemeClr val="bg1"/>
                </a:solidFill>
                <a:effectLst>
                  <a:outerShdw blurRad="38100" dist="38100" dir="2700000" algn="tl">
                    <a:srgbClr val="000000">
                      <a:alpha val="43137"/>
                    </a:srgbClr>
                  </a:outerShdw>
                </a:effectLst>
                <a:latin typeface="方正兰亭细黑_GBK" panose="02000000000000000000" pitchFamily="2" charset="-122"/>
                <a:ea typeface="方正兰亭细黑_GBK" panose="02000000000000000000" pitchFamily="2" charset="-122"/>
              </a:endParaRPr>
            </a:p>
          </p:txBody>
        </p:sp>
        <p:sp>
          <p:nvSpPr>
            <p:cNvPr id="33" name="文本框 32"/>
            <p:cNvSpPr txBox="1"/>
            <p:nvPr/>
          </p:nvSpPr>
          <p:spPr>
            <a:xfrm>
              <a:off x="11310542" y="3039835"/>
              <a:ext cx="1473480" cy="369332"/>
            </a:xfrm>
            <a:prstGeom prst="rect">
              <a:avLst/>
            </a:prstGeom>
            <a:noFill/>
          </p:spPr>
          <p:txBody>
            <a:bodyPr wrap="none" rtlCol="0">
              <a:spAutoFit/>
            </a:bodyPr>
            <a:lstStyle/>
            <a:p>
              <a:r>
                <a:rPr lang="en-US" altLang="zh-CN" dirty="0" smtClean="0">
                  <a:solidFill>
                    <a:schemeClr val="bg1"/>
                  </a:solidFill>
                  <a:effectLst>
                    <a:outerShdw blurRad="38100" dist="38100" dir="2700000" algn="tl">
                      <a:srgbClr val="000000">
                        <a:alpha val="43137"/>
                      </a:srgbClr>
                    </a:outerShdw>
                  </a:effectLst>
                  <a:latin typeface="方正兰亭细黑_GBK" panose="02000000000000000000" pitchFamily="2" charset="-122"/>
                  <a:ea typeface="方正兰亭细黑_GBK" panose="02000000000000000000" pitchFamily="2" charset="-122"/>
                </a:rPr>
                <a:t>NETWORK</a:t>
              </a:r>
              <a:endParaRPr lang="zh-CN" altLang="en-US" dirty="0">
                <a:solidFill>
                  <a:schemeClr val="bg1"/>
                </a:solidFill>
                <a:effectLst>
                  <a:outerShdw blurRad="38100" dist="38100" dir="2700000" algn="tl">
                    <a:srgbClr val="000000">
                      <a:alpha val="43137"/>
                    </a:srgbClr>
                  </a:outerShdw>
                </a:effectLst>
                <a:latin typeface="方正兰亭细黑_GBK" panose="02000000000000000000" pitchFamily="2" charset="-122"/>
                <a:ea typeface="方正兰亭细黑_GBK" panose="02000000000000000000" pitchFamily="2" charset="-122"/>
              </a:endParaRPr>
            </a:p>
          </p:txBody>
        </p:sp>
        <p:sp>
          <p:nvSpPr>
            <p:cNvPr id="34" name="文本框 33"/>
            <p:cNvSpPr txBox="1"/>
            <p:nvPr/>
          </p:nvSpPr>
          <p:spPr>
            <a:xfrm rot="2700000">
              <a:off x="10474634" y="2670503"/>
              <a:ext cx="745797" cy="1107996"/>
            </a:xfrm>
            <a:prstGeom prst="rect">
              <a:avLst/>
            </a:prstGeom>
            <a:noFill/>
          </p:spPr>
          <p:txBody>
            <a:bodyPr wrap="square" rtlCol="0">
              <a:spAutoFit/>
            </a:bodyPr>
            <a:lstStyle/>
            <a:p>
              <a:r>
                <a:rPr lang="en-US" altLang="zh-CN" sz="6600" dirty="0" smtClean="0">
                  <a:solidFill>
                    <a:schemeClr val="bg1"/>
                  </a:solidFill>
                  <a:effectLst>
                    <a:outerShdw blurRad="38100" dist="38100" dir="2700000" algn="tl">
                      <a:srgbClr val="000000">
                        <a:alpha val="20000"/>
                      </a:srgbClr>
                    </a:outerShdw>
                  </a:effectLst>
                  <a:latin typeface="方正兰亭细黑_GBK" panose="02000000000000000000" pitchFamily="2" charset="-122"/>
                  <a:ea typeface="方正兰亭细黑_GBK" panose="02000000000000000000" pitchFamily="2" charset="-122"/>
                </a:rPr>
                <a:t>+</a:t>
              </a:r>
              <a:endParaRPr lang="zh-CN" altLang="en-US" sz="6600" dirty="0">
                <a:solidFill>
                  <a:schemeClr val="bg1"/>
                </a:solidFill>
                <a:effectLst>
                  <a:outerShdw blurRad="38100" dist="38100" dir="2700000" algn="tl">
                    <a:srgbClr val="000000">
                      <a:alpha val="20000"/>
                    </a:srgbClr>
                  </a:outerShdw>
                </a:effectLst>
                <a:latin typeface="方正兰亭细黑_GBK" panose="02000000000000000000" pitchFamily="2" charset="-122"/>
                <a:ea typeface="方正兰亭细黑_GBK" panose="02000000000000000000" pitchFamily="2" charset="-122"/>
              </a:endParaRPr>
            </a:p>
          </p:txBody>
        </p:sp>
      </p:grpSp>
      <p:sp>
        <p:nvSpPr>
          <p:cNvPr id="35" name="文本框 34"/>
          <p:cNvSpPr txBox="1"/>
          <p:nvPr/>
        </p:nvSpPr>
        <p:spPr>
          <a:xfrm>
            <a:off x="5344223" y="4339746"/>
            <a:ext cx="1541486" cy="369332"/>
          </a:xfrm>
          <a:prstGeom prst="rect">
            <a:avLst/>
          </a:prstGeom>
          <a:noFill/>
        </p:spPr>
        <p:txBody>
          <a:bodyPr wrap="square" rtlCol="0">
            <a:spAutoFit/>
          </a:bodyPr>
          <a:lstStyle/>
          <a:p>
            <a:pPr algn="dist"/>
            <a:r>
              <a:rPr lang="en-US" altLang="zh-CN" dirty="0" smtClean="0">
                <a:solidFill>
                  <a:schemeClr val="bg1"/>
                </a:solidFill>
                <a:effectLst>
                  <a:outerShdw blurRad="38100" dist="38100" dir="2700000" algn="tl">
                    <a:srgbClr val="000000">
                      <a:alpha val="43137"/>
                    </a:srgbClr>
                  </a:outerShdw>
                </a:effectLst>
                <a:latin typeface="方正兰亭细黑_GBK" panose="02000000000000000000" pitchFamily="2" charset="-122"/>
                <a:ea typeface="方正兰亭细黑_GBK" panose="02000000000000000000" pitchFamily="2" charset="-122"/>
              </a:rPr>
              <a:t>2021.0X.0X</a:t>
            </a:r>
            <a:endParaRPr lang="zh-CN" altLang="en-US" dirty="0">
              <a:solidFill>
                <a:schemeClr val="bg1"/>
              </a:solidFill>
              <a:effectLst>
                <a:outerShdw blurRad="38100" dist="38100" dir="2700000" algn="tl">
                  <a:srgbClr val="000000">
                    <a:alpha val="43137"/>
                  </a:srgbClr>
                </a:outerShdw>
              </a:effectLst>
              <a:latin typeface="方正兰亭细黑_GBK" panose="02000000000000000000" pitchFamily="2" charset="-122"/>
              <a:ea typeface="方正兰亭细黑_GBK" panose="02000000000000000000" pitchFamily="2" charset="-122"/>
            </a:endParaRPr>
          </a:p>
        </p:txBody>
      </p:sp>
      <p:grpSp>
        <p:nvGrpSpPr>
          <p:cNvPr id="36" name="组合 35"/>
          <p:cNvGrpSpPr/>
          <p:nvPr/>
        </p:nvGrpSpPr>
        <p:grpSpPr>
          <a:xfrm>
            <a:off x="5599040" y="1425595"/>
            <a:ext cx="1065551" cy="168899"/>
            <a:chOff x="1274110" y="581806"/>
            <a:chExt cx="1065551" cy="168899"/>
          </a:xfrm>
          <a:solidFill>
            <a:schemeClr val="bg1"/>
          </a:solidFill>
        </p:grpSpPr>
        <p:sp>
          <p:nvSpPr>
            <p:cNvPr id="37" name="五角星 36"/>
            <p:cNvSpPr/>
            <p:nvPr/>
          </p:nvSpPr>
          <p:spPr>
            <a:xfrm>
              <a:off x="1274110"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五角星 37"/>
            <p:cNvSpPr/>
            <p:nvPr/>
          </p:nvSpPr>
          <p:spPr>
            <a:xfrm>
              <a:off x="1498273"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五角星 38"/>
            <p:cNvSpPr/>
            <p:nvPr/>
          </p:nvSpPr>
          <p:spPr>
            <a:xfrm>
              <a:off x="1722436"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五角星 39"/>
            <p:cNvSpPr/>
            <p:nvPr/>
          </p:nvSpPr>
          <p:spPr>
            <a:xfrm>
              <a:off x="1946599"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五角星 40"/>
            <p:cNvSpPr/>
            <p:nvPr/>
          </p:nvSpPr>
          <p:spPr>
            <a:xfrm>
              <a:off x="2170762"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6484929" y="2278816"/>
            <a:ext cx="4304240" cy="1200329"/>
          </a:xfrm>
          <a:prstGeom prst="rect">
            <a:avLst/>
          </a:prstGeom>
          <a:noFill/>
        </p:spPr>
        <p:txBody>
          <a:bodyPr wrap="square" rtlCol="0">
            <a:spAutoFit/>
          </a:bodyPr>
          <a:lstStyle/>
          <a:p>
            <a:pPr algn="dist"/>
            <a:r>
              <a:rPr lang="zh-CN" altLang="en-US" sz="7200" i="1" dirty="0" smtClean="0">
                <a:solidFill>
                  <a:schemeClr val="bg1"/>
                </a:solidFill>
                <a:effectLst>
                  <a:outerShdw blurRad="38100" dist="38100" dir="2700000" algn="tl">
                    <a:srgbClr val="000000">
                      <a:alpha val="43137"/>
                    </a:srgbClr>
                  </a:outerShdw>
                </a:effectLst>
                <a:latin typeface="造字工房朗倩（非商用）常规体" pitchFamily="50" charset="-122"/>
                <a:ea typeface="造字工房朗倩（非商用）常规体" pitchFamily="50" charset="-122"/>
              </a:rPr>
              <a:t>共赢未来</a:t>
            </a:r>
            <a:endParaRPr lang="zh-CN" altLang="en-US" sz="7200" i="1" dirty="0">
              <a:solidFill>
                <a:schemeClr val="bg1"/>
              </a:solidFill>
              <a:effectLst>
                <a:outerShdw blurRad="38100" dist="38100" dir="2700000" algn="tl">
                  <a:srgbClr val="000000">
                    <a:alpha val="43137"/>
                  </a:srgbClr>
                </a:outerShdw>
              </a:effectLst>
              <a:latin typeface="造字工房朗倩（非商用）常规体" pitchFamily="50" charset="-122"/>
              <a:ea typeface="造字工房朗倩（非商用）常规体" pitchFamily="50" charset="-122"/>
            </a:endParaRPr>
          </a:p>
        </p:txBody>
      </p:sp>
    </p:spTree>
    <p:custDataLst>
      <p:tags r:id="rId1"/>
    </p:custDataLst>
    <p:extLst>
      <p:ext uri="{BB962C8B-B14F-4D97-AF65-F5344CB8AC3E}">
        <p14:creationId xmlns:p14="http://schemas.microsoft.com/office/powerpoint/2010/main" val="388196675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1" presetClass="entr" presetSubtype="0" fill="hold" grpId="0" nodeType="with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7"/>
                                        </p:tgtEl>
                                        <p:attrNameLst>
                                          <p:attrName>ppt_y</p:attrName>
                                        </p:attrNameLst>
                                      </p:cBhvr>
                                      <p:tavLst>
                                        <p:tav tm="0">
                                          <p:val>
                                            <p:strVal val="#ppt_y"/>
                                          </p:val>
                                        </p:tav>
                                        <p:tav tm="100000">
                                          <p:val>
                                            <p:strVal val="#ppt_y"/>
                                          </p:val>
                                        </p:tav>
                                      </p:tavLst>
                                    </p:anim>
                                    <p:anim calcmode="lin" valueType="num">
                                      <p:cBhvr>
                                        <p:cTn id="1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7"/>
                                        </p:tgtEl>
                                      </p:cBhvr>
                                    </p:animEffect>
                                  </p:childTnLst>
                                </p:cTn>
                              </p:par>
                              <p:par>
                                <p:cTn id="22" presetID="47" presetClass="entr" presetSubtype="0" fill="hold"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1000"/>
                                        <p:tgtEl>
                                          <p:spTgt spid="36"/>
                                        </p:tgtEl>
                                      </p:cBhvr>
                                    </p:animEffect>
                                    <p:anim calcmode="lin" valueType="num">
                                      <p:cBhvr>
                                        <p:cTn id="25" dur="1000" fill="hold"/>
                                        <p:tgtEl>
                                          <p:spTgt spid="36"/>
                                        </p:tgtEl>
                                        <p:attrNameLst>
                                          <p:attrName>ppt_x</p:attrName>
                                        </p:attrNameLst>
                                      </p:cBhvr>
                                      <p:tavLst>
                                        <p:tav tm="0">
                                          <p:val>
                                            <p:strVal val="#ppt_x"/>
                                          </p:val>
                                        </p:tav>
                                        <p:tav tm="100000">
                                          <p:val>
                                            <p:strVal val="#ppt_x"/>
                                          </p:val>
                                        </p:tav>
                                      </p:tavLst>
                                    </p:anim>
                                    <p:anim calcmode="lin" valueType="num">
                                      <p:cBhvr>
                                        <p:cTn id="26" dur="1000" fill="hold"/>
                                        <p:tgtEl>
                                          <p:spTgt spid="36"/>
                                        </p:tgtEl>
                                        <p:attrNameLst>
                                          <p:attrName>ppt_y</p:attrName>
                                        </p:attrNameLst>
                                      </p:cBhvr>
                                      <p:tavLst>
                                        <p:tav tm="0">
                                          <p:val>
                                            <p:strVal val="#ppt_y-.1"/>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ppt_x"/>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1000"/>
                                        <p:tgtEl>
                                          <p:spTgt spid="35"/>
                                        </p:tgtEl>
                                      </p:cBhvr>
                                    </p:animEffect>
                                    <p:anim calcmode="lin" valueType="num">
                                      <p:cBhvr>
                                        <p:cTn id="34" dur="1000" fill="hold"/>
                                        <p:tgtEl>
                                          <p:spTgt spid="35"/>
                                        </p:tgtEl>
                                        <p:attrNameLst>
                                          <p:attrName>ppt_x</p:attrName>
                                        </p:attrNameLst>
                                      </p:cBhvr>
                                      <p:tavLst>
                                        <p:tav tm="0">
                                          <p:val>
                                            <p:strVal val="#ppt_x"/>
                                          </p:val>
                                        </p:tav>
                                        <p:tav tm="100000">
                                          <p:val>
                                            <p:strVal val="#ppt_x"/>
                                          </p:val>
                                        </p:tav>
                                      </p:tavLst>
                                    </p:anim>
                                    <p:anim calcmode="lin" valueType="num">
                                      <p:cBhvr>
                                        <p:cTn id="35" dur="1000" fill="hold"/>
                                        <p:tgtEl>
                                          <p:spTgt spid="35"/>
                                        </p:tgtEl>
                                        <p:attrNameLst>
                                          <p:attrName>ppt_y</p:attrName>
                                        </p:attrNameLst>
                                      </p:cBhvr>
                                      <p:tavLst>
                                        <p:tav tm="0">
                                          <p:val>
                                            <p:strVal val="#ppt_y+.1"/>
                                          </p:val>
                                        </p:tav>
                                        <p:tav tm="100000">
                                          <p:val>
                                            <p:strVal val="#ppt_y"/>
                                          </p:val>
                                        </p:tav>
                                      </p:tavLst>
                                    </p:anim>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42"/>
                                        </p:tgtEl>
                                        <p:attrNameLst>
                                          <p:attrName>ppt_y</p:attrName>
                                        </p:attrNameLst>
                                      </p:cBhvr>
                                      <p:tavLst>
                                        <p:tav tm="0">
                                          <p:val>
                                            <p:strVal val="#ppt_y"/>
                                          </p:val>
                                        </p:tav>
                                        <p:tav tm="100000">
                                          <p:val>
                                            <p:strVal val="#ppt_y"/>
                                          </p:val>
                                        </p:tav>
                                      </p:tavLst>
                                    </p:anim>
                                    <p:anim calcmode="lin" valueType="num">
                                      <p:cBhvr>
                                        <p:cTn id="40"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42"/>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7" grpId="0"/>
      <p:bldP spid="28" grpId="0" animBg="1"/>
      <p:bldP spid="35" grpId="0"/>
      <p:bldP spid="4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41421" y="565484"/>
            <a:ext cx="11129211" cy="5775158"/>
          </a:xfrm>
          <a:prstGeom prst="rect">
            <a:avLst/>
          </a:prstGeom>
          <a:solidFill>
            <a:schemeClr val="bg1"/>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353193" y="4425506"/>
            <a:ext cx="6158858" cy="1323439"/>
          </a:xfrm>
          <a:prstGeom prst="rect">
            <a:avLst/>
          </a:prstGeom>
          <a:noFill/>
        </p:spPr>
        <p:txBody>
          <a:bodyPr wrap="square" rtlCol="0">
            <a:spAutoFit/>
          </a:bodyPr>
          <a:lstStyle/>
          <a:p>
            <a:r>
              <a:rPr lang="en-US" altLang="zh-CN" sz="8000" dirty="0" smtClean="0">
                <a:solidFill>
                  <a:srgbClr val="22252A"/>
                </a:solidFill>
                <a:effectLst>
                  <a:outerShdw blurRad="101600" dist="63500" dir="2700000" algn="tl">
                    <a:srgbClr val="000000">
                      <a:alpha val="35000"/>
                    </a:srgbClr>
                  </a:outerShdw>
                </a:effectLst>
                <a:latin typeface="思源黑体" panose="020B0500000000000000" pitchFamily="34" charset="-122"/>
                <a:ea typeface="思源黑体" panose="020B0500000000000000" pitchFamily="34" charset="-122"/>
              </a:rPr>
              <a:t>THANK YOU</a:t>
            </a:r>
            <a:endParaRPr lang="zh-CN" altLang="en-US" sz="8000" dirty="0">
              <a:solidFill>
                <a:srgbClr val="22252A"/>
              </a:solidFill>
              <a:effectLst>
                <a:outerShdw blurRad="101600" dist="63500" dir="2700000" algn="tl">
                  <a:srgbClr val="000000">
                    <a:alpha val="35000"/>
                  </a:srgbClr>
                </a:outerShdw>
              </a:effectLst>
              <a:latin typeface="思源黑体" panose="020B0500000000000000" pitchFamily="34" charset="-122"/>
              <a:ea typeface="思源黑体" panose="020B0500000000000000" pitchFamily="34" charset="-122"/>
            </a:endParaRPr>
          </a:p>
        </p:txBody>
      </p:sp>
      <p:sp>
        <p:nvSpPr>
          <p:cNvPr id="6" name="文本框 5"/>
          <p:cNvSpPr txBox="1"/>
          <p:nvPr/>
        </p:nvSpPr>
        <p:spPr>
          <a:xfrm>
            <a:off x="8134350" y="908777"/>
            <a:ext cx="3312438" cy="276999"/>
          </a:xfrm>
          <a:prstGeom prst="rect">
            <a:avLst/>
          </a:prstGeom>
          <a:noFill/>
        </p:spPr>
        <p:txBody>
          <a:bodyPr wrap="square" rtlCol="0">
            <a:spAutoFit/>
          </a:bodyPr>
          <a:lstStyle/>
          <a:p>
            <a:pPr algn="dist"/>
            <a:r>
              <a:rPr lang="zh-CN" altLang="en-US" sz="1200" dirty="0" smtClean="0">
                <a:solidFill>
                  <a:srgbClr val="22252A"/>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rPr>
              <a:t>诚信铸就品质  创新引领未来</a:t>
            </a:r>
            <a:endParaRPr lang="zh-CN" altLang="en-US" sz="1200" dirty="0">
              <a:solidFill>
                <a:srgbClr val="22252A"/>
              </a:solidFill>
              <a:effectLst>
                <a:outerShdw blurRad="25400" dist="25400" dir="2700000" algn="tl">
                  <a:srgbClr val="000000">
                    <a:alpha val="25000"/>
                  </a:srgbClr>
                </a:outerShdw>
              </a:effectLst>
              <a:latin typeface="思源宋体 CN Heavy" panose="02020900000000000000" pitchFamily="18" charset="-122"/>
              <a:ea typeface="思源宋体 CN Heavy" panose="02020900000000000000" pitchFamily="18" charset="-122"/>
            </a:endParaRPr>
          </a:p>
        </p:txBody>
      </p:sp>
      <p:sp>
        <p:nvSpPr>
          <p:cNvPr id="8" name="矩形 7"/>
          <p:cNvSpPr/>
          <p:nvPr/>
        </p:nvSpPr>
        <p:spPr>
          <a:xfrm>
            <a:off x="1509485" y="0"/>
            <a:ext cx="2220686" cy="4296229"/>
          </a:xfrm>
          <a:prstGeom prst="rect">
            <a:avLst/>
          </a:prstGeom>
          <a:solidFill>
            <a:srgbClr val="2225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11625310" y="2400585"/>
            <a:ext cx="0" cy="2245754"/>
          </a:xfrm>
          <a:prstGeom prst="line">
            <a:avLst/>
          </a:prstGeom>
          <a:ln w="127000">
            <a:solidFill>
              <a:srgbClr val="BE824E"/>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886201" y="3753888"/>
            <a:ext cx="3219450" cy="646331"/>
          </a:xfrm>
          <a:prstGeom prst="rect">
            <a:avLst/>
          </a:prstGeom>
          <a:noFill/>
        </p:spPr>
        <p:txBody>
          <a:bodyPr wrap="square" rtlCol="0">
            <a:spAutoFit/>
          </a:bodyPr>
          <a:lstStyle/>
          <a:p>
            <a:pPr algn="dist"/>
            <a:r>
              <a:rPr lang="zh-CN" altLang="en-US" sz="3600" dirty="0" smtClean="0">
                <a:solidFill>
                  <a:srgbClr val="BE824E"/>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rPr>
              <a:t>谢谢观看</a:t>
            </a:r>
            <a:endParaRPr lang="zh-CN" altLang="en-US" sz="3600" dirty="0">
              <a:solidFill>
                <a:srgbClr val="BE824E"/>
              </a:solidFill>
              <a:effectLst>
                <a:outerShdw blurRad="25400" dist="25400" dir="2700000" algn="tl">
                  <a:srgbClr val="000000">
                    <a:alpha val="25000"/>
                  </a:srgbClr>
                </a:outerShdw>
              </a:effectLst>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2293902228"/>
      </p:ext>
    </p:extLst>
  </p:cSld>
  <p:clrMapOvr>
    <a:masterClrMapping/>
  </p:clrMapOvr>
  <mc:AlternateContent xmlns:mc="http://schemas.openxmlformats.org/markup-compatibility/2006" xmlns:p14="http://schemas.microsoft.com/office/powerpoint/2010/main">
    <mc:Choice Requires="p14">
      <p:transition spd="slow" p14:dur="2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41" presetClass="entr" presetSubtype="0" fill="hold" grpId="0" nodeType="withEffect">
                                  <p:stCondLst>
                                    <p:cond delay="50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anim calcmode="lin" valueType="num">
                                      <p:cBhvr>
                                        <p:cTn id="3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P spid="6" grpId="0"/>
      <p:bldP spid="8" grpId="0" animBg="1"/>
      <p:bldP spid="1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51869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39646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7"/>
          <p:cNvSpPr txBox="1"/>
          <p:nvPr/>
        </p:nvSpPr>
        <p:spPr>
          <a:xfrm>
            <a:off x="777861" y="4653741"/>
            <a:ext cx="3216000" cy="599844"/>
          </a:xfrm>
          <a:prstGeom prst="rect">
            <a:avLst/>
          </a:prstGeom>
          <a:noFill/>
        </p:spPr>
        <p:txBody>
          <a:bodyPr wrap="square" rtlCol="0">
            <a:spAutoFit/>
          </a:bodyPr>
          <a:lstStyle/>
          <a:p>
            <a:pPr>
              <a:lnSpc>
                <a:spcPct val="130000"/>
              </a:lnSpc>
            </a:pPr>
            <a:r>
              <a:rPr lang="zh-CN" altLang="en-US" sz="1333" dirty="0">
                <a:solidFill>
                  <a:srgbClr val="7F7F7F"/>
                </a:solidFill>
                <a:latin typeface="思源黑体" panose="020B0500000000000000" pitchFamily="34" charset="-122"/>
                <a:ea typeface="思源黑体" panose="020B0500000000000000" pitchFamily="34" charset="-122"/>
              </a:rPr>
              <a:t>您的内容打在这里，或者通过复制您的文本后，在此框中选择粘贴</a:t>
            </a:r>
          </a:p>
        </p:txBody>
      </p:sp>
      <p:sp>
        <p:nvSpPr>
          <p:cNvPr id="11" name="TextBox 8"/>
          <p:cNvSpPr txBox="1"/>
          <p:nvPr/>
        </p:nvSpPr>
        <p:spPr>
          <a:xfrm>
            <a:off x="777861" y="4370859"/>
            <a:ext cx="2352000" cy="287323"/>
          </a:xfrm>
          <a:prstGeom prst="rect">
            <a:avLst/>
          </a:prstGeom>
          <a:noFill/>
        </p:spPr>
        <p:txBody>
          <a:bodyPr wrap="square" tIns="0" bIns="0" rtlCol="0" anchor="t">
            <a:spAutoFit/>
          </a:bodyPr>
          <a:lstStyle/>
          <a:p>
            <a:pPr marL="380990" indent="-380990">
              <a:buClr>
                <a:srgbClr val="BE824E"/>
              </a:buClr>
              <a:buFont typeface="Wingdings" panose="05000000000000000000" pitchFamily="2" charset="2"/>
              <a:buChar char="n"/>
              <a:defRPr/>
            </a:pPr>
            <a:r>
              <a:rPr lang="zh-CN" altLang="en-US" sz="1867" b="1" kern="0" dirty="0">
                <a:solidFill>
                  <a:schemeClr val="tx1">
                    <a:lumMod val="65000"/>
                    <a:lumOff val="35000"/>
                  </a:schemeClr>
                </a:solidFill>
                <a:ea typeface="思源黑体" panose="020B0500000000000000" pitchFamily="34" charset="-122"/>
                <a:cs typeface="+mn-ea"/>
                <a:sym typeface="+mn-lt"/>
              </a:rPr>
              <a:t>企业精神</a:t>
            </a:r>
            <a:endParaRPr lang="en-US" altLang="zh-CN" sz="1867" b="1" kern="0" dirty="0">
              <a:solidFill>
                <a:schemeClr val="tx1">
                  <a:lumMod val="65000"/>
                  <a:lumOff val="35000"/>
                </a:schemeClr>
              </a:solidFill>
              <a:ea typeface="思源黑体" panose="020B0500000000000000" pitchFamily="34" charset="-122"/>
              <a:cs typeface="+mn-ea"/>
              <a:sym typeface="+mn-lt"/>
            </a:endParaRPr>
          </a:p>
        </p:txBody>
      </p:sp>
      <p:sp>
        <p:nvSpPr>
          <p:cNvPr id="14" name="TextBox 11"/>
          <p:cNvSpPr txBox="1"/>
          <p:nvPr/>
        </p:nvSpPr>
        <p:spPr>
          <a:xfrm>
            <a:off x="777861" y="5780924"/>
            <a:ext cx="3216000" cy="599844"/>
          </a:xfrm>
          <a:prstGeom prst="rect">
            <a:avLst/>
          </a:prstGeom>
          <a:noFill/>
        </p:spPr>
        <p:txBody>
          <a:bodyPr wrap="square" rtlCol="0">
            <a:spAutoFit/>
          </a:bodyPr>
          <a:lstStyle/>
          <a:p>
            <a:pPr>
              <a:lnSpc>
                <a:spcPct val="130000"/>
              </a:lnSpc>
            </a:pPr>
            <a:r>
              <a:rPr lang="zh-CN" altLang="en-US" sz="1333" dirty="0">
                <a:solidFill>
                  <a:schemeClr val="bg1">
                    <a:lumMod val="50000"/>
                  </a:schemeClr>
                </a:solidFill>
                <a:latin typeface="思源黑体" panose="020B0500000000000000" pitchFamily="34" charset="-122"/>
                <a:ea typeface="思源黑体" panose="020B0500000000000000" pitchFamily="34" charset="-122"/>
              </a:rPr>
              <a:t>您的内容打在这里，或者通过复制您的文本后，在此框中选择粘贴</a:t>
            </a:r>
          </a:p>
        </p:txBody>
      </p:sp>
      <p:sp>
        <p:nvSpPr>
          <p:cNvPr id="15" name="TextBox 12"/>
          <p:cNvSpPr txBox="1"/>
          <p:nvPr/>
        </p:nvSpPr>
        <p:spPr>
          <a:xfrm>
            <a:off x="777861" y="5495844"/>
            <a:ext cx="2352000" cy="287323"/>
          </a:xfrm>
          <a:prstGeom prst="rect">
            <a:avLst/>
          </a:prstGeom>
          <a:noFill/>
        </p:spPr>
        <p:txBody>
          <a:bodyPr wrap="square" tIns="0" bIns="0" rtlCol="0" anchor="t">
            <a:spAutoFit/>
          </a:bodyPr>
          <a:lstStyle/>
          <a:p>
            <a:pPr marL="380990" indent="-380990">
              <a:buClr>
                <a:srgbClr val="BE824E"/>
              </a:buClr>
              <a:buFont typeface="Wingdings" panose="05000000000000000000" pitchFamily="2" charset="2"/>
              <a:buChar char="n"/>
              <a:defRPr/>
            </a:pPr>
            <a:r>
              <a:rPr lang="zh-CN" altLang="en-US" sz="1867" b="1" kern="0" dirty="0">
                <a:solidFill>
                  <a:schemeClr val="tx1">
                    <a:lumMod val="65000"/>
                    <a:lumOff val="35000"/>
                  </a:schemeClr>
                </a:solidFill>
                <a:ea typeface="思源黑体" panose="020B0500000000000000" pitchFamily="34" charset="-122"/>
                <a:cs typeface="+mn-ea"/>
                <a:sym typeface="+mn-lt"/>
              </a:rPr>
              <a:t>文化结构</a:t>
            </a:r>
            <a:endParaRPr lang="en-US" altLang="zh-CN" sz="1867" b="1" kern="0" dirty="0">
              <a:solidFill>
                <a:schemeClr val="tx1">
                  <a:lumMod val="65000"/>
                  <a:lumOff val="35000"/>
                </a:schemeClr>
              </a:solidFill>
              <a:ea typeface="思源黑体" panose="020B0500000000000000" pitchFamily="34" charset="-122"/>
              <a:cs typeface="+mn-ea"/>
              <a:sym typeface="+mn-lt"/>
            </a:endParaRPr>
          </a:p>
        </p:txBody>
      </p:sp>
      <p:sp>
        <p:nvSpPr>
          <p:cNvPr id="16" name="TextBox 13"/>
          <p:cNvSpPr txBox="1"/>
          <p:nvPr/>
        </p:nvSpPr>
        <p:spPr>
          <a:xfrm>
            <a:off x="777862" y="2885500"/>
            <a:ext cx="4789664" cy="892360"/>
          </a:xfrm>
          <a:prstGeom prst="rect">
            <a:avLst/>
          </a:prstGeom>
          <a:noFill/>
        </p:spPr>
        <p:txBody>
          <a:bodyPr wrap="square" rtlCol="0">
            <a:spAutoFit/>
          </a:bodyPr>
          <a:lstStyle/>
          <a:p>
            <a:pPr>
              <a:lnSpc>
                <a:spcPct val="130000"/>
              </a:lnSpc>
            </a:pPr>
            <a:r>
              <a:rPr lang="zh-CN" altLang="en-US" sz="1333" dirty="0">
                <a:solidFill>
                  <a:schemeClr val="bg1">
                    <a:lumMod val="50000"/>
                  </a:schemeClr>
                </a:solidFill>
                <a:latin typeface="思源黑体" panose="020B0500000000000000" pitchFamily="34" charset="-122"/>
                <a:ea typeface="思源黑体" panose="020B0500000000000000" pitchFamily="34" charset="-122"/>
              </a:rPr>
              <a:t>您的内容打在这里，或者通过复制您的文本后，在此框中选择粘贴您的内容打在这里，或者通过复制您的文本</a:t>
            </a:r>
            <a:r>
              <a:rPr lang="zh-CN" altLang="en-US" sz="1333" dirty="0" smtClean="0">
                <a:solidFill>
                  <a:schemeClr val="bg1">
                    <a:lumMod val="50000"/>
                  </a:schemeClr>
                </a:solidFill>
                <a:latin typeface="思源黑体" panose="020B0500000000000000" pitchFamily="34" charset="-122"/>
                <a:ea typeface="思源黑体" panose="020B0500000000000000" pitchFamily="34" charset="-122"/>
              </a:rPr>
              <a:t>后在此</a:t>
            </a:r>
            <a:r>
              <a:rPr lang="zh-CN" altLang="en-US" sz="1333" dirty="0">
                <a:solidFill>
                  <a:schemeClr val="bg1">
                    <a:lumMod val="50000"/>
                  </a:schemeClr>
                </a:solidFill>
                <a:latin typeface="思源黑体" panose="020B0500000000000000" pitchFamily="34" charset="-122"/>
                <a:ea typeface="思源黑体" panose="020B0500000000000000" pitchFamily="34" charset="-122"/>
              </a:rPr>
              <a:t>框中选择粘贴您的内容打在这里</a:t>
            </a:r>
          </a:p>
        </p:txBody>
      </p:sp>
      <p:sp>
        <p:nvSpPr>
          <p:cNvPr id="17" name="TextBox 14"/>
          <p:cNvSpPr txBox="1"/>
          <p:nvPr/>
        </p:nvSpPr>
        <p:spPr>
          <a:xfrm>
            <a:off x="777862" y="2562772"/>
            <a:ext cx="3859085" cy="287323"/>
          </a:xfrm>
          <a:prstGeom prst="rect">
            <a:avLst/>
          </a:prstGeom>
          <a:noFill/>
        </p:spPr>
        <p:txBody>
          <a:bodyPr wrap="square" tIns="0" bIns="0" rtlCol="0" anchor="t">
            <a:spAutoFit/>
          </a:bodyPr>
          <a:lstStyle/>
          <a:p>
            <a:pPr lvl="0">
              <a:buClr>
                <a:srgbClr val="0585A9"/>
              </a:buClr>
              <a:defRPr/>
            </a:pPr>
            <a:r>
              <a:rPr lang="zh-CN" altLang="en-US" sz="1867" b="1" kern="0" dirty="0">
                <a:solidFill>
                  <a:srgbClr val="BE824E"/>
                </a:solidFill>
                <a:ea typeface="思源黑体" panose="020B0500000000000000" pitchFamily="34" charset="-122"/>
                <a:cs typeface="+mn-ea"/>
                <a:sym typeface="+mn-lt"/>
              </a:rPr>
              <a:t>初心不忘共成长  凝心聚力谱新篇</a:t>
            </a:r>
            <a:endParaRPr lang="en-US" altLang="zh-CN" sz="1867" b="1" kern="0" dirty="0">
              <a:solidFill>
                <a:srgbClr val="BE824E"/>
              </a:solidFill>
              <a:ea typeface="思源黑体" panose="020B0500000000000000" pitchFamily="34" charset="-122"/>
              <a:cs typeface="+mn-ea"/>
              <a:sym typeface="+mn-lt"/>
            </a:endParaRPr>
          </a:p>
        </p:txBody>
      </p:sp>
      <p:sp>
        <p:nvSpPr>
          <p:cNvPr id="33" name="矩形 32"/>
          <p:cNvSpPr/>
          <p:nvPr/>
        </p:nvSpPr>
        <p:spPr>
          <a:xfrm>
            <a:off x="180277" y="1471176"/>
            <a:ext cx="1317990" cy="1446550"/>
          </a:xfrm>
          <a:prstGeom prst="rect">
            <a:avLst/>
          </a:prstGeom>
        </p:spPr>
        <p:txBody>
          <a:bodyPr wrap="none">
            <a:spAutoFit/>
          </a:bodyPr>
          <a:lstStyle/>
          <a:p>
            <a:pPr algn="ctr"/>
            <a:r>
              <a:rPr lang="zh-CN" altLang="en-US" sz="8800" b="1" dirty="0">
                <a:solidFill>
                  <a:srgbClr val="595959"/>
                </a:solidFill>
                <a:latin typeface="方正黑体简体" panose="02010601030101010101" pitchFamily="2" charset="-122"/>
                <a:ea typeface="方正黑体简体" panose="02010601030101010101" pitchFamily="2" charset="-122"/>
              </a:rPr>
              <a:t>“</a:t>
            </a:r>
          </a:p>
        </p:txBody>
      </p:sp>
      <p:grpSp>
        <p:nvGrpSpPr>
          <p:cNvPr id="26" name="组合 25"/>
          <p:cNvGrpSpPr/>
          <p:nvPr/>
        </p:nvGrpSpPr>
        <p:grpSpPr>
          <a:xfrm>
            <a:off x="727987" y="509031"/>
            <a:ext cx="3189637" cy="640990"/>
            <a:chOff x="947634" y="309304"/>
            <a:chExt cx="2392228" cy="480743"/>
          </a:xfrm>
        </p:grpSpPr>
        <p:sp>
          <p:nvSpPr>
            <p:cNvPr id="34"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35" name="文本框 34"/>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企业文化</a:t>
              </a:r>
            </a:p>
          </p:txBody>
        </p:sp>
      </p:grpSp>
      <p:sp>
        <p:nvSpPr>
          <p:cNvPr id="8" name="等腰三角形 7"/>
          <p:cNvSpPr/>
          <p:nvPr/>
        </p:nvSpPr>
        <p:spPr>
          <a:xfrm flipV="1">
            <a:off x="5837210" y="852567"/>
            <a:ext cx="5686336" cy="4887541"/>
          </a:xfrm>
          <a:prstGeom prst="triangle">
            <a:avLst/>
          </a:prstGeom>
          <a:blipFill dpi="0" rotWithShape="0">
            <a:blip r:embed="rId3">
              <a:extLst>
                <a:ext uri="{28A0092B-C50C-407E-A947-70E740481C1C}">
                  <a14:useLocalDpi xmlns:a14="http://schemas.microsoft.com/office/drawing/2010/main" val="0"/>
                </a:ext>
              </a:extLst>
            </a:blip>
            <a:srcRect/>
            <a:stretch>
              <a:fillRect l="-14432" r="-1443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9109896" y="3632212"/>
            <a:ext cx="2266668" cy="1954024"/>
          </a:xfrm>
          <a:prstGeom prst="triangle">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0" y="603483"/>
            <a:ext cx="551874" cy="453354"/>
            <a:chOff x="121825" y="625642"/>
            <a:chExt cx="551874" cy="524379"/>
          </a:xfrm>
          <a:effectLst>
            <a:outerShdw blurRad="101600" dist="38100" dir="2700000" algn="tl" rotWithShape="0">
              <a:prstClr val="black">
                <a:alpha val="25000"/>
              </a:prstClr>
            </a:outerShdw>
          </a:effectLst>
        </p:grpSpPr>
        <p:sp>
          <p:nvSpPr>
            <p:cNvPr id="37" name="矩形 36"/>
            <p:cNvSpPr/>
            <p:nvPr/>
          </p:nvSpPr>
          <p:spPr>
            <a:xfrm>
              <a:off x="121825" y="625642"/>
              <a:ext cx="369348" cy="524379"/>
            </a:xfrm>
            <a:prstGeom prst="rect">
              <a:avLst/>
            </a:prstGeom>
            <a:solidFill>
              <a:srgbClr val="BE82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78071" y="625642"/>
              <a:ext cx="95628" cy="524379"/>
            </a:xfrm>
            <a:prstGeom prst="rect">
              <a:avLst/>
            </a:prstGeom>
            <a:solidFill>
              <a:srgbClr val="BE82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a:off x="6387969" y="2557297"/>
            <a:ext cx="331529" cy="576162"/>
          </a:xfrm>
          <a:prstGeom prst="line">
            <a:avLst/>
          </a:prstGeom>
          <a:ln w="19050">
            <a:solidFill>
              <a:srgbClr val="BE824E"/>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565163" y="3254139"/>
            <a:ext cx="165765" cy="288081"/>
          </a:xfrm>
          <a:prstGeom prst="line">
            <a:avLst/>
          </a:prstGeom>
          <a:ln w="19050">
            <a:solidFill>
              <a:srgbClr val="22252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639437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0-#ppt_h/2"/>
                                          </p:val>
                                        </p:tav>
                                        <p:tav tm="100000">
                                          <p:val>
                                            <p:strVal val="#ppt_y"/>
                                          </p:val>
                                        </p:tav>
                                      </p:tavLst>
                                    </p:anim>
                                  </p:childTnLst>
                                </p:cTn>
                              </p:par>
                              <p:par>
                                <p:cTn id="12" presetID="2" presetClass="entr" presetSubtype="4"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0-#ppt_h/2"/>
                                          </p:val>
                                        </p:tav>
                                        <p:tav tm="100000">
                                          <p:val>
                                            <p:strVal val="#ppt_y"/>
                                          </p:val>
                                        </p:tav>
                                      </p:tavLst>
                                    </p:anim>
                                  </p:childTnLst>
                                </p:cTn>
                              </p:par>
                              <p:par>
                                <p:cTn id="20" presetID="2" presetClass="entr" presetSubtype="1"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0-#ppt_h/2"/>
                                          </p:val>
                                        </p:tav>
                                        <p:tav tm="100000">
                                          <p:val>
                                            <p:strVal val="#ppt_y"/>
                                          </p:val>
                                        </p:tav>
                                      </p:tavLst>
                                    </p:anim>
                                  </p:childTnLst>
                                </p:cTn>
                              </p:par>
                              <p:par>
                                <p:cTn id="24" presetID="53" presetClass="entr" presetSubtype="16"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par>
                                <p:cTn id="29" presetID="25"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4" dur="1000" fill="hold"/>
                                        <p:tgtEl>
                                          <p:spTgt spid="1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7"/>
                                        </p:tgtEl>
                                      </p:cBhvr>
                                    </p:animEffect>
                                  </p:childTnLst>
                                </p:cTn>
                              </p:par>
                            </p:childTnLst>
                          </p:cTn>
                        </p:par>
                        <p:par>
                          <p:cTn id="39" fill="hold">
                            <p:stCondLst>
                              <p:cond delay="1000"/>
                            </p:stCondLst>
                            <p:childTnLst>
                              <p:par>
                                <p:cTn id="40" presetID="14" presetClass="entr" presetSubtype="1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randombar(horizontal)">
                                      <p:cBhvr>
                                        <p:cTn id="42" dur="500"/>
                                        <p:tgtEl>
                                          <p:spTgt spid="16"/>
                                        </p:tgtEl>
                                      </p:cBhvr>
                                    </p:animEffect>
                                  </p:childTnLst>
                                </p:cTn>
                              </p:par>
                            </p:childTnLst>
                          </p:cTn>
                        </p:par>
                        <p:par>
                          <p:cTn id="43" fill="hold">
                            <p:stCondLst>
                              <p:cond delay="1500"/>
                            </p:stCondLst>
                            <p:childTnLst>
                              <p:par>
                                <p:cTn id="44" presetID="25"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49" dur="1000" fill="hold"/>
                                        <p:tgtEl>
                                          <p:spTgt spid="11"/>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11"/>
                                        </p:tgtEl>
                                      </p:cBhvr>
                                    </p:animEffect>
                                  </p:childTnLst>
                                </p:cTn>
                              </p:par>
                            </p:childTnLst>
                          </p:cTn>
                        </p:par>
                        <p:par>
                          <p:cTn id="54" fill="hold">
                            <p:stCondLst>
                              <p:cond delay="2500"/>
                            </p:stCondLst>
                            <p:childTnLst>
                              <p:par>
                                <p:cTn id="55" presetID="14" presetClass="entr" presetSubtype="1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randombar(horizontal)">
                                      <p:cBhvr>
                                        <p:cTn id="57" dur="500"/>
                                        <p:tgtEl>
                                          <p:spTgt spid="10"/>
                                        </p:tgtEl>
                                      </p:cBhvr>
                                    </p:animEffect>
                                  </p:childTnLst>
                                </p:cTn>
                              </p:par>
                              <p:par>
                                <p:cTn id="58" presetID="25" presetClass="entr" presetSubtype="0" fill="hold" grpId="0" nodeType="withEffect">
                                  <p:stCondLst>
                                    <p:cond delay="50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63" dur="1000" fill="hold"/>
                                        <p:tgtEl>
                                          <p:spTgt spid="15"/>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15"/>
                                        </p:tgtEl>
                                      </p:cBhvr>
                                    </p:animEffect>
                                  </p:childTnLst>
                                </p:cTn>
                              </p:par>
                            </p:childTnLst>
                          </p:cTn>
                        </p:par>
                        <p:par>
                          <p:cTn id="68" fill="hold">
                            <p:stCondLst>
                              <p:cond delay="4000"/>
                            </p:stCondLst>
                            <p:childTnLst>
                              <p:par>
                                <p:cTn id="69" presetID="14" presetClass="entr" presetSubtype="1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randombar(horizontal)">
                                      <p:cBhvr>
                                        <p:cTn id="7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4" grpId="0"/>
      <p:bldP spid="15" grpId="0"/>
      <p:bldP spid="16" grpId="0"/>
      <p:bldP spid="17" grpId="0"/>
      <p:bldP spid="33" grpId="0"/>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375264"/>
            <a:ext cx="12192000" cy="2478400"/>
          </a:xfrm>
          <a:prstGeom prst="rect">
            <a:avLst/>
          </a:prstGeom>
        </p:spPr>
      </p:pic>
      <p:grpSp>
        <p:nvGrpSpPr>
          <p:cNvPr id="3" name="组合 2"/>
          <p:cNvGrpSpPr/>
          <p:nvPr/>
        </p:nvGrpSpPr>
        <p:grpSpPr>
          <a:xfrm>
            <a:off x="527381" y="3332989"/>
            <a:ext cx="2064000" cy="2940672"/>
            <a:chOff x="110920" y="2238454"/>
            <a:chExt cx="1548000" cy="2205504"/>
          </a:xfrm>
        </p:grpSpPr>
        <p:sp>
          <p:nvSpPr>
            <p:cNvPr id="27" name="TextBox 11"/>
            <p:cNvSpPr txBox="1"/>
            <p:nvPr/>
          </p:nvSpPr>
          <p:spPr>
            <a:xfrm>
              <a:off x="126502" y="2238454"/>
              <a:ext cx="1516836" cy="285319"/>
            </a:xfrm>
            <a:prstGeom prst="rect">
              <a:avLst/>
            </a:prstGeom>
            <a:noFill/>
          </p:spPr>
          <p:txBody>
            <a:bodyPr wrap="square" tIns="0" bIns="0" rtlCol="0" anchor="t">
              <a:spAutoFit/>
            </a:bodyPr>
            <a:lstStyle/>
            <a:p>
              <a:pPr algn="ctr">
                <a:lnSpc>
                  <a:spcPct val="150000"/>
                </a:lnSpc>
                <a:buClr>
                  <a:srgbClr val="C00000"/>
                </a:buClr>
              </a:pPr>
              <a:r>
                <a:rPr lang="zh-CN" altLang="en-US" sz="1867" b="1" dirty="0">
                  <a:solidFill>
                    <a:schemeClr val="tx1">
                      <a:lumMod val="65000"/>
                      <a:lumOff val="35000"/>
                    </a:schemeClr>
                  </a:solidFill>
                  <a:latin typeface="思源黑体" panose="020B0500000000000000" pitchFamily="34" charset="-122"/>
                  <a:ea typeface="思源黑体" panose="020B0500000000000000" pitchFamily="34" charset="-122"/>
                  <a:cs typeface="华文黑体" pitchFamily="2" charset="-122"/>
                </a:rPr>
                <a:t>企业大事记</a:t>
              </a:r>
            </a:p>
          </p:txBody>
        </p:sp>
        <p:sp>
          <p:nvSpPr>
            <p:cNvPr id="28" name="TextBox 12"/>
            <p:cNvSpPr txBox="1"/>
            <p:nvPr/>
          </p:nvSpPr>
          <p:spPr>
            <a:xfrm>
              <a:off x="110920" y="2525317"/>
              <a:ext cx="1548000" cy="567848"/>
            </a:xfrm>
            <a:prstGeom prst="rect">
              <a:avLst/>
            </a:prstGeom>
            <a:noFill/>
          </p:spPr>
          <p:txBody>
            <a:bodyPr wrap="square" rtlCol="0">
              <a:spAutoFit/>
            </a:bodyPr>
            <a:lstStyle/>
            <a:p>
              <a:pPr algn="ctr">
                <a:lnSpc>
                  <a:spcPct val="120000"/>
                </a:lnSpc>
              </a:pPr>
              <a:r>
                <a:rPr lang="zh-CN" altLang="en-US" sz="1200" dirty="0">
                  <a:solidFill>
                    <a:schemeClr val="bg1">
                      <a:lumMod val="50000"/>
                    </a:schemeClr>
                  </a:solidFill>
                  <a:latin typeface="思源黑体" panose="020B0500000000000000" pitchFamily="34" charset="-122"/>
                  <a:ea typeface="思源黑体" panose="020B0500000000000000" pitchFamily="34" charset="-122"/>
                </a:rPr>
                <a:t>您的内容打在这里或者通过复制您的文本后您的内容打在这里</a:t>
              </a:r>
            </a:p>
          </p:txBody>
        </p:sp>
        <p:grpSp>
          <p:nvGrpSpPr>
            <p:cNvPr id="39" name="组合 38"/>
            <p:cNvGrpSpPr/>
            <p:nvPr/>
          </p:nvGrpSpPr>
          <p:grpSpPr>
            <a:xfrm>
              <a:off x="827042" y="3219822"/>
              <a:ext cx="115756" cy="1224136"/>
              <a:chOff x="947635" y="2067694"/>
              <a:chExt cx="115756" cy="1224136"/>
            </a:xfrm>
          </p:grpSpPr>
          <p:sp>
            <p:nvSpPr>
              <p:cNvPr id="4" name="椭圆 3"/>
              <p:cNvSpPr/>
              <p:nvPr/>
            </p:nvSpPr>
            <p:spPr>
              <a:xfrm>
                <a:off x="947635" y="2067694"/>
                <a:ext cx="115756" cy="115756"/>
              </a:xfrm>
              <a:prstGeom prst="ellipse">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cxnSp>
            <p:nvCxnSpPr>
              <p:cNvPr id="26" name="直接连接符 25"/>
              <p:cNvCxnSpPr/>
              <p:nvPr/>
            </p:nvCxnSpPr>
            <p:spPr>
              <a:xfrm>
                <a:off x="1005513" y="2183450"/>
                <a:ext cx="0" cy="1108380"/>
              </a:xfrm>
              <a:prstGeom prst="line">
                <a:avLst/>
              </a:prstGeom>
              <a:ln w="6350">
                <a:gradFill>
                  <a:gsLst>
                    <a:gs pos="0">
                      <a:srgbClr val="232C49"/>
                    </a:gs>
                    <a:gs pos="100000">
                      <a:srgbClr val="232C49">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 name="圆角矩形 1"/>
            <p:cNvSpPr/>
            <p:nvPr/>
          </p:nvSpPr>
          <p:spPr>
            <a:xfrm>
              <a:off x="452872" y="3531284"/>
              <a:ext cx="864096" cy="238989"/>
            </a:xfrm>
            <a:prstGeom prst="roundRect">
              <a:avLst>
                <a:gd name="adj" fmla="val 50000"/>
              </a:avLst>
            </a:prstGeom>
            <a:solidFill>
              <a:srgbClr val="22252A"/>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思源黑体" panose="020B0500000000000000" pitchFamily="34" charset="-122"/>
                  <a:ea typeface="思源黑体" panose="020B0500000000000000" pitchFamily="34" charset="-122"/>
                </a:rPr>
                <a:t>2010</a:t>
              </a:r>
              <a:endParaRPr lang="zh-CN" altLang="en-US" sz="1600" dirty="0">
                <a:latin typeface="思源黑体" panose="020B0500000000000000" pitchFamily="34" charset="-122"/>
                <a:ea typeface="思源黑体" panose="020B0500000000000000" pitchFamily="34" charset="-122"/>
              </a:endParaRPr>
            </a:p>
          </p:txBody>
        </p:sp>
      </p:grpSp>
      <p:grpSp>
        <p:nvGrpSpPr>
          <p:cNvPr id="32" name="组合 31"/>
          <p:cNvGrpSpPr/>
          <p:nvPr/>
        </p:nvGrpSpPr>
        <p:grpSpPr>
          <a:xfrm>
            <a:off x="2753132" y="2468893"/>
            <a:ext cx="2064000" cy="2940672"/>
            <a:chOff x="110920" y="2238454"/>
            <a:chExt cx="1548000" cy="2205504"/>
          </a:xfrm>
        </p:grpSpPr>
        <p:sp>
          <p:nvSpPr>
            <p:cNvPr id="33" name="TextBox 11"/>
            <p:cNvSpPr txBox="1"/>
            <p:nvPr/>
          </p:nvSpPr>
          <p:spPr>
            <a:xfrm>
              <a:off x="126502" y="2238454"/>
              <a:ext cx="1516836" cy="285319"/>
            </a:xfrm>
            <a:prstGeom prst="rect">
              <a:avLst/>
            </a:prstGeom>
            <a:noFill/>
          </p:spPr>
          <p:txBody>
            <a:bodyPr wrap="square" tIns="0" bIns="0" rtlCol="0" anchor="t">
              <a:spAutoFit/>
            </a:bodyPr>
            <a:lstStyle/>
            <a:p>
              <a:pPr algn="ctr">
                <a:lnSpc>
                  <a:spcPct val="150000"/>
                </a:lnSpc>
                <a:buClr>
                  <a:srgbClr val="C00000"/>
                </a:buClr>
              </a:pPr>
              <a:r>
                <a:rPr lang="zh-CN" altLang="en-US" sz="1867" b="1" dirty="0">
                  <a:solidFill>
                    <a:schemeClr val="tx1">
                      <a:lumMod val="65000"/>
                      <a:lumOff val="35000"/>
                    </a:schemeClr>
                  </a:solidFill>
                  <a:latin typeface="思源黑体" panose="020B0500000000000000" pitchFamily="34" charset="-122"/>
                  <a:ea typeface="思源黑体" panose="020B0500000000000000" pitchFamily="34" charset="-122"/>
                  <a:cs typeface="华文黑体" pitchFamily="2" charset="-122"/>
                </a:rPr>
                <a:t>企业大事记</a:t>
              </a:r>
            </a:p>
          </p:txBody>
        </p:sp>
        <p:sp>
          <p:nvSpPr>
            <p:cNvPr id="34" name="TextBox 12"/>
            <p:cNvSpPr txBox="1"/>
            <p:nvPr/>
          </p:nvSpPr>
          <p:spPr>
            <a:xfrm>
              <a:off x="110920" y="2525317"/>
              <a:ext cx="1548000" cy="567848"/>
            </a:xfrm>
            <a:prstGeom prst="rect">
              <a:avLst/>
            </a:prstGeom>
            <a:noFill/>
          </p:spPr>
          <p:txBody>
            <a:bodyPr wrap="square" rtlCol="0">
              <a:spAutoFit/>
            </a:bodyPr>
            <a:lstStyle/>
            <a:p>
              <a:pPr algn="ctr">
                <a:lnSpc>
                  <a:spcPct val="120000"/>
                </a:lnSpc>
              </a:pPr>
              <a:r>
                <a:rPr lang="zh-CN" altLang="en-US" sz="1200" dirty="0">
                  <a:solidFill>
                    <a:schemeClr val="bg1">
                      <a:lumMod val="50000"/>
                    </a:schemeClr>
                  </a:solidFill>
                  <a:latin typeface="思源黑体" panose="020B0500000000000000" pitchFamily="34" charset="-122"/>
                  <a:ea typeface="思源黑体" panose="020B0500000000000000" pitchFamily="34" charset="-122"/>
                </a:rPr>
                <a:t>您的内容打在这里或者通过复制您的文本后您的内容打在这里</a:t>
              </a:r>
            </a:p>
          </p:txBody>
        </p:sp>
        <p:grpSp>
          <p:nvGrpSpPr>
            <p:cNvPr id="38" name="组合 37"/>
            <p:cNvGrpSpPr/>
            <p:nvPr/>
          </p:nvGrpSpPr>
          <p:grpSpPr>
            <a:xfrm>
              <a:off x="827042" y="3219822"/>
              <a:ext cx="115756" cy="1224136"/>
              <a:chOff x="947635" y="2067694"/>
              <a:chExt cx="115756" cy="1224136"/>
            </a:xfrm>
          </p:grpSpPr>
          <p:sp>
            <p:nvSpPr>
              <p:cNvPr id="60" name="椭圆 59"/>
              <p:cNvSpPr/>
              <p:nvPr/>
            </p:nvSpPr>
            <p:spPr>
              <a:xfrm>
                <a:off x="947635" y="2067694"/>
                <a:ext cx="115756" cy="115756"/>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cxnSp>
            <p:nvCxnSpPr>
              <p:cNvPr id="61" name="直接连接符 60"/>
              <p:cNvCxnSpPr/>
              <p:nvPr/>
            </p:nvCxnSpPr>
            <p:spPr>
              <a:xfrm>
                <a:off x="1005513" y="2183450"/>
                <a:ext cx="0" cy="1108380"/>
              </a:xfrm>
              <a:prstGeom prst="line">
                <a:avLst/>
              </a:prstGeom>
              <a:ln w="6350">
                <a:gradFill>
                  <a:gsLst>
                    <a:gs pos="0">
                      <a:srgbClr val="232C49"/>
                    </a:gs>
                    <a:gs pos="100000">
                      <a:srgbClr val="232C49">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40" name="圆角矩形 39"/>
            <p:cNvSpPr/>
            <p:nvPr/>
          </p:nvSpPr>
          <p:spPr>
            <a:xfrm>
              <a:off x="452872" y="3531284"/>
              <a:ext cx="864096" cy="238989"/>
            </a:xfrm>
            <a:prstGeom prst="roundRect">
              <a:avLst>
                <a:gd name="adj" fmla="val 50000"/>
              </a:avLst>
            </a:prstGeom>
            <a:solidFill>
              <a:srgbClr val="595959"/>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思源黑体" panose="020B0500000000000000" pitchFamily="34" charset="-122"/>
                  <a:ea typeface="思源黑体" panose="020B0500000000000000" pitchFamily="34" charset="-122"/>
                </a:rPr>
                <a:t>2012</a:t>
              </a:r>
              <a:endParaRPr lang="zh-CN" altLang="en-US" sz="1600" dirty="0">
                <a:latin typeface="思源黑体" panose="020B0500000000000000" pitchFamily="34" charset="-122"/>
                <a:ea typeface="思源黑体" panose="020B0500000000000000" pitchFamily="34" charset="-122"/>
              </a:endParaRPr>
            </a:p>
          </p:txBody>
        </p:sp>
      </p:grpSp>
      <p:grpSp>
        <p:nvGrpSpPr>
          <p:cNvPr id="62" name="组合 61"/>
          <p:cNvGrpSpPr/>
          <p:nvPr/>
        </p:nvGrpSpPr>
        <p:grpSpPr>
          <a:xfrm>
            <a:off x="4978883" y="2888595"/>
            <a:ext cx="2064000" cy="2940672"/>
            <a:chOff x="110920" y="2238454"/>
            <a:chExt cx="1548000" cy="2205504"/>
          </a:xfrm>
        </p:grpSpPr>
        <p:sp>
          <p:nvSpPr>
            <p:cNvPr id="63" name="TextBox 11"/>
            <p:cNvSpPr txBox="1"/>
            <p:nvPr/>
          </p:nvSpPr>
          <p:spPr>
            <a:xfrm>
              <a:off x="126502" y="2238454"/>
              <a:ext cx="1516836" cy="285319"/>
            </a:xfrm>
            <a:prstGeom prst="rect">
              <a:avLst/>
            </a:prstGeom>
            <a:noFill/>
          </p:spPr>
          <p:txBody>
            <a:bodyPr wrap="square" tIns="0" bIns="0" rtlCol="0" anchor="t">
              <a:spAutoFit/>
            </a:bodyPr>
            <a:lstStyle/>
            <a:p>
              <a:pPr algn="ctr">
                <a:lnSpc>
                  <a:spcPct val="150000"/>
                </a:lnSpc>
                <a:buClr>
                  <a:srgbClr val="C00000"/>
                </a:buClr>
              </a:pPr>
              <a:r>
                <a:rPr lang="zh-CN" altLang="en-US" sz="1867" b="1" dirty="0">
                  <a:solidFill>
                    <a:schemeClr val="tx1">
                      <a:lumMod val="65000"/>
                      <a:lumOff val="35000"/>
                    </a:schemeClr>
                  </a:solidFill>
                  <a:latin typeface="思源黑体" panose="020B0500000000000000" pitchFamily="34" charset="-122"/>
                  <a:ea typeface="思源黑体" panose="020B0500000000000000" pitchFamily="34" charset="-122"/>
                  <a:cs typeface="华文黑体" pitchFamily="2" charset="-122"/>
                </a:rPr>
                <a:t>企业大事记</a:t>
              </a:r>
            </a:p>
          </p:txBody>
        </p:sp>
        <p:sp>
          <p:nvSpPr>
            <p:cNvPr id="64" name="TextBox 12"/>
            <p:cNvSpPr txBox="1"/>
            <p:nvPr/>
          </p:nvSpPr>
          <p:spPr>
            <a:xfrm>
              <a:off x="110920" y="2525317"/>
              <a:ext cx="1548000" cy="567848"/>
            </a:xfrm>
            <a:prstGeom prst="rect">
              <a:avLst/>
            </a:prstGeom>
            <a:noFill/>
          </p:spPr>
          <p:txBody>
            <a:bodyPr wrap="square" rtlCol="0">
              <a:spAutoFit/>
            </a:bodyPr>
            <a:lstStyle/>
            <a:p>
              <a:pPr algn="ctr">
                <a:lnSpc>
                  <a:spcPct val="120000"/>
                </a:lnSpc>
              </a:pPr>
              <a:r>
                <a:rPr lang="zh-CN" altLang="en-US" sz="1200" dirty="0">
                  <a:solidFill>
                    <a:schemeClr val="bg1">
                      <a:lumMod val="50000"/>
                    </a:schemeClr>
                  </a:solidFill>
                  <a:latin typeface="思源黑体" panose="020B0500000000000000" pitchFamily="34" charset="-122"/>
                  <a:ea typeface="思源黑体" panose="020B0500000000000000" pitchFamily="34" charset="-122"/>
                </a:rPr>
                <a:t>您的内容打在这里或者通过复制您的文本后您的内容打在这里</a:t>
              </a:r>
            </a:p>
          </p:txBody>
        </p:sp>
        <p:grpSp>
          <p:nvGrpSpPr>
            <p:cNvPr id="65" name="组合 64"/>
            <p:cNvGrpSpPr/>
            <p:nvPr/>
          </p:nvGrpSpPr>
          <p:grpSpPr>
            <a:xfrm>
              <a:off x="827042" y="3219822"/>
              <a:ext cx="115756" cy="1224136"/>
              <a:chOff x="947635" y="2067694"/>
              <a:chExt cx="115756" cy="1224136"/>
            </a:xfrm>
          </p:grpSpPr>
          <p:sp>
            <p:nvSpPr>
              <p:cNvPr id="67" name="椭圆 66"/>
              <p:cNvSpPr/>
              <p:nvPr/>
            </p:nvSpPr>
            <p:spPr>
              <a:xfrm>
                <a:off x="947635" y="2067694"/>
                <a:ext cx="115756" cy="115756"/>
              </a:xfrm>
              <a:prstGeom prst="ellipse">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cxnSp>
            <p:nvCxnSpPr>
              <p:cNvPr id="68" name="直接连接符 67"/>
              <p:cNvCxnSpPr/>
              <p:nvPr/>
            </p:nvCxnSpPr>
            <p:spPr>
              <a:xfrm>
                <a:off x="1005513" y="2183450"/>
                <a:ext cx="0" cy="1108380"/>
              </a:xfrm>
              <a:prstGeom prst="line">
                <a:avLst/>
              </a:prstGeom>
              <a:ln w="6350">
                <a:gradFill>
                  <a:gsLst>
                    <a:gs pos="0">
                      <a:srgbClr val="232C49"/>
                    </a:gs>
                    <a:gs pos="100000">
                      <a:srgbClr val="232C49">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66" name="圆角矩形 65"/>
            <p:cNvSpPr/>
            <p:nvPr/>
          </p:nvSpPr>
          <p:spPr>
            <a:xfrm>
              <a:off x="452872" y="3531284"/>
              <a:ext cx="864096" cy="238989"/>
            </a:xfrm>
            <a:prstGeom prst="roundRect">
              <a:avLst>
                <a:gd name="adj" fmla="val 50000"/>
              </a:avLst>
            </a:prstGeom>
            <a:solidFill>
              <a:srgbClr val="22252A"/>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思源黑体" panose="020B0500000000000000" pitchFamily="34" charset="-122"/>
                  <a:ea typeface="思源黑体" panose="020B0500000000000000" pitchFamily="34" charset="-122"/>
                </a:rPr>
                <a:t>2014</a:t>
              </a:r>
              <a:endParaRPr lang="zh-CN" altLang="en-US" sz="1600" dirty="0">
                <a:latin typeface="思源黑体" panose="020B0500000000000000" pitchFamily="34" charset="-122"/>
                <a:ea typeface="思源黑体" panose="020B0500000000000000" pitchFamily="34" charset="-122"/>
              </a:endParaRPr>
            </a:p>
          </p:txBody>
        </p:sp>
      </p:grpSp>
      <p:grpSp>
        <p:nvGrpSpPr>
          <p:cNvPr id="70" name="组合 69"/>
          <p:cNvGrpSpPr/>
          <p:nvPr/>
        </p:nvGrpSpPr>
        <p:grpSpPr>
          <a:xfrm>
            <a:off x="7204633" y="1508787"/>
            <a:ext cx="2064000" cy="2940672"/>
            <a:chOff x="110920" y="2238454"/>
            <a:chExt cx="1548000" cy="2205504"/>
          </a:xfrm>
        </p:grpSpPr>
        <p:sp>
          <p:nvSpPr>
            <p:cNvPr id="71" name="TextBox 11"/>
            <p:cNvSpPr txBox="1"/>
            <p:nvPr/>
          </p:nvSpPr>
          <p:spPr>
            <a:xfrm>
              <a:off x="126502" y="2238454"/>
              <a:ext cx="1516836" cy="285319"/>
            </a:xfrm>
            <a:prstGeom prst="rect">
              <a:avLst/>
            </a:prstGeom>
            <a:noFill/>
          </p:spPr>
          <p:txBody>
            <a:bodyPr wrap="square" tIns="0" bIns="0" rtlCol="0" anchor="t">
              <a:spAutoFit/>
            </a:bodyPr>
            <a:lstStyle/>
            <a:p>
              <a:pPr algn="ctr">
                <a:lnSpc>
                  <a:spcPct val="150000"/>
                </a:lnSpc>
                <a:buClr>
                  <a:srgbClr val="C00000"/>
                </a:buClr>
              </a:pPr>
              <a:r>
                <a:rPr lang="zh-CN" altLang="en-US" sz="1867" b="1" dirty="0">
                  <a:solidFill>
                    <a:schemeClr val="tx1">
                      <a:lumMod val="65000"/>
                      <a:lumOff val="35000"/>
                    </a:schemeClr>
                  </a:solidFill>
                  <a:latin typeface="思源黑体" panose="020B0500000000000000" pitchFamily="34" charset="-122"/>
                  <a:ea typeface="思源黑体" panose="020B0500000000000000" pitchFamily="34" charset="-122"/>
                  <a:cs typeface="华文黑体" pitchFamily="2" charset="-122"/>
                </a:rPr>
                <a:t>企业大事记</a:t>
              </a:r>
            </a:p>
          </p:txBody>
        </p:sp>
        <p:sp>
          <p:nvSpPr>
            <p:cNvPr id="72" name="TextBox 12"/>
            <p:cNvSpPr txBox="1"/>
            <p:nvPr/>
          </p:nvSpPr>
          <p:spPr>
            <a:xfrm>
              <a:off x="110920" y="2525317"/>
              <a:ext cx="1548000" cy="567848"/>
            </a:xfrm>
            <a:prstGeom prst="rect">
              <a:avLst/>
            </a:prstGeom>
            <a:noFill/>
          </p:spPr>
          <p:txBody>
            <a:bodyPr wrap="square" rtlCol="0">
              <a:spAutoFit/>
            </a:bodyPr>
            <a:lstStyle/>
            <a:p>
              <a:pPr algn="ctr">
                <a:lnSpc>
                  <a:spcPct val="120000"/>
                </a:lnSpc>
              </a:pPr>
              <a:r>
                <a:rPr lang="zh-CN" altLang="en-US" sz="1200" dirty="0">
                  <a:solidFill>
                    <a:schemeClr val="bg1">
                      <a:lumMod val="50000"/>
                    </a:schemeClr>
                  </a:solidFill>
                  <a:latin typeface="思源黑体" panose="020B0500000000000000" pitchFamily="34" charset="-122"/>
                  <a:ea typeface="思源黑体" panose="020B0500000000000000" pitchFamily="34" charset="-122"/>
                </a:rPr>
                <a:t>您的内容打在这里或者通过复制您的文本后您的内容打在这里</a:t>
              </a:r>
            </a:p>
          </p:txBody>
        </p:sp>
        <p:grpSp>
          <p:nvGrpSpPr>
            <p:cNvPr id="73" name="组合 72"/>
            <p:cNvGrpSpPr/>
            <p:nvPr/>
          </p:nvGrpSpPr>
          <p:grpSpPr>
            <a:xfrm>
              <a:off x="827042" y="3219822"/>
              <a:ext cx="115756" cy="1224136"/>
              <a:chOff x="947635" y="2067694"/>
              <a:chExt cx="115756" cy="1224136"/>
            </a:xfrm>
          </p:grpSpPr>
          <p:sp>
            <p:nvSpPr>
              <p:cNvPr id="75" name="椭圆 74"/>
              <p:cNvSpPr/>
              <p:nvPr/>
            </p:nvSpPr>
            <p:spPr>
              <a:xfrm>
                <a:off x="947635" y="2067694"/>
                <a:ext cx="115756" cy="115756"/>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cxnSp>
            <p:nvCxnSpPr>
              <p:cNvPr id="76" name="直接连接符 75"/>
              <p:cNvCxnSpPr/>
              <p:nvPr/>
            </p:nvCxnSpPr>
            <p:spPr>
              <a:xfrm>
                <a:off x="1005513" y="2183450"/>
                <a:ext cx="0" cy="1108380"/>
              </a:xfrm>
              <a:prstGeom prst="line">
                <a:avLst/>
              </a:prstGeom>
              <a:ln w="6350">
                <a:gradFill>
                  <a:gsLst>
                    <a:gs pos="0">
                      <a:srgbClr val="232C49"/>
                    </a:gs>
                    <a:gs pos="100000">
                      <a:srgbClr val="232C49">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74" name="圆角矩形 73"/>
            <p:cNvSpPr/>
            <p:nvPr/>
          </p:nvSpPr>
          <p:spPr>
            <a:xfrm>
              <a:off x="452872" y="3531284"/>
              <a:ext cx="864096" cy="238989"/>
            </a:xfrm>
            <a:prstGeom prst="roundRect">
              <a:avLst>
                <a:gd name="adj" fmla="val 50000"/>
              </a:avLst>
            </a:prstGeom>
            <a:solidFill>
              <a:srgbClr val="595959"/>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思源黑体" panose="020B0500000000000000" pitchFamily="34" charset="-122"/>
                  <a:ea typeface="思源黑体" panose="020B0500000000000000" pitchFamily="34" charset="-122"/>
                </a:rPr>
                <a:t>2018</a:t>
              </a:r>
              <a:endParaRPr lang="zh-CN" altLang="en-US" sz="1600" dirty="0">
                <a:latin typeface="思源黑体" panose="020B0500000000000000" pitchFamily="34" charset="-122"/>
                <a:ea typeface="思源黑体" panose="020B0500000000000000" pitchFamily="34" charset="-122"/>
              </a:endParaRPr>
            </a:p>
          </p:txBody>
        </p:sp>
      </p:grpSp>
      <p:grpSp>
        <p:nvGrpSpPr>
          <p:cNvPr id="77" name="组合 76"/>
          <p:cNvGrpSpPr/>
          <p:nvPr/>
        </p:nvGrpSpPr>
        <p:grpSpPr>
          <a:xfrm>
            <a:off x="9430383" y="2216520"/>
            <a:ext cx="2064000" cy="2940672"/>
            <a:chOff x="110920" y="2238454"/>
            <a:chExt cx="1548000" cy="2205504"/>
          </a:xfrm>
        </p:grpSpPr>
        <p:sp>
          <p:nvSpPr>
            <p:cNvPr id="78" name="TextBox 11"/>
            <p:cNvSpPr txBox="1"/>
            <p:nvPr/>
          </p:nvSpPr>
          <p:spPr>
            <a:xfrm>
              <a:off x="126502" y="2238454"/>
              <a:ext cx="1516836" cy="285319"/>
            </a:xfrm>
            <a:prstGeom prst="rect">
              <a:avLst/>
            </a:prstGeom>
            <a:noFill/>
          </p:spPr>
          <p:txBody>
            <a:bodyPr wrap="square" tIns="0" bIns="0" rtlCol="0" anchor="t">
              <a:spAutoFit/>
            </a:bodyPr>
            <a:lstStyle/>
            <a:p>
              <a:pPr algn="ctr">
                <a:lnSpc>
                  <a:spcPct val="150000"/>
                </a:lnSpc>
                <a:buClr>
                  <a:srgbClr val="C00000"/>
                </a:buClr>
              </a:pPr>
              <a:r>
                <a:rPr lang="zh-CN" altLang="en-US" sz="1867" b="1" dirty="0">
                  <a:solidFill>
                    <a:schemeClr val="tx1">
                      <a:lumMod val="65000"/>
                      <a:lumOff val="35000"/>
                    </a:schemeClr>
                  </a:solidFill>
                  <a:latin typeface="思源黑体" panose="020B0500000000000000" pitchFamily="34" charset="-122"/>
                  <a:ea typeface="思源黑体" panose="020B0500000000000000" pitchFamily="34" charset="-122"/>
                  <a:cs typeface="华文黑体" pitchFamily="2" charset="-122"/>
                </a:rPr>
                <a:t>企业大事记</a:t>
              </a:r>
            </a:p>
          </p:txBody>
        </p:sp>
        <p:sp>
          <p:nvSpPr>
            <p:cNvPr id="79" name="TextBox 12"/>
            <p:cNvSpPr txBox="1"/>
            <p:nvPr/>
          </p:nvSpPr>
          <p:spPr>
            <a:xfrm>
              <a:off x="110920" y="2525317"/>
              <a:ext cx="1548000" cy="567848"/>
            </a:xfrm>
            <a:prstGeom prst="rect">
              <a:avLst/>
            </a:prstGeom>
            <a:noFill/>
          </p:spPr>
          <p:txBody>
            <a:bodyPr wrap="square" rtlCol="0">
              <a:spAutoFit/>
            </a:bodyPr>
            <a:lstStyle/>
            <a:p>
              <a:pPr algn="ctr">
                <a:lnSpc>
                  <a:spcPct val="120000"/>
                </a:lnSpc>
              </a:pPr>
              <a:r>
                <a:rPr lang="zh-CN" altLang="en-US" sz="1200" dirty="0">
                  <a:solidFill>
                    <a:schemeClr val="bg1">
                      <a:lumMod val="50000"/>
                    </a:schemeClr>
                  </a:solidFill>
                  <a:latin typeface="思源黑体" panose="020B0500000000000000" pitchFamily="34" charset="-122"/>
                  <a:ea typeface="思源黑体" panose="020B0500000000000000" pitchFamily="34" charset="-122"/>
                </a:rPr>
                <a:t>您的内容打在这里或者通过复制您的文本后您的内容打在这里</a:t>
              </a:r>
            </a:p>
          </p:txBody>
        </p:sp>
        <p:grpSp>
          <p:nvGrpSpPr>
            <p:cNvPr id="80" name="组合 79"/>
            <p:cNvGrpSpPr/>
            <p:nvPr/>
          </p:nvGrpSpPr>
          <p:grpSpPr>
            <a:xfrm>
              <a:off x="827042" y="3219822"/>
              <a:ext cx="115756" cy="1224136"/>
              <a:chOff x="947635" y="2067694"/>
              <a:chExt cx="115756" cy="1224136"/>
            </a:xfrm>
          </p:grpSpPr>
          <p:sp>
            <p:nvSpPr>
              <p:cNvPr id="82" name="椭圆 81"/>
              <p:cNvSpPr/>
              <p:nvPr/>
            </p:nvSpPr>
            <p:spPr>
              <a:xfrm>
                <a:off x="947635" y="2067694"/>
                <a:ext cx="115756" cy="115756"/>
              </a:xfrm>
              <a:prstGeom prst="ellipse">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 panose="020B0500000000000000" pitchFamily="34" charset="-122"/>
                </a:endParaRPr>
              </a:p>
            </p:txBody>
          </p:sp>
          <p:cxnSp>
            <p:nvCxnSpPr>
              <p:cNvPr id="83" name="直接连接符 82"/>
              <p:cNvCxnSpPr/>
              <p:nvPr/>
            </p:nvCxnSpPr>
            <p:spPr>
              <a:xfrm>
                <a:off x="1005513" y="2183450"/>
                <a:ext cx="0" cy="1108380"/>
              </a:xfrm>
              <a:prstGeom prst="line">
                <a:avLst/>
              </a:prstGeom>
              <a:ln w="6350">
                <a:gradFill>
                  <a:gsLst>
                    <a:gs pos="0">
                      <a:srgbClr val="232C49"/>
                    </a:gs>
                    <a:gs pos="100000">
                      <a:srgbClr val="232C49">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81" name="圆角矩形 80"/>
            <p:cNvSpPr/>
            <p:nvPr/>
          </p:nvSpPr>
          <p:spPr>
            <a:xfrm>
              <a:off x="452872" y="3531284"/>
              <a:ext cx="864096" cy="238989"/>
            </a:xfrm>
            <a:prstGeom prst="roundRect">
              <a:avLst>
                <a:gd name="adj" fmla="val 50000"/>
              </a:avLst>
            </a:prstGeom>
            <a:solidFill>
              <a:srgbClr val="22252A"/>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思源黑体" panose="020B0500000000000000" pitchFamily="34" charset="-122"/>
                  <a:ea typeface="思源黑体" panose="020B0500000000000000" pitchFamily="34" charset="-122"/>
                </a:rPr>
                <a:t>2019</a:t>
              </a:r>
              <a:endParaRPr lang="zh-CN" altLang="en-US" sz="1600" dirty="0">
                <a:latin typeface="思源黑体" panose="020B0500000000000000" pitchFamily="34" charset="-122"/>
                <a:ea typeface="思源黑体" panose="020B0500000000000000" pitchFamily="34" charset="-122"/>
              </a:endParaRPr>
            </a:p>
          </p:txBody>
        </p:sp>
      </p:grpSp>
      <p:grpSp>
        <p:nvGrpSpPr>
          <p:cNvPr id="56" name="组合 55"/>
          <p:cNvGrpSpPr/>
          <p:nvPr/>
        </p:nvGrpSpPr>
        <p:grpSpPr>
          <a:xfrm>
            <a:off x="727987" y="509031"/>
            <a:ext cx="3189637" cy="640990"/>
            <a:chOff x="947634" y="309304"/>
            <a:chExt cx="2392228" cy="480743"/>
          </a:xfrm>
        </p:grpSpPr>
        <p:sp>
          <p:nvSpPr>
            <p:cNvPr id="57"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58" name="文本框 57"/>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发展历程</a:t>
              </a:r>
            </a:p>
          </p:txBody>
        </p:sp>
      </p:grpSp>
    </p:spTree>
    <p:extLst>
      <p:ext uri="{BB962C8B-B14F-4D97-AF65-F5344CB8AC3E}">
        <p14:creationId xmlns:p14="http://schemas.microsoft.com/office/powerpoint/2010/main" val="31769786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1"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ppt_x"/>
                                          </p:val>
                                        </p:tav>
                                        <p:tav tm="100000">
                                          <p:val>
                                            <p:strVal val="#ppt_x"/>
                                          </p:val>
                                        </p:tav>
                                      </p:tavLst>
                                    </p:anim>
                                    <p:anim calcmode="lin" valueType="num">
                                      <p:cBhvr additive="base">
                                        <p:cTn id="19" dur="500" fill="hold"/>
                                        <p:tgtEl>
                                          <p:spTgt spid="32"/>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500" fill="hold"/>
                                        <p:tgtEl>
                                          <p:spTgt spid="62"/>
                                        </p:tgtEl>
                                        <p:attrNameLst>
                                          <p:attrName>ppt_x</p:attrName>
                                        </p:attrNameLst>
                                      </p:cBhvr>
                                      <p:tavLst>
                                        <p:tav tm="0">
                                          <p:val>
                                            <p:strVal val="#ppt_x"/>
                                          </p:val>
                                        </p:tav>
                                        <p:tav tm="100000">
                                          <p:val>
                                            <p:strVal val="#ppt_x"/>
                                          </p:val>
                                        </p:tav>
                                      </p:tavLst>
                                    </p:anim>
                                    <p:anim calcmode="lin" valueType="num">
                                      <p:cBhvr additive="base">
                                        <p:cTn id="24" dur="500" fill="hold"/>
                                        <p:tgtEl>
                                          <p:spTgt spid="62"/>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additive="base">
                                        <p:cTn id="28" dur="500" fill="hold"/>
                                        <p:tgtEl>
                                          <p:spTgt spid="70"/>
                                        </p:tgtEl>
                                        <p:attrNameLst>
                                          <p:attrName>ppt_x</p:attrName>
                                        </p:attrNameLst>
                                      </p:cBhvr>
                                      <p:tavLst>
                                        <p:tav tm="0">
                                          <p:val>
                                            <p:strVal val="#ppt_x"/>
                                          </p:val>
                                        </p:tav>
                                        <p:tav tm="100000">
                                          <p:val>
                                            <p:strVal val="#ppt_x"/>
                                          </p:val>
                                        </p:tav>
                                      </p:tavLst>
                                    </p:anim>
                                    <p:anim calcmode="lin" valueType="num">
                                      <p:cBhvr additive="base">
                                        <p:cTn id="29" dur="500" fill="hold"/>
                                        <p:tgtEl>
                                          <p:spTgt spid="70"/>
                                        </p:tgtEl>
                                        <p:attrNameLst>
                                          <p:attrName>ppt_y</p:attrName>
                                        </p:attrNameLst>
                                      </p:cBhvr>
                                      <p:tavLst>
                                        <p:tav tm="0">
                                          <p:val>
                                            <p:strVal val="0-#ppt_h/2"/>
                                          </p:val>
                                        </p:tav>
                                        <p:tav tm="100000">
                                          <p:val>
                                            <p:strVal val="#ppt_y"/>
                                          </p:val>
                                        </p:tav>
                                      </p:tavLst>
                                    </p:anim>
                                  </p:childTnLst>
                                </p:cTn>
                              </p:par>
                            </p:childTnLst>
                          </p:cTn>
                        </p:par>
                        <p:par>
                          <p:cTn id="30" fill="hold">
                            <p:stCondLst>
                              <p:cond delay="3000"/>
                            </p:stCondLst>
                            <p:childTnLst>
                              <p:par>
                                <p:cTn id="31" presetID="2" presetClass="entr" presetSubtype="1" fill="hold" nodeType="afterEffect">
                                  <p:stCondLst>
                                    <p:cond delay="0"/>
                                  </p:stCondLst>
                                  <p:childTnLst>
                                    <p:set>
                                      <p:cBhvr>
                                        <p:cTn id="32" dur="1" fill="hold">
                                          <p:stCondLst>
                                            <p:cond delay="0"/>
                                          </p:stCondLst>
                                        </p:cTn>
                                        <p:tgtEl>
                                          <p:spTgt spid="77"/>
                                        </p:tgtEl>
                                        <p:attrNameLst>
                                          <p:attrName>style.visibility</p:attrName>
                                        </p:attrNameLst>
                                      </p:cBhvr>
                                      <p:to>
                                        <p:strVal val="visible"/>
                                      </p:to>
                                    </p:set>
                                    <p:anim calcmode="lin" valueType="num">
                                      <p:cBhvr additive="base">
                                        <p:cTn id="33" dur="500" fill="hold"/>
                                        <p:tgtEl>
                                          <p:spTgt spid="77"/>
                                        </p:tgtEl>
                                        <p:attrNameLst>
                                          <p:attrName>ppt_x</p:attrName>
                                        </p:attrNameLst>
                                      </p:cBhvr>
                                      <p:tavLst>
                                        <p:tav tm="0">
                                          <p:val>
                                            <p:strVal val="#ppt_x"/>
                                          </p:val>
                                        </p:tav>
                                        <p:tav tm="100000">
                                          <p:val>
                                            <p:strVal val="#ppt_x"/>
                                          </p:val>
                                        </p:tav>
                                      </p:tavLst>
                                    </p:anim>
                                    <p:anim calcmode="lin" valueType="num">
                                      <p:cBhvr additive="base">
                                        <p:cTn id="34" dur="500" fill="hold"/>
                                        <p:tgtEl>
                                          <p:spTgt spid="7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7">
            <a:extLst>
              <a:ext uri="{FF2B5EF4-FFF2-40B4-BE49-F238E27FC236}">
                <a16:creationId xmlns:a16="http://schemas.microsoft.com/office/drawing/2014/main" xmlns="" id="{8DE6CD62-A5CF-42EF-B6BB-0447C20B7252}"/>
              </a:ext>
            </a:extLst>
          </p:cNvPr>
          <p:cNvSpPr txBox="1"/>
          <p:nvPr/>
        </p:nvSpPr>
        <p:spPr>
          <a:xfrm>
            <a:off x="9653484" y="1264043"/>
            <a:ext cx="2538515" cy="1569660"/>
          </a:xfrm>
          <a:prstGeom prst="rect">
            <a:avLst/>
          </a:prstGeom>
          <a:noFill/>
        </p:spPr>
        <p:txBody>
          <a:bodyPr wrap="square" rtlCol="0">
            <a:spAutoFit/>
          </a:bodyPr>
          <a:lstStyle/>
          <a:p>
            <a:pPr>
              <a:lnSpc>
                <a:spcPct val="120000"/>
              </a:lnSpc>
            </a:pPr>
            <a:r>
              <a:rPr lang="en-US" altLang="zh-CN" sz="4000" b="1" dirty="0" smtClean="0">
                <a:solidFill>
                  <a:schemeClr val="tx1">
                    <a:lumMod val="75000"/>
                    <a:lumOff val="25000"/>
                    <a:alpha val="20000"/>
                  </a:schemeClr>
                </a:solidFill>
                <a:latin typeface="思源黑体" panose="020B0500000000000000" pitchFamily="34" charset="-122"/>
                <a:ea typeface="思源黑体" panose="020B0500000000000000" pitchFamily="34" charset="-122"/>
                <a:cs typeface="+mn-ea"/>
                <a:sym typeface="+mn-lt"/>
              </a:rPr>
              <a:t>OUR</a:t>
            </a:r>
          </a:p>
          <a:p>
            <a:pPr>
              <a:lnSpc>
                <a:spcPct val="120000"/>
              </a:lnSpc>
            </a:pPr>
            <a:r>
              <a:rPr lang="en-US" altLang="zh-CN" sz="4000" b="1" dirty="0" smtClean="0">
                <a:solidFill>
                  <a:schemeClr val="tx1">
                    <a:lumMod val="75000"/>
                    <a:lumOff val="25000"/>
                    <a:alpha val="20000"/>
                  </a:schemeClr>
                </a:solidFill>
                <a:latin typeface="思源黑体" panose="020B0500000000000000" pitchFamily="34" charset="-122"/>
                <a:ea typeface="思源黑体" panose="020B0500000000000000" pitchFamily="34" charset="-122"/>
                <a:cs typeface="+mn-ea"/>
                <a:sym typeface="+mn-lt"/>
              </a:rPr>
              <a:t>TEAM</a:t>
            </a:r>
            <a:endParaRPr lang="en-US" altLang="zh-CN" sz="4000" b="1" dirty="0">
              <a:solidFill>
                <a:schemeClr val="tx1">
                  <a:lumMod val="75000"/>
                  <a:lumOff val="25000"/>
                  <a:alpha val="20000"/>
                </a:schemeClr>
              </a:solidFill>
              <a:latin typeface="思源黑体" panose="020B0500000000000000" pitchFamily="34" charset="-122"/>
              <a:ea typeface="思源黑体" panose="020B0500000000000000" pitchFamily="34" charset="-122"/>
              <a:cs typeface="+mn-ea"/>
              <a:sym typeface="+mn-lt"/>
            </a:endParaRPr>
          </a:p>
        </p:txBody>
      </p:sp>
      <p:sp>
        <p:nvSpPr>
          <p:cNvPr id="3" name="矩形 2"/>
          <p:cNvSpPr/>
          <p:nvPr/>
        </p:nvSpPr>
        <p:spPr>
          <a:xfrm>
            <a:off x="1" y="0"/>
            <a:ext cx="9308592" cy="6858000"/>
          </a:xfrm>
          <a:prstGeom prst="rect">
            <a:avLst/>
          </a:prstGeom>
          <a:solidFill>
            <a:srgbClr val="2225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973426" y="1318168"/>
            <a:ext cx="2398308" cy="4790024"/>
            <a:chOff x="973426" y="1318168"/>
            <a:chExt cx="2398308" cy="4790024"/>
          </a:xfrm>
        </p:grpSpPr>
        <p:sp>
          <p:nvSpPr>
            <p:cNvPr id="4" name="矩形 3"/>
            <p:cNvSpPr/>
            <p:nvPr/>
          </p:nvSpPr>
          <p:spPr>
            <a:xfrm>
              <a:off x="973426" y="1318168"/>
              <a:ext cx="1911976" cy="479002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572768" y="1318168"/>
              <a:ext cx="1312634" cy="2624556"/>
            </a:xfrm>
            <a:prstGeom prst="rect">
              <a:avLst/>
            </a:prstGeom>
            <a:blipFill dpi="0" rotWithShape="1">
              <a:blip r:embed="rId6" cstate="print">
                <a:extLst>
                  <a:ext uri="{28A0092B-C50C-407E-A947-70E740481C1C}">
                    <a14:useLocalDpi xmlns:a14="http://schemas.microsoft.com/office/drawing/2010/main" val="0"/>
                  </a:ext>
                </a:extLst>
              </a:blip>
              <a:srcRect/>
              <a:stretch>
                <a:fillRect l="-16649" r="-1664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403734" y="4396832"/>
              <a:ext cx="1968000" cy="1462135"/>
              <a:chOff x="973426" y="4396832"/>
              <a:chExt cx="1968000" cy="1462135"/>
            </a:xfrm>
          </p:grpSpPr>
          <p:cxnSp>
            <p:nvCxnSpPr>
              <p:cNvPr id="24" name="直接连接符 23"/>
              <p:cNvCxnSpPr/>
              <p:nvPr/>
            </p:nvCxnSpPr>
            <p:spPr>
              <a:xfrm>
                <a:off x="1785964" y="5858967"/>
                <a:ext cx="339391" cy="0"/>
              </a:xfrm>
              <a:prstGeom prst="line">
                <a:avLst/>
              </a:prstGeom>
              <a:ln w="38100">
                <a:solidFill>
                  <a:srgbClr val="BE824E"/>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973426" y="4396832"/>
                <a:ext cx="1968000" cy="1351700"/>
                <a:chOff x="973426" y="4493654"/>
                <a:chExt cx="1968000" cy="1351700"/>
              </a:xfrm>
            </p:grpSpPr>
            <p:grpSp>
              <p:nvGrpSpPr>
                <p:cNvPr id="8" name="组合 7"/>
                <p:cNvGrpSpPr/>
                <p:nvPr/>
              </p:nvGrpSpPr>
              <p:grpSpPr>
                <a:xfrm>
                  <a:off x="1369335" y="4493654"/>
                  <a:ext cx="1258712" cy="276999"/>
                  <a:chOff x="1538080" y="4559556"/>
                  <a:chExt cx="1258712" cy="276999"/>
                </a:xfrm>
              </p:grpSpPr>
              <p:sp>
                <p:nvSpPr>
                  <p:cNvPr id="22" name="矩形 21"/>
                  <p:cNvSpPr/>
                  <p:nvPr/>
                </p:nvSpPr>
                <p:spPr>
                  <a:xfrm>
                    <a:off x="2412071" y="4654446"/>
                    <a:ext cx="384721" cy="153888"/>
                  </a:xfrm>
                  <a:prstGeom prst="rect">
                    <a:avLst/>
                  </a:prstGeom>
                </p:spPr>
                <p:txBody>
                  <a:bodyPr wrap="none" lIns="0" tIns="0" rIns="0" bIns="0">
                    <a:spAutoFit/>
                  </a:bodyPr>
                  <a:lstStyle/>
                  <a:p>
                    <a:pPr algn="ctr"/>
                    <a:r>
                      <a:rPr lang="zh-CN" altLang="en-US" sz="1000" dirty="0" smtClean="0">
                        <a:solidFill>
                          <a:schemeClr val="bg1"/>
                        </a:solidFill>
                        <a:ea typeface="思源黑体" panose="020B0500000000000000" pitchFamily="34" charset="-122"/>
                      </a:rPr>
                      <a:t>总经理</a:t>
                    </a:r>
                    <a:endParaRPr lang="zh-CN" altLang="en-US" sz="1000" dirty="0">
                      <a:solidFill>
                        <a:schemeClr val="bg1"/>
                      </a:solidFill>
                      <a:ea typeface="思源黑体" panose="020B0500000000000000" pitchFamily="34" charset="-122"/>
                    </a:endParaRPr>
                  </a:p>
                </p:txBody>
              </p:sp>
              <p:sp>
                <p:nvSpPr>
                  <p:cNvPr id="23" name="矩形 22"/>
                  <p:cNvSpPr/>
                  <p:nvPr/>
                </p:nvSpPr>
                <p:spPr>
                  <a:xfrm>
                    <a:off x="1538080" y="4559556"/>
                    <a:ext cx="835165" cy="276999"/>
                  </a:xfrm>
                  <a:prstGeom prst="rect">
                    <a:avLst/>
                  </a:prstGeom>
                </p:spPr>
                <p:txBody>
                  <a:bodyPr wrap="none" lIns="0" tIns="0" rIns="0" bIns="0">
                    <a:spAutoFit/>
                  </a:bodyPr>
                  <a:lstStyle/>
                  <a:p>
                    <a:pPr algn="ctr"/>
                    <a:r>
                      <a:rPr lang="zh-CN" altLang="en-US" dirty="0" smtClean="0">
                        <a:solidFill>
                          <a:schemeClr val="bg1"/>
                        </a:solidFill>
                        <a:ea typeface="思源黑体" panose="020B0500000000000000" pitchFamily="34" charset="-122"/>
                      </a:rPr>
                      <a:t>黄某某 </a:t>
                    </a:r>
                    <a:r>
                      <a:rPr lang="en-US" altLang="zh-CN" dirty="0" smtClean="0">
                        <a:solidFill>
                          <a:schemeClr val="bg1"/>
                        </a:solidFill>
                        <a:ea typeface="思源黑体" panose="020B0500000000000000" pitchFamily="34" charset="-122"/>
                      </a:rPr>
                      <a:t>/</a:t>
                    </a:r>
                    <a:endParaRPr lang="zh-CN" altLang="en-US" sz="1200" dirty="0">
                      <a:solidFill>
                        <a:schemeClr val="bg1"/>
                      </a:solidFill>
                      <a:ea typeface="思源黑体" panose="020B0500000000000000" pitchFamily="34" charset="-122"/>
                    </a:endParaRPr>
                  </a:p>
                </p:txBody>
              </p:sp>
            </p:grpSp>
            <p:sp>
              <p:nvSpPr>
                <p:cNvPr id="38" name="MH_Text_1"/>
                <p:cNvSpPr txBox="1">
                  <a:spLocks noChangeArrowheads="1"/>
                </p:cNvSpPr>
                <p:nvPr>
                  <p:custDataLst>
                    <p:tags r:id="rId3"/>
                  </p:custDataLst>
                </p:nvPr>
              </p:nvSpPr>
              <p:spPr bwMode="auto">
                <a:xfrm>
                  <a:off x="973426" y="4789354"/>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000" dirty="0">
                      <a:solidFill>
                        <a:schemeClr val="bg1"/>
                      </a:solidFill>
                      <a:latin typeface="+mn-lt"/>
                      <a:ea typeface="思源黑体" panose="020B0500000000000000" pitchFamily="34" charset="-122"/>
                      <a:cs typeface="+mn-ea"/>
                      <a:sym typeface="+mn-lt"/>
                    </a:rPr>
                    <a:t>您的内容打在</a:t>
                  </a:r>
                  <a:r>
                    <a:rPr lang="zh-CN" altLang="en-US" sz="1000" dirty="0" smtClean="0">
                      <a:solidFill>
                        <a:schemeClr val="bg1"/>
                      </a:solidFill>
                      <a:latin typeface="+mn-lt"/>
                      <a:ea typeface="思源黑体" panose="020B0500000000000000" pitchFamily="34" charset="-122"/>
                      <a:cs typeface="+mn-ea"/>
                      <a:sym typeface="+mn-lt"/>
                    </a:rPr>
                    <a:t>这里或者</a:t>
                  </a:r>
                  <a:r>
                    <a:rPr lang="zh-CN" altLang="en-US" sz="1000" dirty="0">
                      <a:solidFill>
                        <a:schemeClr val="bg1"/>
                      </a:solidFill>
                      <a:latin typeface="+mn-lt"/>
                      <a:ea typeface="思源黑体" panose="020B0500000000000000" pitchFamily="34" charset="-122"/>
                      <a:cs typeface="+mn-ea"/>
                      <a:sym typeface="+mn-lt"/>
                    </a:rPr>
                    <a:t>通过复制您的文本</a:t>
                  </a:r>
                  <a:r>
                    <a:rPr lang="zh-CN" altLang="en-US" sz="1000" dirty="0" smtClean="0">
                      <a:solidFill>
                        <a:schemeClr val="bg1"/>
                      </a:solidFill>
                      <a:latin typeface="+mn-lt"/>
                      <a:ea typeface="思源黑体" panose="020B0500000000000000" pitchFamily="34" charset="-122"/>
                      <a:cs typeface="+mn-ea"/>
                      <a:sym typeface="+mn-lt"/>
                    </a:rPr>
                    <a:t>后在此</a:t>
                  </a:r>
                  <a:r>
                    <a:rPr lang="zh-CN" altLang="en-US" sz="1000" dirty="0">
                      <a:solidFill>
                        <a:schemeClr val="bg1"/>
                      </a:solidFill>
                      <a:latin typeface="+mn-lt"/>
                      <a:ea typeface="思源黑体" panose="020B0500000000000000" pitchFamily="34" charset="-122"/>
                      <a:cs typeface="+mn-ea"/>
                      <a:sym typeface="+mn-lt"/>
                    </a:rPr>
                    <a:t>框中选择</a:t>
                  </a:r>
                  <a:r>
                    <a:rPr lang="zh-CN" altLang="en-US" sz="1000" dirty="0" smtClean="0">
                      <a:solidFill>
                        <a:schemeClr val="bg1"/>
                      </a:solidFill>
                      <a:latin typeface="+mn-lt"/>
                      <a:ea typeface="思源黑体" panose="020B0500000000000000" pitchFamily="34" charset="-122"/>
                      <a:cs typeface="+mn-ea"/>
                      <a:sym typeface="+mn-lt"/>
                    </a:rPr>
                    <a:t>粘贴并</a:t>
                  </a:r>
                  <a:r>
                    <a:rPr lang="zh-CN" altLang="en-US" sz="1000" dirty="0">
                      <a:solidFill>
                        <a:schemeClr val="bg1"/>
                      </a:solidFill>
                      <a:latin typeface="+mn-lt"/>
                      <a:ea typeface="思源黑体" panose="020B0500000000000000" pitchFamily="34" charset="-122"/>
                      <a:cs typeface="+mn-ea"/>
                      <a:sym typeface="+mn-lt"/>
                    </a:rPr>
                    <a:t>选择</a:t>
                  </a:r>
                  <a:r>
                    <a:rPr lang="zh-CN" altLang="en-US" sz="1000" dirty="0" smtClean="0">
                      <a:solidFill>
                        <a:schemeClr val="bg1"/>
                      </a:solidFill>
                      <a:latin typeface="+mn-lt"/>
                      <a:ea typeface="思源黑体" panose="020B0500000000000000" pitchFamily="34" charset="-122"/>
                      <a:cs typeface="+mn-ea"/>
                      <a:sym typeface="+mn-lt"/>
                    </a:rPr>
                    <a:t>只</a:t>
                  </a:r>
                  <a:endParaRPr lang="zh-CN" altLang="en-US" sz="1000" dirty="0">
                    <a:solidFill>
                      <a:schemeClr val="bg1"/>
                    </a:solidFill>
                    <a:latin typeface="+mn-lt"/>
                    <a:ea typeface="思源黑体" panose="020B0500000000000000" pitchFamily="34" charset="-122"/>
                    <a:cs typeface="+mn-ea"/>
                    <a:sym typeface="+mn-lt"/>
                  </a:endParaRPr>
                </a:p>
              </p:txBody>
            </p:sp>
          </p:grpSp>
        </p:grpSp>
      </p:grpSp>
      <p:grpSp>
        <p:nvGrpSpPr>
          <p:cNvPr id="61" name="组合 60"/>
          <p:cNvGrpSpPr/>
          <p:nvPr/>
        </p:nvGrpSpPr>
        <p:grpSpPr>
          <a:xfrm>
            <a:off x="3716626" y="1318168"/>
            <a:ext cx="2398308" cy="4790024"/>
            <a:chOff x="973426" y="1318168"/>
            <a:chExt cx="2398308" cy="4790024"/>
          </a:xfrm>
        </p:grpSpPr>
        <p:sp>
          <p:nvSpPr>
            <p:cNvPr id="62" name="矩形 61"/>
            <p:cNvSpPr/>
            <p:nvPr/>
          </p:nvSpPr>
          <p:spPr>
            <a:xfrm>
              <a:off x="973426" y="1318168"/>
              <a:ext cx="1911976" cy="479002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572768" y="1318168"/>
              <a:ext cx="1312634" cy="2624556"/>
            </a:xfrm>
            <a:prstGeom prst="rect">
              <a:avLst/>
            </a:prstGeom>
            <a:blipFill dpi="0" rotWithShape="1">
              <a:blip r:embed="rId7">
                <a:extLst>
                  <a:ext uri="{28A0092B-C50C-407E-A947-70E740481C1C}">
                    <a14:useLocalDpi xmlns:a14="http://schemas.microsoft.com/office/drawing/2010/main" val="0"/>
                  </a:ext>
                </a:extLst>
              </a:blip>
              <a:srcRect/>
              <a:stretch>
                <a:fillRect l="-135025" r="-653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1403734" y="4396832"/>
              <a:ext cx="1968000" cy="1462135"/>
              <a:chOff x="973426" y="4396832"/>
              <a:chExt cx="1968000" cy="1462135"/>
            </a:xfrm>
          </p:grpSpPr>
          <p:cxnSp>
            <p:nvCxnSpPr>
              <p:cNvPr id="65" name="直接连接符 64"/>
              <p:cNvCxnSpPr/>
              <p:nvPr/>
            </p:nvCxnSpPr>
            <p:spPr>
              <a:xfrm>
                <a:off x="1785964" y="5858967"/>
                <a:ext cx="339391" cy="0"/>
              </a:xfrm>
              <a:prstGeom prst="line">
                <a:avLst/>
              </a:prstGeom>
              <a:ln w="38100">
                <a:solidFill>
                  <a:srgbClr val="BE824E"/>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973426" y="4396832"/>
                <a:ext cx="1968000" cy="1351700"/>
                <a:chOff x="973426" y="4493654"/>
                <a:chExt cx="1968000" cy="1351700"/>
              </a:xfrm>
            </p:grpSpPr>
            <p:grpSp>
              <p:nvGrpSpPr>
                <p:cNvPr id="67" name="组合 66"/>
                <p:cNvGrpSpPr/>
                <p:nvPr/>
              </p:nvGrpSpPr>
              <p:grpSpPr>
                <a:xfrm>
                  <a:off x="1369335" y="4493654"/>
                  <a:ext cx="1258712" cy="276999"/>
                  <a:chOff x="1538080" y="4559556"/>
                  <a:chExt cx="1258712" cy="276999"/>
                </a:xfrm>
              </p:grpSpPr>
              <p:sp>
                <p:nvSpPr>
                  <p:cNvPr id="69" name="矩形 68"/>
                  <p:cNvSpPr/>
                  <p:nvPr/>
                </p:nvSpPr>
                <p:spPr>
                  <a:xfrm>
                    <a:off x="2412071" y="4654446"/>
                    <a:ext cx="384721" cy="153888"/>
                  </a:xfrm>
                  <a:prstGeom prst="rect">
                    <a:avLst/>
                  </a:prstGeom>
                </p:spPr>
                <p:txBody>
                  <a:bodyPr wrap="none" lIns="0" tIns="0" rIns="0" bIns="0">
                    <a:spAutoFit/>
                  </a:bodyPr>
                  <a:lstStyle/>
                  <a:p>
                    <a:pPr algn="ctr"/>
                    <a:r>
                      <a:rPr lang="zh-CN" altLang="en-US" sz="1000" dirty="0" smtClean="0">
                        <a:solidFill>
                          <a:schemeClr val="bg1"/>
                        </a:solidFill>
                        <a:ea typeface="思源黑体" panose="020B0500000000000000" pitchFamily="34" charset="-122"/>
                      </a:rPr>
                      <a:t>总经理</a:t>
                    </a:r>
                    <a:endParaRPr lang="zh-CN" altLang="en-US" sz="1000" dirty="0">
                      <a:solidFill>
                        <a:schemeClr val="bg1"/>
                      </a:solidFill>
                      <a:ea typeface="思源黑体" panose="020B0500000000000000" pitchFamily="34" charset="-122"/>
                    </a:endParaRPr>
                  </a:p>
                </p:txBody>
              </p:sp>
              <p:sp>
                <p:nvSpPr>
                  <p:cNvPr id="70" name="矩形 69"/>
                  <p:cNvSpPr/>
                  <p:nvPr/>
                </p:nvSpPr>
                <p:spPr>
                  <a:xfrm>
                    <a:off x="1538080" y="4559556"/>
                    <a:ext cx="835165" cy="276999"/>
                  </a:xfrm>
                  <a:prstGeom prst="rect">
                    <a:avLst/>
                  </a:prstGeom>
                </p:spPr>
                <p:txBody>
                  <a:bodyPr wrap="none" lIns="0" tIns="0" rIns="0" bIns="0">
                    <a:spAutoFit/>
                  </a:bodyPr>
                  <a:lstStyle/>
                  <a:p>
                    <a:pPr algn="ctr"/>
                    <a:r>
                      <a:rPr lang="zh-CN" altLang="en-US" dirty="0" smtClean="0">
                        <a:solidFill>
                          <a:schemeClr val="bg1"/>
                        </a:solidFill>
                        <a:ea typeface="思源黑体" panose="020B0500000000000000" pitchFamily="34" charset="-122"/>
                      </a:rPr>
                      <a:t>黄某某 </a:t>
                    </a:r>
                    <a:r>
                      <a:rPr lang="en-US" altLang="zh-CN" dirty="0" smtClean="0">
                        <a:solidFill>
                          <a:schemeClr val="bg1"/>
                        </a:solidFill>
                        <a:ea typeface="思源黑体" panose="020B0500000000000000" pitchFamily="34" charset="-122"/>
                      </a:rPr>
                      <a:t>/</a:t>
                    </a:r>
                    <a:endParaRPr lang="zh-CN" altLang="en-US" sz="1200" dirty="0">
                      <a:solidFill>
                        <a:schemeClr val="bg1"/>
                      </a:solidFill>
                      <a:ea typeface="思源黑体" panose="020B0500000000000000" pitchFamily="34" charset="-122"/>
                    </a:endParaRPr>
                  </a:p>
                </p:txBody>
              </p:sp>
            </p:grpSp>
            <p:sp>
              <p:nvSpPr>
                <p:cNvPr id="68" name="MH_Text_1"/>
                <p:cNvSpPr txBox="1">
                  <a:spLocks noChangeArrowheads="1"/>
                </p:cNvSpPr>
                <p:nvPr>
                  <p:custDataLst>
                    <p:tags r:id="rId2"/>
                  </p:custDataLst>
                </p:nvPr>
              </p:nvSpPr>
              <p:spPr bwMode="auto">
                <a:xfrm>
                  <a:off x="973426" y="4789354"/>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000" dirty="0">
                      <a:solidFill>
                        <a:schemeClr val="bg1"/>
                      </a:solidFill>
                      <a:latin typeface="+mn-lt"/>
                      <a:ea typeface="思源黑体" panose="020B0500000000000000" pitchFamily="34" charset="-122"/>
                      <a:cs typeface="+mn-ea"/>
                      <a:sym typeface="+mn-lt"/>
                    </a:rPr>
                    <a:t>您的内容打在</a:t>
                  </a:r>
                  <a:r>
                    <a:rPr lang="zh-CN" altLang="en-US" sz="1000" dirty="0" smtClean="0">
                      <a:solidFill>
                        <a:schemeClr val="bg1"/>
                      </a:solidFill>
                      <a:latin typeface="+mn-lt"/>
                      <a:ea typeface="思源黑体" panose="020B0500000000000000" pitchFamily="34" charset="-122"/>
                      <a:cs typeface="+mn-ea"/>
                      <a:sym typeface="+mn-lt"/>
                    </a:rPr>
                    <a:t>这里或者</a:t>
                  </a:r>
                  <a:r>
                    <a:rPr lang="zh-CN" altLang="en-US" sz="1000" dirty="0">
                      <a:solidFill>
                        <a:schemeClr val="bg1"/>
                      </a:solidFill>
                      <a:latin typeface="+mn-lt"/>
                      <a:ea typeface="思源黑体" panose="020B0500000000000000" pitchFamily="34" charset="-122"/>
                      <a:cs typeface="+mn-ea"/>
                      <a:sym typeface="+mn-lt"/>
                    </a:rPr>
                    <a:t>通过复制您的文本</a:t>
                  </a:r>
                  <a:r>
                    <a:rPr lang="zh-CN" altLang="en-US" sz="1000" dirty="0" smtClean="0">
                      <a:solidFill>
                        <a:schemeClr val="bg1"/>
                      </a:solidFill>
                      <a:latin typeface="+mn-lt"/>
                      <a:ea typeface="思源黑体" panose="020B0500000000000000" pitchFamily="34" charset="-122"/>
                      <a:cs typeface="+mn-ea"/>
                      <a:sym typeface="+mn-lt"/>
                    </a:rPr>
                    <a:t>后在此</a:t>
                  </a:r>
                  <a:r>
                    <a:rPr lang="zh-CN" altLang="en-US" sz="1000" dirty="0">
                      <a:solidFill>
                        <a:schemeClr val="bg1"/>
                      </a:solidFill>
                      <a:latin typeface="+mn-lt"/>
                      <a:ea typeface="思源黑体" panose="020B0500000000000000" pitchFamily="34" charset="-122"/>
                      <a:cs typeface="+mn-ea"/>
                      <a:sym typeface="+mn-lt"/>
                    </a:rPr>
                    <a:t>框中选择</a:t>
                  </a:r>
                  <a:r>
                    <a:rPr lang="zh-CN" altLang="en-US" sz="1000" dirty="0" smtClean="0">
                      <a:solidFill>
                        <a:schemeClr val="bg1"/>
                      </a:solidFill>
                      <a:latin typeface="+mn-lt"/>
                      <a:ea typeface="思源黑体" panose="020B0500000000000000" pitchFamily="34" charset="-122"/>
                      <a:cs typeface="+mn-ea"/>
                      <a:sym typeface="+mn-lt"/>
                    </a:rPr>
                    <a:t>粘贴并</a:t>
                  </a:r>
                  <a:r>
                    <a:rPr lang="zh-CN" altLang="en-US" sz="1000" dirty="0">
                      <a:solidFill>
                        <a:schemeClr val="bg1"/>
                      </a:solidFill>
                      <a:latin typeface="+mn-lt"/>
                      <a:ea typeface="思源黑体" panose="020B0500000000000000" pitchFamily="34" charset="-122"/>
                      <a:cs typeface="+mn-ea"/>
                      <a:sym typeface="+mn-lt"/>
                    </a:rPr>
                    <a:t>选择</a:t>
                  </a:r>
                  <a:r>
                    <a:rPr lang="zh-CN" altLang="en-US" sz="1000" dirty="0" smtClean="0">
                      <a:solidFill>
                        <a:schemeClr val="bg1"/>
                      </a:solidFill>
                      <a:latin typeface="+mn-lt"/>
                      <a:ea typeface="思源黑体" panose="020B0500000000000000" pitchFamily="34" charset="-122"/>
                      <a:cs typeface="+mn-ea"/>
                      <a:sym typeface="+mn-lt"/>
                    </a:rPr>
                    <a:t>只</a:t>
                  </a:r>
                  <a:endParaRPr lang="zh-CN" altLang="en-US" sz="1000" dirty="0">
                    <a:solidFill>
                      <a:schemeClr val="bg1"/>
                    </a:solidFill>
                    <a:latin typeface="+mn-lt"/>
                    <a:ea typeface="思源黑体" panose="020B0500000000000000" pitchFamily="34" charset="-122"/>
                    <a:cs typeface="+mn-ea"/>
                    <a:sym typeface="+mn-lt"/>
                  </a:endParaRPr>
                </a:p>
              </p:txBody>
            </p:sp>
          </p:grpSp>
        </p:grpSp>
      </p:grpSp>
      <p:grpSp>
        <p:nvGrpSpPr>
          <p:cNvPr id="71" name="组合 70"/>
          <p:cNvGrpSpPr/>
          <p:nvPr/>
        </p:nvGrpSpPr>
        <p:grpSpPr>
          <a:xfrm>
            <a:off x="6459826" y="1318168"/>
            <a:ext cx="2398308" cy="4790024"/>
            <a:chOff x="973426" y="1318168"/>
            <a:chExt cx="2398308" cy="4790024"/>
          </a:xfrm>
        </p:grpSpPr>
        <p:sp>
          <p:nvSpPr>
            <p:cNvPr id="72" name="矩形 71"/>
            <p:cNvSpPr/>
            <p:nvPr/>
          </p:nvSpPr>
          <p:spPr>
            <a:xfrm>
              <a:off x="973426" y="1318168"/>
              <a:ext cx="1911976" cy="479002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1572768" y="1318168"/>
              <a:ext cx="1312634" cy="2624556"/>
            </a:xfrm>
            <a:prstGeom prst="rect">
              <a:avLst/>
            </a:prstGeom>
            <a:blipFill dpi="0" rotWithShape="1">
              <a:blip r:embed="rId8">
                <a:extLst>
                  <a:ext uri="{28A0092B-C50C-407E-A947-70E740481C1C}">
                    <a14:useLocalDpi xmlns:a14="http://schemas.microsoft.com/office/drawing/2010/main" val="0"/>
                  </a:ext>
                </a:extLst>
              </a:blip>
              <a:srcRect/>
              <a:stretch>
                <a:fillRect l="-265548" t="-18339" r="-107190" b="-3952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组合 73"/>
            <p:cNvGrpSpPr/>
            <p:nvPr/>
          </p:nvGrpSpPr>
          <p:grpSpPr>
            <a:xfrm>
              <a:off x="1403734" y="4396832"/>
              <a:ext cx="1968000" cy="1462135"/>
              <a:chOff x="973426" y="4396832"/>
              <a:chExt cx="1968000" cy="1462135"/>
            </a:xfrm>
          </p:grpSpPr>
          <p:cxnSp>
            <p:nvCxnSpPr>
              <p:cNvPr id="75" name="直接连接符 74"/>
              <p:cNvCxnSpPr/>
              <p:nvPr/>
            </p:nvCxnSpPr>
            <p:spPr>
              <a:xfrm>
                <a:off x="1785964" y="5858967"/>
                <a:ext cx="339391" cy="0"/>
              </a:xfrm>
              <a:prstGeom prst="line">
                <a:avLst/>
              </a:prstGeom>
              <a:ln w="38100">
                <a:solidFill>
                  <a:srgbClr val="BE824E"/>
                </a:solidFill>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973426" y="4396832"/>
                <a:ext cx="1968000" cy="1351700"/>
                <a:chOff x="973426" y="4493654"/>
                <a:chExt cx="1968000" cy="1351700"/>
              </a:xfrm>
            </p:grpSpPr>
            <p:grpSp>
              <p:nvGrpSpPr>
                <p:cNvPr id="77" name="组合 76"/>
                <p:cNvGrpSpPr/>
                <p:nvPr/>
              </p:nvGrpSpPr>
              <p:grpSpPr>
                <a:xfrm>
                  <a:off x="1369335" y="4493654"/>
                  <a:ext cx="1258712" cy="276999"/>
                  <a:chOff x="1538080" y="4559556"/>
                  <a:chExt cx="1258712" cy="276999"/>
                </a:xfrm>
              </p:grpSpPr>
              <p:sp>
                <p:nvSpPr>
                  <p:cNvPr id="79" name="矩形 78"/>
                  <p:cNvSpPr/>
                  <p:nvPr/>
                </p:nvSpPr>
                <p:spPr>
                  <a:xfrm>
                    <a:off x="2412071" y="4654446"/>
                    <a:ext cx="384721" cy="153888"/>
                  </a:xfrm>
                  <a:prstGeom prst="rect">
                    <a:avLst/>
                  </a:prstGeom>
                </p:spPr>
                <p:txBody>
                  <a:bodyPr wrap="none" lIns="0" tIns="0" rIns="0" bIns="0">
                    <a:spAutoFit/>
                  </a:bodyPr>
                  <a:lstStyle/>
                  <a:p>
                    <a:pPr algn="ctr"/>
                    <a:r>
                      <a:rPr lang="zh-CN" altLang="en-US" sz="1000" dirty="0" smtClean="0">
                        <a:solidFill>
                          <a:schemeClr val="bg1"/>
                        </a:solidFill>
                        <a:ea typeface="思源黑体" panose="020B0500000000000000" pitchFamily="34" charset="-122"/>
                      </a:rPr>
                      <a:t>总经理</a:t>
                    </a:r>
                    <a:endParaRPr lang="zh-CN" altLang="en-US" sz="1000" dirty="0">
                      <a:solidFill>
                        <a:schemeClr val="bg1"/>
                      </a:solidFill>
                      <a:ea typeface="思源黑体" panose="020B0500000000000000" pitchFamily="34" charset="-122"/>
                    </a:endParaRPr>
                  </a:p>
                </p:txBody>
              </p:sp>
              <p:sp>
                <p:nvSpPr>
                  <p:cNvPr id="80" name="矩形 79"/>
                  <p:cNvSpPr/>
                  <p:nvPr/>
                </p:nvSpPr>
                <p:spPr>
                  <a:xfrm>
                    <a:off x="1538080" y="4559556"/>
                    <a:ext cx="835165" cy="276999"/>
                  </a:xfrm>
                  <a:prstGeom prst="rect">
                    <a:avLst/>
                  </a:prstGeom>
                </p:spPr>
                <p:txBody>
                  <a:bodyPr wrap="none" lIns="0" tIns="0" rIns="0" bIns="0">
                    <a:spAutoFit/>
                  </a:bodyPr>
                  <a:lstStyle/>
                  <a:p>
                    <a:pPr algn="ctr"/>
                    <a:r>
                      <a:rPr lang="zh-CN" altLang="en-US" dirty="0" smtClean="0">
                        <a:solidFill>
                          <a:schemeClr val="bg1"/>
                        </a:solidFill>
                        <a:ea typeface="思源黑体" panose="020B0500000000000000" pitchFamily="34" charset="-122"/>
                      </a:rPr>
                      <a:t>黄某某 </a:t>
                    </a:r>
                    <a:r>
                      <a:rPr lang="en-US" altLang="zh-CN" dirty="0" smtClean="0">
                        <a:solidFill>
                          <a:schemeClr val="bg1"/>
                        </a:solidFill>
                        <a:ea typeface="思源黑体" panose="020B0500000000000000" pitchFamily="34" charset="-122"/>
                      </a:rPr>
                      <a:t>/</a:t>
                    </a:r>
                    <a:endParaRPr lang="zh-CN" altLang="en-US" sz="1200" dirty="0">
                      <a:solidFill>
                        <a:schemeClr val="bg1"/>
                      </a:solidFill>
                      <a:ea typeface="思源黑体" panose="020B0500000000000000" pitchFamily="34" charset="-122"/>
                    </a:endParaRPr>
                  </a:p>
                </p:txBody>
              </p:sp>
            </p:grpSp>
            <p:sp>
              <p:nvSpPr>
                <p:cNvPr id="78" name="MH_Text_1"/>
                <p:cNvSpPr txBox="1">
                  <a:spLocks noChangeArrowheads="1"/>
                </p:cNvSpPr>
                <p:nvPr>
                  <p:custDataLst>
                    <p:tags r:id="rId1"/>
                  </p:custDataLst>
                </p:nvPr>
              </p:nvSpPr>
              <p:spPr bwMode="auto">
                <a:xfrm>
                  <a:off x="973426" y="4789354"/>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000" dirty="0">
                      <a:solidFill>
                        <a:schemeClr val="bg1"/>
                      </a:solidFill>
                      <a:latin typeface="+mn-lt"/>
                      <a:ea typeface="思源黑体" panose="020B0500000000000000" pitchFamily="34" charset="-122"/>
                      <a:cs typeface="+mn-ea"/>
                      <a:sym typeface="+mn-lt"/>
                    </a:rPr>
                    <a:t>您的内容打在</a:t>
                  </a:r>
                  <a:r>
                    <a:rPr lang="zh-CN" altLang="en-US" sz="1000" dirty="0" smtClean="0">
                      <a:solidFill>
                        <a:schemeClr val="bg1"/>
                      </a:solidFill>
                      <a:latin typeface="+mn-lt"/>
                      <a:ea typeface="思源黑体" panose="020B0500000000000000" pitchFamily="34" charset="-122"/>
                      <a:cs typeface="+mn-ea"/>
                      <a:sym typeface="+mn-lt"/>
                    </a:rPr>
                    <a:t>这里或者</a:t>
                  </a:r>
                  <a:r>
                    <a:rPr lang="zh-CN" altLang="en-US" sz="1000" dirty="0">
                      <a:solidFill>
                        <a:schemeClr val="bg1"/>
                      </a:solidFill>
                      <a:latin typeface="+mn-lt"/>
                      <a:ea typeface="思源黑体" panose="020B0500000000000000" pitchFamily="34" charset="-122"/>
                      <a:cs typeface="+mn-ea"/>
                      <a:sym typeface="+mn-lt"/>
                    </a:rPr>
                    <a:t>通过复制您的文本</a:t>
                  </a:r>
                  <a:r>
                    <a:rPr lang="zh-CN" altLang="en-US" sz="1000" dirty="0" smtClean="0">
                      <a:solidFill>
                        <a:schemeClr val="bg1"/>
                      </a:solidFill>
                      <a:latin typeface="+mn-lt"/>
                      <a:ea typeface="思源黑体" panose="020B0500000000000000" pitchFamily="34" charset="-122"/>
                      <a:cs typeface="+mn-ea"/>
                      <a:sym typeface="+mn-lt"/>
                    </a:rPr>
                    <a:t>后在此</a:t>
                  </a:r>
                  <a:r>
                    <a:rPr lang="zh-CN" altLang="en-US" sz="1000" dirty="0">
                      <a:solidFill>
                        <a:schemeClr val="bg1"/>
                      </a:solidFill>
                      <a:latin typeface="+mn-lt"/>
                      <a:ea typeface="思源黑体" panose="020B0500000000000000" pitchFamily="34" charset="-122"/>
                      <a:cs typeface="+mn-ea"/>
                      <a:sym typeface="+mn-lt"/>
                    </a:rPr>
                    <a:t>框中选择</a:t>
                  </a:r>
                  <a:r>
                    <a:rPr lang="zh-CN" altLang="en-US" sz="1000" dirty="0" smtClean="0">
                      <a:solidFill>
                        <a:schemeClr val="bg1"/>
                      </a:solidFill>
                      <a:latin typeface="+mn-lt"/>
                      <a:ea typeface="思源黑体" panose="020B0500000000000000" pitchFamily="34" charset="-122"/>
                      <a:cs typeface="+mn-ea"/>
                      <a:sym typeface="+mn-lt"/>
                    </a:rPr>
                    <a:t>粘贴并</a:t>
                  </a:r>
                  <a:r>
                    <a:rPr lang="zh-CN" altLang="en-US" sz="1000" dirty="0">
                      <a:solidFill>
                        <a:schemeClr val="bg1"/>
                      </a:solidFill>
                      <a:latin typeface="+mn-lt"/>
                      <a:ea typeface="思源黑体" panose="020B0500000000000000" pitchFamily="34" charset="-122"/>
                      <a:cs typeface="+mn-ea"/>
                      <a:sym typeface="+mn-lt"/>
                    </a:rPr>
                    <a:t>选择</a:t>
                  </a:r>
                  <a:r>
                    <a:rPr lang="zh-CN" altLang="en-US" sz="1000" dirty="0" smtClean="0">
                      <a:solidFill>
                        <a:schemeClr val="bg1"/>
                      </a:solidFill>
                      <a:latin typeface="+mn-lt"/>
                      <a:ea typeface="思源黑体" panose="020B0500000000000000" pitchFamily="34" charset="-122"/>
                      <a:cs typeface="+mn-ea"/>
                      <a:sym typeface="+mn-lt"/>
                    </a:rPr>
                    <a:t>只</a:t>
                  </a:r>
                  <a:endParaRPr lang="zh-CN" altLang="en-US" sz="1000" dirty="0">
                    <a:solidFill>
                      <a:schemeClr val="bg1"/>
                    </a:solidFill>
                    <a:latin typeface="+mn-lt"/>
                    <a:ea typeface="思源黑体" panose="020B0500000000000000" pitchFamily="34" charset="-122"/>
                    <a:cs typeface="+mn-ea"/>
                    <a:sym typeface="+mn-lt"/>
                  </a:endParaRPr>
                </a:p>
              </p:txBody>
            </p:sp>
          </p:grpSp>
        </p:grpSp>
      </p:grpSp>
      <p:sp>
        <p:nvSpPr>
          <p:cNvPr id="81" name="文本框 80">
            <a:extLst>
              <a:ext uri="{FF2B5EF4-FFF2-40B4-BE49-F238E27FC236}">
                <a16:creationId xmlns:a16="http://schemas.microsoft.com/office/drawing/2014/main" xmlns="" id="{503E0C68-DA60-417A-94AF-3E2A39D1D51A}"/>
              </a:ext>
            </a:extLst>
          </p:cNvPr>
          <p:cNvSpPr txBox="1"/>
          <p:nvPr/>
        </p:nvSpPr>
        <p:spPr>
          <a:xfrm>
            <a:off x="9703683" y="3269849"/>
            <a:ext cx="1938588" cy="1708160"/>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准。</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5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5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82" name="TextBox 7">
            <a:extLst>
              <a:ext uri="{FF2B5EF4-FFF2-40B4-BE49-F238E27FC236}">
                <a16:creationId xmlns:a16="http://schemas.microsoft.com/office/drawing/2014/main" xmlns="" id="{8DE6CD62-A5CF-42EF-B6BB-0447C20B7252}"/>
              </a:ext>
            </a:extLst>
          </p:cNvPr>
          <p:cNvSpPr txBox="1"/>
          <p:nvPr/>
        </p:nvSpPr>
        <p:spPr>
          <a:xfrm>
            <a:off x="9720010" y="2370479"/>
            <a:ext cx="1560522" cy="535531"/>
          </a:xfrm>
          <a:prstGeom prst="rect">
            <a:avLst/>
          </a:prstGeom>
          <a:noFill/>
        </p:spPr>
        <p:txBody>
          <a:bodyPr wrap="square" rtlCol="0">
            <a:spAutoFit/>
          </a:bodyPr>
          <a:lstStyle/>
          <a:p>
            <a:pPr>
              <a:lnSpc>
                <a:spcPct val="120000"/>
              </a:lnSpc>
            </a:pPr>
            <a:r>
              <a:rPr lang="zh-CN" altLang="en-US" sz="2400" b="1"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团队成员</a:t>
            </a:r>
            <a:endParaRPr lang="en-US" altLang="zh-CN" sz="24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cxnSp>
        <p:nvCxnSpPr>
          <p:cNvPr id="13" name="直接连接符 12"/>
          <p:cNvCxnSpPr/>
          <p:nvPr/>
        </p:nvCxnSpPr>
        <p:spPr>
          <a:xfrm>
            <a:off x="9829799" y="3003982"/>
            <a:ext cx="375557" cy="0"/>
          </a:xfrm>
          <a:prstGeom prst="line">
            <a:avLst/>
          </a:prstGeom>
          <a:ln w="28575">
            <a:solidFill>
              <a:srgbClr val="BE82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87339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fill="hold"/>
                                        <p:tgtEl>
                                          <p:spTgt spid="81"/>
                                        </p:tgtEl>
                                        <p:attrNameLst>
                                          <p:attrName>ppt_x</p:attrName>
                                        </p:attrNameLst>
                                      </p:cBhvr>
                                      <p:tavLst>
                                        <p:tav tm="0">
                                          <p:val>
                                            <p:strVal val="#ppt_x"/>
                                          </p:val>
                                        </p:tav>
                                        <p:tav tm="100000">
                                          <p:val>
                                            <p:strVal val="#ppt_x"/>
                                          </p:val>
                                        </p:tav>
                                      </p:tavLst>
                                    </p:anim>
                                    <p:anim calcmode="lin" valueType="num">
                                      <p:cBhvr additive="base">
                                        <p:cTn id="12" dur="5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500" fill="hold"/>
                                        <p:tgtEl>
                                          <p:spTgt spid="82"/>
                                        </p:tgtEl>
                                        <p:attrNameLst>
                                          <p:attrName>ppt_x</p:attrName>
                                        </p:attrNameLst>
                                      </p:cBhvr>
                                      <p:tavLst>
                                        <p:tav tm="0">
                                          <p:val>
                                            <p:strVal val="#ppt_x"/>
                                          </p:val>
                                        </p:tav>
                                        <p:tav tm="100000">
                                          <p:val>
                                            <p:strVal val="#ppt_x"/>
                                          </p:val>
                                        </p:tav>
                                      </p:tavLst>
                                    </p:anim>
                                    <p:anim calcmode="lin" valueType="num">
                                      <p:cBhvr additive="base">
                                        <p:cTn id="16" dur="500" fill="hold"/>
                                        <p:tgtEl>
                                          <p:spTgt spid="8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additive="base">
                                        <p:cTn id="19" dur="500" fill="hold"/>
                                        <p:tgtEl>
                                          <p:spTgt spid="83"/>
                                        </p:tgtEl>
                                        <p:attrNameLst>
                                          <p:attrName>ppt_x</p:attrName>
                                        </p:attrNameLst>
                                      </p:cBhvr>
                                      <p:tavLst>
                                        <p:tav tm="0">
                                          <p:val>
                                            <p:strVal val="#ppt_x"/>
                                          </p:val>
                                        </p:tav>
                                        <p:tav tm="100000">
                                          <p:val>
                                            <p:strVal val="#ppt_x"/>
                                          </p:val>
                                        </p:tav>
                                      </p:tavLst>
                                    </p:anim>
                                    <p:anim calcmode="lin" valueType="num">
                                      <p:cBhvr additive="base">
                                        <p:cTn id="20" dur="500" fill="hold"/>
                                        <p:tgtEl>
                                          <p:spTgt spid="83"/>
                                        </p:tgtEl>
                                        <p:attrNameLst>
                                          <p:attrName>ppt_y</p:attrName>
                                        </p:attrNameLst>
                                      </p:cBhvr>
                                      <p:tavLst>
                                        <p:tav tm="0">
                                          <p:val>
                                            <p:strVal val="1+#ppt_h/2"/>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4"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500" fill="hold"/>
                                        <p:tgtEl>
                                          <p:spTgt spid="61"/>
                                        </p:tgtEl>
                                        <p:attrNameLst>
                                          <p:attrName>ppt_x</p:attrName>
                                        </p:attrNameLst>
                                      </p:cBhvr>
                                      <p:tavLst>
                                        <p:tav tm="0">
                                          <p:val>
                                            <p:strVal val="#ppt_x"/>
                                          </p:val>
                                        </p:tav>
                                        <p:tav tm="100000">
                                          <p:val>
                                            <p:strVal val="#ppt_x"/>
                                          </p:val>
                                        </p:tav>
                                      </p:tavLst>
                                    </p:anim>
                                    <p:anim calcmode="lin" valueType="num">
                                      <p:cBhvr additive="base">
                                        <p:cTn id="33" dur="500" fill="hold"/>
                                        <p:tgtEl>
                                          <p:spTgt spid="61"/>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fill="hold" nodeType="after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additive="base">
                                        <p:cTn id="37" dur="500" fill="hold"/>
                                        <p:tgtEl>
                                          <p:spTgt spid="71"/>
                                        </p:tgtEl>
                                        <p:attrNameLst>
                                          <p:attrName>ppt_x</p:attrName>
                                        </p:attrNameLst>
                                      </p:cBhvr>
                                      <p:tavLst>
                                        <p:tav tm="0">
                                          <p:val>
                                            <p:strVal val="#ppt_x"/>
                                          </p:val>
                                        </p:tav>
                                        <p:tav tm="100000">
                                          <p:val>
                                            <p:strVal val="#ppt_x"/>
                                          </p:val>
                                        </p:tav>
                                      </p:tavLst>
                                    </p:anim>
                                    <p:anim calcmode="lin" valueType="num">
                                      <p:cBhvr additive="base">
                                        <p:cTn id="38"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3" grpId="0" animBg="1"/>
      <p:bldP spid="81" grpId="0"/>
      <p:bldP spid="8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a:off x="8731" y="4736089"/>
            <a:ext cx="5190760" cy="2121913"/>
          </a:xfrm>
          <a:prstGeom prst="triangle">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39" name="组合 38"/>
          <p:cNvGrpSpPr/>
          <p:nvPr/>
        </p:nvGrpSpPr>
        <p:grpSpPr>
          <a:xfrm>
            <a:off x="5740264" y="2125018"/>
            <a:ext cx="2742944" cy="1236113"/>
            <a:chOff x="4837807" y="-17668"/>
            <a:chExt cx="2442712" cy="1100811"/>
          </a:xfrm>
        </p:grpSpPr>
        <p:sp>
          <p:nvSpPr>
            <p:cNvPr id="40" name="Subtitle 2">
              <a:extLst>
                <a:ext uri="{FF2B5EF4-FFF2-40B4-BE49-F238E27FC236}">
                  <a16:creationId xmlns:a16="http://schemas.microsoft.com/office/drawing/2014/main" xmlns="" id="{360062CF-4239-4286-B703-132EC1F0E32B}"/>
                </a:ext>
              </a:extLst>
            </p:cNvPr>
            <p:cNvSpPr txBox="1">
              <a:spLocks/>
            </p:cNvSpPr>
            <p:nvPr/>
          </p:nvSpPr>
          <p:spPr>
            <a:xfrm>
              <a:off x="4837807" y="-17668"/>
              <a:ext cx="2442712" cy="41400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zh-CN" altLang="en-US" sz="3200" b="1" spc="300"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企业</a:t>
              </a:r>
              <a:endParaRPr lang="en-US" altLang="zh-CN" sz="3200" b="1" spc="300"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endParaRPr>
            </a:p>
            <a:p>
              <a:pPr>
                <a:lnSpc>
                  <a:spcPct val="100000"/>
                </a:lnSpc>
                <a:spcBef>
                  <a:spcPts val="0"/>
                </a:spcBef>
                <a:defRPr/>
              </a:pPr>
              <a:r>
                <a:rPr lang="zh-CN" altLang="en-US" sz="3200" b="1" spc="300" dirty="0">
                  <a:solidFill>
                    <a:schemeClr val="tx1">
                      <a:lumMod val="85000"/>
                      <a:lumOff val="15000"/>
                    </a:schemeClr>
                  </a:solidFill>
                  <a:latin typeface="思源黑体" panose="020B0500000000000000" pitchFamily="34" charset="-122"/>
                  <a:ea typeface="思源黑体" panose="020B0500000000000000" pitchFamily="34" charset="-122"/>
                  <a:cs typeface="Lato" panose="020F0502020204030203" pitchFamily="34" charset="0"/>
                </a:rPr>
                <a:t>理念</a:t>
              </a:r>
            </a:p>
          </p:txBody>
        </p:sp>
        <p:sp>
          <p:nvSpPr>
            <p:cNvPr id="41" name="圆角矩形 40"/>
            <p:cNvSpPr/>
            <p:nvPr/>
          </p:nvSpPr>
          <p:spPr>
            <a:xfrm>
              <a:off x="5591516" y="1037424"/>
              <a:ext cx="856463" cy="45719"/>
            </a:xfrm>
            <a:prstGeom prst="roundRect">
              <a:avLst>
                <a:gd name="adj" fmla="val 50000"/>
              </a:avLst>
            </a:prstGeom>
            <a:solidFill>
              <a:srgbClr val="BE82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dirty="0">
                <a:ea typeface="思源黑体" panose="020B0500000000000000" pitchFamily="34" charset="-122"/>
              </a:endParaRPr>
            </a:p>
          </p:txBody>
        </p:sp>
      </p:grpSp>
      <p:grpSp>
        <p:nvGrpSpPr>
          <p:cNvPr id="44" name="组合 43"/>
          <p:cNvGrpSpPr/>
          <p:nvPr/>
        </p:nvGrpSpPr>
        <p:grpSpPr>
          <a:xfrm>
            <a:off x="1710268" y="4002528"/>
            <a:ext cx="2868685" cy="1730728"/>
            <a:chOff x="3214098" y="4073657"/>
            <a:chExt cx="2554690" cy="1541289"/>
          </a:xfrm>
        </p:grpSpPr>
        <p:sp>
          <p:nvSpPr>
            <p:cNvPr id="47" name="圆角矩形 46"/>
            <p:cNvSpPr/>
            <p:nvPr/>
          </p:nvSpPr>
          <p:spPr>
            <a:xfrm>
              <a:off x="3214098" y="4073657"/>
              <a:ext cx="2554690" cy="1541289"/>
            </a:xfrm>
            <a:prstGeom prst="roundRect">
              <a:avLst>
                <a:gd name="adj" fmla="val 10388"/>
              </a:avLst>
            </a:prstGeom>
            <a:solidFill>
              <a:schemeClr val="tx1">
                <a:lumMod val="50000"/>
                <a:lumOff val="50000"/>
              </a:schemeClr>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ea typeface="思源黑体" panose="020B0500000000000000" pitchFamily="34" charset="-122"/>
              </a:endParaRPr>
            </a:p>
          </p:txBody>
        </p:sp>
        <p:sp>
          <p:nvSpPr>
            <p:cNvPr id="53" name="TextBox 21"/>
            <p:cNvSpPr txBox="1"/>
            <p:nvPr/>
          </p:nvSpPr>
          <p:spPr>
            <a:xfrm>
              <a:off x="3383286" y="4726924"/>
              <a:ext cx="2207305" cy="712459"/>
            </a:xfrm>
            <a:prstGeom prst="rect">
              <a:avLst/>
            </a:prstGeom>
            <a:noFill/>
          </p:spPr>
          <p:txBody>
            <a:bodyPr wrap="square" lIns="0" tIns="0" rIns="0" bIns="0" rtlCol="0">
              <a:spAutoFit/>
            </a:bodyPr>
            <a:lstStyle/>
            <a:p>
              <a:pPr>
                <a:lnSpc>
                  <a:spcPct val="130000"/>
                </a:lnSpc>
              </a:pPr>
              <a:r>
                <a:rPr lang="zh-CN" altLang="en-US" sz="1333"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您的内容打在这里，或者通过复制您的文本后，在此框中选择粘贴并选择只保留文字选择粘贴并</a:t>
              </a:r>
              <a:endParaRPr lang="en-US" altLang="zh-CN" sz="1333" dirty="0">
                <a:solidFill>
                  <a:schemeClr val="bg1"/>
                </a:solidFill>
                <a:latin typeface="思源黑体" panose="020B0500000000000000" pitchFamily="34" charset="-122"/>
                <a:ea typeface="思源黑体" panose="020B0500000000000000" pitchFamily="34" charset="-122"/>
              </a:endParaRPr>
            </a:p>
          </p:txBody>
        </p:sp>
        <p:sp>
          <p:nvSpPr>
            <p:cNvPr id="54" name="Subtitle 2">
              <a:extLst>
                <a:ext uri="{FF2B5EF4-FFF2-40B4-BE49-F238E27FC236}">
                  <a16:creationId xmlns:a16="http://schemas.microsoft.com/office/drawing/2014/main" xmlns=""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卓越成效</a:t>
              </a:r>
              <a:endParaRPr lang="id-ID"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endParaRPr>
            </a:p>
          </p:txBody>
        </p:sp>
      </p:grpSp>
      <p:grpSp>
        <p:nvGrpSpPr>
          <p:cNvPr id="63" name="组合 62"/>
          <p:cNvGrpSpPr/>
          <p:nvPr/>
        </p:nvGrpSpPr>
        <p:grpSpPr>
          <a:xfrm>
            <a:off x="5009508" y="4002528"/>
            <a:ext cx="2868685" cy="1730728"/>
            <a:chOff x="3214098" y="4073657"/>
            <a:chExt cx="2554690" cy="1541289"/>
          </a:xfrm>
        </p:grpSpPr>
        <p:sp>
          <p:nvSpPr>
            <p:cNvPr id="64" name="圆角矩形 63"/>
            <p:cNvSpPr/>
            <p:nvPr/>
          </p:nvSpPr>
          <p:spPr>
            <a:xfrm>
              <a:off x="3214098" y="4073657"/>
              <a:ext cx="2554690" cy="1541289"/>
            </a:xfrm>
            <a:prstGeom prst="roundRect">
              <a:avLst>
                <a:gd name="adj" fmla="val 10388"/>
              </a:avLst>
            </a:prstGeom>
            <a:solidFill>
              <a:srgbClr val="595959"/>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ea typeface="思源黑体" panose="020B0500000000000000" pitchFamily="34" charset="-122"/>
              </a:endParaRPr>
            </a:p>
          </p:txBody>
        </p:sp>
        <p:sp>
          <p:nvSpPr>
            <p:cNvPr id="65" name="TextBox 21"/>
            <p:cNvSpPr txBox="1"/>
            <p:nvPr/>
          </p:nvSpPr>
          <p:spPr>
            <a:xfrm>
              <a:off x="3383286" y="4726924"/>
              <a:ext cx="2207305" cy="712459"/>
            </a:xfrm>
            <a:prstGeom prst="rect">
              <a:avLst/>
            </a:prstGeom>
            <a:noFill/>
          </p:spPr>
          <p:txBody>
            <a:bodyPr wrap="square" lIns="0" tIns="0" rIns="0" bIns="0" rtlCol="0">
              <a:spAutoFit/>
            </a:bodyPr>
            <a:lstStyle/>
            <a:p>
              <a:pPr>
                <a:lnSpc>
                  <a:spcPct val="130000"/>
                </a:lnSpc>
              </a:pPr>
              <a:r>
                <a:rPr lang="zh-CN" altLang="en-US" sz="1333"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您的内容打在这里，或者通过复制您的文本后，在此框中选择粘贴并选择只保留文字选择粘贴并</a:t>
              </a:r>
              <a:endParaRPr lang="en-US" altLang="zh-CN" sz="1333" dirty="0">
                <a:solidFill>
                  <a:schemeClr val="bg1"/>
                </a:solidFill>
                <a:latin typeface="思源黑体" panose="020B0500000000000000" pitchFamily="34" charset="-122"/>
                <a:ea typeface="思源黑体" panose="020B0500000000000000" pitchFamily="34" charset="-122"/>
              </a:endParaRPr>
            </a:p>
          </p:txBody>
        </p:sp>
        <p:sp>
          <p:nvSpPr>
            <p:cNvPr id="66" name="Subtitle 2">
              <a:extLst>
                <a:ext uri="{FF2B5EF4-FFF2-40B4-BE49-F238E27FC236}">
                  <a16:creationId xmlns:a16="http://schemas.microsoft.com/office/drawing/2014/main" xmlns=""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创新品质</a:t>
              </a:r>
            </a:p>
          </p:txBody>
        </p:sp>
      </p:grpSp>
      <p:grpSp>
        <p:nvGrpSpPr>
          <p:cNvPr id="67" name="组合 66"/>
          <p:cNvGrpSpPr/>
          <p:nvPr/>
        </p:nvGrpSpPr>
        <p:grpSpPr>
          <a:xfrm>
            <a:off x="8308750" y="4002528"/>
            <a:ext cx="2868685" cy="1730728"/>
            <a:chOff x="3214098" y="4073657"/>
            <a:chExt cx="2554690" cy="1541289"/>
          </a:xfrm>
        </p:grpSpPr>
        <p:sp>
          <p:nvSpPr>
            <p:cNvPr id="68" name="圆角矩形 67"/>
            <p:cNvSpPr/>
            <p:nvPr/>
          </p:nvSpPr>
          <p:spPr>
            <a:xfrm>
              <a:off x="3214098" y="4073657"/>
              <a:ext cx="2554690" cy="1541289"/>
            </a:xfrm>
            <a:prstGeom prst="roundRect">
              <a:avLst>
                <a:gd name="adj" fmla="val 10388"/>
              </a:avLst>
            </a:prstGeom>
            <a:solidFill>
              <a:srgbClr val="22252A"/>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ea typeface="思源黑体" panose="020B0500000000000000" pitchFamily="34" charset="-122"/>
              </a:endParaRPr>
            </a:p>
          </p:txBody>
        </p:sp>
        <p:sp>
          <p:nvSpPr>
            <p:cNvPr id="69" name="TextBox 21"/>
            <p:cNvSpPr txBox="1"/>
            <p:nvPr/>
          </p:nvSpPr>
          <p:spPr>
            <a:xfrm>
              <a:off x="3383286" y="4726924"/>
              <a:ext cx="2207305" cy="712459"/>
            </a:xfrm>
            <a:prstGeom prst="rect">
              <a:avLst/>
            </a:prstGeom>
            <a:noFill/>
          </p:spPr>
          <p:txBody>
            <a:bodyPr wrap="square" lIns="0" tIns="0" rIns="0" bIns="0" rtlCol="0">
              <a:spAutoFit/>
            </a:bodyPr>
            <a:lstStyle/>
            <a:p>
              <a:pPr>
                <a:lnSpc>
                  <a:spcPct val="130000"/>
                </a:lnSpc>
              </a:pPr>
              <a:r>
                <a:rPr lang="zh-CN" altLang="en-US" sz="1333" dirty="0">
                  <a:solidFill>
                    <a:schemeClr val="bg1"/>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您的内容打在这里，或者通过复制您的文本后，在此框中选择粘贴并选择只保留文字选择粘贴并</a:t>
              </a:r>
              <a:endParaRPr lang="en-US" altLang="zh-CN" sz="1333" dirty="0">
                <a:solidFill>
                  <a:schemeClr val="bg1"/>
                </a:solidFill>
                <a:latin typeface="思源黑体" panose="020B0500000000000000" pitchFamily="34" charset="-122"/>
                <a:ea typeface="思源黑体" panose="020B0500000000000000" pitchFamily="34" charset="-122"/>
              </a:endParaRPr>
            </a:p>
          </p:txBody>
        </p:sp>
        <p:sp>
          <p:nvSpPr>
            <p:cNvPr id="70" name="Subtitle 2">
              <a:extLst>
                <a:ext uri="{FF2B5EF4-FFF2-40B4-BE49-F238E27FC236}">
                  <a16:creationId xmlns:a16="http://schemas.microsoft.com/office/drawing/2014/main" xmlns="" id="{360062CF-4239-4286-B703-132EC1F0E32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67" b="1" dirty="0">
                  <a:solidFill>
                    <a:schemeClr val="bg1"/>
                  </a:solidFill>
                  <a:latin typeface="思源黑体" panose="020B0500000000000000" pitchFamily="34" charset="-122"/>
                  <a:ea typeface="思源黑体" panose="020B0500000000000000" pitchFamily="34" charset="-122"/>
                  <a:cs typeface="Lato" panose="020F0502020204030203" pitchFamily="34" charset="0"/>
                </a:rPr>
                <a:t>合作共赢</a:t>
              </a:r>
            </a:p>
          </p:txBody>
        </p:sp>
      </p:grpSp>
      <p:sp>
        <p:nvSpPr>
          <p:cNvPr id="71" name="TextBox 21"/>
          <p:cNvSpPr txBox="1"/>
          <p:nvPr/>
        </p:nvSpPr>
        <p:spPr>
          <a:xfrm>
            <a:off x="1710269" y="2132979"/>
            <a:ext cx="4555585" cy="1292470"/>
          </a:xfrm>
          <a:prstGeom prst="rect">
            <a:avLst/>
          </a:prstGeom>
          <a:noFill/>
        </p:spPr>
        <p:txBody>
          <a:bodyPr wrap="square" lIns="0" tIns="0" rIns="0" bIns="0" rtlCol="0">
            <a:spAutoFit/>
          </a:bodyPr>
          <a:lstStyle/>
          <a:p>
            <a:pPr algn="just">
              <a:lnSpc>
                <a:spcPct val="150000"/>
              </a:lnSpc>
            </a:pPr>
            <a:r>
              <a:rPr lang="zh-CN" altLang="en-US" sz="1600" b="1" dirty="0">
                <a:solidFill>
                  <a:srgbClr val="BE824E"/>
                </a:solidFill>
                <a:latin typeface="思源黑体" panose="020B0500000000000000" pitchFamily="34" charset="-122"/>
                <a:ea typeface="思源黑体" panose="020B0500000000000000" pitchFamily="34" charset="-122"/>
              </a:rPr>
              <a:t>初心不忘共成长 凝心聚力谱新篇</a:t>
            </a:r>
            <a:endParaRPr lang="en-US" altLang="zh-CN" sz="1600" b="1" dirty="0">
              <a:solidFill>
                <a:srgbClr val="BE824E"/>
              </a:solidFill>
              <a:latin typeface="思源黑体" panose="020B0500000000000000" pitchFamily="34" charset="-122"/>
              <a:ea typeface="思源黑体" panose="020B0500000000000000" pitchFamily="34" charset="-122"/>
            </a:endParaRPr>
          </a:p>
          <a:p>
            <a:pPr algn="just">
              <a:lnSpc>
                <a:spcPct val="150000"/>
              </a:lnSpc>
            </a:pPr>
            <a:r>
              <a:rPr lang="zh-CN" altLang="en-US" sz="1333" dirty="0">
                <a:solidFill>
                  <a:schemeClr val="tx1">
                    <a:lumMod val="50000"/>
                    <a:lumOff val="50000"/>
                  </a:schemeClr>
                </a:solidFill>
                <a:latin typeface="思源黑体" panose="020B0500000000000000" pitchFamily="34" charset="-122"/>
                <a:ea typeface="思源黑体" panose="020B0500000000000000" pitchFamily="34" charset="-122"/>
              </a:rPr>
              <a:t>您的内容打在这或者通过复制您的文本后在此框中选择粘贴您的内容打在这里，或者通过复制您的文本后在此框中选择粘贴并选择只保中粘贴中选择粘选择粘贴并贴留。</a:t>
            </a:r>
            <a:endParaRPr lang="en-US" altLang="zh-CN" sz="1333"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1" name="圆角矩形 30"/>
          <p:cNvSpPr/>
          <p:nvPr/>
        </p:nvSpPr>
        <p:spPr>
          <a:xfrm>
            <a:off x="8284310" y="1876787"/>
            <a:ext cx="2868685" cy="1730728"/>
          </a:xfrm>
          <a:prstGeom prst="roundRect">
            <a:avLst>
              <a:gd name="adj" fmla="val 10388"/>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ea typeface="思源黑体" panose="020B0500000000000000" pitchFamily="34" charset="-122"/>
            </a:endParaRPr>
          </a:p>
        </p:txBody>
      </p:sp>
      <p:sp>
        <p:nvSpPr>
          <p:cNvPr id="29" name="等腰三角形 28"/>
          <p:cNvSpPr/>
          <p:nvPr/>
        </p:nvSpPr>
        <p:spPr>
          <a:xfrm flipH="1" flipV="1">
            <a:off x="9301784" y="0"/>
            <a:ext cx="2890216" cy="1316765"/>
          </a:xfrm>
          <a:prstGeom prst="triangle">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grpSp>
        <p:nvGrpSpPr>
          <p:cNvPr id="30" name="组合 29"/>
          <p:cNvGrpSpPr/>
          <p:nvPr/>
        </p:nvGrpSpPr>
        <p:grpSpPr>
          <a:xfrm>
            <a:off x="727987" y="509031"/>
            <a:ext cx="3189637" cy="640990"/>
            <a:chOff x="947634" y="309304"/>
            <a:chExt cx="2392228" cy="480743"/>
          </a:xfrm>
        </p:grpSpPr>
        <p:sp>
          <p:nvSpPr>
            <p:cNvPr id="32"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33" name="文本框 32"/>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经营理念</a:t>
              </a:r>
            </a:p>
          </p:txBody>
        </p:sp>
      </p:grpSp>
    </p:spTree>
    <p:extLst>
      <p:ext uri="{BB962C8B-B14F-4D97-AF65-F5344CB8AC3E}">
        <p14:creationId xmlns:p14="http://schemas.microsoft.com/office/powerpoint/2010/main" val="127158816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1+#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500" fill="hold"/>
                                        <p:tgtEl>
                                          <p:spTgt spid="71"/>
                                        </p:tgtEl>
                                        <p:attrNameLst>
                                          <p:attrName>ppt_x</p:attrName>
                                        </p:attrNameLst>
                                      </p:cBhvr>
                                      <p:tavLst>
                                        <p:tav tm="0">
                                          <p:val>
                                            <p:strVal val="1+#ppt_w/2"/>
                                          </p:val>
                                        </p:tav>
                                        <p:tav tm="100000">
                                          <p:val>
                                            <p:strVal val="#ppt_x"/>
                                          </p:val>
                                        </p:tav>
                                      </p:tavLst>
                                    </p:anim>
                                    <p:anim calcmode="lin" valueType="num">
                                      <p:cBhvr additive="base">
                                        <p:cTn id="12" dur="500" fill="hold"/>
                                        <p:tgtEl>
                                          <p:spTgt spid="71"/>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500"/>
                            </p:stCondLst>
                            <p:childTnLst>
                              <p:par>
                                <p:cTn id="19" presetID="2" presetClass="entr" presetSubtype="4"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ppt_x"/>
                                          </p:val>
                                        </p:tav>
                                        <p:tav tm="100000">
                                          <p:val>
                                            <p:strVal val="#ppt_x"/>
                                          </p:val>
                                        </p:tav>
                                      </p:tavLst>
                                    </p:anim>
                                    <p:anim calcmode="lin" valueType="num">
                                      <p:cBhvr additive="base">
                                        <p:cTn id="22" dur="500" fill="hold"/>
                                        <p:tgtEl>
                                          <p:spTgt spid="44"/>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 presetClass="entr" presetSubtype="4" fill="hold" nodeType="after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500" fill="hold"/>
                                        <p:tgtEl>
                                          <p:spTgt spid="63"/>
                                        </p:tgtEl>
                                        <p:attrNameLst>
                                          <p:attrName>ppt_x</p:attrName>
                                        </p:attrNameLst>
                                      </p:cBhvr>
                                      <p:tavLst>
                                        <p:tav tm="0">
                                          <p:val>
                                            <p:strVal val="#ppt_x"/>
                                          </p:val>
                                        </p:tav>
                                        <p:tav tm="100000">
                                          <p:val>
                                            <p:strVal val="#ppt_x"/>
                                          </p:val>
                                        </p:tav>
                                      </p:tavLst>
                                    </p:anim>
                                    <p:anim calcmode="lin" valueType="num">
                                      <p:cBhvr additive="base">
                                        <p:cTn id="27" dur="500" fill="hold"/>
                                        <p:tgtEl>
                                          <p:spTgt spid="63"/>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MH_Text_1"/>
          <p:cNvSpPr txBox="1">
            <a:spLocks noChangeArrowheads="1"/>
          </p:cNvSpPr>
          <p:nvPr>
            <p:custDataLst>
              <p:tags r:id="rId2"/>
            </p:custDataLst>
          </p:nvPr>
        </p:nvSpPr>
        <p:spPr bwMode="auto">
          <a:xfrm>
            <a:off x="1339615" y="5477802"/>
            <a:ext cx="9493015" cy="9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defRPr/>
            </a:pPr>
            <a:r>
              <a:rPr lang="zh-CN" altLang="en-US" sz="1333" dirty="0">
                <a:solidFill>
                  <a:schemeClr val="bg1">
                    <a:lumMod val="50000"/>
                  </a:schemeClr>
                </a:solidFill>
                <a:latin typeface="+mn-lt"/>
                <a:ea typeface="思源黑体" panose="020B0500000000000000" pitchFamily="34" charset="-122"/>
              </a:rPr>
              <a:t>我们来自五湖四海、但共同的目标孕育着同一个理想，出发点不同但目的地一样，年轻的心在这一刻相聚、团结一致、不理不弃，斩破风浪，勇敢起航。</a:t>
            </a:r>
          </a:p>
        </p:txBody>
      </p:sp>
      <p:grpSp>
        <p:nvGrpSpPr>
          <p:cNvPr id="2" name="组合 1"/>
          <p:cNvGrpSpPr/>
          <p:nvPr/>
        </p:nvGrpSpPr>
        <p:grpSpPr>
          <a:xfrm>
            <a:off x="8093129" y="1980965"/>
            <a:ext cx="2847472" cy="2859176"/>
            <a:chOff x="5748764" y="1347614"/>
            <a:chExt cx="2414597" cy="2424522"/>
          </a:xfrm>
        </p:grpSpPr>
        <p:sp>
          <p:nvSpPr>
            <p:cNvPr id="29" name="MH_SubTitle_1"/>
            <p:cNvSpPr/>
            <p:nvPr>
              <p:custDataLst>
                <p:tags r:id="rId3"/>
              </p:custDataLst>
            </p:nvPr>
          </p:nvSpPr>
          <p:spPr>
            <a:xfrm>
              <a:off x="5748764" y="1347614"/>
              <a:ext cx="1152000" cy="1152000"/>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2000" rIns="192000" anchor="ctr"/>
            <a:lstStyle/>
            <a:p>
              <a:pPr algn="ctr">
                <a:lnSpc>
                  <a:spcPct val="150000"/>
                </a:lnSpc>
                <a:defRPr/>
              </a:pPr>
              <a:r>
                <a:rPr lang="zh-CN" altLang="en-US" sz="3200" b="1" dirty="0">
                  <a:solidFill>
                    <a:srgbClr val="FFFFFF"/>
                  </a:solidFill>
                  <a:ea typeface="思源黑体" panose="020B0500000000000000" pitchFamily="34" charset="-122"/>
                </a:rPr>
                <a:t>专业</a:t>
              </a:r>
            </a:p>
          </p:txBody>
        </p:sp>
        <p:sp>
          <p:nvSpPr>
            <p:cNvPr id="7" name="MH_SubTitle_1"/>
            <p:cNvSpPr/>
            <p:nvPr>
              <p:custDataLst>
                <p:tags r:id="rId4"/>
              </p:custDataLst>
            </p:nvPr>
          </p:nvSpPr>
          <p:spPr>
            <a:xfrm>
              <a:off x="7011361" y="1347614"/>
              <a:ext cx="1152000" cy="1152000"/>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2000" rIns="192000" anchor="ctr"/>
            <a:lstStyle/>
            <a:p>
              <a:pPr algn="ctr">
                <a:lnSpc>
                  <a:spcPct val="150000"/>
                </a:lnSpc>
                <a:defRPr/>
              </a:pPr>
              <a:r>
                <a:rPr lang="zh-CN" altLang="en-US" sz="3200" b="1" dirty="0">
                  <a:solidFill>
                    <a:srgbClr val="FFFFFF"/>
                  </a:solidFill>
                  <a:ea typeface="思源黑体" panose="020B0500000000000000" pitchFamily="34" charset="-122"/>
                </a:rPr>
                <a:t>年轻</a:t>
              </a:r>
            </a:p>
          </p:txBody>
        </p:sp>
        <p:sp>
          <p:nvSpPr>
            <p:cNvPr id="8" name="MH_SubTitle_1"/>
            <p:cNvSpPr/>
            <p:nvPr>
              <p:custDataLst>
                <p:tags r:id="rId5"/>
              </p:custDataLst>
            </p:nvPr>
          </p:nvSpPr>
          <p:spPr>
            <a:xfrm>
              <a:off x="5748764" y="2620136"/>
              <a:ext cx="1152000" cy="1152000"/>
            </a:xfrm>
            <a:prstGeom prst="rect">
              <a:avLst/>
            </a:prstGeom>
            <a:solidFill>
              <a:srgbClr val="22252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2000" rIns="192000" anchor="ctr"/>
            <a:lstStyle/>
            <a:p>
              <a:pPr algn="ctr">
                <a:lnSpc>
                  <a:spcPct val="150000"/>
                </a:lnSpc>
              </a:pPr>
              <a:r>
                <a:rPr lang="zh-CN" altLang="en-US" sz="3200" b="1" dirty="0">
                  <a:solidFill>
                    <a:srgbClr val="FFFFFF"/>
                  </a:solidFill>
                  <a:ea typeface="思源黑体" panose="020B0500000000000000" pitchFamily="34" charset="-122"/>
                </a:rPr>
                <a:t>创新</a:t>
              </a:r>
            </a:p>
          </p:txBody>
        </p:sp>
        <p:sp>
          <p:nvSpPr>
            <p:cNvPr id="9" name="MH_SubTitle_1"/>
            <p:cNvSpPr/>
            <p:nvPr>
              <p:custDataLst>
                <p:tags r:id="rId6"/>
              </p:custDataLst>
            </p:nvPr>
          </p:nvSpPr>
          <p:spPr>
            <a:xfrm>
              <a:off x="7011361" y="2620136"/>
              <a:ext cx="1152000" cy="1152000"/>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2000" rIns="192000" anchor="ctr"/>
            <a:lstStyle/>
            <a:p>
              <a:pPr algn="ctr">
                <a:lnSpc>
                  <a:spcPct val="150000"/>
                </a:lnSpc>
              </a:pPr>
              <a:r>
                <a:rPr lang="zh-CN" altLang="en-US" sz="3200" b="1" dirty="0">
                  <a:solidFill>
                    <a:srgbClr val="FFFFFF"/>
                  </a:solidFill>
                  <a:ea typeface="思源黑体" panose="020B0500000000000000" pitchFamily="34" charset="-122"/>
                </a:rPr>
                <a:t>团结</a:t>
              </a:r>
            </a:p>
          </p:txBody>
        </p:sp>
      </p:grpSp>
      <p:sp>
        <p:nvSpPr>
          <p:cNvPr id="13" name="AutoShape 6"/>
          <p:cNvSpPr>
            <a:spLocks/>
          </p:cNvSpPr>
          <p:nvPr/>
        </p:nvSpPr>
        <p:spPr bwMode="auto">
          <a:xfrm>
            <a:off x="1277408" y="4942450"/>
            <a:ext cx="9663193" cy="99092"/>
          </a:xfrm>
          <a:custGeom>
            <a:avLst/>
            <a:gdLst>
              <a:gd name="T0" fmla="*/ 0 w 21600"/>
              <a:gd name="T1" fmla="*/ 0 h 21600"/>
              <a:gd name="T2" fmla="*/ 2147483647 w 21600"/>
              <a:gd name="T3" fmla="*/ 0 h 21600"/>
              <a:gd name="T4" fmla="*/ 2147483647 w 21600"/>
              <a:gd name="T5" fmla="*/ 892387743 h 21600"/>
              <a:gd name="T6" fmla="*/ 0 w 21600"/>
              <a:gd name="T7" fmla="*/ 892387743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21600"/>
                </a:lnTo>
                <a:lnTo>
                  <a:pt x="0" y="0"/>
                </a:lnTo>
                <a:close/>
              </a:path>
            </a:pathLst>
          </a:custGeom>
          <a:solidFill>
            <a:srgbClr val="BE824E"/>
          </a:solidFill>
          <a:ln w="25400" cap="flat" cmpd="sng">
            <a:solidFill>
              <a:srgbClr val="000000">
                <a:alpha val="0"/>
              </a:srgbClr>
            </a:solidFill>
            <a:round/>
            <a:headEnd/>
            <a:tailEnd/>
          </a:ln>
        </p:spPr>
        <p:txBody>
          <a:bodyPr lIns="0" tIns="0" rIns="0" bIns="0"/>
          <a:lstStyle/>
          <a:p>
            <a:endParaRPr lang="zh-CN" altLang="en-US" sz="2400" dirty="0">
              <a:solidFill>
                <a:prstClr val="black"/>
              </a:solidFill>
              <a:ea typeface="思源黑体" panose="020B0500000000000000" pitchFamily="34" charset="-122"/>
              <a:cs typeface="+mn-ea"/>
              <a:sym typeface="+mn-lt"/>
            </a:endParaRPr>
          </a:p>
        </p:txBody>
      </p:sp>
      <p:pic>
        <p:nvPicPr>
          <p:cNvPr id="14" name="图片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16970" y="1955017"/>
            <a:ext cx="6623172" cy="2870951"/>
          </a:xfrm>
          <a:prstGeom prst="rect">
            <a:avLst/>
          </a:prstGeom>
          <a:ln>
            <a:solidFill>
              <a:schemeClr val="bg1">
                <a:lumMod val="85000"/>
              </a:schemeClr>
            </a:solidFill>
          </a:ln>
          <a:effectLst>
            <a:outerShdw blurRad="190500" dist="63500" dir="2700000" algn="tl" rotWithShape="0">
              <a:prstClr val="black">
                <a:alpha val="30000"/>
              </a:prstClr>
            </a:outerShdw>
          </a:effectLst>
        </p:spPr>
      </p:pic>
      <p:grpSp>
        <p:nvGrpSpPr>
          <p:cNvPr id="16" name="组合 15"/>
          <p:cNvGrpSpPr/>
          <p:nvPr/>
        </p:nvGrpSpPr>
        <p:grpSpPr>
          <a:xfrm>
            <a:off x="727987" y="509031"/>
            <a:ext cx="3189637" cy="640990"/>
            <a:chOff x="947634" y="309304"/>
            <a:chExt cx="2392228" cy="480743"/>
          </a:xfrm>
        </p:grpSpPr>
        <p:sp>
          <p:nvSpPr>
            <p:cNvPr id="17" name="TextBox 11"/>
            <p:cNvSpPr txBox="1">
              <a:spLocks noChangeArrowheads="1"/>
            </p:cNvSpPr>
            <p:nvPr/>
          </p:nvSpPr>
          <p:spPr bwMode="auto">
            <a:xfrm flipH="1">
              <a:off x="963598" y="566956"/>
              <a:ext cx="2376264" cy="223091"/>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defRPr/>
              </a:pPr>
              <a:r>
                <a:rPr lang="en-US" altLang="zh-CN" sz="1333" dirty="0">
                  <a:solidFill>
                    <a:schemeClr val="tx1">
                      <a:lumMod val="50000"/>
                      <a:lumOff val="50000"/>
                    </a:schemeClr>
                  </a:solidFill>
                  <a:latin typeface="方正黑体简体" panose="02010601030101010101" pitchFamily="2" charset="-122"/>
                  <a:ea typeface="方正黑体简体" panose="02010601030101010101" pitchFamily="2" charset="-122"/>
                  <a:cs typeface="Aparajita" panose="020B0604020202020204" pitchFamily="34" charset="0"/>
                  <a:sym typeface="+mn-lt"/>
                </a:rPr>
                <a:t>Company Introduction</a:t>
              </a:r>
            </a:p>
          </p:txBody>
        </p:sp>
        <p:sp>
          <p:nvSpPr>
            <p:cNvPr id="18" name="文本框 17"/>
            <p:cNvSpPr txBox="1"/>
            <p:nvPr/>
          </p:nvSpPr>
          <p:spPr>
            <a:xfrm>
              <a:off x="947634" y="309304"/>
              <a:ext cx="1066638" cy="346249"/>
            </a:xfrm>
            <a:prstGeom prst="rect">
              <a:avLst/>
            </a:prstGeom>
            <a:noFill/>
          </p:spPr>
          <p:txBody>
            <a:bodyPr wrap="none" rtlCol="0">
              <a:spAutoFit/>
            </a:bodyPr>
            <a:lstStyle/>
            <a:p>
              <a:r>
                <a:rPr lang="zh-CN" altLang="en-US" sz="2400" b="1" dirty="0">
                  <a:solidFill>
                    <a:srgbClr val="22252A"/>
                  </a:solidFill>
                  <a:ea typeface="思源黑体" panose="020B0500000000000000" pitchFamily="34" charset="-122"/>
                </a:rPr>
                <a:t>团队介绍</a:t>
              </a:r>
            </a:p>
          </p:txBody>
        </p:sp>
      </p:grpSp>
    </p:spTree>
    <p:custDataLst>
      <p:tags r:id="rId1"/>
    </p:custDataLst>
    <p:extLst>
      <p:ext uri="{BB962C8B-B14F-4D97-AF65-F5344CB8AC3E}">
        <p14:creationId xmlns:p14="http://schemas.microsoft.com/office/powerpoint/2010/main" val="315681441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53" presetClass="entr" presetSubtype="16"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23" presetClass="entr" presetSubtype="28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strVal val="4/3*#ppt_w"/>
                                          </p:val>
                                        </p:tav>
                                        <p:tav tm="100000">
                                          <p:val>
                                            <p:strVal val="#ppt_w"/>
                                          </p:val>
                                        </p:tav>
                                      </p:tavLst>
                                    </p:anim>
                                    <p:anim calcmode="lin" valueType="num">
                                      <p:cBhvr>
                                        <p:cTn id="20" dur="500" fill="hold"/>
                                        <p:tgtEl>
                                          <p:spTgt spid="14"/>
                                        </p:tgtEl>
                                        <p:attrNameLst>
                                          <p:attrName>ppt_h</p:attrName>
                                        </p:attrNameLst>
                                      </p:cBhvr>
                                      <p:tavLst>
                                        <p:tav tm="0">
                                          <p:val>
                                            <p:strVal val="4/3*#ppt_h"/>
                                          </p:val>
                                        </p:tav>
                                        <p:tav tm="100000">
                                          <p:val>
                                            <p:strVal val="#ppt_h"/>
                                          </p:val>
                                        </p:tav>
                                      </p:tavLst>
                                    </p:anim>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124"/>
                                        </p:tgtEl>
                                        <p:attrNameLst>
                                          <p:attrName>style.visibility</p:attrName>
                                        </p:attrNameLst>
                                      </p:cBhvr>
                                      <p:to>
                                        <p:strVal val="visible"/>
                                      </p:to>
                                    </p:set>
                                    <p:anim calcmode="lin" valueType="num">
                                      <p:cBhvr>
                                        <p:cTn id="24" dur="500" fill="hold"/>
                                        <p:tgtEl>
                                          <p:spTgt spid="512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124"/>
                                        </p:tgtEl>
                                        <p:attrNameLst>
                                          <p:attrName>ppt_y</p:attrName>
                                        </p:attrNameLst>
                                      </p:cBhvr>
                                      <p:tavLst>
                                        <p:tav tm="0">
                                          <p:val>
                                            <p:strVal val="#ppt_y"/>
                                          </p:val>
                                        </p:tav>
                                        <p:tav tm="100000">
                                          <p:val>
                                            <p:strVal val="#ppt_y"/>
                                          </p:val>
                                        </p:tav>
                                      </p:tavLst>
                                    </p:anim>
                                    <p:anim calcmode="lin" valueType="num">
                                      <p:cBhvr>
                                        <p:cTn id="26" dur="500" fill="hold"/>
                                        <p:tgtEl>
                                          <p:spTgt spid="512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12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10.xml><?xml version="1.0" encoding="utf-8"?>
<p:tagLst xmlns:a="http://schemas.openxmlformats.org/drawingml/2006/main" xmlns:r="http://schemas.openxmlformats.org/officeDocument/2006/relationships" xmlns:p="http://schemas.openxmlformats.org/presentationml/2006/main">
  <p:tag name="MH" val="20160801175840"/>
  <p:tag name="MH_LIBRARY" val="GRAPHIC"/>
  <p:tag name="MH_TYPE" val="SubTitle"/>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10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10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10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10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10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10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10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10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10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1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111.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112.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11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1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15.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60407123149"/>
  <p:tag name="MH_LIBRARY" val="GRAPHIC"/>
</p:tagLst>
</file>

<file path=ppt/tags/tag116.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Other"/>
  <p:tag name="MH_ORDER" val="7"/>
</p:tagLst>
</file>

<file path=ppt/tags/tag14.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Other"/>
  <p:tag name="MH_ORDER" val="5"/>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60801195634"/>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Pictur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2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Desc"/>
  <p:tag name="MH" val="20160217203636"/>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Desc"/>
  <p:tag name="MH" val="20160217203636"/>
  <p:tag name="MH_LIBRARY" val="GRAPHIC"/>
</p:tagLst>
</file>

<file path=ppt/tags/tag4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60801175840"/>
  <p:tag name="MH_LIBRARY" val="GRAPHIC"/>
</p:tagLst>
</file>

<file path=ppt/tags/tag5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801175840"/>
  <p:tag name="MH_LIBRARY" val="GRAPHIC"/>
  <p:tag name="MH_TYPE" val="Text"/>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6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ags/tag6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6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6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6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6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0801175840"/>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7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7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7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7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7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7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7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60801175840"/>
  <p:tag name="MH_LIBRARY" val="GRAPHIC"/>
  <p:tag name="MH_TYPE" val="SubTitle"/>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8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8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8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8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8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8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8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8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8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60801175840"/>
  <p:tag name="MH_LIBRARY" val="GRAPHIC"/>
  <p:tag name="MH_TYPE" val="SubTitle"/>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9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9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9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9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9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9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9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9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9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4020</Words>
  <Application>Microsoft Office PowerPoint</Application>
  <PresentationFormat>宽屏</PresentationFormat>
  <Paragraphs>510</Paragraphs>
  <Slides>44</Slides>
  <Notes>36</Notes>
  <HiddenSlides>0</HiddenSlides>
  <MMClips>0</MMClips>
  <ScaleCrop>false</ScaleCrop>
  <HeadingPairs>
    <vt:vector size="6" baseType="variant">
      <vt:variant>
        <vt:lpstr>已用的字体</vt:lpstr>
      </vt:variant>
      <vt:variant>
        <vt:i4>33</vt:i4>
      </vt:variant>
      <vt:variant>
        <vt:lpstr>主题</vt:lpstr>
      </vt:variant>
      <vt:variant>
        <vt:i4>2</vt:i4>
      </vt:variant>
      <vt:variant>
        <vt:lpstr>幻灯片标题</vt:lpstr>
      </vt:variant>
      <vt:variant>
        <vt:i4>44</vt:i4>
      </vt:variant>
    </vt:vector>
  </HeadingPairs>
  <TitlesOfParts>
    <vt:vector size="79" baseType="lpstr">
      <vt:lpstr>Aa楷体</vt:lpstr>
      <vt:lpstr>Adobe 黑体 Std R</vt:lpstr>
      <vt:lpstr>Gill Sans</vt:lpstr>
      <vt:lpstr>맑은 고딕</vt:lpstr>
      <vt:lpstr>Meiryo</vt:lpstr>
      <vt:lpstr>Source Sans Pro Light</vt:lpstr>
      <vt:lpstr>方正大标宋简体</vt:lpstr>
      <vt:lpstr>方正黑体简体</vt:lpstr>
      <vt:lpstr>方正兰亭黑_GBK</vt:lpstr>
      <vt:lpstr>方正兰亭细黑_GBK</vt:lpstr>
      <vt:lpstr>华文黑体</vt:lpstr>
      <vt:lpstr>思源黑体</vt:lpstr>
      <vt:lpstr>思源宋体 CN Heavy</vt:lpstr>
      <vt:lpstr>宋体</vt:lpstr>
      <vt:lpstr>微软雅黑</vt:lpstr>
      <vt:lpstr>微软雅黑</vt:lpstr>
      <vt:lpstr>微软雅黑 Light</vt:lpstr>
      <vt:lpstr>造字工房朗倩（非商用）常规体</vt:lpstr>
      <vt:lpstr>造字工房力黑（非商用）常规体</vt:lpstr>
      <vt:lpstr>Aparajita</vt:lpstr>
      <vt:lpstr>Arial</vt:lpstr>
      <vt:lpstr>Calibri</vt:lpstr>
      <vt:lpstr>Calibri Light</vt:lpstr>
      <vt:lpstr>FontAwesome</vt:lpstr>
      <vt:lpstr>Impact</vt:lpstr>
      <vt:lpstr>Lato</vt:lpstr>
      <vt:lpstr>Lato Heavy</vt:lpstr>
      <vt:lpstr>Lato Light</vt:lpstr>
      <vt:lpstr>Monotype Corsiva</vt:lpstr>
      <vt:lpstr>Montserrat</vt:lpstr>
      <vt:lpstr>Roboto condensed</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136</cp:revision>
  <dcterms:created xsi:type="dcterms:W3CDTF">2020-06-04T06:17:45Z</dcterms:created>
  <dcterms:modified xsi:type="dcterms:W3CDTF">2022-05-25T02:21:40Z</dcterms:modified>
</cp:coreProperties>
</file>