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38" r:id="rId2"/>
  </p:sldMasterIdLst>
  <p:notesMasterIdLst>
    <p:notesMasterId r:id="rId40"/>
  </p:notesMasterIdLst>
  <p:sldIdLst>
    <p:sldId id="256" r:id="rId3"/>
    <p:sldId id="257" r:id="rId4"/>
    <p:sldId id="258" r:id="rId5"/>
    <p:sldId id="268" r:id="rId6"/>
    <p:sldId id="267" r:id="rId7"/>
    <p:sldId id="269" r:id="rId8"/>
    <p:sldId id="270" r:id="rId9"/>
    <p:sldId id="272" r:id="rId10"/>
    <p:sldId id="282" r:id="rId11"/>
    <p:sldId id="284" r:id="rId12"/>
    <p:sldId id="289" r:id="rId13"/>
    <p:sldId id="265" r:id="rId14"/>
    <p:sldId id="266" r:id="rId15"/>
    <p:sldId id="276" r:id="rId16"/>
    <p:sldId id="262" r:id="rId17"/>
    <p:sldId id="277" r:id="rId18"/>
    <p:sldId id="285" r:id="rId19"/>
    <p:sldId id="293" r:id="rId20"/>
    <p:sldId id="291" r:id="rId21"/>
    <p:sldId id="263" r:id="rId22"/>
    <p:sldId id="280" r:id="rId23"/>
    <p:sldId id="278" r:id="rId24"/>
    <p:sldId id="275" r:id="rId25"/>
    <p:sldId id="279" r:id="rId26"/>
    <p:sldId id="283" r:id="rId27"/>
    <p:sldId id="294" r:id="rId28"/>
    <p:sldId id="273" r:id="rId29"/>
    <p:sldId id="271" r:id="rId30"/>
    <p:sldId id="264" r:id="rId31"/>
    <p:sldId id="274" r:id="rId32"/>
    <p:sldId id="281" r:id="rId33"/>
    <p:sldId id="286" r:id="rId34"/>
    <p:sldId id="288" r:id="rId35"/>
    <p:sldId id="287" r:id="rId36"/>
    <p:sldId id="290" r:id="rId37"/>
    <p:sldId id="292" r:id="rId38"/>
    <p:sldId id="295" r:id="rId39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4477"/>
    <a:srgbClr val="513087"/>
    <a:srgbClr val="961A43"/>
    <a:srgbClr val="442872"/>
    <a:srgbClr val="140C22"/>
    <a:srgbClr val="2BA854"/>
    <a:srgbClr val="F4BB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39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180D24C-AD93-4D3C-9592-CBA28C67F471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4276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4341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4342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3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120AA8AA-89A0-4EEE-9B85-EADA8926AA3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70581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5760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E5D96-ADE8-49CC-8985-077DBB3E42E7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F1D1D0-EEBD-4D95-B514-5BD26BE79AA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028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7F121-B84C-4F74-8A70-39640D0866AC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410C4E-CE95-4717-A93E-3C26E69AC45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439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8EF29-0151-47B7-B4FE-CFA793C2030C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4926A7-5D6D-4E1C-92F9-26156787A4A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0640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3140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238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907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006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3803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9258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1153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745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19B70-8317-485B-AE00-764D9FEE2ABD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C936AD-3EB1-40F8-A1FC-B3FADC3BBBC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27234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2824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1661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410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DBFEC-27A4-4BF4-9790-227515FA03AC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CA073B-414A-4608-BADA-567B0B55FAD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300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8CFE4-0B1E-4D9B-A7A3-63278917497D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6D0338-2C74-46A2-A7FC-93BB5BE6822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57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0342F-9059-43E4-8081-E4DCC31599F2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FCD92F-B4BD-41FC-81A0-FBB21F6066D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625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B971F-A57A-4083-99B6-D5FE3F6D7454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BE13C7-F871-46B0-B320-7545D4B5A7E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680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38871-B8CD-45AE-8980-6F33849DB2B3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06827B-AAB1-4A9C-AB7B-A8CCB8C441E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201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E1E70-ACC5-4B93-9026-5D0BE78D92E3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862A7C-1EC5-4C8C-84DE-81140953E90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4965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BA18A-DDC4-40ED-A58B-B62149B5E70A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048BD8-CA34-467D-A4F4-6D47ABCC09F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53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3FC96B2-36F3-412A-870C-F0D2001DB88D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CE7C2A85-C14B-4E71-8756-B0201566C7B7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91752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5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9.jpg"/><Relationship Id="rId4" Type="http://schemas.openxmlformats.org/officeDocument/2006/relationships/image" Target="../media/image38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g"/><Relationship Id="rId5" Type="http://schemas.openxmlformats.org/officeDocument/2006/relationships/image" Target="../media/image42.jpeg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9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377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文本框 4"/>
          <p:cNvSpPr txBox="1">
            <a:spLocks noChangeArrowheads="1"/>
          </p:cNvSpPr>
          <p:nvPr/>
        </p:nvSpPr>
        <p:spPr bwMode="auto">
          <a:xfrm>
            <a:off x="3971925" y="3524250"/>
            <a:ext cx="4467225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 sz="13800" dirty="0" smtClean="0">
                <a:solidFill>
                  <a:srgbClr val="2BA854"/>
                </a:solidFill>
                <a:latin typeface="Impact" panose="020B0806030902050204" pitchFamily="34" charset="0"/>
              </a:rPr>
              <a:t>2</a:t>
            </a:r>
            <a:r>
              <a:rPr lang="en-US" altLang="zh-CN" sz="13800" dirty="0" smtClean="0">
                <a:solidFill>
                  <a:srgbClr val="513087"/>
                </a:solidFill>
                <a:latin typeface="Impact" panose="020B0806030902050204" pitchFamily="34" charset="0"/>
              </a:rPr>
              <a:t>0</a:t>
            </a:r>
            <a:r>
              <a:rPr lang="en-US" altLang="zh-CN" sz="13800" dirty="0" smtClean="0">
                <a:solidFill>
                  <a:srgbClr val="DE4477"/>
                </a:solidFill>
                <a:latin typeface="Impact" panose="020B0806030902050204" pitchFamily="34" charset="0"/>
              </a:rPr>
              <a:t>3</a:t>
            </a:r>
            <a:r>
              <a:rPr lang="en-US" altLang="zh-CN" sz="13800" dirty="0">
                <a:solidFill>
                  <a:srgbClr val="F4BB43"/>
                </a:solidFill>
                <a:latin typeface="Impact" panose="020B0806030902050204" pitchFamily="34" charset="0"/>
              </a:rPr>
              <a:t>0</a:t>
            </a:r>
            <a:endParaRPr lang="zh-CN" altLang="en-US" sz="13800" dirty="0">
              <a:solidFill>
                <a:srgbClr val="F4BB43"/>
              </a:solidFill>
              <a:latin typeface="Impact" panose="020B0806030902050204" pitchFamily="34" charset="0"/>
            </a:endParaRPr>
          </a:p>
        </p:txBody>
      </p:sp>
      <p:sp>
        <p:nvSpPr>
          <p:cNvPr id="14340" name="文本框 5"/>
          <p:cNvSpPr txBox="1">
            <a:spLocks noChangeArrowheads="1"/>
          </p:cNvSpPr>
          <p:nvPr/>
        </p:nvSpPr>
        <p:spPr bwMode="auto">
          <a:xfrm>
            <a:off x="4464301" y="5597525"/>
            <a:ext cx="37766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水彩底</a:t>
            </a:r>
            <a:r>
              <a:rPr lang="zh-CN" altLang="en-US" sz="2800" b="1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蕴多用途模板</a:t>
            </a:r>
            <a:endParaRPr lang="zh-CN" altLang="en-US" sz="28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1" name="圆角矩形 6"/>
          <p:cNvSpPr>
            <a:spLocks noChangeArrowheads="1"/>
          </p:cNvSpPr>
          <p:nvPr/>
        </p:nvSpPr>
        <p:spPr bwMode="auto">
          <a:xfrm>
            <a:off x="4090988" y="5514975"/>
            <a:ext cx="4262437" cy="685800"/>
          </a:xfrm>
          <a:prstGeom prst="roundRect">
            <a:avLst>
              <a:gd name="adj" fmla="val 16667"/>
            </a:avLst>
          </a:prstGeom>
          <a:noFill/>
          <a:ln w="3175">
            <a:solidFill>
              <a:srgbClr val="59595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AutoShape 2"/>
          <p:cNvSpPr>
            <a:spLocks noChangeArrowheads="1"/>
          </p:cNvSpPr>
          <p:nvPr/>
        </p:nvSpPr>
        <p:spPr bwMode="auto">
          <a:xfrm>
            <a:off x="4886325" y="2376488"/>
            <a:ext cx="2374900" cy="2374900"/>
          </a:xfrm>
          <a:prstGeom prst="diamond">
            <a:avLst/>
          </a:prstGeom>
          <a:solidFill>
            <a:srgbClr val="3B38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s-ES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28" name="AutoShape 3"/>
          <p:cNvSpPr>
            <a:spLocks/>
          </p:cNvSpPr>
          <p:nvPr/>
        </p:nvSpPr>
        <p:spPr bwMode="auto">
          <a:xfrm>
            <a:off x="4341813" y="1790700"/>
            <a:ext cx="3432175" cy="3454400"/>
          </a:xfrm>
          <a:custGeom>
            <a:avLst/>
            <a:gdLst>
              <a:gd name="T0" fmla="*/ 2929357 w 19679"/>
              <a:gd name="T1" fmla="*/ 505899 h 19679"/>
              <a:gd name="T2" fmla="*/ 2929357 w 19679"/>
              <a:gd name="T3" fmla="*/ 2948326 h 19679"/>
              <a:gd name="T4" fmla="*/ 502644 w 19679"/>
              <a:gd name="T5" fmla="*/ 2948326 h 19679"/>
              <a:gd name="T6" fmla="*/ 502644 w 19679"/>
              <a:gd name="T7" fmla="*/ 505899 h 19679"/>
              <a:gd name="T8" fmla="*/ 2929357 w 19679"/>
              <a:gd name="T9" fmla="*/ 505899 h 19679"/>
              <a:gd name="T10" fmla="*/ 2929357 w 19679"/>
              <a:gd name="T11" fmla="*/ 505899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noFill/>
          <a:ln w="12700" cap="flat" cmpd="sng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29" name="AutoShape 16"/>
          <p:cNvSpPr>
            <a:spLocks/>
          </p:cNvSpPr>
          <p:nvPr/>
        </p:nvSpPr>
        <p:spPr bwMode="auto">
          <a:xfrm rot="10800000">
            <a:off x="5813425" y="5013325"/>
            <a:ext cx="515938" cy="519113"/>
          </a:xfrm>
          <a:custGeom>
            <a:avLst/>
            <a:gdLst>
              <a:gd name="T0" fmla="*/ 440352 w 19679"/>
              <a:gd name="T1" fmla="*/ 76024 h 19679"/>
              <a:gd name="T2" fmla="*/ 440352 w 19679"/>
              <a:gd name="T3" fmla="*/ 443062 h 19679"/>
              <a:gd name="T4" fmla="*/ 75559 w 19679"/>
              <a:gd name="T5" fmla="*/ 443062 h 19679"/>
              <a:gd name="T6" fmla="*/ 75559 w 19679"/>
              <a:gd name="T7" fmla="*/ 76024 h 19679"/>
              <a:gd name="T8" fmla="*/ 440352 w 19679"/>
              <a:gd name="T9" fmla="*/ 76024 h 19679"/>
              <a:gd name="T10" fmla="*/ 440352 w 19679"/>
              <a:gd name="T11" fmla="*/ 76024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30" name="AutoShape 17"/>
          <p:cNvSpPr>
            <a:spLocks/>
          </p:cNvSpPr>
          <p:nvPr/>
        </p:nvSpPr>
        <p:spPr bwMode="auto">
          <a:xfrm rot="10800000">
            <a:off x="4559300" y="4479925"/>
            <a:ext cx="515938" cy="519113"/>
          </a:xfrm>
          <a:custGeom>
            <a:avLst/>
            <a:gdLst>
              <a:gd name="T0" fmla="*/ 440352 w 19679"/>
              <a:gd name="T1" fmla="*/ 76024 h 19679"/>
              <a:gd name="T2" fmla="*/ 440352 w 19679"/>
              <a:gd name="T3" fmla="*/ 443062 h 19679"/>
              <a:gd name="T4" fmla="*/ 75559 w 19679"/>
              <a:gd name="T5" fmla="*/ 443062 h 19679"/>
              <a:gd name="T6" fmla="*/ 75559 w 19679"/>
              <a:gd name="T7" fmla="*/ 76024 h 19679"/>
              <a:gd name="T8" fmla="*/ 440352 w 19679"/>
              <a:gd name="T9" fmla="*/ 76024 h 19679"/>
              <a:gd name="T10" fmla="*/ 440352 w 19679"/>
              <a:gd name="T11" fmla="*/ 76024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31" name="AutoShape 18"/>
          <p:cNvSpPr>
            <a:spLocks/>
          </p:cNvSpPr>
          <p:nvPr/>
        </p:nvSpPr>
        <p:spPr bwMode="auto">
          <a:xfrm rot="10800000">
            <a:off x="6972300" y="4498975"/>
            <a:ext cx="515938" cy="519113"/>
          </a:xfrm>
          <a:custGeom>
            <a:avLst/>
            <a:gdLst>
              <a:gd name="T0" fmla="*/ 440352 w 19679"/>
              <a:gd name="T1" fmla="*/ 76024 h 19679"/>
              <a:gd name="T2" fmla="*/ 440352 w 19679"/>
              <a:gd name="T3" fmla="*/ 443062 h 19679"/>
              <a:gd name="T4" fmla="*/ 75559 w 19679"/>
              <a:gd name="T5" fmla="*/ 443062 h 19679"/>
              <a:gd name="T6" fmla="*/ 75559 w 19679"/>
              <a:gd name="T7" fmla="*/ 76024 h 19679"/>
              <a:gd name="T8" fmla="*/ 440352 w 19679"/>
              <a:gd name="T9" fmla="*/ 76024 h 19679"/>
              <a:gd name="T10" fmla="*/ 440352 w 19679"/>
              <a:gd name="T11" fmla="*/ 76024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32" name="AutoShape 19"/>
          <p:cNvSpPr>
            <a:spLocks/>
          </p:cNvSpPr>
          <p:nvPr/>
        </p:nvSpPr>
        <p:spPr bwMode="auto">
          <a:xfrm>
            <a:off x="5915025" y="5124450"/>
            <a:ext cx="311150" cy="258763"/>
          </a:xfrm>
          <a:custGeom>
            <a:avLst/>
            <a:gdLst>
              <a:gd name="T0" fmla="*/ 307347 w 21600"/>
              <a:gd name="T1" fmla="*/ 171718 h 21600"/>
              <a:gd name="T2" fmla="*/ 311150 w 21600"/>
              <a:gd name="T3" fmla="*/ 245633 h 21600"/>
              <a:gd name="T4" fmla="*/ 298315 w 21600"/>
              <a:gd name="T5" fmla="*/ 258763 h 21600"/>
              <a:gd name="T6" fmla="*/ 224201 w 21600"/>
              <a:gd name="T7" fmla="*/ 255001 h 21600"/>
              <a:gd name="T8" fmla="*/ 220628 w 21600"/>
              <a:gd name="T9" fmla="*/ 181086 h 21600"/>
              <a:gd name="T10" fmla="*/ 233334 w 21600"/>
              <a:gd name="T11" fmla="*/ 167956 h 21600"/>
              <a:gd name="T12" fmla="*/ 256252 w 21600"/>
              <a:gd name="T13" fmla="*/ 142188 h 21600"/>
              <a:gd name="T14" fmla="*/ 165270 w 21600"/>
              <a:gd name="T15" fmla="*/ 138989 h 21600"/>
              <a:gd name="T16" fmla="*/ 188044 w 21600"/>
              <a:gd name="T17" fmla="*/ 167956 h 21600"/>
              <a:gd name="T18" fmla="*/ 200879 w 21600"/>
              <a:gd name="T19" fmla="*/ 181086 h 21600"/>
              <a:gd name="T20" fmla="*/ 197076 w 21600"/>
              <a:gd name="T21" fmla="*/ 255001 h 21600"/>
              <a:gd name="T22" fmla="*/ 123063 w 21600"/>
              <a:gd name="T23" fmla="*/ 258763 h 21600"/>
              <a:gd name="T24" fmla="*/ 110228 w 21600"/>
              <a:gd name="T25" fmla="*/ 245633 h 21600"/>
              <a:gd name="T26" fmla="*/ 114002 w 21600"/>
              <a:gd name="T27" fmla="*/ 171718 h 21600"/>
              <a:gd name="T28" fmla="*/ 145837 w 21600"/>
              <a:gd name="T29" fmla="*/ 167956 h 21600"/>
              <a:gd name="T30" fmla="*/ 58427 w 21600"/>
              <a:gd name="T31" fmla="*/ 138989 h 21600"/>
              <a:gd name="T32" fmla="*/ 55042 w 21600"/>
              <a:gd name="T33" fmla="*/ 167956 h 21600"/>
              <a:gd name="T34" fmla="*/ 87208 w 21600"/>
              <a:gd name="T35" fmla="*/ 171718 h 21600"/>
              <a:gd name="T36" fmla="*/ 90983 w 21600"/>
              <a:gd name="T37" fmla="*/ 245633 h 21600"/>
              <a:gd name="T38" fmla="*/ 77816 w 21600"/>
              <a:gd name="T39" fmla="*/ 258763 h 21600"/>
              <a:gd name="T40" fmla="*/ 3774 w 21600"/>
              <a:gd name="T41" fmla="*/ 255001 h 21600"/>
              <a:gd name="T42" fmla="*/ 0 w 21600"/>
              <a:gd name="T43" fmla="*/ 181086 h 21600"/>
              <a:gd name="T44" fmla="*/ 13152 w 21600"/>
              <a:gd name="T45" fmla="*/ 167956 h 21600"/>
              <a:gd name="T46" fmla="*/ 35609 w 21600"/>
              <a:gd name="T47" fmla="*/ 142188 h 21600"/>
              <a:gd name="T48" fmla="*/ 58398 w 21600"/>
              <a:gd name="T49" fmla="*/ 119774 h 21600"/>
              <a:gd name="T50" fmla="*/ 145808 w 21600"/>
              <a:gd name="T51" fmla="*/ 90459 h 21600"/>
              <a:gd name="T52" fmla="*/ 113973 w 21600"/>
              <a:gd name="T53" fmla="*/ 86829 h 21600"/>
              <a:gd name="T54" fmla="*/ 110199 w 21600"/>
              <a:gd name="T55" fmla="*/ 12770 h 21600"/>
              <a:gd name="T56" fmla="*/ 123034 w 21600"/>
              <a:gd name="T57" fmla="*/ 0 h 21600"/>
              <a:gd name="T58" fmla="*/ 197047 w 21600"/>
              <a:gd name="T59" fmla="*/ 3762 h 21600"/>
              <a:gd name="T60" fmla="*/ 200850 w 21600"/>
              <a:gd name="T61" fmla="*/ 77677 h 21600"/>
              <a:gd name="T62" fmla="*/ 188015 w 21600"/>
              <a:gd name="T63" fmla="*/ 90459 h 21600"/>
              <a:gd name="T64" fmla="*/ 165241 w 21600"/>
              <a:gd name="T65" fmla="*/ 119774 h 21600"/>
              <a:gd name="T66" fmla="*/ 268698 w 21600"/>
              <a:gd name="T67" fmla="*/ 126255 h 21600"/>
              <a:gd name="T68" fmla="*/ 275469 w 21600"/>
              <a:gd name="T69" fmla="*/ 167956 h 21600"/>
              <a:gd name="T70" fmla="*/ 298315 w 21600"/>
              <a:gd name="T71" fmla="*/ 167956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33" name="AutoShape 20"/>
          <p:cNvSpPr>
            <a:spLocks/>
          </p:cNvSpPr>
          <p:nvPr/>
        </p:nvSpPr>
        <p:spPr bwMode="auto">
          <a:xfrm>
            <a:off x="4660900" y="4598988"/>
            <a:ext cx="309563" cy="258762"/>
          </a:xfrm>
          <a:custGeom>
            <a:avLst/>
            <a:gdLst>
              <a:gd name="T0" fmla="*/ 309563 w 21600"/>
              <a:gd name="T1" fmla="*/ 112611 h 21579"/>
              <a:gd name="T2" fmla="*/ 304088 w 21600"/>
              <a:gd name="T3" fmla="*/ 128272 h 21579"/>
              <a:gd name="T4" fmla="*/ 290402 w 21600"/>
              <a:gd name="T5" fmla="*/ 137037 h 21579"/>
              <a:gd name="T6" fmla="*/ 290402 w 21600"/>
              <a:gd name="T7" fmla="*/ 199189 h 21579"/>
              <a:gd name="T8" fmla="*/ 282763 w 21600"/>
              <a:gd name="T9" fmla="*/ 217380 h 21579"/>
              <a:gd name="T10" fmla="*/ 264547 w 21600"/>
              <a:gd name="T11" fmla="*/ 224946 h 21579"/>
              <a:gd name="T12" fmla="*/ 237002 w 21600"/>
              <a:gd name="T13" fmla="*/ 202702 h 21579"/>
              <a:gd name="T14" fmla="*/ 202305 w 21600"/>
              <a:gd name="T15" fmla="*/ 182929 h 21579"/>
              <a:gd name="T16" fmla="*/ 164097 w 21600"/>
              <a:gd name="T17" fmla="*/ 167508 h 21579"/>
              <a:gd name="T18" fmla="*/ 125961 w 21600"/>
              <a:gd name="T19" fmla="*/ 159102 h 21579"/>
              <a:gd name="T20" fmla="*/ 114209 w 21600"/>
              <a:gd name="T21" fmla="*/ 165829 h 21579"/>
              <a:gd name="T22" fmla="*/ 107989 w 21600"/>
              <a:gd name="T23" fmla="*/ 176345 h 21579"/>
              <a:gd name="T24" fmla="*/ 107645 w 21600"/>
              <a:gd name="T25" fmla="*/ 188241 h 21579"/>
              <a:gd name="T26" fmla="*/ 113893 w 21600"/>
              <a:gd name="T27" fmla="*/ 199189 h 21579"/>
              <a:gd name="T28" fmla="*/ 110024 w 21600"/>
              <a:gd name="T29" fmla="*/ 211924 h 21579"/>
              <a:gd name="T30" fmla="*/ 113463 w 21600"/>
              <a:gd name="T31" fmla="*/ 223112 h 21579"/>
              <a:gd name="T32" fmla="*/ 121790 w 21600"/>
              <a:gd name="T33" fmla="*/ 233460 h 21579"/>
              <a:gd name="T34" fmla="*/ 132868 w 21600"/>
              <a:gd name="T35" fmla="*/ 243317 h 21579"/>
              <a:gd name="T36" fmla="*/ 121188 w 21600"/>
              <a:gd name="T37" fmla="*/ 254373 h 21579"/>
              <a:gd name="T38" fmla="*/ 103360 w 21600"/>
              <a:gd name="T39" fmla="*/ 258666 h 21579"/>
              <a:gd name="T40" fmla="*/ 84800 w 21600"/>
              <a:gd name="T41" fmla="*/ 256903 h 21579"/>
              <a:gd name="T42" fmla="*/ 70555 w 21600"/>
              <a:gd name="T43" fmla="*/ 249553 h 21579"/>
              <a:gd name="T44" fmla="*/ 63819 w 21600"/>
              <a:gd name="T45" fmla="*/ 228508 h 21579"/>
              <a:gd name="T46" fmla="*/ 57785 w 21600"/>
              <a:gd name="T47" fmla="*/ 206540 h 21579"/>
              <a:gd name="T48" fmla="*/ 55435 w 21600"/>
              <a:gd name="T49" fmla="*/ 183240 h 21579"/>
              <a:gd name="T50" fmla="*/ 59476 w 21600"/>
              <a:gd name="T51" fmla="*/ 157735 h 21579"/>
              <a:gd name="T52" fmla="*/ 25854 w 21600"/>
              <a:gd name="T53" fmla="*/ 157735 h 21579"/>
              <a:gd name="T54" fmla="*/ 7653 w 21600"/>
              <a:gd name="T55" fmla="*/ 150168 h 21579"/>
              <a:gd name="T56" fmla="*/ 0 w 21600"/>
              <a:gd name="T57" fmla="*/ 131797 h 21579"/>
              <a:gd name="T58" fmla="*/ 0 w 21600"/>
              <a:gd name="T59" fmla="*/ 93221 h 21579"/>
              <a:gd name="T60" fmla="*/ 7538 w 21600"/>
              <a:gd name="T61" fmla="*/ 74886 h 21579"/>
              <a:gd name="T62" fmla="*/ 25854 w 21600"/>
              <a:gd name="T63" fmla="*/ 67212 h 21579"/>
              <a:gd name="T64" fmla="*/ 109680 w 21600"/>
              <a:gd name="T65" fmla="*/ 67212 h 21579"/>
              <a:gd name="T66" fmla="*/ 150840 w 21600"/>
              <a:gd name="T67" fmla="*/ 61588 h 21579"/>
              <a:gd name="T68" fmla="*/ 193635 w 21600"/>
              <a:gd name="T69" fmla="*/ 46455 h 21579"/>
              <a:gd name="T70" fmla="*/ 233218 w 21600"/>
              <a:gd name="T71" fmla="*/ 24846 h 21579"/>
              <a:gd name="T72" fmla="*/ 264547 w 21600"/>
              <a:gd name="T73" fmla="*/ 0 h 21579"/>
              <a:gd name="T74" fmla="*/ 282763 w 21600"/>
              <a:gd name="T75" fmla="*/ 7603 h 21579"/>
              <a:gd name="T76" fmla="*/ 290402 w 21600"/>
              <a:gd name="T77" fmla="*/ 25973 h 21579"/>
              <a:gd name="T78" fmla="*/ 290402 w 21600"/>
              <a:gd name="T79" fmla="*/ 87945 h 21579"/>
              <a:gd name="T80" fmla="*/ 304088 w 21600"/>
              <a:gd name="T81" fmla="*/ 96782 h 21579"/>
              <a:gd name="T82" fmla="*/ 309563 w 21600"/>
              <a:gd name="T83" fmla="*/ 112611 h 21579"/>
              <a:gd name="T84" fmla="*/ 264547 w 21600"/>
              <a:gd name="T85" fmla="*/ 34235 h 21579"/>
              <a:gd name="T86" fmla="*/ 236658 w 21600"/>
              <a:gd name="T87" fmla="*/ 53386 h 21579"/>
              <a:gd name="T88" fmla="*/ 204656 w 21600"/>
              <a:gd name="T89" fmla="*/ 69958 h 21579"/>
              <a:gd name="T90" fmla="*/ 170231 w 21600"/>
              <a:gd name="T91" fmla="*/ 83016 h 21579"/>
              <a:gd name="T92" fmla="*/ 135534 w 21600"/>
              <a:gd name="T93" fmla="*/ 91182 h 21579"/>
              <a:gd name="T94" fmla="*/ 135534 w 21600"/>
              <a:gd name="T95" fmla="*/ 133980 h 21579"/>
              <a:gd name="T96" fmla="*/ 170231 w 21600"/>
              <a:gd name="T97" fmla="*/ 142242 h 21579"/>
              <a:gd name="T98" fmla="*/ 204656 w 21600"/>
              <a:gd name="T99" fmla="*/ 155372 h 21579"/>
              <a:gd name="T100" fmla="*/ 236830 w 21600"/>
              <a:gd name="T101" fmla="*/ 172052 h 21579"/>
              <a:gd name="T102" fmla="*/ 264547 w 21600"/>
              <a:gd name="T103" fmla="*/ 190915 h 21579"/>
              <a:gd name="T104" fmla="*/ 264547 w 21600"/>
              <a:gd name="T105" fmla="*/ 34235 h 21579"/>
              <a:gd name="T106" fmla="*/ 264547 w 21600"/>
              <a:gd name="T107" fmla="*/ 34235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80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34" name="AutoShape 21"/>
          <p:cNvSpPr>
            <a:spLocks/>
          </p:cNvSpPr>
          <p:nvPr/>
        </p:nvSpPr>
        <p:spPr bwMode="auto">
          <a:xfrm>
            <a:off x="7110413" y="4633913"/>
            <a:ext cx="260350" cy="258762"/>
          </a:xfrm>
          <a:custGeom>
            <a:avLst/>
            <a:gdLst>
              <a:gd name="T0" fmla="*/ 260350 w 21600"/>
              <a:gd name="T1" fmla="*/ 50027 h 21600"/>
              <a:gd name="T2" fmla="*/ 240920 w 21600"/>
              <a:gd name="T3" fmla="*/ 258762 h 21600"/>
              <a:gd name="T4" fmla="*/ 0 w 21600"/>
              <a:gd name="T5" fmla="*/ 239439 h 21600"/>
              <a:gd name="T6" fmla="*/ 19430 w 21600"/>
              <a:gd name="T7" fmla="*/ 30908 h 21600"/>
              <a:gd name="T8" fmla="*/ 27590 w 21600"/>
              <a:gd name="T9" fmla="*/ 18461 h 21600"/>
              <a:gd name="T10" fmla="*/ 57819 w 21600"/>
              <a:gd name="T11" fmla="*/ 0 h 21600"/>
              <a:gd name="T12" fmla="*/ 88145 w 21600"/>
              <a:gd name="T13" fmla="*/ 18521 h 21600"/>
              <a:gd name="T14" fmla="*/ 98041 w 21600"/>
              <a:gd name="T15" fmla="*/ 30908 h 21600"/>
              <a:gd name="T16" fmla="*/ 105080 w 21600"/>
              <a:gd name="T17" fmla="*/ 9176 h 21600"/>
              <a:gd name="T18" fmla="*/ 144892 w 21600"/>
              <a:gd name="T19" fmla="*/ 2552 h 21600"/>
              <a:gd name="T20" fmla="*/ 162345 w 21600"/>
              <a:gd name="T21" fmla="*/ 28775 h 21600"/>
              <a:gd name="T22" fmla="*/ 170469 w 21600"/>
              <a:gd name="T23" fmla="*/ 28775 h 21600"/>
              <a:gd name="T24" fmla="*/ 187500 w 21600"/>
              <a:gd name="T25" fmla="*/ 2552 h 21600"/>
              <a:gd name="T26" fmla="*/ 227384 w 21600"/>
              <a:gd name="T27" fmla="*/ 9176 h 21600"/>
              <a:gd name="T28" fmla="*/ 234423 w 21600"/>
              <a:gd name="T29" fmla="*/ 30908 h 21600"/>
              <a:gd name="T30" fmla="*/ 26276 w 21600"/>
              <a:gd name="T31" fmla="*/ 95454 h 21600"/>
              <a:gd name="T32" fmla="*/ 73127 w 21600"/>
              <a:gd name="T33" fmla="*/ 95454 h 21600"/>
              <a:gd name="T34" fmla="*/ 26276 w 21600"/>
              <a:gd name="T35" fmla="*/ 185111 h 21600"/>
              <a:gd name="T36" fmla="*/ 73127 w 21600"/>
              <a:gd name="T37" fmla="*/ 191388 h 21600"/>
              <a:gd name="T38" fmla="*/ 73127 w 21600"/>
              <a:gd name="T39" fmla="*/ 232682 h 21600"/>
              <a:gd name="T40" fmla="*/ 57856 w 21600"/>
              <a:gd name="T41" fmla="*/ 75760 h 21600"/>
              <a:gd name="T42" fmla="*/ 57856 w 21600"/>
              <a:gd name="T43" fmla="*/ 19323 h 21600"/>
              <a:gd name="T44" fmla="*/ 126981 w 21600"/>
              <a:gd name="T45" fmla="*/ 95454 h 21600"/>
              <a:gd name="T46" fmla="*/ 126981 w 21600"/>
              <a:gd name="T47" fmla="*/ 137096 h 21600"/>
              <a:gd name="T48" fmla="*/ 79648 w 21600"/>
              <a:gd name="T49" fmla="*/ 143469 h 21600"/>
              <a:gd name="T50" fmla="*/ 126981 w 21600"/>
              <a:gd name="T51" fmla="*/ 143469 h 21600"/>
              <a:gd name="T52" fmla="*/ 79648 w 21600"/>
              <a:gd name="T53" fmla="*/ 232682 h 21600"/>
              <a:gd name="T54" fmla="*/ 117820 w 21600"/>
              <a:gd name="T55" fmla="*/ 66404 h 21600"/>
              <a:gd name="T56" fmla="*/ 139685 w 21600"/>
              <a:gd name="T57" fmla="*/ 73555 h 21600"/>
              <a:gd name="T58" fmla="*/ 139685 w 21600"/>
              <a:gd name="T59" fmla="*/ 21599 h 21600"/>
              <a:gd name="T60" fmla="*/ 117820 w 21600"/>
              <a:gd name="T61" fmla="*/ 28739 h 21600"/>
              <a:gd name="T62" fmla="*/ 133478 w 21600"/>
              <a:gd name="T63" fmla="*/ 95454 h 21600"/>
              <a:gd name="T64" fmla="*/ 180630 w 21600"/>
              <a:gd name="T65" fmla="*/ 95454 h 21600"/>
              <a:gd name="T66" fmla="*/ 133478 w 21600"/>
              <a:gd name="T67" fmla="*/ 185111 h 21600"/>
              <a:gd name="T68" fmla="*/ 180630 w 21600"/>
              <a:gd name="T69" fmla="*/ 191388 h 21600"/>
              <a:gd name="T70" fmla="*/ 180630 w 21600"/>
              <a:gd name="T71" fmla="*/ 232682 h 21600"/>
              <a:gd name="T72" fmla="*/ 187090 w 21600"/>
              <a:gd name="T73" fmla="*/ 95454 h 21600"/>
              <a:gd name="T74" fmla="*/ 234110 w 21600"/>
              <a:gd name="T75" fmla="*/ 95454 h 21600"/>
              <a:gd name="T76" fmla="*/ 187090 w 21600"/>
              <a:gd name="T77" fmla="*/ 185111 h 21600"/>
              <a:gd name="T78" fmla="*/ 234110 w 21600"/>
              <a:gd name="T79" fmla="*/ 191388 h 21600"/>
              <a:gd name="T80" fmla="*/ 234110 w 21600"/>
              <a:gd name="T81" fmla="*/ 232682 h 21600"/>
              <a:gd name="T82" fmla="*/ 202567 w 21600"/>
              <a:gd name="T83" fmla="*/ 75760 h 21600"/>
              <a:gd name="T84" fmla="*/ 202567 w 21600"/>
              <a:gd name="T85" fmla="*/ 19323 h 21600"/>
              <a:gd name="T86" fmla="*/ 189935 w 21600"/>
              <a:gd name="T87" fmla="*/ 66404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>
                <a:moveTo>
                  <a:pt x="19988" y="2580"/>
                </a:moveTo>
                <a:cubicBezTo>
                  <a:pt x="20420" y="2580"/>
                  <a:pt x="20794" y="2736"/>
                  <a:pt x="21116" y="3053"/>
                </a:cubicBezTo>
                <a:cubicBezTo>
                  <a:pt x="21439" y="3372"/>
                  <a:pt x="21600" y="3744"/>
                  <a:pt x="21600" y="4176"/>
                </a:cubicBezTo>
                <a:lnTo>
                  <a:pt x="21600" y="19987"/>
                </a:lnTo>
                <a:cubicBezTo>
                  <a:pt x="21600" y="20419"/>
                  <a:pt x="21439" y="20797"/>
                  <a:pt x="21116" y="21116"/>
                </a:cubicBezTo>
                <a:cubicBezTo>
                  <a:pt x="20794" y="21439"/>
                  <a:pt x="20420" y="21600"/>
                  <a:pt x="19988" y="21600"/>
                </a:cubicBezTo>
                <a:lnTo>
                  <a:pt x="1612" y="21600"/>
                </a:lnTo>
                <a:cubicBezTo>
                  <a:pt x="1180" y="21600"/>
                  <a:pt x="806" y="21439"/>
                  <a:pt x="484" y="21116"/>
                </a:cubicBezTo>
                <a:cubicBezTo>
                  <a:pt x="161" y="20797"/>
                  <a:pt x="0" y="20419"/>
                  <a:pt x="0" y="19987"/>
                </a:cubicBezTo>
                <a:lnTo>
                  <a:pt x="0" y="4176"/>
                </a:lnTo>
                <a:cubicBezTo>
                  <a:pt x="0" y="3744"/>
                  <a:pt x="161" y="3372"/>
                  <a:pt x="484" y="3053"/>
                </a:cubicBezTo>
                <a:cubicBezTo>
                  <a:pt x="806" y="2736"/>
                  <a:pt x="1180" y="2580"/>
                  <a:pt x="1612" y="2580"/>
                </a:cubicBezTo>
                <a:lnTo>
                  <a:pt x="2151" y="2580"/>
                </a:lnTo>
                <a:lnTo>
                  <a:pt x="2151" y="2402"/>
                </a:lnTo>
                <a:cubicBezTo>
                  <a:pt x="2151" y="2117"/>
                  <a:pt x="2197" y="1829"/>
                  <a:pt x="2289" y="1541"/>
                </a:cubicBezTo>
                <a:cubicBezTo>
                  <a:pt x="2381" y="1250"/>
                  <a:pt x="2531" y="991"/>
                  <a:pt x="2738" y="766"/>
                </a:cubicBezTo>
                <a:cubicBezTo>
                  <a:pt x="2943" y="542"/>
                  <a:pt x="3216" y="360"/>
                  <a:pt x="3556" y="213"/>
                </a:cubicBezTo>
                <a:cubicBezTo>
                  <a:pt x="3896" y="75"/>
                  <a:pt x="4310" y="0"/>
                  <a:pt x="4797" y="0"/>
                </a:cubicBezTo>
                <a:cubicBezTo>
                  <a:pt x="5283" y="0"/>
                  <a:pt x="5698" y="75"/>
                  <a:pt x="6038" y="213"/>
                </a:cubicBezTo>
                <a:cubicBezTo>
                  <a:pt x="6378" y="360"/>
                  <a:pt x="6651" y="542"/>
                  <a:pt x="6858" y="766"/>
                </a:cubicBezTo>
                <a:cubicBezTo>
                  <a:pt x="7063" y="991"/>
                  <a:pt x="7215" y="1256"/>
                  <a:pt x="7313" y="1546"/>
                </a:cubicBezTo>
                <a:cubicBezTo>
                  <a:pt x="7411" y="1840"/>
                  <a:pt x="7457" y="2125"/>
                  <a:pt x="7457" y="2402"/>
                </a:cubicBezTo>
                <a:lnTo>
                  <a:pt x="7457" y="2580"/>
                </a:lnTo>
                <a:lnTo>
                  <a:pt x="8134" y="2580"/>
                </a:lnTo>
                <a:lnTo>
                  <a:pt x="8134" y="2402"/>
                </a:lnTo>
                <a:cubicBezTo>
                  <a:pt x="8134" y="2117"/>
                  <a:pt x="8180" y="1829"/>
                  <a:pt x="8269" y="1541"/>
                </a:cubicBezTo>
                <a:cubicBezTo>
                  <a:pt x="8364" y="1250"/>
                  <a:pt x="8511" y="991"/>
                  <a:pt x="8718" y="766"/>
                </a:cubicBezTo>
                <a:cubicBezTo>
                  <a:pt x="8926" y="541"/>
                  <a:pt x="9199" y="360"/>
                  <a:pt x="9539" y="213"/>
                </a:cubicBezTo>
                <a:cubicBezTo>
                  <a:pt x="9879" y="75"/>
                  <a:pt x="10293" y="0"/>
                  <a:pt x="10780" y="0"/>
                </a:cubicBezTo>
                <a:cubicBezTo>
                  <a:pt x="11266" y="0"/>
                  <a:pt x="11678" y="75"/>
                  <a:pt x="12021" y="213"/>
                </a:cubicBezTo>
                <a:cubicBezTo>
                  <a:pt x="12361" y="360"/>
                  <a:pt x="12637" y="542"/>
                  <a:pt x="12853" y="766"/>
                </a:cubicBezTo>
                <a:cubicBezTo>
                  <a:pt x="13069" y="991"/>
                  <a:pt x="13227" y="1256"/>
                  <a:pt x="13322" y="1546"/>
                </a:cubicBezTo>
                <a:cubicBezTo>
                  <a:pt x="13417" y="1840"/>
                  <a:pt x="13469" y="2125"/>
                  <a:pt x="13469" y="2402"/>
                </a:cubicBezTo>
                <a:lnTo>
                  <a:pt x="13469" y="2580"/>
                </a:lnTo>
                <a:lnTo>
                  <a:pt x="14143" y="2580"/>
                </a:lnTo>
                <a:lnTo>
                  <a:pt x="14143" y="2402"/>
                </a:lnTo>
                <a:cubicBezTo>
                  <a:pt x="14143" y="2117"/>
                  <a:pt x="14192" y="1829"/>
                  <a:pt x="14287" y="1541"/>
                </a:cubicBezTo>
                <a:cubicBezTo>
                  <a:pt x="14385" y="1250"/>
                  <a:pt x="14534" y="991"/>
                  <a:pt x="14742" y="766"/>
                </a:cubicBezTo>
                <a:cubicBezTo>
                  <a:pt x="14949" y="541"/>
                  <a:pt x="15220" y="360"/>
                  <a:pt x="15556" y="213"/>
                </a:cubicBezTo>
                <a:cubicBezTo>
                  <a:pt x="15890" y="75"/>
                  <a:pt x="16305" y="0"/>
                  <a:pt x="16803" y="0"/>
                </a:cubicBezTo>
                <a:cubicBezTo>
                  <a:pt x="17290" y="0"/>
                  <a:pt x="17704" y="75"/>
                  <a:pt x="18044" y="213"/>
                </a:cubicBezTo>
                <a:cubicBezTo>
                  <a:pt x="18384" y="360"/>
                  <a:pt x="18657" y="541"/>
                  <a:pt x="18865" y="766"/>
                </a:cubicBezTo>
                <a:cubicBezTo>
                  <a:pt x="19069" y="991"/>
                  <a:pt x="19219" y="1256"/>
                  <a:pt x="19311" y="1546"/>
                </a:cubicBezTo>
                <a:cubicBezTo>
                  <a:pt x="19403" y="1840"/>
                  <a:pt x="19449" y="2125"/>
                  <a:pt x="19449" y="2402"/>
                </a:cubicBezTo>
                <a:lnTo>
                  <a:pt x="19449" y="2580"/>
                </a:lnTo>
                <a:lnTo>
                  <a:pt x="19988" y="2580"/>
                </a:lnTo>
                <a:close/>
                <a:moveTo>
                  <a:pt x="6067" y="7968"/>
                </a:moveTo>
                <a:lnTo>
                  <a:pt x="2180" y="7968"/>
                </a:lnTo>
                <a:lnTo>
                  <a:pt x="2180" y="11444"/>
                </a:lnTo>
                <a:lnTo>
                  <a:pt x="6067" y="11444"/>
                </a:lnTo>
                <a:lnTo>
                  <a:pt x="6067" y="7968"/>
                </a:lnTo>
                <a:close/>
                <a:moveTo>
                  <a:pt x="6067" y="11976"/>
                </a:moveTo>
                <a:lnTo>
                  <a:pt x="2180" y="11976"/>
                </a:lnTo>
                <a:lnTo>
                  <a:pt x="2180" y="15452"/>
                </a:lnTo>
                <a:lnTo>
                  <a:pt x="6067" y="15452"/>
                </a:lnTo>
                <a:lnTo>
                  <a:pt x="6067" y="11976"/>
                </a:lnTo>
                <a:close/>
                <a:moveTo>
                  <a:pt x="6067" y="15976"/>
                </a:moveTo>
                <a:lnTo>
                  <a:pt x="2180" y="15976"/>
                </a:lnTo>
                <a:lnTo>
                  <a:pt x="2180" y="19423"/>
                </a:lnTo>
                <a:lnTo>
                  <a:pt x="6067" y="19423"/>
                </a:lnTo>
                <a:lnTo>
                  <a:pt x="6067" y="15976"/>
                </a:lnTo>
                <a:close/>
                <a:moveTo>
                  <a:pt x="3755" y="5543"/>
                </a:moveTo>
                <a:cubicBezTo>
                  <a:pt x="3755" y="6068"/>
                  <a:pt x="4103" y="6324"/>
                  <a:pt x="4800" y="6324"/>
                </a:cubicBezTo>
                <a:cubicBezTo>
                  <a:pt x="5499" y="6324"/>
                  <a:pt x="5848" y="6068"/>
                  <a:pt x="5848" y="5543"/>
                </a:cubicBezTo>
                <a:lnTo>
                  <a:pt x="5848" y="2399"/>
                </a:lnTo>
                <a:cubicBezTo>
                  <a:pt x="5848" y="1878"/>
                  <a:pt x="5499" y="1613"/>
                  <a:pt x="4800" y="1613"/>
                </a:cubicBezTo>
                <a:cubicBezTo>
                  <a:pt x="4103" y="1613"/>
                  <a:pt x="3755" y="1878"/>
                  <a:pt x="3755" y="2399"/>
                </a:cubicBezTo>
                <a:lnTo>
                  <a:pt x="3755" y="5543"/>
                </a:lnTo>
                <a:close/>
                <a:moveTo>
                  <a:pt x="10535" y="7968"/>
                </a:moveTo>
                <a:lnTo>
                  <a:pt x="6608" y="7968"/>
                </a:lnTo>
                <a:lnTo>
                  <a:pt x="6608" y="11444"/>
                </a:lnTo>
                <a:lnTo>
                  <a:pt x="10535" y="11444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8" y="11976"/>
                </a:lnTo>
                <a:lnTo>
                  <a:pt x="6608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8" y="15976"/>
                </a:lnTo>
                <a:lnTo>
                  <a:pt x="6608" y="19423"/>
                </a:lnTo>
                <a:lnTo>
                  <a:pt x="10535" y="19423"/>
                </a:lnTo>
                <a:lnTo>
                  <a:pt x="10535" y="15976"/>
                </a:lnTo>
                <a:close/>
                <a:moveTo>
                  <a:pt x="9775" y="5543"/>
                </a:moveTo>
                <a:cubicBezTo>
                  <a:pt x="9775" y="5826"/>
                  <a:pt x="9850" y="6027"/>
                  <a:pt x="9997" y="6145"/>
                </a:cubicBezTo>
                <a:cubicBezTo>
                  <a:pt x="10144" y="6269"/>
                  <a:pt x="10406" y="6324"/>
                  <a:pt x="10783" y="6324"/>
                </a:cubicBezTo>
                <a:cubicBezTo>
                  <a:pt x="11160" y="6324"/>
                  <a:pt x="11428" y="6263"/>
                  <a:pt x="11589" y="6140"/>
                </a:cubicBezTo>
                <a:cubicBezTo>
                  <a:pt x="11750" y="6016"/>
                  <a:pt x="11831" y="5820"/>
                  <a:pt x="11831" y="5544"/>
                </a:cubicBezTo>
                <a:lnTo>
                  <a:pt x="11831" y="2399"/>
                </a:lnTo>
                <a:cubicBezTo>
                  <a:pt x="11831" y="2128"/>
                  <a:pt x="11750" y="1933"/>
                  <a:pt x="11589" y="1803"/>
                </a:cubicBezTo>
                <a:cubicBezTo>
                  <a:pt x="11428" y="1673"/>
                  <a:pt x="11160" y="1613"/>
                  <a:pt x="10783" y="1613"/>
                </a:cubicBezTo>
                <a:cubicBezTo>
                  <a:pt x="10406" y="1613"/>
                  <a:pt x="10144" y="1679"/>
                  <a:pt x="9997" y="1814"/>
                </a:cubicBezTo>
                <a:cubicBezTo>
                  <a:pt x="9850" y="1944"/>
                  <a:pt x="9775" y="2140"/>
                  <a:pt x="9775" y="2399"/>
                </a:cubicBezTo>
                <a:lnTo>
                  <a:pt x="9775" y="5543"/>
                </a:lnTo>
                <a:close/>
                <a:moveTo>
                  <a:pt x="14986" y="7968"/>
                </a:moveTo>
                <a:lnTo>
                  <a:pt x="11074" y="7968"/>
                </a:lnTo>
                <a:lnTo>
                  <a:pt x="11074" y="11444"/>
                </a:lnTo>
                <a:lnTo>
                  <a:pt x="14986" y="11444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4" y="11976"/>
                </a:lnTo>
                <a:lnTo>
                  <a:pt x="11074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4" y="15976"/>
                </a:lnTo>
                <a:lnTo>
                  <a:pt x="11074" y="19423"/>
                </a:lnTo>
                <a:lnTo>
                  <a:pt x="14986" y="19423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2" y="7968"/>
                </a:lnTo>
                <a:lnTo>
                  <a:pt x="15522" y="11444"/>
                </a:lnTo>
                <a:lnTo>
                  <a:pt x="19423" y="11444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2" y="11976"/>
                </a:lnTo>
                <a:lnTo>
                  <a:pt x="15522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2" y="15976"/>
                </a:lnTo>
                <a:lnTo>
                  <a:pt x="15522" y="19423"/>
                </a:lnTo>
                <a:lnTo>
                  <a:pt x="19423" y="19423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8"/>
                  <a:pt x="16106" y="6324"/>
                  <a:pt x="16806" y="6324"/>
                </a:cubicBezTo>
                <a:cubicBezTo>
                  <a:pt x="17503" y="6324"/>
                  <a:pt x="17848" y="6068"/>
                  <a:pt x="17840" y="5543"/>
                </a:cubicBezTo>
                <a:lnTo>
                  <a:pt x="17840" y="2399"/>
                </a:lnTo>
                <a:cubicBezTo>
                  <a:pt x="17840" y="1878"/>
                  <a:pt x="17494" y="1613"/>
                  <a:pt x="16806" y="1613"/>
                </a:cubicBezTo>
                <a:cubicBezTo>
                  <a:pt x="16106" y="1613"/>
                  <a:pt x="15758" y="1878"/>
                  <a:pt x="15758" y="2399"/>
                </a:cubicBezTo>
                <a:lnTo>
                  <a:pt x="15758" y="5543"/>
                </a:lnTo>
                <a:close/>
                <a:moveTo>
                  <a:pt x="15758" y="5543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35" name="AutoShape 22"/>
          <p:cNvSpPr>
            <a:spLocks/>
          </p:cNvSpPr>
          <p:nvPr/>
        </p:nvSpPr>
        <p:spPr bwMode="auto">
          <a:xfrm>
            <a:off x="5788025" y="1593850"/>
            <a:ext cx="515938" cy="519113"/>
          </a:xfrm>
          <a:custGeom>
            <a:avLst/>
            <a:gdLst>
              <a:gd name="T0" fmla="*/ 440352 w 19679"/>
              <a:gd name="T1" fmla="*/ 76024 h 19679"/>
              <a:gd name="T2" fmla="*/ 440352 w 19679"/>
              <a:gd name="T3" fmla="*/ 443062 h 19679"/>
              <a:gd name="T4" fmla="*/ 75559 w 19679"/>
              <a:gd name="T5" fmla="*/ 443062 h 19679"/>
              <a:gd name="T6" fmla="*/ 75559 w 19679"/>
              <a:gd name="T7" fmla="*/ 76024 h 19679"/>
              <a:gd name="T8" fmla="*/ 440352 w 19679"/>
              <a:gd name="T9" fmla="*/ 76024 h 19679"/>
              <a:gd name="T10" fmla="*/ 440352 w 19679"/>
              <a:gd name="T11" fmla="*/ 76024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36" name="AutoShape 23"/>
          <p:cNvSpPr>
            <a:spLocks/>
          </p:cNvSpPr>
          <p:nvPr/>
        </p:nvSpPr>
        <p:spPr bwMode="auto">
          <a:xfrm>
            <a:off x="7169150" y="2254250"/>
            <a:ext cx="515938" cy="519113"/>
          </a:xfrm>
          <a:custGeom>
            <a:avLst/>
            <a:gdLst>
              <a:gd name="T0" fmla="*/ 440352 w 19679"/>
              <a:gd name="T1" fmla="*/ 76024 h 19679"/>
              <a:gd name="T2" fmla="*/ 440352 w 19679"/>
              <a:gd name="T3" fmla="*/ 443062 h 19679"/>
              <a:gd name="T4" fmla="*/ 75559 w 19679"/>
              <a:gd name="T5" fmla="*/ 443062 h 19679"/>
              <a:gd name="T6" fmla="*/ 75559 w 19679"/>
              <a:gd name="T7" fmla="*/ 76024 h 19679"/>
              <a:gd name="T8" fmla="*/ 440352 w 19679"/>
              <a:gd name="T9" fmla="*/ 76024 h 19679"/>
              <a:gd name="T10" fmla="*/ 440352 w 19679"/>
              <a:gd name="T11" fmla="*/ 76024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37" name="AutoShape 24"/>
          <p:cNvSpPr>
            <a:spLocks/>
          </p:cNvSpPr>
          <p:nvPr/>
        </p:nvSpPr>
        <p:spPr bwMode="auto">
          <a:xfrm>
            <a:off x="4071938" y="3419475"/>
            <a:ext cx="517525" cy="520700"/>
          </a:xfrm>
          <a:custGeom>
            <a:avLst/>
            <a:gdLst>
              <a:gd name="T0" fmla="*/ 441707 w 19679"/>
              <a:gd name="T1" fmla="*/ 76257 h 19679"/>
              <a:gd name="T2" fmla="*/ 441707 w 19679"/>
              <a:gd name="T3" fmla="*/ 444417 h 19679"/>
              <a:gd name="T4" fmla="*/ 75792 w 19679"/>
              <a:gd name="T5" fmla="*/ 444417 h 19679"/>
              <a:gd name="T6" fmla="*/ 75792 w 19679"/>
              <a:gd name="T7" fmla="*/ 76257 h 19679"/>
              <a:gd name="T8" fmla="*/ 441707 w 19679"/>
              <a:gd name="T9" fmla="*/ 76257 h 19679"/>
              <a:gd name="T10" fmla="*/ 441707 w 19679"/>
              <a:gd name="T11" fmla="*/ 76257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38" name="AutoShape 25"/>
          <p:cNvSpPr>
            <a:spLocks/>
          </p:cNvSpPr>
          <p:nvPr/>
        </p:nvSpPr>
        <p:spPr bwMode="auto">
          <a:xfrm>
            <a:off x="7531100" y="3419475"/>
            <a:ext cx="515938" cy="520700"/>
          </a:xfrm>
          <a:custGeom>
            <a:avLst/>
            <a:gdLst>
              <a:gd name="T0" fmla="*/ 440352 w 19679"/>
              <a:gd name="T1" fmla="*/ 76257 h 19679"/>
              <a:gd name="T2" fmla="*/ 440352 w 19679"/>
              <a:gd name="T3" fmla="*/ 444417 h 19679"/>
              <a:gd name="T4" fmla="*/ 75559 w 19679"/>
              <a:gd name="T5" fmla="*/ 444417 h 19679"/>
              <a:gd name="T6" fmla="*/ 75559 w 19679"/>
              <a:gd name="T7" fmla="*/ 76257 h 19679"/>
              <a:gd name="T8" fmla="*/ 440352 w 19679"/>
              <a:gd name="T9" fmla="*/ 76257 h 19679"/>
              <a:gd name="T10" fmla="*/ 440352 w 19679"/>
              <a:gd name="T11" fmla="*/ 76257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39" name="AutoShape 26"/>
          <p:cNvSpPr>
            <a:spLocks/>
          </p:cNvSpPr>
          <p:nvPr/>
        </p:nvSpPr>
        <p:spPr bwMode="auto">
          <a:xfrm>
            <a:off x="4502150" y="2127250"/>
            <a:ext cx="515938" cy="519113"/>
          </a:xfrm>
          <a:custGeom>
            <a:avLst/>
            <a:gdLst>
              <a:gd name="T0" fmla="*/ 440352 w 19679"/>
              <a:gd name="T1" fmla="*/ 76024 h 19679"/>
              <a:gd name="T2" fmla="*/ 440352 w 19679"/>
              <a:gd name="T3" fmla="*/ 443062 h 19679"/>
              <a:gd name="T4" fmla="*/ 75559 w 19679"/>
              <a:gd name="T5" fmla="*/ 443062 h 19679"/>
              <a:gd name="T6" fmla="*/ 75559 w 19679"/>
              <a:gd name="T7" fmla="*/ 76024 h 19679"/>
              <a:gd name="T8" fmla="*/ 440352 w 19679"/>
              <a:gd name="T9" fmla="*/ 76024 h 19679"/>
              <a:gd name="T10" fmla="*/ 440352 w 19679"/>
              <a:gd name="T11" fmla="*/ 76024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40" name="AutoShape 27"/>
          <p:cNvSpPr>
            <a:spLocks/>
          </p:cNvSpPr>
          <p:nvPr/>
        </p:nvSpPr>
        <p:spPr bwMode="auto">
          <a:xfrm>
            <a:off x="5892800" y="1708150"/>
            <a:ext cx="309563" cy="258763"/>
          </a:xfrm>
          <a:custGeom>
            <a:avLst/>
            <a:gdLst>
              <a:gd name="T0" fmla="*/ 305779 w 21600"/>
              <a:gd name="T1" fmla="*/ 171718 h 21600"/>
              <a:gd name="T2" fmla="*/ 309563 w 21600"/>
              <a:gd name="T3" fmla="*/ 245633 h 21600"/>
              <a:gd name="T4" fmla="*/ 296794 w 21600"/>
              <a:gd name="T5" fmla="*/ 258763 h 21600"/>
              <a:gd name="T6" fmla="*/ 223057 w 21600"/>
              <a:gd name="T7" fmla="*/ 255001 h 21600"/>
              <a:gd name="T8" fmla="*/ 219503 w 21600"/>
              <a:gd name="T9" fmla="*/ 181086 h 21600"/>
              <a:gd name="T10" fmla="*/ 232144 w 21600"/>
              <a:gd name="T11" fmla="*/ 167956 h 21600"/>
              <a:gd name="T12" fmla="*/ 254945 w 21600"/>
              <a:gd name="T13" fmla="*/ 142188 h 21600"/>
              <a:gd name="T14" fmla="*/ 164427 w 21600"/>
              <a:gd name="T15" fmla="*/ 138989 h 21600"/>
              <a:gd name="T16" fmla="*/ 187085 w 21600"/>
              <a:gd name="T17" fmla="*/ 167956 h 21600"/>
              <a:gd name="T18" fmla="*/ 199854 w 21600"/>
              <a:gd name="T19" fmla="*/ 181086 h 21600"/>
              <a:gd name="T20" fmla="*/ 196071 w 21600"/>
              <a:gd name="T21" fmla="*/ 255001 h 21600"/>
              <a:gd name="T22" fmla="*/ 122435 w 21600"/>
              <a:gd name="T23" fmla="*/ 258763 h 21600"/>
              <a:gd name="T24" fmla="*/ 109666 w 21600"/>
              <a:gd name="T25" fmla="*/ 245633 h 21600"/>
              <a:gd name="T26" fmla="*/ 113420 w 21600"/>
              <a:gd name="T27" fmla="*/ 171718 h 21600"/>
              <a:gd name="T28" fmla="*/ 145093 w 21600"/>
              <a:gd name="T29" fmla="*/ 167956 h 21600"/>
              <a:gd name="T30" fmla="*/ 58129 w 21600"/>
              <a:gd name="T31" fmla="*/ 138989 h 21600"/>
              <a:gd name="T32" fmla="*/ 54761 w 21600"/>
              <a:gd name="T33" fmla="*/ 167956 h 21600"/>
              <a:gd name="T34" fmla="*/ 86764 w 21600"/>
              <a:gd name="T35" fmla="*/ 171718 h 21600"/>
              <a:gd name="T36" fmla="*/ 90519 w 21600"/>
              <a:gd name="T37" fmla="*/ 245633 h 21600"/>
              <a:gd name="T38" fmla="*/ 77419 w 21600"/>
              <a:gd name="T39" fmla="*/ 258763 h 21600"/>
              <a:gd name="T40" fmla="*/ 3755 w 21600"/>
              <a:gd name="T41" fmla="*/ 255001 h 21600"/>
              <a:gd name="T42" fmla="*/ 0 w 21600"/>
              <a:gd name="T43" fmla="*/ 181086 h 21600"/>
              <a:gd name="T44" fmla="*/ 13085 w 21600"/>
              <a:gd name="T45" fmla="*/ 167956 h 21600"/>
              <a:gd name="T46" fmla="*/ 35428 w 21600"/>
              <a:gd name="T47" fmla="*/ 142188 h 21600"/>
              <a:gd name="T48" fmla="*/ 58100 w 21600"/>
              <a:gd name="T49" fmla="*/ 119774 h 21600"/>
              <a:gd name="T50" fmla="*/ 145065 w 21600"/>
              <a:gd name="T51" fmla="*/ 90459 h 21600"/>
              <a:gd name="T52" fmla="*/ 113392 w 21600"/>
              <a:gd name="T53" fmla="*/ 86829 h 21600"/>
              <a:gd name="T54" fmla="*/ 109637 w 21600"/>
              <a:gd name="T55" fmla="*/ 12770 h 21600"/>
              <a:gd name="T56" fmla="*/ 122406 w 21600"/>
              <a:gd name="T57" fmla="*/ 0 h 21600"/>
              <a:gd name="T58" fmla="*/ 196042 w 21600"/>
              <a:gd name="T59" fmla="*/ 3762 h 21600"/>
              <a:gd name="T60" fmla="*/ 199826 w 21600"/>
              <a:gd name="T61" fmla="*/ 77677 h 21600"/>
              <a:gd name="T62" fmla="*/ 187056 w 21600"/>
              <a:gd name="T63" fmla="*/ 90459 h 21600"/>
              <a:gd name="T64" fmla="*/ 164398 w 21600"/>
              <a:gd name="T65" fmla="*/ 119774 h 21600"/>
              <a:gd name="T66" fmla="*/ 267328 w 21600"/>
              <a:gd name="T67" fmla="*/ 126255 h 21600"/>
              <a:gd name="T68" fmla="*/ 274064 w 21600"/>
              <a:gd name="T69" fmla="*/ 167956 h 21600"/>
              <a:gd name="T70" fmla="*/ 296794 w 21600"/>
              <a:gd name="T71" fmla="*/ 167956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41" name="AutoShape 28"/>
          <p:cNvSpPr>
            <a:spLocks/>
          </p:cNvSpPr>
          <p:nvPr/>
        </p:nvSpPr>
        <p:spPr bwMode="auto">
          <a:xfrm>
            <a:off x="4178300" y="3533775"/>
            <a:ext cx="309563" cy="309563"/>
          </a:xfrm>
          <a:custGeom>
            <a:avLst/>
            <a:gdLst>
              <a:gd name="T0" fmla="*/ 306080 w 21600"/>
              <a:gd name="T1" fmla="*/ 269463 h 21600"/>
              <a:gd name="T2" fmla="*/ 309563 w 21600"/>
              <a:gd name="T3" fmla="*/ 278564 h 21600"/>
              <a:gd name="T4" fmla="*/ 306080 w 21600"/>
              <a:gd name="T5" fmla="*/ 286905 h 21600"/>
              <a:gd name="T6" fmla="*/ 297338 w 21600"/>
              <a:gd name="T7" fmla="*/ 297252 h 21600"/>
              <a:gd name="T8" fmla="*/ 286962 w 21600"/>
              <a:gd name="T9" fmla="*/ 305966 h 21600"/>
              <a:gd name="T10" fmla="*/ 278707 w 21600"/>
              <a:gd name="T11" fmla="*/ 309563 h 21600"/>
              <a:gd name="T12" fmla="*/ 269592 w 21600"/>
              <a:gd name="T13" fmla="*/ 305880 h 21600"/>
              <a:gd name="T14" fmla="*/ 200026 w 21600"/>
              <a:gd name="T15" fmla="*/ 236515 h 21600"/>
              <a:gd name="T16" fmla="*/ 166103 w 21600"/>
              <a:gd name="T17" fmla="*/ 252294 h 21600"/>
              <a:gd name="T18" fmla="*/ 129085 w 21600"/>
              <a:gd name="T19" fmla="*/ 257840 h 21600"/>
              <a:gd name="T20" fmla="*/ 79082 w 21600"/>
              <a:gd name="T21" fmla="*/ 247808 h 21600"/>
              <a:gd name="T22" fmla="*/ 37907 w 21600"/>
              <a:gd name="T23" fmla="*/ 220048 h 21600"/>
              <a:gd name="T24" fmla="*/ 10046 w 21600"/>
              <a:gd name="T25" fmla="*/ 178959 h 21600"/>
              <a:gd name="T26" fmla="*/ 0 w 21600"/>
              <a:gd name="T27" fmla="*/ 128985 h 21600"/>
              <a:gd name="T28" fmla="*/ 10046 w 21600"/>
              <a:gd name="T29" fmla="*/ 79039 h 21600"/>
              <a:gd name="T30" fmla="*/ 37907 w 21600"/>
              <a:gd name="T31" fmla="*/ 37921 h 21600"/>
              <a:gd name="T32" fmla="*/ 78996 w 21600"/>
              <a:gd name="T33" fmla="*/ 10161 h 21600"/>
              <a:gd name="T34" fmla="*/ 129085 w 21600"/>
              <a:gd name="T35" fmla="*/ 0 h 21600"/>
              <a:gd name="T36" fmla="*/ 178973 w 21600"/>
              <a:gd name="T37" fmla="*/ 10161 h 21600"/>
              <a:gd name="T38" fmla="*/ 220119 w 21600"/>
              <a:gd name="T39" fmla="*/ 37921 h 21600"/>
              <a:gd name="T40" fmla="*/ 247937 w 21600"/>
              <a:gd name="T41" fmla="*/ 79039 h 21600"/>
              <a:gd name="T42" fmla="*/ 258012 w 21600"/>
              <a:gd name="T43" fmla="*/ 128985 h 21600"/>
              <a:gd name="T44" fmla="*/ 252466 w 21600"/>
              <a:gd name="T45" fmla="*/ 166089 h 21600"/>
              <a:gd name="T46" fmla="*/ 236672 w 21600"/>
              <a:gd name="T47" fmla="*/ 199883 h 21600"/>
              <a:gd name="T48" fmla="*/ 306080 w 21600"/>
              <a:gd name="T49" fmla="*/ 269463 h 21600"/>
              <a:gd name="T50" fmla="*/ 51551 w 21600"/>
              <a:gd name="T51" fmla="*/ 128985 h 21600"/>
              <a:gd name="T52" fmla="*/ 57742 w 21600"/>
              <a:gd name="T53" fmla="*/ 159339 h 21600"/>
              <a:gd name="T54" fmla="*/ 74424 w 21600"/>
              <a:gd name="T55" fmla="*/ 183746 h 21600"/>
              <a:gd name="T56" fmla="*/ 99003 w 21600"/>
              <a:gd name="T57" fmla="*/ 200213 h 21600"/>
              <a:gd name="T58" fmla="*/ 129042 w 21600"/>
              <a:gd name="T59" fmla="*/ 206289 h 21600"/>
              <a:gd name="T60" fmla="*/ 158966 w 21600"/>
              <a:gd name="T61" fmla="*/ 200213 h 21600"/>
              <a:gd name="T62" fmla="*/ 183473 w 21600"/>
              <a:gd name="T63" fmla="*/ 183746 h 21600"/>
              <a:gd name="T64" fmla="*/ 200155 w 21600"/>
              <a:gd name="T65" fmla="*/ 159339 h 21600"/>
              <a:gd name="T66" fmla="*/ 206347 w 21600"/>
              <a:gd name="T67" fmla="*/ 128985 h 21600"/>
              <a:gd name="T68" fmla="*/ 200155 w 21600"/>
              <a:gd name="T69" fmla="*/ 99074 h 21600"/>
              <a:gd name="T70" fmla="*/ 183473 w 21600"/>
              <a:gd name="T71" fmla="*/ 74424 h 21600"/>
              <a:gd name="T72" fmla="*/ 158966 w 21600"/>
              <a:gd name="T73" fmla="*/ 57785 h 21600"/>
              <a:gd name="T74" fmla="*/ 129042 w 21600"/>
              <a:gd name="T75" fmla="*/ 51680 h 21600"/>
              <a:gd name="T76" fmla="*/ 99003 w 21600"/>
              <a:gd name="T77" fmla="*/ 57785 h 21600"/>
              <a:gd name="T78" fmla="*/ 74424 w 21600"/>
              <a:gd name="T79" fmla="*/ 74424 h 21600"/>
              <a:gd name="T80" fmla="*/ 57742 w 21600"/>
              <a:gd name="T81" fmla="*/ 99074 h 21600"/>
              <a:gd name="T82" fmla="*/ 51551 w 21600"/>
              <a:gd name="T83" fmla="*/ 128985 h 21600"/>
              <a:gd name="T84" fmla="*/ 129085 w 21600"/>
              <a:gd name="T85" fmla="*/ 80128 h 21600"/>
              <a:gd name="T86" fmla="*/ 135763 w 21600"/>
              <a:gd name="T87" fmla="*/ 82923 h 21600"/>
              <a:gd name="T88" fmla="*/ 138558 w 21600"/>
              <a:gd name="T89" fmla="*/ 90003 h 21600"/>
              <a:gd name="T90" fmla="*/ 135763 w 21600"/>
              <a:gd name="T91" fmla="*/ 96681 h 21600"/>
              <a:gd name="T92" fmla="*/ 129085 w 21600"/>
              <a:gd name="T93" fmla="*/ 99519 h 21600"/>
              <a:gd name="T94" fmla="*/ 108232 w 21600"/>
              <a:gd name="T95" fmla="*/ 108017 h 21600"/>
              <a:gd name="T96" fmla="*/ 99605 w 21600"/>
              <a:gd name="T97" fmla="*/ 128942 h 21600"/>
              <a:gd name="T98" fmla="*/ 96810 w 21600"/>
              <a:gd name="T99" fmla="*/ 135663 h 21600"/>
              <a:gd name="T100" fmla="*/ 90132 w 21600"/>
              <a:gd name="T101" fmla="*/ 138415 h 21600"/>
              <a:gd name="T102" fmla="*/ 82923 w 21600"/>
              <a:gd name="T103" fmla="*/ 135663 h 21600"/>
              <a:gd name="T104" fmla="*/ 80257 w 21600"/>
              <a:gd name="T105" fmla="*/ 128942 h 21600"/>
              <a:gd name="T106" fmla="*/ 84026 w 21600"/>
              <a:gd name="T107" fmla="*/ 110153 h 21600"/>
              <a:gd name="T108" fmla="*/ 94546 w 21600"/>
              <a:gd name="T109" fmla="*/ 94460 h 21600"/>
              <a:gd name="T110" fmla="*/ 110024 w 21600"/>
              <a:gd name="T111" fmla="*/ 83940 h 21600"/>
              <a:gd name="T112" fmla="*/ 129085 w 21600"/>
              <a:gd name="T113" fmla="*/ 80128 h 2160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1600" h="21600">
                <a:moveTo>
                  <a:pt x="21357" y="18802"/>
                </a:moveTo>
                <a:cubicBezTo>
                  <a:pt x="21518" y="18965"/>
                  <a:pt x="21600" y="19177"/>
                  <a:pt x="21600" y="19437"/>
                </a:cubicBezTo>
                <a:cubicBezTo>
                  <a:pt x="21600" y="19581"/>
                  <a:pt x="21518" y="19776"/>
                  <a:pt x="21357" y="20019"/>
                </a:cubicBezTo>
                <a:cubicBezTo>
                  <a:pt x="21193" y="20261"/>
                  <a:pt x="20990" y="20504"/>
                  <a:pt x="20747" y="20741"/>
                </a:cubicBezTo>
                <a:cubicBezTo>
                  <a:pt x="20504" y="20979"/>
                  <a:pt x="20261" y="21185"/>
                  <a:pt x="20023" y="21349"/>
                </a:cubicBezTo>
                <a:cubicBezTo>
                  <a:pt x="19783" y="21518"/>
                  <a:pt x="19594" y="21600"/>
                  <a:pt x="19447" y="21600"/>
                </a:cubicBezTo>
                <a:cubicBezTo>
                  <a:pt x="19190" y="21600"/>
                  <a:pt x="18975" y="21515"/>
                  <a:pt x="18811" y="21343"/>
                </a:cubicBezTo>
                <a:lnTo>
                  <a:pt x="13957" y="16503"/>
                </a:lnTo>
                <a:cubicBezTo>
                  <a:pt x="13217" y="16980"/>
                  <a:pt x="12429" y="17350"/>
                  <a:pt x="11590" y="17604"/>
                </a:cubicBezTo>
                <a:cubicBezTo>
                  <a:pt x="10751" y="17864"/>
                  <a:pt x="9892" y="17991"/>
                  <a:pt x="9007" y="17991"/>
                </a:cubicBezTo>
                <a:cubicBezTo>
                  <a:pt x="7770" y="17991"/>
                  <a:pt x="6609" y="17760"/>
                  <a:pt x="5518" y="17291"/>
                </a:cubicBezTo>
                <a:cubicBezTo>
                  <a:pt x="4427" y="16822"/>
                  <a:pt x="3470" y="16175"/>
                  <a:pt x="2645" y="15354"/>
                </a:cubicBezTo>
                <a:cubicBezTo>
                  <a:pt x="1817" y="14535"/>
                  <a:pt x="1173" y="13580"/>
                  <a:pt x="701" y="12487"/>
                </a:cubicBezTo>
                <a:cubicBezTo>
                  <a:pt x="232" y="11400"/>
                  <a:pt x="0" y="10237"/>
                  <a:pt x="0" y="9000"/>
                </a:cubicBezTo>
                <a:cubicBezTo>
                  <a:pt x="0" y="7769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3" y="237"/>
                  <a:pt x="12488" y="709"/>
                </a:cubicBezTo>
                <a:cubicBezTo>
                  <a:pt x="13573" y="1180"/>
                  <a:pt x="14531" y="1827"/>
                  <a:pt x="15359" y="2646"/>
                </a:cubicBezTo>
                <a:cubicBezTo>
                  <a:pt x="16184" y="3468"/>
                  <a:pt x="16831" y="4422"/>
                  <a:pt x="17300" y="5515"/>
                </a:cubicBezTo>
                <a:cubicBezTo>
                  <a:pt x="17769" y="6602"/>
                  <a:pt x="18003" y="7769"/>
                  <a:pt x="18003" y="9000"/>
                </a:cubicBezTo>
                <a:cubicBezTo>
                  <a:pt x="18003" y="9887"/>
                  <a:pt x="17873" y="10748"/>
                  <a:pt x="17616" y="11589"/>
                </a:cubicBezTo>
                <a:cubicBezTo>
                  <a:pt x="17359" y="12434"/>
                  <a:pt x="16992" y="13219"/>
                  <a:pt x="16514" y="13947"/>
                </a:cubicBezTo>
                <a:lnTo>
                  <a:pt x="21357" y="18802"/>
                </a:lnTo>
                <a:close/>
                <a:moveTo>
                  <a:pt x="3597" y="9000"/>
                </a:moveTo>
                <a:cubicBezTo>
                  <a:pt x="3597" y="9759"/>
                  <a:pt x="3741" y="10465"/>
                  <a:pt x="4029" y="11118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1"/>
                  <a:pt x="6253" y="13685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40" y="14252"/>
                  <a:pt x="11092" y="13970"/>
                </a:cubicBezTo>
                <a:cubicBezTo>
                  <a:pt x="11745" y="13685"/>
                  <a:pt x="12319" y="13301"/>
                  <a:pt x="12802" y="12821"/>
                </a:cubicBezTo>
                <a:cubicBezTo>
                  <a:pt x="13291" y="12338"/>
                  <a:pt x="13678" y="11770"/>
                  <a:pt x="13966" y="11118"/>
                </a:cubicBezTo>
                <a:cubicBezTo>
                  <a:pt x="14254" y="10465"/>
                  <a:pt x="14398" y="9759"/>
                  <a:pt x="14398" y="9000"/>
                </a:cubicBezTo>
                <a:cubicBezTo>
                  <a:pt x="14398" y="8260"/>
                  <a:pt x="14254" y="7565"/>
                  <a:pt x="13966" y="6913"/>
                </a:cubicBezTo>
                <a:cubicBezTo>
                  <a:pt x="13675" y="6258"/>
                  <a:pt x="13291" y="5684"/>
                  <a:pt x="12802" y="5193"/>
                </a:cubicBezTo>
                <a:cubicBezTo>
                  <a:pt x="12316" y="4704"/>
                  <a:pt x="11745" y="4317"/>
                  <a:pt x="11092" y="4032"/>
                </a:cubicBezTo>
                <a:cubicBezTo>
                  <a:pt x="10440" y="3750"/>
                  <a:pt x="9742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4"/>
                  <a:pt x="5193" y="5193"/>
                </a:cubicBezTo>
                <a:cubicBezTo>
                  <a:pt x="4707" y="5684"/>
                  <a:pt x="4317" y="6258"/>
                  <a:pt x="4029" y="6913"/>
                </a:cubicBezTo>
                <a:cubicBezTo>
                  <a:pt x="3741" y="7565"/>
                  <a:pt x="3597" y="8257"/>
                  <a:pt x="3597" y="9000"/>
                </a:cubicBezTo>
                <a:moveTo>
                  <a:pt x="9007" y="5591"/>
                </a:moveTo>
                <a:cubicBezTo>
                  <a:pt x="9185" y="5591"/>
                  <a:pt x="9344" y="5656"/>
                  <a:pt x="9473" y="5786"/>
                </a:cubicBezTo>
                <a:cubicBezTo>
                  <a:pt x="9603" y="5919"/>
                  <a:pt x="9668" y="6082"/>
                  <a:pt x="9668" y="6280"/>
                </a:cubicBezTo>
                <a:cubicBezTo>
                  <a:pt x="9668" y="6461"/>
                  <a:pt x="9603" y="6616"/>
                  <a:pt x="9473" y="6746"/>
                </a:cubicBezTo>
                <a:cubicBezTo>
                  <a:pt x="9344" y="6879"/>
                  <a:pt x="9185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5"/>
                  <a:pt x="6950" y="8423"/>
                  <a:pt x="6950" y="8997"/>
                </a:cubicBezTo>
                <a:cubicBezTo>
                  <a:pt x="6950" y="9180"/>
                  <a:pt x="6885" y="9333"/>
                  <a:pt x="6755" y="9466"/>
                </a:cubicBezTo>
                <a:cubicBezTo>
                  <a:pt x="6623" y="9596"/>
                  <a:pt x="6467" y="9658"/>
                  <a:pt x="6289" y="9658"/>
                </a:cubicBezTo>
                <a:cubicBezTo>
                  <a:pt x="6080" y="9658"/>
                  <a:pt x="5914" y="9596"/>
                  <a:pt x="5786" y="9466"/>
                </a:cubicBezTo>
                <a:cubicBezTo>
                  <a:pt x="5659" y="9333"/>
                  <a:pt x="5600" y="9180"/>
                  <a:pt x="5600" y="8997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8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1"/>
                  <a:pt x="8530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42" name="AutoShape 29"/>
          <p:cNvSpPr>
            <a:spLocks/>
          </p:cNvSpPr>
          <p:nvPr/>
        </p:nvSpPr>
        <p:spPr bwMode="auto">
          <a:xfrm>
            <a:off x="7273925" y="2395538"/>
            <a:ext cx="309563" cy="258762"/>
          </a:xfrm>
          <a:custGeom>
            <a:avLst/>
            <a:gdLst>
              <a:gd name="T0" fmla="*/ 309563 w 21600"/>
              <a:gd name="T1" fmla="*/ 112611 h 21579"/>
              <a:gd name="T2" fmla="*/ 304088 w 21600"/>
              <a:gd name="T3" fmla="*/ 128272 h 21579"/>
              <a:gd name="T4" fmla="*/ 290402 w 21600"/>
              <a:gd name="T5" fmla="*/ 137037 h 21579"/>
              <a:gd name="T6" fmla="*/ 290402 w 21600"/>
              <a:gd name="T7" fmla="*/ 199189 h 21579"/>
              <a:gd name="T8" fmla="*/ 282763 w 21600"/>
              <a:gd name="T9" fmla="*/ 217380 h 21579"/>
              <a:gd name="T10" fmla="*/ 264547 w 21600"/>
              <a:gd name="T11" fmla="*/ 224946 h 21579"/>
              <a:gd name="T12" fmla="*/ 237002 w 21600"/>
              <a:gd name="T13" fmla="*/ 202702 h 21579"/>
              <a:gd name="T14" fmla="*/ 202305 w 21600"/>
              <a:gd name="T15" fmla="*/ 182929 h 21579"/>
              <a:gd name="T16" fmla="*/ 164097 w 21600"/>
              <a:gd name="T17" fmla="*/ 167508 h 21579"/>
              <a:gd name="T18" fmla="*/ 125961 w 21600"/>
              <a:gd name="T19" fmla="*/ 159102 h 21579"/>
              <a:gd name="T20" fmla="*/ 114209 w 21600"/>
              <a:gd name="T21" fmla="*/ 165829 h 21579"/>
              <a:gd name="T22" fmla="*/ 107989 w 21600"/>
              <a:gd name="T23" fmla="*/ 176345 h 21579"/>
              <a:gd name="T24" fmla="*/ 107645 w 21600"/>
              <a:gd name="T25" fmla="*/ 188241 h 21579"/>
              <a:gd name="T26" fmla="*/ 113893 w 21600"/>
              <a:gd name="T27" fmla="*/ 199189 h 21579"/>
              <a:gd name="T28" fmla="*/ 110024 w 21600"/>
              <a:gd name="T29" fmla="*/ 211924 h 21579"/>
              <a:gd name="T30" fmla="*/ 113463 w 21600"/>
              <a:gd name="T31" fmla="*/ 223112 h 21579"/>
              <a:gd name="T32" fmla="*/ 121790 w 21600"/>
              <a:gd name="T33" fmla="*/ 233460 h 21579"/>
              <a:gd name="T34" fmla="*/ 132868 w 21600"/>
              <a:gd name="T35" fmla="*/ 243317 h 21579"/>
              <a:gd name="T36" fmla="*/ 121188 w 21600"/>
              <a:gd name="T37" fmla="*/ 254373 h 21579"/>
              <a:gd name="T38" fmla="*/ 103360 w 21600"/>
              <a:gd name="T39" fmla="*/ 258666 h 21579"/>
              <a:gd name="T40" fmla="*/ 84800 w 21600"/>
              <a:gd name="T41" fmla="*/ 256903 h 21579"/>
              <a:gd name="T42" fmla="*/ 70555 w 21600"/>
              <a:gd name="T43" fmla="*/ 249553 h 21579"/>
              <a:gd name="T44" fmla="*/ 63819 w 21600"/>
              <a:gd name="T45" fmla="*/ 228508 h 21579"/>
              <a:gd name="T46" fmla="*/ 57785 w 21600"/>
              <a:gd name="T47" fmla="*/ 206540 h 21579"/>
              <a:gd name="T48" fmla="*/ 55435 w 21600"/>
              <a:gd name="T49" fmla="*/ 183240 h 21579"/>
              <a:gd name="T50" fmla="*/ 59476 w 21600"/>
              <a:gd name="T51" fmla="*/ 157735 h 21579"/>
              <a:gd name="T52" fmla="*/ 25854 w 21600"/>
              <a:gd name="T53" fmla="*/ 157735 h 21579"/>
              <a:gd name="T54" fmla="*/ 7653 w 21600"/>
              <a:gd name="T55" fmla="*/ 150168 h 21579"/>
              <a:gd name="T56" fmla="*/ 0 w 21600"/>
              <a:gd name="T57" fmla="*/ 131797 h 21579"/>
              <a:gd name="T58" fmla="*/ 0 w 21600"/>
              <a:gd name="T59" fmla="*/ 93221 h 21579"/>
              <a:gd name="T60" fmla="*/ 7538 w 21600"/>
              <a:gd name="T61" fmla="*/ 74886 h 21579"/>
              <a:gd name="T62" fmla="*/ 25854 w 21600"/>
              <a:gd name="T63" fmla="*/ 67212 h 21579"/>
              <a:gd name="T64" fmla="*/ 109680 w 21600"/>
              <a:gd name="T65" fmla="*/ 67212 h 21579"/>
              <a:gd name="T66" fmla="*/ 150840 w 21600"/>
              <a:gd name="T67" fmla="*/ 61588 h 21579"/>
              <a:gd name="T68" fmla="*/ 193635 w 21600"/>
              <a:gd name="T69" fmla="*/ 46455 h 21579"/>
              <a:gd name="T70" fmla="*/ 233218 w 21600"/>
              <a:gd name="T71" fmla="*/ 24846 h 21579"/>
              <a:gd name="T72" fmla="*/ 264547 w 21600"/>
              <a:gd name="T73" fmla="*/ 0 h 21579"/>
              <a:gd name="T74" fmla="*/ 282763 w 21600"/>
              <a:gd name="T75" fmla="*/ 7603 h 21579"/>
              <a:gd name="T76" fmla="*/ 290402 w 21600"/>
              <a:gd name="T77" fmla="*/ 25973 h 21579"/>
              <a:gd name="T78" fmla="*/ 290402 w 21600"/>
              <a:gd name="T79" fmla="*/ 87945 h 21579"/>
              <a:gd name="T80" fmla="*/ 304088 w 21600"/>
              <a:gd name="T81" fmla="*/ 96782 h 21579"/>
              <a:gd name="T82" fmla="*/ 309563 w 21600"/>
              <a:gd name="T83" fmla="*/ 112611 h 21579"/>
              <a:gd name="T84" fmla="*/ 264547 w 21600"/>
              <a:gd name="T85" fmla="*/ 34235 h 21579"/>
              <a:gd name="T86" fmla="*/ 236658 w 21600"/>
              <a:gd name="T87" fmla="*/ 53386 h 21579"/>
              <a:gd name="T88" fmla="*/ 204656 w 21600"/>
              <a:gd name="T89" fmla="*/ 69958 h 21579"/>
              <a:gd name="T90" fmla="*/ 170231 w 21600"/>
              <a:gd name="T91" fmla="*/ 83016 h 21579"/>
              <a:gd name="T92" fmla="*/ 135534 w 21600"/>
              <a:gd name="T93" fmla="*/ 91182 h 21579"/>
              <a:gd name="T94" fmla="*/ 135534 w 21600"/>
              <a:gd name="T95" fmla="*/ 133980 h 21579"/>
              <a:gd name="T96" fmla="*/ 170231 w 21600"/>
              <a:gd name="T97" fmla="*/ 142242 h 21579"/>
              <a:gd name="T98" fmla="*/ 204656 w 21600"/>
              <a:gd name="T99" fmla="*/ 155372 h 21579"/>
              <a:gd name="T100" fmla="*/ 236830 w 21600"/>
              <a:gd name="T101" fmla="*/ 172052 h 21579"/>
              <a:gd name="T102" fmla="*/ 264547 w 21600"/>
              <a:gd name="T103" fmla="*/ 190915 h 21579"/>
              <a:gd name="T104" fmla="*/ 264547 w 21600"/>
              <a:gd name="T105" fmla="*/ 34235 h 21579"/>
              <a:gd name="T106" fmla="*/ 264547 w 21600"/>
              <a:gd name="T107" fmla="*/ 34235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43" name="AutoShape 30"/>
          <p:cNvSpPr>
            <a:spLocks/>
          </p:cNvSpPr>
          <p:nvPr/>
        </p:nvSpPr>
        <p:spPr bwMode="auto">
          <a:xfrm>
            <a:off x="4621213" y="2233613"/>
            <a:ext cx="277812" cy="277812"/>
          </a:xfrm>
          <a:custGeom>
            <a:avLst/>
            <a:gdLst>
              <a:gd name="T0" fmla="*/ 277812 w 21600"/>
              <a:gd name="T1" fmla="*/ 53710 h 21600"/>
              <a:gd name="T2" fmla="*/ 257079 w 21600"/>
              <a:gd name="T3" fmla="*/ 277812 h 21600"/>
              <a:gd name="T4" fmla="*/ 0 w 21600"/>
              <a:gd name="T5" fmla="*/ 257066 h 21600"/>
              <a:gd name="T6" fmla="*/ 20733 w 21600"/>
              <a:gd name="T7" fmla="*/ 33183 h 21600"/>
              <a:gd name="T8" fmla="*/ 29440 w 21600"/>
              <a:gd name="T9" fmla="*/ 19820 h 21600"/>
              <a:gd name="T10" fmla="*/ 61697 w 21600"/>
              <a:gd name="T11" fmla="*/ 0 h 21600"/>
              <a:gd name="T12" fmla="*/ 94057 w 21600"/>
              <a:gd name="T13" fmla="*/ 19884 h 21600"/>
              <a:gd name="T14" fmla="*/ 104617 w 21600"/>
              <a:gd name="T15" fmla="*/ 33183 h 21600"/>
              <a:gd name="T16" fmla="*/ 112128 w 21600"/>
              <a:gd name="T17" fmla="*/ 9852 h 21600"/>
              <a:gd name="T18" fmla="*/ 154610 w 21600"/>
              <a:gd name="T19" fmla="*/ 2740 h 21600"/>
              <a:gd name="T20" fmla="*/ 173234 w 21600"/>
              <a:gd name="T21" fmla="*/ 30894 h 21600"/>
              <a:gd name="T22" fmla="*/ 181903 w 21600"/>
              <a:gd name="T23" fmla="*/ 30894 h 21600"/>
              <a:gd name="T24" fmla="*/ 200076 w 21600"/>
              <a:gd name="T25" fmla="*/ 2740 h 21600"/>
              <a:gd name="T26" fmla="*/ 242635 w 21600"/>
              <a:gd name="T27" fmla="*/ 9852 h 21600"/>
              <a:gd name="T28" fmla="*/ 250147 w 21600"/>
              <a:gd name="T29" fmla="*/ 33183 h 21600"/>
              <a:gd name="T30" fmla="*/ 28038 w 21600"/>
              <a:gd name="T31" fmla="*/ 102482 h 21600"/>
              <a:gd name="T32" fmla="*/ 78032 w 21600"/>
              <a:gd name="T33" fmla="*/ 102482 h 21600"/>
              <a:gd name="T34" fmla="*/ 28038 w 21600"/>
              <a:gd name="T35" fmla="*/ 198738 h 21600"/>
              <a:gd name="T36" fmla="*/ 78032 w 21600"/>
              <a:gd name="T37" fmla="*/ 205478 h 21600"/>
              <a:gd name="T38" fmla="*/ 78032 w 21600"/>
              <a:gd name="T39" fmla="*/ 249812 h 21600"/>
              <a:gd name="T40" fmla="*/ 61736 w 21600"/>
              <a:gd name="T41" fmla="*/ 81337 h 21600"/>
              <a:gd name="T42" fmla="*/ 61736 w 21600"/>
              <a:gd name="T43" fmla="*/ 20746 h 21600"/>
              <a:gd name="T44" fmla="*/ 135498 w 21600"/>
              <a:gd name="T45" fmla="*/ 102482 h 21600"/>
              <a:gd name="T46" fmla="*/ 135498 w 21600"/>
              <a:gd name="T47" fmla="*/ 147189 h 21600"/>
              <a:gd name="T48" fmla="*/ 84990 w 21600"/>
              <a:gd name="T49" fmla="*/ 154031 h 21600"/>
              <a:gd name="T50" fmla="*/ 135498 w 21600"/>
              <a:gd name="T51" fmla="*/ 154031 h 21600"/>
              <a:gd name="T52" fmla="*/ 84990 w 21600"/>
              <a:gd name="T53" fmla="*/ 249812 h 21600"/>
              <a:gd name="T54" fmla="*/ 125723 w 21600"/>
              <a:gd name="T55" fmla="*/ 71292 h 21600"/>
              <a:gd name="T56" fmla="*/ 149054 w 21600"/>
              <a:gd name="T57" fmla="*/ 78971 h 21600"/>
              <a:gd name="T58" fmla="*/ 149054 w 21600"/>
              <a:gd name="T59" fmla="*/ 23190 h 21600"/>
              <a:gd name="T60" fmla="*/ 125723 w 21600"/>
              <a:gd name="T61" fmla="*/ 30855 h 21600"/>
              <a:gd name="T62" fmla="*/ 142430 w 21600"/>
              <a:gd name="T63" fmla="*/ 102482 h 21600"/>
              <a:gd name="T64" fmla="*/ 192745 w 21600"/>
              <a:gd name="T65" fmla="*/ 102482 h 21600"/>
              <a:gd name="T66" fmla="*/ 142430 w 21600"/>
              <a:gd name="T67" fmla="*/ 198738 h 21600"/>
              <a:gd name="T68" fmla="*/ 192745 w 21600"/>
              <a:gd name="T69" fmla="*/ 205478 h 21600"/>
              <a:gd name="T70" fmla="*/ 192745 w 21600"/>
              <a:gd name="T71" fmla="*/ 249812 h 21600"/>
              <a:gd name="T72" fmla="*/ 199639 w 21600"/>
              <a:gd name="T73" fmla="*/ 102482 h 21600"/>
              <a:gd name="T74" fmla="*/ 249812 w 21600"/>
              <a:gd name="T75" fmla="*/ 102482 h 21600"/>
              <a:gd name="T76" fmla="*/ 199639 w 21600"/>
              <a:gd name="T77" fmla="*/ 198738 h 21600"/>
              <a:gd name="T78" fmla="*/ 249812 w 21600"/>
              <a:gd name="T79" fmla="*/ 205478 h 21600"/>
              <a:gd name="T80" fmla="*/ 249812 w 21600"/>
              <a:gd name="T81" fmla="*/ 249812 h 21600"/>
              <a:gd name="T82" fmla="*/ 216153 w 21600"/>
              <a:gd name="T83" fmla="*/ 81337 h 21600"/>
              <a:gd name="T84" fmla="*/ 216153 w 21600"/>
              <a:gd name="T85" fmla="*/ 20746 h 21600"/>
              <a:gd name="T86" fmla="*/ 202674 w 21600"/>
              <a:gd name="T87" fmla="*/ 71292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>
                <a:moveTo>
                  <a:pt x="19988" y="2580"/>
                </a:moveTo>
                <a:cubicBezTo>
                  <a:pt x="20420" y="2580"/>
                  <a:pt x="20794" y="2736"/>
                  <a:pt x="21116" y="3053"/>
                </a:cubicBezTo>
                <a:cubicBezTo>
                  <a:pt x="21439" y="3372"/>
                  <a:pt x="21600" y="3744"/>
                  <a:pt x="21600" y="4176"/>
                </a:cubicBezTo>
                <a:lnTo>
                  <a:pt x="21600" y="19987"/>
                </a:lnTo>
                <a:cubicBezTo>
                  <a:pt x="21600" y="20419"/>
                  <a:pt x="21439" y="20797"/>
                  <a:pt x="21116" y="21116"/>
                </a:cubicBezTo>
                <a:cubicBezTo>
                  <a:pt x="20794" y="21439"/>
                  <a:pt x="20420" y="21600"/>
                  <a:pt x="19988" y="21600"/>
                </a:cubicBezTo>
                <a:lnTo>
                  <a:pt x="1612" y="21600"/>
                </a:lnTo>
                <a:cubicBezTo>
                  <a:pt x="1180" y="21600"/>
                  <a:pt x="806" y="21439"/>
                  <a:pt x="484" y="21116"/>
                </a:cubicBezTo>
                <a:cubicBezTo>
                  <a:pt x="161" y="20797"/>
                  <a:pt x="0" y="20419"/>
                  <a:pt x="0" y="19987"/>
                </a:cubicBezTo>
                <a:lnTo>
                  <a:pt x="0" y="4176"/>
                </a:lnTo>
                <a:cubicBezTo>
                  <a:pt x="0" y="3744"/>
                  <a:pt x="161" y="3372"/>
                  <a:pt x="484" y="3053"/>
                </a:cubicBezTo>
                <a:cubicBezTo>
                  <a:pt x="806" y="2736"/>
                  <a:pt x="1180" y="2580"/>
                  <a:pt x="1612" y="2580"/>
                </a:cubicBezTo>
                <a:lnTo>
                  <a:pt x="2151" y="2580"/>
                </a:lnTo>
                <a:lnTo>
                  <a:pt x="2151" y="2402"/>
                </a:lnTo>
                <a:cubicBezTo>
                  <a:pt x="2151" y="2117"/>
                  <a:pt x="2197" y="1829"/>
                  <a:pt x="2289" y="1541"/>
                </a:cubicBezTo>
                <a:cubicBezTo>
                  <a:pt x="2381" y="1250"/>
                  <a:pt x="2531" y="991"/>
                  <a:pt x="2738" y="766"/>
                </a:cubicBezTo>
                <a:cubicBezTo>
                  <a:pt x="2943" y="542"/>
                  <a:pt x="3216" y="360"/>
                  <a:pt x="3556" y="213"/>
                </a:cubicBezTo>
                <a:cubicBezTo>
                  <a:pt x="3896" y="75"/>
                  <a:pt x="4310" y="0"/>
                  <a:pt x="4797" y="0"/>
                </a:cubicBezTo>
                <a:cubicBezTo>
                  <a:pt x="5283" y="0"/>
                  <a:pt x="5698" y="75"/>
                  <a:pt x="6038" y="213"/>
                </a:cubicBezTo>
                <a:cubicBezTo>
                  <a:pt x="6378" y="360"/>
                  <a:pt x="6651" y="542"/>
                  <a:pt x="6858" y="766"/>
                </a:cubicBezTo>
                <a:cubicBezTo>
                  <a:pt x="7063" y="991"/>
                  <a:pt x="7215" y="1256"/>
                  <a:pt x="7313" y="1546"/>
                </a:cubicBezTo>
                <a:cubicBezTo>
                  <a:pt x="7411" y="1840"/>
                  <a:pt x="7457" y="2125"/>
                  <a:pt x="7457" y="2402"/>
                </a:cubicBezTo>
                <a:lnTo>
                  <a:pt x="7457" y="2580"/>
                </a:lnTo>
                <a:lnTo>
                  <a:pt x="8134" y="2580"/>
                </a:lnTo>
                <a:lnTo>
                  <a:pt x="8134" y="2402"/>
                </a:lnTo>
                <a:cubicBezTo>
                  <a:pt x="8134" y="2117"/>
                  <a:pt x="8180" y="1829"/>
                  <a:pt x="8269" y="1541"/>
                </a:cubicBezTo>
                <a:cubicBezTo>
                  <a:pt x="8364" y="1250"/>
                  <a:pt x="8511" y="991"/>
                  <a:pt x="8718" y="766"/>
                </a:cubicBezTo>
                <a:cubicBezTo>
                  <a:pt x="8926" y="541"/>
                  <a:pt x="9199" y="360"/>
                  <a:pt x="9539" y="213"/>
                </a:cubicBezTo>
                <a:cubicBezTo>
                  <a:pt x="9879" y="75"/>
                  <a:pt x="10293" y="0"/>
                  <a:pt x="10780" y="0"/>
                </a:cubicBezTo>
                <a:cubicBezTo>
                  <a:pt x="11266" y="0"/>
                  <a:pt x="11678" y="75"/>
                  <a:pt x="12021" y="213"/>
                </a:cubicBezTo>
                <a:cubicBezTo>
                  <a:pt x="12361" y="360"/>
                  <a:pt x="12637" y="542"/>
                  <a:pt x="12853" y="766"/>
                </a:cubicBezTo>
                <a:cubicBezTo>
                  <a:pt x="13069" y="991"/>
                  <a:pt x="13227" y="1256"/>
                  <a:pt x="13322" y="1546"/>
                </a:cubicBezTo>
                <a:cubicBezTo>
                  <a:pt x="13417" y="1840"/>
                  <a:pt x="13469" y="2125"/>
                  <a:pt x="13469" y="2402"/>
                </a:cubicBezTo>
                <a:lnTo>
                  <a:pt x="13469" y="2580"/>
                </a:lnTo>
                <a:lnTo>
                  <a:pt x="14143" y="2580"/>
                </a:lnTo>
                <a:lnTo>
                  <a:pt x="14143" y="2402"/>
                </a:lnTo>
                <a:cubicBezTo>
                  <a:pt x="14143" y="2117"/>
                  <a:pt x="14192" y="1829"/>
                  <a:pt x="14287" y="1541"/>
                </a:cubicBezTo>
                <a:cubicBezTo>
                  <a:pt x="14385" y="1250"/>
                  <a:pt x="14534" y="991"/>
                  <a:pt x="14742" y="766"/>
                </a:cubicBezTo>
                <a:cubicBezTo>
                  <a:pt x="14949" y="541"/>
                  <a:pt x="15220" y="360"/>
                  <a:pt x="15556" y="213"/>
                </a:cubicBezTo>
                <a:cubicBezTo>
                  <a:pt x="15890" y="75"/>
                  <a:pt x="16305" y="0"/>
                  <a:pt x="16803" y="0"/>
                </a:cubicBezTo>
                <a:cubicBezTo>
                  <a:pt x="17290" y="0"/>
                  <a:pt x="17704" y="75"/>
                  <a:pt x="18044" y="213"/>
                </a:cubicBezTo>
                <a:cubicBezTo>
                  <a:pt x="18384" y="360"/>
                  <a:pt x="18657" y="541"/>
                  <a:pt x="18865" y="766"/>
                </a:cubicBezTo>
                <a:cubicBezTo>
                  <a:pt x="19069" y="991"/>
                  <a:pt x="19219" y="1256"/>
                  <a:pt x="19311" y="1546"/>
                </a:cubicBezTo>
                <a:cubicBezTo>
                  <a:pt x="19403" y="1840"/>
                  <a:pt x="19449" y="2125"/>
                  <a:pt x="19449" y="2402"/>
                </a:cubicBezTo>
                <a:lnTo>
                  <a:pt x="19449" y="2580"/>
                </a:lnTo>
                <a:lnTo>
                  <a:pt x="19988" y="2580"/>
                </a:lnTo>
                <a:close/>
                <a:moveTo>
                  <a:pt x="6067" y="7968"/>
                </a:moveTo>
                <a:lnTo>
                  <a:pt x="2180" y="7968"/>
                </a:lnTo>
                <a:lnTo>
                  <a:pt x="2180" y="11444"/>
                </a:lnTo>
                <a:lnTo>
                  <a:pt x="6067" y="11444"/>
                </a:lnTo>
                <a:lnTo>
                  <a:pt x="6067" y="7968"/>
                </a:lnTo>
                <a:close/>
                <a:moveTo>
                  <a:pt x="6067" y="11976"/>
                </a:moveTo>
                <a:lnTo>
                  <a:pt x="2180" y="11976"/>
                </a:lnTo>
                <a:lnTo>
                  <a:pt x="2180" y="15452"/>
                </a:lnTo>
                <a:lnTo>
                  <a:pt x="6067" y="15452"/>
                </a:lnTo>
                <a:lnTo>
                  <a:pt x="6067" y="11976"/>
                </a:lnTo>
                <a:close/>
                <a:moveTo>
                  <a:pt x="6067" y="15976"/>
                </a:moveTo>
                <a:lnTo>
                  <a:pt x="2180" y="15976"/>
                </a:lnTo>
                <a:lnTo>
                  <a:pt x="2180" y="19423"/>
                </a:lnTo>
                <a:lnTo>
                  <a:pt x="6067" y="19423"/>
                </a:lnTo>
                <a:lnTo>
                  <a:pt x="6067" y="15976"/>
                </a:lnTo>
                <a:close/>
                <a:moveTo>
                  <a:pt x="3755" y="5543"/>
                </a:moveTo>
                <a:cubicBezTo>
                  <a:pt x="3755" y="6068"/>
                  <a:pt x="4103" y="6324"/>
                  <a:pt x="4800" y="6324"/>
                </a:cubicBezTo>
                <a:cubicBezTo>
                  <a:pt x="5499" y="6324"/>
                  <a:pt x="5848" y="6068"/>
                  <a:pt x="5848" y="5543"/>
                </a:cubicBezTo>
                <a:lnTo>
                  <a:pt x="5848" y="2399"/>
                </a:lnTo>
                <a:cubicBezTo>
                  <a:pt x="5848" y="1878"/>
                  <a:pt x="5499" y="1613"/>
                  <a:pt x="4800" y="1613"/>
                </a:cubicBezTo>
                <a:cubicBezTo>
                  <a:pt x="4103" y="1613"/>
                  <a:pt x="3755" y="1878"/>
                  <a:pt x="3755" y="2399"/>
                </a:cubicBezTo>
                <a:lnTo>
                  <a:pt x="3755" y="5543"/>
                </a:lnTo>
                <a:close/>
                <a:moveTo>
                  <a:pt x="10535" y="7968"/>
                </a:moveTo>
                <a:lnTo>
                  <a:pt x="6608" y="7968"/>
                </a:lnTo>
                <a:lnTo>
                  <a:pt x="6608" y="11444"/>
                </a:lnTo>
                <a:lnTo>
                  <a:pt x="10535" y="11444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8" y="11976"/>
                </a:lnTo>
                <a:lnTo>
                  <a:pt x="6608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8" y="15976"/>
                </a:lnTo>
                <a:lnTo>
                  <a:pt x="6608" y="19423"/>
                </a:lnTo>
                <a:lnTo>
                  <a:pt x="10535" y="19423"/>
                </a:lnTo>
                <a:lnTo>
                  <a:pt x="10535" y="15976"/>
                </a:lnTo>
                <a:close/>
                <a:moveTo>
                  <a:pt x="9775" y="5543"/>
                </a:moveTo>
                <a:cubicBezTo>
                  <a:pt x="9775" y="5826"/>
                  <a:pt x="9850" y="6027"/>
                  <a:pt x="9997" y="6145"/>
                </a:cubicBezTo>
                <a:cubicBezTo>
                  <a:pt x="10144" y="6269"/>
                  <a:pt x="10406" y="6324"/>
                  <a:pt x="10783" y="6324"/>
                </a:cubicBezTo>
                <a:cubicBezTo>
                  <a:pt x="11160" y="6324"/>
                  <a:pt x="11428" y="6263"/>
                  <a:pt x="11589" y="6140"/>
                </a:cubicBezTo>
                <a:cubicBezTo>
                  <a:pt x="11750" y="6016"/>
                  <a:pt x="11831" y="5820"/>
                  <a:pt x="11831" y="5544"/>
                </a:cubicBezTo>
                <a:lnTo>
                  <a:pt x="11831" y="2399"/>
                </a:lnTo>
                <a:cubicBezTo>
                  <a:pt x="11831" y="2128"/>
                  <a:pt x="11750" y="1933"/>
                  <a:pt x="11589" y="1803"/>
                </a:cubicBezTo>
                <a:cubicBezTo>
                  <a:pt x="11428" y="1673"/>
                  <a:pt x="11160" y="1613"/>
                  <a:pt x="10783" y="1613"/>
                </a:cubicBezTo>
                <a:cubicBezTo>
                  <a:pt x="10406" y="1613"/>
                  <a:pt x="10144" y="1679"/>
                  <a:pt x="9997" y="1814"/>
                </a:cubicBezTo>
                <a:cubicBezTo>
                  <a:pt x="9850" y="1944"/>
                  <a:pt x="9775" y="2140"/>
                  <a:pt x="9775" y="2399"/>
                </a:cubicBezTo>
                <a:lnTo>
                  <a:pt x="9775" y="5543"/>
                </a:lnTo>
                <a:close/>
                <a:moveTo>
                  <a:pt x="14986" y="7968"/>
                </a:moveTo>
                <a:lnTo>
                  <a:pt x="11074" y="7968"/>
                </a:lnTo>
                <a:lnTo>
                  <a:pt x="11074" y="11444"/>
                </a:lnTo>
                <a:lnTo>
                  <a:pt x="14986" y="11444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4" y="11976"/>
                </a:lnTo>
                <a:lnTo>
                  <a:pt x="11074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4" y="15976"/>
                </a:lnTo>
                <a:lnTo>
                  <a:pt x="11074" y="19423"/>
                </a:lnTo>
                <a:lnTo>
                  <a:pt x="14986" y="19423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2" y="7968"/>
                </a:lnTo>
                <a:lnTo>
                  <a:pt x="15522" y="11444"/>
                </a:lnTo>
                <a:lnTo>
                  <a:pt x="19423" y="11444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2" y="11976"/>
                </a:lnTo>
                <a:lnTo>
                  <a:pt x="15522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2" y="15976"/>
                </a:lnTo>
                <a:lnTo>
                  <a:pt x="15522" y="19423"/>
                </a:lnTo>
                <a:lnTo>
                  <a:pt x="19423" y="19423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8"/>
                  <a:pt x="16106" y="6324"/>
                  <a:pt x="16806" y="6324"/>
                </a:cubicBezTo>
                <a:cubicBezTo>
                  <a:pt x="17503" y="6324"/>
                  <a:pt x="17848" y="6068"/>
                  <a:pt x="17840" y="5543"/>
                </a:cubicBezTo>
                <a:lnTo>
                  <a:pt x="17840" y="2399"/>
                </a:lnTo>
                <a:cubicBezTo>
                  <a:pt x="17840" y="1878"/>
                  <a:pt x="17494" y="1613"/>
                  <a:pt x="16806" y="1613"/>
                </a:cubicBezTo>
                <a:cubicBezTo>
                  <a:pt x="16106" y="1613"/>
                  <a:pt x="15758" y="1878"/>
                  <a:pt x="15758" y="2399"/>
                </a:cubicBezTo>
                <a:lnTo>
                  <a:pt x="15758" y="5543"/>
                </a:lnTo>
                <a:close/>
                <a:moveTo>
                  <a:pt x="15758" y="5543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44" name="AutoShape 31"/>
          <p:cNvSpPr>
            <a:spLocks/>
          </p:cNvSpPr>
          <p:nvPr/>
        </p:nvSpPr>
        <p:spPr bwMode="auto">
          <a:xfrm>
            <a:off x="7643813" y="3540125"/>
            <a:ext cx="309562" cy="273050"/>
          </a:xfrm>
          <a:custGeom>
            <a:avLst/>
            <a:gdLst>
              <a:gd name="T0" fmla="*/ 309562 w 21600"/>
              <a:gd name="T1" fmla="*/ 109220 h 21600"/>
              <a:gd name="T2" fmla="*/ 154781 w 21600"/>
              <a:gd name="T3" fmla="*/ 0 h 21600"/>
              <a:gd name="T4" fmla="*/ 0 w 21600"/>
              <a:gd name="T5" fmla="*/ 109220 h 21600"/>
              <a:gd name="T6" fmla="*/ 84212 w 21600"/>
              <a:gd name="T7" fmla="*/ 207063 h 21600"/>
              <a:gd name="T8" fmla="*/ 47796 w 21600"/>
              <a:gd name="T9" fmla="*/ 273050 h 21600"/>
              <a:gd name="T10" fmla="*/ 163882 w 21600"/>
              <a:gd name="T11" fmla="*/ 218440 h 21600"/>
              <a:gd name="T12" fmla="*/ 309562 w 21600"/>
              <a:gd name="T13" fmla="*/ 109220 h 21600"/>
              <a:gd name="T14" fmla="*/ 309562 w 21600"/>
              <a:gd name="T15" fmla="*/ 10922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21600" y="8640"/>
                </a:moveTo>
                <a:cubicBezTo>
                  <a:pt x="21600" y="3960"/>
                  <a:pt x="16676" y="0"/>
                  <a:pt x="10800" y="0"/>
                </a:cubicBezTo>
                <a:cubicBezTo>
                  <a:pt x="4765" y="0"/>
                  <a:pt x="0" y="3960"/>
                  <a:pt x="0" y="8640"/>
                </a:cubicBezTo>
                <a:cubicBezTo>
                  <a:pt x="0" y="12060"/>
                  <a:pt x="2382" y="14940"/>
                  <a:pt x="5876" y="16380"/>
                </a:cubicBezTo>
                <a:cubicBezTo>
                  <a:pt x="6035" y="17280"/>
                  <a:pt x="5718" y="19080"/>
                  <a:pt x="3335" y="21600"/>
                </a:cubicBezTo>
                <a:cubicBezTo>
                  <a:pt x="3335" y="21600"/>
                  <a:pt x="8576" y="19980"/>
                  <a:pt x="11435" y="17280"/>
                </a:cubicBezTo>
                <a:cubicBezTo>
                  <a:pt x="17153" y="16920"/>
                  <a:pt x="21600" y="13140"/>
                  <a:pt x="21600" y="8640"/>
                </a:cubicBezTo>
                <a:close/>
                <a:moveTo>
                  <a:pt x="21600" y="864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pic>
        <p:nvPicPr>
          <p:cNvPr id="26645" name="组合 21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7388" y="3219450"/>
            <a:ext cx="6937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46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7953375" y="2111375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6647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7958138" y="2397125"/>
            <a:ext cx="2333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6648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8231188" y="3348038"/>
            <a:ext cx="1952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6649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8235950" y="3635375"/>
            <a:ext cx="2333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6650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7742238" y="44338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6651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7745413" y="4719638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6652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2271713" y="20812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6653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890713" y="236696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6654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930400" y="3308350"/>
            <a:ext cx="195421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6655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549400" y="3595688"/>
            <a:ext cx="23352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6656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2400300" y="4473575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6657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2019300" y="4759325"/>
            <a:ext cx="2333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6658" name="文本框 36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Freeform 17"/>
          <p:cNvSpPr>
            <a:spLocks noChangeAspect="1"/>
          </p:cNvSpPr>
          <p:nvPr/>
        </p:nvSpPr>
        <p:spPr bwMode="auto">
          <a:xfrm>
            <a:off x="6529388" y="2806700"/>
            <a:ext cx="1938337" cy="1908175"/>
          </a:xfrm>
          <a:custGeom>
            <a:avLst/>
            <a:gdLst>
              <a:gd name="T0" fmla="*/ 1938337 w 145"/>
              <a:gd name="T1" fmla="*/ 987447 h 143"/>
              <a:gd name="T2" fmla="*/ 1777923 w 145"/>
              <a:gd name="T3" fmla="*/ 1174262 h 143"/>
              <a:gd name="T4" fmla="*/ 106943 w 145"/>
              <a:gd name="T5" fmla="*/ 1908175 h 143"/>
              <a:gd name="T6" fmla="*/ 26736 w 145"/>
              <a:gd name="T7" fmla="*/ 1881487 h 143"/>
              <a:gd name="T8" fmla="*/ 0 w 145"/>
              <a:gd name="T9" fmla="*/ 1801424 h 143"/>
              <a:gd name="T10" fmla="*/ 80207 w 145"/>
              <a:gd name="T11" fmla="*/ 1441139 h 143"/>
              <a:gd name="T12" fmla="*/ 668392 w 145"/>
              <a:gd name="T13" fmla="*/ 974103 h 143"/>
              <a:gd name="T14" fmla="*/ 280725 w 145"/>
              <a:gd name="T15" fmla="*/ 587131 h 143"/>
              <a:gd name="T16" fmla="*/ 387667 w 145"/>
              <a:gd name="T17" fmla="*/ 106751 h 143"/>
              <a:gd name="T18" fmla="*/ 481242 w 145"/>
              <a:gd name="T19" fmla="*/ 13344 h 143"/>
              <a:gd name="T20" fmla="*/ 588185 w 145"/>
              <a:gd name="T21" fmla="*/ 40032 h 143"/>
              <a:gd name="T22" fmla="*/ 1844762 w 145"/>
              <a:gd name="T23" fmla="*/ 813977 h 143"/>
              <a:gd name="T24" fmla="*/ 1938337 w 145"/>
              <a:gd name="T25" fmla="*/ 987447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2" name="Freeform 17"/>
          <p:cNvSpPr>
            <a:spLocks/>
          </p:cNvSpPr>
          <p:nvPr/>
        </p:nvSpPr>
        <p:spPr bwMode="auto">
          <a:xfrm>
            <a:off x="5530850" y="3046413"/>
            <a:ext cx="1481138" cy="1458912"/>
          </a:xfrm>
          <a:custGeom>
            <a:avLst/>
            <a:gdLst>
              <a:gd name="T0" fmla="*/ 1481138 w 145"/>
              <a:gd name="T1" fmla="*/ 754961 h 143"/>
              <a:gd name="T2" fmla="*/ 1358561 w 145"/>
              <a:gd name="T3" fmla="*/ 897792 h 143"/>
              <a:gd name="T4" fmla="*/ 81718 w 145"/>
              <a:gd name="T5" fmla="*/ 1458912 h 143"/>
              <a:gd name="T6" fmla="*/ 20429 w 145"/>
              <a:gd name="T7" fmla="*/ 1438508 h 143"/>
              <a:gd name="T8" fmla="*/ 0 w 145"/>
              <a:gd name="T9" fmla="*/ 1377295 h 143"/>
              <a:gd name="T10" fmla="*/ 61288 w 145"/>
              <a:gd name="T11" fmla="*/ 1101836 h 143"/>
              <a:gd name="T12" fmla="*/ 510737 w 145"/>
              <a:gd name="T13" fmla="*/ 744759 h 143"/>
              <a:gd name="T14" fmla="*/ 214510 w 145"/>
              <a:gd name="T15" fmla="*/ 448896 h 143"/>
              <a:gd name="T16" fmla="*/ 296228 w 145"/>
              <a:gd name="T17" fmla="*/ 81617 h 143"/>
              <a:gd name="T18" fmla="*/ 367731 w 145"/>
              <a:gd name="T19" fmla="*/ 10202 h 143"/>
              <a:gd name="T20" fmla="*/ 449449 w 145"/>
              <a:gd name="T21" fmla="*/ 30607 h 143"/>
              <a:gd name="T22" fmla="*/ 1409635 w 145"/>
              <a:gd name="T23" fmla="*/ 622333 h 143"/>
              <a:gd name="T24" fmla="*/ 1481138 w 145"/>
              <a:gd name="T25" fmla="*/ 754961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3" name="Freeform 18"/>
          <p:cNvSpPr>
            <a:spLocks/>
          </p:cNvSpPr>
          <p:nvPr/>
        </p:nvSpPr>
        <p:spPr bwMode="auto">
          <a:xfrm>
            <a:off x="4611688" y="3165475"/>
            <a:ext cx="1295400" cy="1265238"/>
          </a:xfrm>
          <a:custGeom>
            <a:avLst/>
            <a:gdLst>
              <a:gd name="T0" fmla="*/ 1295400 w 127"/>
              <a:gd name="T1" fmla="*/ 653026 h 124"/>
              <a:gd name="T2" fmla="*/ 1193400 w 127"/>
              <a:gd name="T3" fmla="*/ 775468 h 124"/>
              <a:gd name="T4" fmla="*/ 81600 w 127"/>
              <a:gd name="T5" fmla="*/ 1265238 h 124"/>
              <a:gd name="T6" fmla="*/ 20400 w 127"/>
              <a:gd name="T7" fmla="*/ 1255034 h 124"/>
              <a:gd name="T8" fmla="*/ 10200 w 127"/>
              <a:gd name="T9" fmla="*/ 1204017 h 124"/>
              <a:gd name="T10" fmla="*/ 61200 w 127"/>
              <a:gd name="T11" fmla="*/ 959132 h 124"/>
              <a:gd name="T12" fmla="*/ 397800 w 127"/>
              <a:gd name="T13" fmla="*/ 632619 h 124"/>
              <a:gd name="T14" fmla="*/ 193800 w 127"/>
              <a:gd name="T15" fmla="*/ 387734 h 124"/>
              <a:gd name="T16" fmla="*/ 265200 w 127"/>
              <a:gd name="T17" fmla="*/ 61221 h 124"/>
              <a:gd name="T18" fmla="*/ 326400 w 127"/>
              <a:gd name="T19" fmla="*/ 10204 h 124"/>
              <a:gd name="T20" fmla="*/ 397800 w 127"/>
              <a:gd name="T21" fmla="*/ 20407 h 124"/>
              <a:gd name="T22" fmla="*/ 1234200 w 127"/>
              <a:gd name="T23" fmla="*/ 530584 h 124"/>
              <a:gd name="T24" fmla="*/ 1295400 w 127"/>
              <a:gd name="T25" fmla="*/ 653026 h 1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4" name="Freeform 19"/>
          <p:cNvSpPr>
            <a:spLocks/>
          </p:cNvSpPr>
          <p:nvPr/>
        </p:nvSpPr>
        <p:spPr bwMode="auto">
          <a:xfrm>
            <a:off x="3889375" y="3292475"/>
            <a:ext cx="1028700" cy="1041400"/>
          </a:xfrm>
          <a:custGeom>
            <a:avLst/>
            <a:gdLst>
              <a:gd name="T0" fmla="*/ 152777 w 101"/>
              <a:gd name="T1" fmla="*/ 316504 h 102"/>
              <a:gd name="T2" fmla="*/ 213888 w 101"/>
              <a:gd name="T3" fmla="*/ 51049 h 102"/>
              <a:gd name="T4" fmla="*/ 264814 w 101"/>
              <a:gd name="T5" fmla="*/ 10210 h 102"/>
              <a:gd name="T6" fmla="*/ 325925 w 101"/>
              <a:gd name="T7" fmla="*/ 20420 h 102"/>
              <a:gd name="T8" fmla="*/ 967589 w 101"/>
              <a:gd name="T9" fmla="*/ 418602 h 102"/>
              <a:gd name="T10" fmla="*/ 1028700 w 101"/>
              <a:gd name="T11" fmla="*/ 520700 h 102"/>
              <a:gd name="T12" fmla="*/ 957404 w 101"/>
              <a:gd name="T13" fmla="*/ 643218 h 102"/>
              <a:gd name="T14" fmla="*/ 61111 w 101"/>
              <a:gd name="T15" fmla="*/ 1041400 h 102"/>
              <a:gd name="T16" fmla="*/ 20370 w 101"/>
              <a:gd name="T17" fmla="*/ 1031190 h 102"/>
              <a:gd name="T18" fmla="*/ 0 w 101"/>
              <a:gd name="T19" fmla="*/ 990351 h 102"/>
              <a:gd name="T20" fmla="*/ 50926 w 101"/>
              <a:gd name="T21" fmla="*/ 786155 h 102"/>
              <a:gd name="T22" fmla="*/ 152777 w 101"/>
              <a:gd name="T23" fmla="*/ 316504 h 10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5" name="任意多边形 100"/>
          <p:cNvSpPr>
            <a:spLocks/>
          </p:cNvSpPr>
          <p:nvPr/>
        </p:nvSpPr>
        <p:spPr bwMode="auto">
          <a:xfrm>
            <a:off x="7864475" y="3209925"/>
            <a:ext cx="2549525" cy="287338"/>
          </a:xfrm>
          <a:custGeom>
            <a:avLst/>
            <a:gdLst>
              <a:gd name="T0" fmla="*/ 0 w 1600200"/>
              <a:gd name="T1" fmla="*/ 287338 h 552450"/>
              <a:gd name="T2" fmla="*/ 273163 w 1600200"/>
              <a:gd name="T3" fmla="*/ 0 h 552450"/>
              <a:gd name="T4" fmla="*/ 2549525 w 1600200"/>
              <a:gd name="T5" fmla="*/ 0 h 55245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6" name="任意多边形 108"/>
          <p:cNvSpPr>
            <a:spLocks/>
          </p:cNvSpPr>
          <p:nvPr/>
        </p:nvSpPr>
        <p:spPr bwMode="auto">
          <a:xfrm flipH="1">
            <a:off x="1617663" y="3517900"/>
            <a:ext cx="2551112" cy="287338"/>
          </a:xfrm>
          <a:custGeom>
            <a:avLst/>
            <a:gdLst>
              <a:gd name="T0" fmla="*/ 0 w 1600200"/>
              <a:gd name="T1" fmla="*/ 287338 h 552450"/>
              <a:gd name="T2" fmla="*/ 273333 w 1600200"/>
              <a:gd name="T3" fmla="*/ 0 h 552450"/>
              <a:gd name="T4" fmla="*/ 2551112 w 1600200"/>
              <a:gd name="T5" fmla="*/ 0 h 55245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7" name="任意多边形 112"/>
          <p:cNvSpPr>
            <a:spLocks/>
          </p:cNvSpPr>
          <p:nvPr/>
        </p:nvSpPr>
        <p:spPr bwMode="auto">
          <a:xfrm>
            <a:off x="6272213" y="2509838"/>
            <a:ext cx="673100" cy="1001712"/>
          </a:xfrm>
          <a:custGeom>
            <a:avLst/>
            <a:gdLst>
              <a:gd name="T0" fmla="*/ 0 w 647700"/>
              <a:gd name="T1" fmla="*/ 1001712 h 965200"/>
              <a:gd name="T2" fmla="*/ 105584 w 647700"/>
              <a:gd name="T3" fmla="*/ 540397 h 965200"/>
              <a:gd name="T4" fmla="*/ 673100 w 647700"/>
              <a:gd name="T5" fmla="*/ 0 h 965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8" name="任意多边形 113"/>
          <p:cNvSpPr>
            <a:spLocks/>
          </p:cNvSpPr>
          <p:nvPr/>
        </p:nvSpPr>
        <p:spPr bwMode="auto">
          <a:xfrm flipH="1">
            <a:off x="4559300" y="2501900"/>
            <a:ext cx="673100" cy="1003300"/>
          </a:xfrm>
          <a:custGeom>
            <a:avLst/>
            <a:gdLst>
              <a:gd name="T0" fmla="*/ 0 w 647700"/>
              <a:gd name="T1" fmla="*/ 1003300 h 965200"/>
              <a:gd name="T2" fmla="*/ 105584 w 647700"/>
              <a:gd name="T3" fmla="*/ 541254 h 965200"/>
              <a:gd name="T4" fmla="*/ 673100 w 647700"/>
              <a:gd name="T5" fmla="*/ 0 h 965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9" name="Freeform 6"/>
          <p:cNvSpPr>
            <a:spLocks noChangeAspect="1" noEditPoints="1"/>
          </p:cNvSpPr>
          <p:nvPr/>
        </p:nvSpPr>
        <p:spPr bwMode="auto">
          <a:xfrm>
            <a:off x="4333875" y="3675063"/>
            <a:ext cx="225425" cy="241300"/>
          </a:xfrm>
          <a:custGeom>
            <a:avLst/>
            <a:gdLst>
              <a:gd name="T0" fmla="*/ 40169 w 376"/>
              <a:gd name="T1" fmla="*/ 1805 h 401"/>
              <a:gd name="T2" fmla="*/ 37171 w 376"/>
              <a:gd name="T3" fmla="*/ 1805 h 401"/>
              <a:gd name="T4" fmla="*/ 0 w 376"/>
              <a:gd name="T5" fmla="*/ 95678 h 401"/>
              <a:gd name="T6" fmla="*/ 38970 w 376"/>
              <a:gd name="T7" fmla="*/ 134189 h 401"/>
              <a:gd name="T8" fmla="*/ 77340 w 376"/>
              <a:gd name="T9" fmla="*/ 95678 h 401"/>
              <a:gd name="T10" fmla="*/ 40169 w 376"/>
              <a:gd name="T11" fmla="*/ 1805 h 401"/>
              <a:gd name="T12" fmla="*/ 187654 w 376"/>
              <a:gd name="T13" fmla="*/ 1805 h 401"/>
              <a:gd name="T14" fmla="*/ 185256 w 376"/>
              <a:gd name="T15" fmla="*/ 1805 h 401"/>
              <a:gd name="T16" fmla="*/ 147486 w 376"/>
              <a:gd name="T17" fmla="*/ 95678 h 401"/>
              <a:gd name="T18" fmla="*/ 186455 w 376"/>
              <a:gd name="T19" fmla="*/ 134189 h 401"/>
              <a:gd name="T20" fmla="*/ 225425 w 376"/>
              <a:gd name="T21" fmla="*/ 95678 h 401"/>
              <a:gd name="T22" fmla="*/ 187654 w 376"/>
              <a:gd name="T23" fmla="*/ 1805 h 401"/>
              <a:gd name="T24" fmla="*/ 110914 w 376"/>
              <a:gd name="T25" fmla="*/ 108314 h 401"/>
              <a:gd name="T26" fmla="*/ 73743 w 376"/>
              <a:gd name="T27" fmla="*/ 202788 h 401"/>
              <a:gd name="T28" fmla="*/ 112713 w 376"/>
              <a:gd name="T29" fmla="*/ 241300 h 401"/>
              <a:gd name="T30" fmla="*/ 151682 w 376"/>
              <a:gd name="T31" fmla="*/ 202788 h 401"/>
              <a:gd name="T32" fmla="*/ 113912 w 376"/>
              <a:gd name="T33" fmla="*/ 108314 h 401"/>
              <a:gd name="T34" fmla="*/ 110914 w 376"/>
              <a:gd name="T35" fmla="*/ 108314 h 40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0" name="Freeform 26"/>
          <p:cNvSpPr>
            <a:spLocks noChangeAspect="1"/>
          </p:cNvSpPr>
          <p:nvPr/>
        </p:nvSpPr>
        <p:spPr bwMode="auto">
          <a:xfrm>
            <a:off x="7526338" y="3676650"/>
            <a:ext cx="242887" cy="250825"/>
          </a:xfrm>
          <a:custGeom>
            <a:avLst/>
            <a:gdLst>
              <a:gd name="T0" fmla="*/ 91304 w 274"/>
              <a:gd name="T1" fmla="*/ 250825 h 284"/>
              <a:gd name="T2" fmla="*/ 70916 w 274"/>
              <a:gd name="T3" fmla="*/ 241110 h 284"/>
              <a:gd name="T4" fmla="*/ 7978 w 274"/>
              <a:gd name="T5" fmla="*/ 157207 h 284"/>
              <a:gd name="T6" fmla="*/ 12410 w 274"/>
              <a:gd name="T7" fmla="*/ 122763 h 284"/>
              <a:gd name="T8" fmla="*/ 46982 w 274"/>
              <a:gd name="T9" fmla="*/ 128062 h 284"/>
              <a:gd name="T10" fmla="*/ 88645 w 274"/>
              <a:gd name="T11" fmla="*/ 182820 h 284"/>
              <a:gd name="T12" fmla="*/ 194132 w 274"/>
              <a:gd name="T13" fmla="*/ 15014 h 284"/>
              <a:gd name="T14" fmla="*/ 227817 w 274"/>
              <a:gd name="T15" fmla="*/ 7065 h 284"/>
              <a:gd name="T16" fmla="*/ 235795 w 274"/>
              <a:gd name="T17" fmla="*/ 41510 h 284"/>
              <a:gd name="T18" fmla="*/ 111693 w 274"/>
              <a:gd name="T19" fmla="*/ 239344 h 284"/>
              <a:gd name="T20" fmla="*/ 92191 w 274"/>
              <a:gd name="T21" fmla="*/ 250825 h 284"/>
              <a:gd name="T22" fmla="*/ 91304 w 274"/>
              <a:gd name="T23" fmla="*/ 250825 h 28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1" name="Freeform 442"/>
          <p:cNvSpPr>
            <a:spLocks noEditPoints="1"/>
          </p:cNvSpPr>
          <p:nvPr/>
        </p:nvSpPr>
        <p:spPr bwMode="auto">
          <a:xfrm>
            <a:off x="5181600" y="3694113"/>
            <a:ext cx="258763" cy="222250"/>
          </a:xfrm>
          <a:custGeom>
            <a:avLst/>
            <a:gdLst>
              <a:gd name="T0" fmla="*/ 249778 w 288"/>
              <a:gd name="T1" fmla="*/ 0 h 246"/>
              <a:gd name="T2" fmla="*/ 46721 w 288"/>
              <a:gd name="T3" fmla="*/ 0 h 246"/>
              <a:gd name="T4" fmla="*/ 37736 w 288"/>
              <a:gd name="T5" fmla="*/ 9035 h 246"/>
              <a:gd name="T6" fmla="*/ 37736 w 288"/>
              <a:gd name="T7" fmla="*/ 38849 h 246"/>
              <a:gd name="T8" fmla="*/ 8985 w 288"/>
              <a:gd name="T9" fmla="*/ 38849 h 246"/>
              <a:gd name="T10" fmla="*/ 0 w 288"/>
              <a:gd name="T11" fmla="*/ 47883 h 246"/>
              <a:gd name="T12" fmla="*/ 0 w 288"/>
              <a:gd name="T13" fmla="*/ 197857 h 246"/>
              <a:gd name="T14" fmla="*/ 24259 w 288"/>
              <a:gd name="T15" fmla="*/ 222250 h 246"/>
              <a:gd name="T16" fmla="*/ 46721 w 288"/>
              <a:gd name="T17" fmla="*/ 222250 h 246"/>
              <a:gd name="T18" fmla="*/ 216534 w 288"/>
              <a:gd name="T19" fmla="*/ 222250 h 246"/>
              <a:gd name="T20" fmla="*/ 249778 w 288"/>
              <a:gd name="T21" fmla="*/ 222250 h 246"/>
              <a:gd name="T22" fmla="*/ 258763 w 288"/>
              <a:gd name="T23" fmla="*/ 213215 h 246"/>
              <a:gd name="T24" fmla="*/ 258763 w 288"/>
              <a:gd name="T25" fmla="*/ 9035 h 246"/>
              <a:gd name="T26" fmla="*/ 249778 w 288"/>
              <a:gd name="T27" fmla="*/ 0 h 246"/>
              <a:gd name="T28" fmla="*/ 243489 w 288"/>
              <a:gd name="T29" fmla="*/ 206891 h 246"/>
              <a:gd name="T30" fmla="*/ 216534 w 288"/>
              <a:gd name="T31" fmla="*/ 206891 h 246"/>
              <a:gd name="T32" fmla="*/ 46721 w 288"/>
              <a:gd name="T33" fmla="*/ 206891 h 246"/>
              <a:gd name="T34" fmla="*/ 24259 w 288"/>
              <a:gd name="T35" fmla="*/ 206891 h 246"/>
              <a:gd name="T36" fmla="*/ 15274 w 288"/>
              <a:gd name="T37" fmla="*/ 197857 h 246"/>
              <a:gd name="T38" fmla="*/ 15274 w 288"/>
              <a:gd name="T39" fmla="*/ 54207 h 246"/>
              <a:gd name="T40" fmla="*/ 37736 w 288"/>
              <a:gd name="T41" fmla="*/ 54207 h 246"/>
              <a:gd name="T42" fmla="*/ 37736 w 288"/>
              <a:gd name="T43" fmla="*/ 193339 h 246"/>
              <a:gd name="T44" fmla="*/ 53010 w 288"/>
              <a:gd name="T45" fmla="*/ 193339 h 246"/>
              <a:gd name="T46" fmla="*/ 53010 w 288"/>
              <a:gd name="T47" fmla="*/ 54207 h 246"/>
              <a:gd name="T48" fmla="*/ 53010 w 288"/>
              <a:gd name="T49" fmla="*/ 54207 h 246"/>
              <a:gd name="T50" fmla="*/ 53010 w 288"/>
              <a:gd name="T51" fmla="*/ 38849 h 246"/>
              <a:gd name="T52" fmla="*/ 53010 w 288"/>
              <a:gd name="T53" fmla="*/ 15359 h 246"/>
              <a:gd name="T54" fmla="*/ 243489 w 288"/>
              <a:gd name="T55" fmla="*/ 15359 h 246"/>
              <a:gd name="T56" fmla="*/ 243489 w 288"/>
              <a:gd name="T57" fmla="*/ 206891 h 24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2" name="Rectangle 443"/>
          <p:cNvSpPr>
            <a:spLocks noChangeArrowheads="1"/>
          </p:cNvSpPr>
          <p:nvPr/>
        </p:nvSpPr>
        <p:spPr bwMode="auto">
          <a:xfrm>
            <a:off x="5254625" y="3730625"/>
            <a:ext cx="68263" cy="68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3" name="Rectangle 444"/>
          <p:cNvSpPr>
            <a:spLocks noChangeArrowheads="1"/>
          </p:cNvSpPr>
          <p:nvPr/>
        </p:nvSpPr>
        <p:spPr bwMode="auto">
          <a:xfrm>
            <a:off x="5345113" y="3740150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4" name="Rectangle 445"/>
          <p:cNvSpPr>
            <a:spLocks noChangeArrowheads="1"/>
          </p:cNvSpPr>
          <p:nvPr/>
        </p:nvSpPr>
        <p:spPr bwMode="auto">
          <a:xfrm>
            <a:off x="5345113" y="3775075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5" name="Rectangle 446"/>
          <p:cNvSpPr>
            <a:spLocks noChangeArrowheads="1"/>
          </p:cNvSpPr>
          <p:nvPr/>
        </p:nvSpPr>
        <p:spPr bwMode="auto">
          <a:xfrm>
            <a:off x="5254625" y="3822700"/>
            <a:ext cx="147638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6" name="Rectangle 447"/>
          <p:cNvSpPr>
            <a:spLocks noChangeArrowheads="1"/>
          </p:cNvSpPr>
          <p:nvPr/>
        </p:nvSpPr>
        <p:spPr bwMode="auto">
          <a:xfrm>
            <a:off x="5254625" y="3859213"/>
            <a:ext cx="147638" cy="11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7" name="Oval 56"/>
          <p:cNvSpPr>
            <a:spLocks noChangeArrowheads="1"/>
          </p:cNvSpPr>
          <p:nvPr/>
        </p:nvSpPr>
        <p:spPr bwMode="auto">
          <a:xfrm>
            <a:off x="6272213" y="3654425"/>
            <a:ext cx="301625" cy="300038"/>
          </a:xfrm>
          <a:prstGeom prst="ellipse">
            <a:avLst/>
          </a:prstGeom>
          <a:noFill/>
          <a:ln w="30163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5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8" name="Freeform 57"/>
          <p:cNvSpPr>
            <a:spLocks/>
          </p:cNvSpPr>
          <p:nvPr/>
        </p:nvSpPr>
        <p:spPr bwMode="auto">
          <a:xfrm>
            <a:off x="6318250" y="3694113"/>
            <a:ext cx="155575" cy="141287"/>
          </a:xfrm>
          <a:custGeom>
            <a:avLst/>
            <a:gdLst>
              <a:gd name="T0" fmla="*/ 13101 w 95"/>
              <a:gd name="T1" fmla="*/ 53592 h 87"/>
              <a:gd name="T2" fmla="*/ 47491 w 95"/>
              <a:gd name="T3" fmla="*/ 120175 h 87"/>
              <a:gd name="T4" fmla="*/ 93345 w 95"/>
              <a:gd name="T5" fmla="*/ 138039 h 87"/>
              <a:gd name="T6" fmla="*/ 88432 w 95"/>
              <a:gd name="T7" fmla="*/ 131543 h 87"/>
              <a:gd name="T8" fmla="*/ 78606 w 95"/>
              <a:gd name="T9" fmla="*/ 123423 h 87"/>
              <a:gd name="T10" fmla="*/ 73693 w 95"/>
              <a:gd name="T11" fmla="*/ 108807 h 87"/>
              <a:gd name="T12" fmla="*/ 58955 w 95"/>
              <a:gd name="T13" fmla="*/ 103935 h 87"/>
              <a:gd name="T14" fmla="*/ 73693 w 95"/>
              <a:gd name="T15" fmla="*/ 84447 h 87"/>
              <a:gd name="T16" fmla="*/ 116272 w 95"/>
              <a:gd name="T17" fmla="*/ 53592 h 87"/>
              <a:gd name="T18" fmla="*/ 70418 w 95"/>
              <a:gd name="T19" fmla="*/ 4872 h 87"/>
              <a:gd name="T20" fmla="*/ 9826 w 95"/>
              <a:gd name="T21" fmla="*/ 22736 h 87"/>
              <a:gd name="T22" fmla="*/ 13101 w 95"/>
              <a:gd name="T23" fmla="*/ 53592 h 8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95" h="87">
                <a:moveTo>
                  <a:pt x="8" y="33"/>
                </a:moveTo>
                <a:cubicBezTo>
                  <a:pt x="4" y="44"/>
                  <a:pt x="7" y="61"/>
                  <a:pt x="29" y="74"/>
                </a:cubicBezTo>
                <a:cubicBezTo>
                  <a:pt x="51" y="86"/>
                  <a:pt x="55" y="83"/>
                  <a:pt x="57" y="85"/>
                </a:cubicBezTo>
                <a:cubicBezTo>
                  <a:pt x="59" y="87"/>
                  <a:pt x="53" y="87"/>
                  <a:pt x="54" y="81"/>
                </a:cubicBezTo>
                <a:cubicBezTo>
                  <a:pt x="55" y="75"/>
                  <a:pt x="51" y="76"/>
                  <a:pt x="48" y="76"/>
                </a:cubicBezTo>
                <a:cubicBezTo>
                  <a:pt x="45" y="76"/>
                  <a:pt x="44" y="70"/>
                  <a:pt x="45" y="67"/>
                </a:cubicBezTo>
                <a:cubicBezTo>
                  <a:pt x="46" y="63"/>
                  <a:pt x="41" y="71"/>
                  <a:pt x="36" y="64"/>
                </a:cubicBezTo>
                <a:cubicBezTo>
                  <a:pt x="32" y="56"/>
                  <a:pt x="39" y="50"/>
                  <a:pt x="45" y="52"/>
                </a:cubicBezTo>
                <a:cubicBezTo>
                  <a:pt x="61" y="57"/>
                  <a:pt x="59" y="43"/>
                  <a:pt x="71" y="33"/>
                </a:cubicBezTo>
                <a:cubicBezTo>
                  <a:pt x="95" y="15"/>
                  <a:pt x="60" y="5"/>
                  <a:pt x="43" y="3"/>
                </a:cubicBezTo>
                <a:cubicBezTo>
                  <a:pt x="25" y="0"/>
                  <a:pt x="0" y="7"/>
                  <a:pt x="6" y="14"/>
                </a:cubicBezTo>
                <a:cubicBezTo>
                  <a:pt x="12" y="20"/>
                  <a:pt x="9" y="30"/>
                  <a:pt x="8" y="33"/>
                </a:cubicBezTo>
                <a:close/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27669" name="Freeform 58"/>
          <p:cNvSpPr>
            <a:spLocks/>
          </p:cNvSpPr>
          <p:nvPr/>
        </p:nvSpPr>
        <p:spPr bwMode="auto">
          <a:xfrm>
            <a:off x="6402388" y="3803650"/>
            <a:ext cx="117475" cy="138113"/>
          </a:xfrm>
          <a:custGeom>
            <a:avLst/>
            <a:gdLst>
              <a:gd name="T0" fmla="*/ 19311 w 73"/>
              <a:gd name="T1" fmla="*/ 51995 h 85"/>
              <a:gd name="T2" fmla="*/ 19311 w 73"/>
              <a:gd name="T3" fmla="*/ 73119 h 85"/>
              <a:gd name="T4" fmla="*/ 40231 w 73"/>
              <a:gd name="T5" fmla="*/ 94242 h 85"/>
              <a:gd name="T6" fmla="*/ 30576 w 73"/>
              <a:gd name="T7" fmla="*/ 129989 h 85"/>
              <a:gd name="T8" fmla="*/ 72416 w 73"/>
              <a:gd name="T9" fmla="*/ 107241 h 85"/>
              <a:gd name="T10" fmla="*/ 106210 w 73"/>
              <a:gd name="T11" fmla="*/ 60120 h 85"/>
              <a:gd name="T12" fmla="*/ 86899 w 73"/>
              <a:gd name="T13" fmla="*/ 38997 h 85"/>
              <a:gd name="T14" fmla="*/ 38622 w 73"/>
              <a:gd name="T15" fmla="*/ 17873 h 85"/>
              <a:gd name="T16" fmla="*/ 19311 w 73"/>
              <a:gd name="T17" fmla="*/ 51995 h 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3" h="85">
                <a:moveTo>
                  <a:pt x="12" y="32"/>
                </a:moveTo>
                <a:cubicBezTo>
                  <a:pt x="10" y="43"/>
                  <a:pt x="0" y="34"/>
                  <a:pt x="12" y="45"/>
                </a:cubicBezTo>
                <a:cubicBezTo>
                  <a:pt x="23" y="56"/>
                  <a:pt x="26" y="33"/>
                  <a:pt x="25" y="58"/>
                </a:cubicBezTo>
                <a:cubicBezTo>
                  <a:pt x="23" y="83"/>
                  <a:pt x="2" y="85"/>
                  <a:pt x="19" y="80"/>
                </a:cubicBezTo>
                <a:cubicBezTo>
                  <a:pt x="36" y="74"/>
                  <a:pt x="33" y="79"/>
                  <a:pt x="45" y="66"/>
                </a:cubicBezTo>
                <a:cubicBezTo>
                  <a:pt x="58" y="54"/>
                  <a:pt x="60" y="47"/>
                  <a:pt x="66" y="37"/>
                </a:cubicBezTo>
                <a:cubicBezTo>
                  <a:pt x="73" y="27"/>
                  <a:pt x="62" y="31"/>
                  <a:pt x="54" y="24"/>
                </a:cubicBezTo>
                <a:cubicBezTo>
                  <a:pt x="47" y="17"/>
                  <a:pt x="34" y="0"/>
                  <a:pt x="24" y="11"/>
                </a:cubicBezTo>
                <a:cubicBezTo>
                  <a:pt x="14" y="21"/>
                  <a:pt x="12" y="32"/>
                  <a:pt x="12" y="32"/>
                </a:cubicBezTo>
                <a:close/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27670" name="Freeform 59"/>
          <p:cNvSpPr>
            <a:spLocks/>
          </p:cNvSpPr>
          <p:nvPr/>
        </p:nvSpPr>
        <p:spPr bwMode="auto">
          <a:xfrm>
            <a:off x="6465888" y="3660775"/>
            <a:ext cx="103187" cy="193675"/>
          </a:xfrm>
          <a:custGeom>
            <a:avLst/>
            <a:gdLst>
              <a:gd name="T0" fmla="*/ 0 w 63"/>
              <a:gd name="T1" fmla="*/ 0 h 119"/>
              <a:gd name="T2" fmla="*/ 18017 w 63"/>
              <a:gd name="T3" fmla="*/ 48826 h 119"/>
              <a:gd name="T4" fmla="*/ 75343 w 63"/>
              <a:gd name="T5" fmla="*/ 87886 h 119"/>
              <a:gd name="T6" fmla="*/ 88446 w 63"/>
              <a:gd name="T7" fmla="*/ 131829 h 119"/>
              <a:gd name="T8" fmla="*/ 85170 w 63"/>
              <a:gd name="T9" fmla="*/ 180655 h 119"/>
              <a:gd name="T10" fmla="*/ 103187 w 63"/>
              <a:gd name="T11" fmla="*/ 183910 h 1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3" h="119">
                <a:moveTo>
                  <a:pt x="0" y="0"/>
                </a:moveTo>
                <a:cubicBezTo>
                  <a:pt x="0" y="6"/>
                  <a:pt x="3" y="22"/>
                  <a:pt x="11" y="30"/>
                </a:cubicBezTo>
                <a:cubicBezTo>
                  <a:pt x="19" y="37"/>
                  <a:pt x="45" y="44"/>
                  <a:pt x="46" y="54"/>
                </a:cubicBezTo>
                <a:cubicBezTo>
                  <a:pt x="47" y="64"/>
                  <a:pt x="58" y="71"/>
                  <a:pt x="54" y="81"/>
                </a:cubicBezTo>
                <a:cubicBezTo>
                  <a:pt x="50" y="90"/>
                  <a:pt x="42" y="103"/>
                  <a:pt x="52" y="111"/>
                </a:cubicBezTo>
                <a:cubicBezTo>
                  <a:pt x="61" y="119"/>
                  <a:pt x="63" y="113"/>
                  <a:pt x="63" y="113"/>
                </a:cubicBezTo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27671" name="TextBox 13"/>
          <p:cNvSpPr txBox="1">
            <a:spLocks noChangeArrowheads="1"/>
          </p:cNvSpPr>
          <p:nvPr/>
        </p:nvSpPr>
        <p:spPr bwMode="auto">
          <a:xfrm>
            <a:off x="3751263" y="1830388"/>
            <a:ext cx="14732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7672" name="TextBox 13"/>
          <p:cNvSpPr txBox="1">
            <a:spLocks noChangeArrowheads="1"/>
          </p:cNvSpPr>
          <p:nvPr/>
        </p:nvSpPr>
        <p:spPr bwMode="auto">
          <a:xfrm>
            <a:off x="3756025" y="2116138"/>
            <a:ext cx="15668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27673" name="TextBox 13"/>
          <p:cNvSpPr txBox="1">
            <a:spLocks noChangeArrowheads="1"/>
          </p:cNvSpPr>
          <p:nvPr/>
        </p:nvSpPr>
        <p:spPr bwMode="auto">
          <a:xfrm>
            <a:off x="6391275" y="1830388"/>
            <a:ext cx="14732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7674" name="TextBox 13"/>
          <p:cNvSpPr txBox="1">
            <a:spLocks noChangeArrowheads="1"/>
          </p:cNvSpPr>
          <p:nvPr/>
        </p:nvSpPr>
        <p:spPr bwMode="auto">
          <a:xfrm>
            <a:off x="6396038" y="2116138"/>
            <a:ext cx="15668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27675" name="TextBox 13"/>
          <p:cNvSpPr txBox="1">
            <a:spLocks noChangeArrowheads="1"/>
          </p:cNvSpPr>
          <p:nvPr/>
        </p:nvSpPr>
        <p:spPr bwMode="auto">
          <a:xfrm>
            <a:off x="9091613" y="3449638"/>
            <a:ext cx="14732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7676" name="TextBox 13"/>
          <p:cNvSpPr txBox="1">
            <a:spLocks noChangeArrowheads="1"/>
          </p:cNvSpPr>
          <p:nvPr/>
        </p:nvSpPr>
        <p:spPr bwMode="auto">
          <a:xfrm>
            <a:off x="9096375" y="3735388"/>
            <a:ext cx="15668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27677" name="TextBox 13"/>
          <p:cNvSpPr txBox="1">
            <a:spLocks noChangeArrowheads="1"/>
          </p:cNvSpPr>
          <p:nvPr/>
        </p:nvSpPr>
        <p:spPr bwMode="auto">
          <a:xfrm>
            <a:off x="758825" y="3651250"/>
            <a:ext cx="14732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7678" name="TextBox 13"/>
          <p:cNvSpPr txBox="1">
            <a:spLocks noChangeArrowheads="1"/>
          </p:cNvSpPr>
          <p:nvPr/>
        </p:nvSpPr>
        <p:spPr bwMode="auto">
          <a:xfrm>
            <a:off x="763588" y="3937000"/>
            <a:ext cx="1566862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27679" name="矩形 31"/>
          <p:cNvSpPr>
            <a:spLocks noChangeArrowheads="1"/>
          </p:cNvSpPr>
          <p:nvPr/>
        </p:nvSpPr>
        <p:spPr bwMode="auto">
          <a:xfrm>
            <a:off x="1316038" y="5440363"/>
            <a:ext cx="9529762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6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6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6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27680" name="文本框 32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3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矩形 16"/>
          <p:cNvSpPr>
            <a:spLocks noChangeArrowheads="1"/>
          </p:cNvSpPr>
          <p:nvPr/>
        </p:nvSpPr>
        <p:spPr bwMode="auto">
          <a:xfrm>
            <a:off x="3594100" y="2701925"/>
            <a:ext cx="744538" cy="744538"/>
          </a:xfrm>
          <a:prstGeom prst="rect">
            <a:avLst/>
          </a:prstGeom>
          <a:solidFill>
            <a:srgbClr val="2BA8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6" name="矩形 17"/>
          <p:cNvSpPr>
            <a:spLocks noChangeArrowheads="1"/>
          </p:cNvSpPr>
          <p:nvPr/>
        </p:nvSpPr>
        <p:spPr bwMode="auto">
          <a:xfrm>
            <a:off x="4406900" y="2701925"/>
            <a:ext cx="744538" cy="744538"/>
          </a:xfrm>
          <a:prstGeom prst="rect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7" name="矩形 18"/>
          <p:cNvSpPr>
            <a:spLocks noChangeArrowheads="1"/>
          </p:cNvSpPr>
          <p:nvPr/>
        </p:nvSpPr>
        <p:spPr bwMode="auto">
          <a:xfrm>
            <a:off x="3573463" y="3529013"/>
            <a:ext cx="744537" cy="744537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8" name="矩形 19"/>
          <p:cNvSpPr>
            <a:spLocks noChangeArrowheads="1"/>
          </p:cNvSpPr>
          <p:nvPr/>
        </p:nvSpPr>
        <p:spPr bwMode="auto">
          <a:xfrm>
            <a:off x="4406900" y="3529013"/>
            <a:ext cx="744538" cy="744537"/>
          </a:xfrm>
          <a:prstGeom prst="rect">
            <a:avLst/>
          </a:prstGeom>
          <a:solidFill>
            <a:srgbClr val="F4BB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9" name="文本框 20"/>
          <p:cNvSpPr txBox="1">
            <a:spLocks noChangeArrowheads="1"/>
          </p:cNvSpPr>
          <p:nvPr/>
        </p:nvSpPr>
        <p:spPr bwMode="auto">
          <a:xfrm>
            <a:off x="3573463" y="2701925"/>
            <a:ext cx="155257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96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80" name="文本框 21"/>
          <p:cNvSpPr txBox="1">
            <a:spLocks noChangeArrowheads="1"/>
          </p:cNvSpPr>
          <p:nvPr/>
        </p:nvSpPr>
        <p:spPr bwMode="auto">
          <a:xfrm>
            <a:off x="5241925" y="2819400"/>
            <a:ext cx="492125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TWO</a:t>
            </a:r>
            <a:endParaRPr lang="zh-CN" altLang="en-US" sz="2000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81" name="文本框 22"/>
          <p:cNvSpPr txBox="1">
            <a:spLocks noChangeArrowheads="1"/>
          </p:cNvSpPr>
          <p:nvPr/>
        </p:nvSpPr>
        <p:spPr bwMode="auto">
          <a:xfrm>
            <a:off x="6005513" y="2725738"/>
            <a:ext cx="37782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</a:t>
            </a:r>
          </a:p>
          <a:p>
            <a:pPr eaLnBrk="1" hangingPunct="1"/>
            <a:r>
              <a:rPr lang="en-US" altLang="zh-CN" sz="4800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HERE</a:t>
            </a:r>
            <a:endParaRPr lang="zh-CN" altLang="en-US" sz="4800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01460" y="2209800"/>
            <a:ext cx="2233880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图片 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7950" y="2188175"/>
            <a:ext cx="2265363" cy="1713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图片 4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3650" y="2202923"/>
            <a:ext cx="2233613" cy="1739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图片 4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26582" y="2209800"/>
            <a:ext cx="2226786" cy="17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图片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TextBox 15"/>
          <p:cNvSpPr txBox="1">
            <a:spLocks noChangeArrowheads="1"/>
          </p:cNvSpPr>
          <p:nvPr/>
        </p:nvSpPr>
        <p:spPr bwMode="auto">
          <a:xfrm>
            <a:off x="784225" y="4262438"/>
            <a:ext cx="75882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8700" b="1">
                <a:solidFill>
                  <a:srgbClr val="DE4477"/>
                </a:solidFill>
                <a:latin typeface="TitilliumText22L Lt"/>
              </a:rPr>
              <a:t>”</a:t>
            </a:r>
          </a:p>
        </p:txBody>
      </p:sp>
      <p:sp>
        <p:nvSpPr>
          <p:cNvPr id="29704" name="矩形 19"/>
          <p:cNvSpPr>
            <a:spLocks noChangeArrowheads="1"/>
          </p:cNvSpPr>
          <p:nvPr/>
        </p:nvSpPr>
        <p:spPr bwMode="auto">
          <a:xfrm>
            <a:off x="1225550" y="3529013"/>
            <a:ext cx="2235200" cy="414337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705" name="文本框 20"/>
          <p:cNvSpPr txBox="1">
            <a:spLocks noChangeArrowheads="1"/>
          </p:cNvSpPr>
          <p:nvPr/>
        </p:nvSpPr>
        <p:spPr bwMode="auto">
          <a:xfrm>
            <a:off x="1235075" y="3554413"/>
            <a:ext cx="22336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KEYS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06" name="矩形 21"/>
          <p:cNvSpPr>
            <a:spLocks noChangeArrowheads="1"/>
          </p:cNvSpPr>
          <p:nvPr/>
        </p:nvSpPr>
        <p:spPr bwMode="auto">
          <a:xfrm>
            <a:off x="6399213" y="3521075"/>
            <a:ext cx="2254250" cy="414338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707" name="文本框 22"/>
          <p:cNvSpPr txBox="1">
            <a:spLocks noChangeArrowheads="1"/>
          </p:cNvSpPr>
          <p:nvPr/>
        </p:nvSpPr>
        <p:spPr bwMode="auto">
          <a:xfrm>
            <a:off x="6372225" y="3554413"/>
            <a:ext cx="2290763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KEYS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08" name="矩形 23"/>
          <p:cNvSpPr>
            <a:spLocks noChangeArrowheads="1"/>
          </p:cNvSpPr>
          <p:nvPr/>
        </p:nvSpPr>
        <p:spPr bwMode="auto">
          <a:xfrm>
            <a:off x="3802063" y="3530600"/>
            <a:ext cx="2241550" cy="415925"/>
          </a:xfrm>
          <a:prstGeom prst="rect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709" name="文本框 24"/>
          <p:cNvSpPr txBox="1">
            <a:spLocks noChangeArrowheads="1"/>
          </p:cNvSpPr>
          <p:nvPr/>
        </p:nvSpPr>
        <p:spPr bwMode="auto">
          <a:xfrm>
            <a:off x="3762375" y="3563938"/>
            <a:ext cx="22336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KEYS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0" name="矩形 25"/>
          <p:cNvSpPr>
            <a:spLocks noChangeArrowheads="1"/>
          </p:cNvSpPr>
          <p:nvPr/>
        </p:nvSpPr>
        <p:spPr bwMode="auto">
          <a:xfrm>
            <a:off x="8993188" y="3530600"/>
            <a:ext cx="2281237" cy="415925"/>
          </a:xfrm>
          <a:prstGeom prst="rect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711" name="文本框 26"/>
          <p:cNvSpPr txBox="1">
            <a:spLocks noChangeArrowheads="1"/>
          </p:cNvSpPr>
          <p:nvPr/>
        </p:nvSpPr>
        <p:spPr bwMode="auto">
          <a:xfrm>
            <a:off x="8999538" y="3554413"/>
            <a:ext cx="22272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KEYS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2" name="矩形 27"/>
          <p:cNvSpPr>
            <a:spLocks noChangeArrowheads="1"/>
          </p:cNvSpPr>
          <p:nvPr/>
        </p:nvSpPr>
        <p:spPr bwMode="auto">
          <a:xfrm>
            <a:off x="1543050" y="4581525"/>
            <a:ext cx="220662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2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3" name="TextBox 15"/>
          <p:cNvSpPr txBox="1">
            <a:spLocks noChangeArrowheads="1"/>
          </p:cNvSpPr>
          <p:nvPr/>
        </p:nvSpPr>
        <p:spPr bwMode="auto">
          <a:xfrm>
            <a:off x="3460750" y="4262438"/>
            <a:ext cx="75882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8700" b="1">
                <a:solidFill>
                  <a:srgbClr val="513087"/>
                </a:solidFill>
                <a:latin typeface="TitilliumText22L Lt"/>
              </a:rPr>
              <a:t>”</a:t>
            </a:r>
          </a:p>
        </p:txBody>
      </p:sp>
      <p:sp>
        <p:nvSpPr>
          <p:cNvPr id="29714" name="矩形 41"/>
          <p:cNvSpPr>
            <a:spLocks noChangeArrowheads="1"/>
          </p:cNvSpPr>
          <p:nvPr/>
        </p:nvSpPr>
        <p:spPr bwMode="auto">
          <a:xfrm>
            <a:off x="4219575" y="4581525"/>
            <a:ext cx="220662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2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5" name="TextBox 15"/>
          <p:cNvSpPr txBox="1">
            <a:spLocks noChangeArrowheads="1"/>
          </p:cNvSpPr>
          <p:nvPr/>
        </p:nvSpPr>
        <p:spPr bwMode="auto">
          <a:xfrm>
            <a:off x="5919788" y="4262438"/>
            <a:ext cx="760412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8700" b="1">
                <a:solidFill>
                  <a:srgbClr val="DE4477"/>
                </a:solidFill>
                <a:latin typeface="TitilliumText22L Lt"/>
              </a:rPr>
              <a:t>”</a:t>
            </a:r>
          </a:p>
        </p:txBody>
      </p:sp>
      <p:sp>
        <p:nvSpPr>
          <p:cNvPr id="29716" name="矩形 43"/>
          <p:cNvSpPr>
            <a:spLocks noChangeArrowheads="1"/>
          </p:cNvSpPr>
          <p:nvPr/>
        </p:nvSpPr>
        <p:spPr bwMode="auto">
          <a:xfrm>
            <a:off x="6680200" y="4581525"/>
            <a:ext cx="220662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2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7" name="TextBox 15"/>
          <p:cNvSpPr txBox="1">
            <a:spLocks noChangeArrowheads="1"/>
          </p:cNvSpPr>
          <p:nvPr/>
        </p:nvSpPr>
        <p:spPr bwMode="auto">
          <a:xfrm>
            <a:off x="8588375" y="4262438"/>
            <a:ext cx="760413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8700" b="1">
                <a:solidFill>
                  <a:srgbClr val="513087"/>
                </a:solidFill>
                <a:latin typeface="TitilliumText22L Lt"/>
              </a:rPr>
              <a:t>”</a:t>
            </a:r>
          </a:p>
        </p:txBody>
      </p:sp>
      <p:sp>
        <p:nvSpPr>
          <p:cNvPr id="29718" name="矩形 45"/>
          <p:cNvSpPr>
            <a:spLocks noChangeArrowheads="1"/>
          </p:cNvSpPr>
          <p:nvPr/>
        </p:nvSpPr>
        <p:spPr bwMode="auto">
          <a:xfrm>
            <a:off x="9348788" y="4581525"/>
            <a:ext cx="220662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2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9" name="文本框 52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30"/>
          <p:cNvSpPr>
            <a:spLocks noChangeArrowheads="1"/>
          </p:cNvSpPr>
          <p:nvPr/>
        </p:nvSpPr>
        <p:spPr bwMode="auto">
          <a:xfrm>
            <a:off x="-15875" y="1420813"/>
            <a:ext cx="12168188" cy="881062"/>
          </a:xfrm>
          <a:prstGeom prst="rect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30724" name="Rounded Rectangle 34"/>
          <p:cNvSpPr>
            <a:spLocks noChangeArrowheads="1"/>
          </p:cNvSpPr>
          <p:nvPr/>
        </p:nvSpPr>
        <p:spPr bwMode="auto">
          <a:xfrm>
            <a:off x="752475" y="2757488"/>
            <a:ext cx="2365375" cy="3417887"/>
          </a:xfrm>
          <a:prstGeom prst="roundRect">
            <a:avLst>
              <a:gd name="adj" fmla="val 5884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Lato Regular"/>
            </a:endParaRPr>
          </a:p>
        </p:txBody>
      </p:sp>
      <p:sp>
        <p:nvSpPr>
          <p:cNvPr id="30725" name="Rounded Rectangle 35"/>
          <p:cNvSpPr>
            <a:spLocks noChangeAspect="1" noChangeArrowheads="1"/>
          </p:cNvSpPr>
          <p:nvPr/>
        </p:nvSpPr>
        <p:spPr bwMode="auto">
          <a:xfrm>
            <a:off x="1463675" y="3087688"/>
            <a:ext cx="842963" cy="844550"/>
          </a:xfrm>
          <a:prstGeom prst="roundRect">
            <a:avLst>
              <a:gd name="adj" fmla="val 5884"/>
            </a:avLst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Lato Regular"/>
            </a:endParaRPr>
          </a:p>
        </p:txBody>
      </p:sp>
      <p:pic>
        <p:nvPicPr>
          <p:cNvPr id="30726" name="Group 2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7038" y="3090863"/>
            <a:ext cx="841375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Rounded Rectangle 38"/>
          <p:cNvSpPr>
            <a:spLocks noChangeAspect="1" noChangeArrowheads="1"/>
          </p:cNvSpPr>
          <p:nvPr/>
        </p:nvSpPr>
        <p:spPr bwMode="auto">
          <a:xfrm>
            <a:off x="7046913" y="3087688"/>
            <a:ext cx="842962" cy="844550"/>
          </a:xfrm>
          <a:prstGeom prst="roundRect">
            <a:avLst>
              <a:gd name="adj" fmla="val 5884"/>
            </a:avLst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Lato Regular"/>
            </a:endParaRPr>
          </a:p>
        </p:txBody>
      </p:sp>
      <p:pic>
        <p:nvPicPr>
          <p:cNvPr id="30728" name="Group 4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66300" y="3090863"/>
            <a:ext cx="841375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9" name="Rounded Rectangle 53"/>
          <p:cNvSpPr>
            <a:spLocks noChangeArrowheads="1"/>
          </p:cNvSpPr>
          <p:nvPr/>
        </p:nvSpPr>
        <p:spPr bwMode="auto">
          <a:xfrm>
            <a:off x="3536950" y="2757488"/>
            <a:ext cx="2363788" cy="3417887"/>
          </a:xfrm>
          <a:prstGeom prst="roundRect">
            <a:avLst>
              <a:gd name="adj" fmla="val 5884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Lato Regular"/>
            </a:endParaRPr>
          </a:p>
        </p:txBody>
      </p:sp>
      <p:sp>
        <p:nvSpPr>
          <p:cNvPr id="30730" name="Rounded Rectangle 54"/>
          <p:cNvSpPr>
            <a:spLocks noChangeArrowheads="1"/>
          </p:cNvSpPr>
          <p:nvPr/>
        </p:nvSpPr>
        <p:spPr bwMode="auto">
          <a:xfrm>
            <a:off x="6275388" y="2757488"/>
            <a:ext cx="2365375" cy="3417887"/>
          </a:xfrm>
          <a:prstGeom prst="roundRect">
            <a:avLst>
              <a:gd name="adj" fmla="val 5884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Lato Regular"/>
            </a:endParaRPr>
          </a:p>
        </p:txBody>
      </p:sp>
      <p:sp>
        <p:nvSpPr>
          <p:cNvPr id="30731" name="Rounded Rectangle 55"/>
          <p:cNvSpPr>
            <a:spLocks noChangeArrowheads="1"/>
          </p:cNvSpPr>
          <p:nvPr/>
        </p:nvSpPr>
        <p:spPr bwMode="auto">
          <a:xfrm>
            <a:off x="9059863" y="2757488"/>
            <a:ext cx="2365375" cy="3417887"/>
          </a:xfrm>
          <a:prstGeom prst="roundRect">
            <a:avLst>
              <a:gd name="adj" fmla="val 5884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Lato Regular"/>
            </a:endParaRPr>
          </a:p>
        </p:txBody>
      </p:sp>
      <p:pic>
        <p:nvPicPr>
          <p:cNvPr id="30732" name="Picture 33"/>
          <p:cNvPicPr>
            <a:picLocks noChangeAspect="1" noChangeArrowheads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6313" y="1624013"/>
            <a:ext cx="4873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3" name="Freeform 415"/>
          <p:cNvSpPr>
            <a:spLocks/>
          </p:cNvSpPr>
          <p:nvPr/>
        </p:nvSpPr>
        <p:spPr bwMode="auto">
          <a:xfrm>
            <a:off x="7318375" y="3279775"/>
            <a:ext cx="279400" cy="490538"/>
          </a:xfrm>
          <a:custGeom>
            <a:avLst/>
            <a:gdLst>
              <a:gd name="T0" fmla="*/ 138853 w 165"/>
              <a:gd name="T1" fmla="*/ 32475 h 287"/>
              <a:gd name="T2" fmla="*/ 137160 w 165"/>
              <a:gd name="T3" fmla="*/ 32475 h 287"/>
              <a:gd name="T4" fmla="*/ 137160 w 165"/>
              <a:gd name="T5" fmla="*/ 345257 h 287"/>
              <a:gd name="T6" fmla="*/ 94827 w 165"/>
              <a:gd name="T7" fmla="*/ 336711 h 287"/>
              <a:gd name="T8" fmla="*/ 0 w 165"/>
              <a:gd name="T9" fmla="*/ 413624 h 287"/>
              <a:gd name="T10" fmla="*/ 94827 w 165"/>
              <a:gd name="T11" fmla="*/ 490538 h 287"/>
              <a:gd name="T12" fmla="*/ 189653 w 165"/>
              <a:gd name="T13" fmla="*/ 415334 h 287"/>
              <a:gd name="T14" fmla="*/ 189653 w 165"/>
              <a:gd name="T15" fmla="*/ 415334 h 287"/>
              <a:gd name="T16" fmla="*/ 189653 w 165"/>
              <a:gd name="T17" fmla="*/ 123062 h 287"/>
              <a:gd name="T18" fmla="*/ 279400 w 165"/>
              <a:gd name="T19" fmla="*/ 100842 h 287"/>
              <a:gd name="T20" fmla="*/ 279400 w 165"/>
              <a:gd name="T21" fmla="*/ 0 h 287"/>
              <a:gd name="T22" fmla="*/ 138853 w 165"/>
              <a:gd name="T23" fmla="*/ 32475 h 28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5" h="287">
                <a:moveTo>
                  <a:pt x="82" y="19"/>
                </a:moveTo>
                <a:cubicBezTo>
                  <a:pt x="81" y="19"/>
                  <a:pt x="81" y="19"/>
                  <a:pt x="81" y="19"/>
                </a:cubicBezTo>
                <a:cubicBezTo>
                  <a:pt x="81" y="202"/>
                  <a:pt x="81" y="202"/>
                  <a:pt x="81" y="202"/>
                </a:cubicBezTo>
                <a:cubicBezTo>
                  <a:pt x="74" y="199"/>
                  <a:pt x="65" y="197"/>
                  <a:pt x="56" y="197"/>
                </a:cubicBezTo>
                <a:cubicBezTo>
                  <a:pt x="25" y="197"/>
                  <a:pt x="0" y="217"/>
                  <a:pt x="0" y="242"/>
                </a:cubicBezTo>
                <a:cubicBezTo>
                  <a:pt x="0" y="267"/>
                  <a:pt x="25" y="287"/>
                  <a:pt x="56" y="287"/>
                </a:cubicBezTo>
                <a:cubicBezTo>
                  <a:pt x="87" y="287"/>
                  <a:pt x="112" y="267"/>
                  <a:pt x="112" y="243"/>
                </a:cubicBezTo>
                <a:cubicBezTo>
                  <a:pt x="112" y="243"/>
                  <a:pt x="112" y="243"/>
                  <a:pt x="112" y="243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65" y="59"/>
                  <a:pt x="165" y="59"/>
                  <a:pt x="165" y="59"/>
                </a:cubicBezTo>
                <a:cubicBezTo>
                  <a:pt x="165" y="0"/>
                  <a:pt x="165" y="0"/>
                  <a:pt x="165" y="0"/>
                </a:cubicBezTo>
                <a:lnTo>
                  <a:pt x="82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4" name="Freeform 252"/>
          <p:cNvSpPr>
            <a:spLocks noEditPoints="1"/>
          </p:cNvSpPr>
          <p:nvPr/>
        </p:nvSpPr>
        <p:spPr bwMode="auto">
          <a:xfrm>
            <a:off x="1657350" y="3303588"/>
            <a:ext cx="455613" cy="431800"/>
          </a:xfrm>
          <a:custGeom>
            <a:avLst/>
            <a:gdLst>
              <a:gd name="T0" fmla="*/ 445017 w 301"/>
              <a:gd name="T1" fmla="*/ 162114 h 285"/>
              <a:gd name="T2" fmla="*/ 207372 w 301"/>
              <a:gd name="T3" fmla="*/ 13636 h 285"/>
              <a:gd name="T4" fmla="*/ 10596 w 301"/>
              <a:gd name="T5" fmla="*/ 210597 h 285"/>
              <a:gd name="T6" fmla="*/ 96875 w 301"/>
              <a:gd name="T7" fmla="*/ 330289 h 285"/>
              <a:gd name="T8" fmla="*/ 54492 w 301"/>
              <a:gd name="T9" fmla="*/ 406044 h 285"/>
              <a:gd name="T10" fmla="*/ 184667 w 301"/>
              <a:gd name="T11" fmla="*/ 359076 h 285"/>
              <a:gd name="T12" fmla="*/ 248241 w 301"/>
              <a:gd name="T13" fmla="*/ 359076 h 285"/>
              <a:gd name="T14" fmla="*/ 445017 w 301"/>
              <a:gd name="T15" fmla="*/ 162114 h 285"/>
              <a:gd name="T16" fmla="*/ 121093 w 301"/>
              <a:gd name="T17" fmla="*/ 216658 h 285"/>
              <a:gd name="T18" fmla="*/ 90820 w 301"/>
              <a:gd name="T19" fmla="*/ 186356 h 285"/>
              <a:gd name="T20" fmla="*/ 121093 w 301"/>
              <a:gd name="T21" fmla="*/ 156054 h 285"/>
              <a:gd name="T22" fmla="*/ 151366 w 301"/>
              <a:gd name="T23" fmla="*/ 186356 h 285"/>
              <a:gd name="T24" fmla="*/ 121093 w 301"/>
              <a:gd name="T25" fmla="*/ 216658 h 285"/>
              <a:gd name="T26" fmla="*/ 228563 w 301"/>
              <a:gd name="T27" fmla="*/ 216658 h 285"/>
              <a:gd name="T28" fmla="*/ 198290 w 301"/>
              <a:gd name="T29" fmla="*/ 186356 h 285"/>
              <a:gd name="T30" fmla="*/ 228563 w 301"/>
              <a:gd name="T31" fmla="*/ 156054 h 285"/>
              <a:gd name="T32" fmla="*/ 260350 w 301"/>
              <a:gd name="T33" fmla="*/ 186356 h 285"/>
              <a:gd name="T34" fmla="*/ 228563 w 301"/>
              <a:gd name="T35" fmla="*/ 216658 h 285"/>
              <a:gd name="T36" fmla="*/ 337547 w 301"/>
              <a:gd name="T37" fmla="*/ 216658 h 285"/>
              <a:gd name="T38" fmla="*/ 307274 w 301"/>
              <a:gd name="T39" fmla="*/ 186356 h 285"/>
              <a:gd name="T40" fmla="*/ 337547 w 301"/>
              <a:gd name="T41" fmla="*/ 156054 h 285"/>
              <a:gd name="T42" fmla="*/ 367820 w 301"/>
              <a:gd name="T43" fmla="*/ 186356 h 285"/>
              <a:gd name="T44" fmla="*/ 337547 w 301"/>
              <a:gd name="T45" fmla="*/ 216658 h 28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7" y="139"/>
                </a:cubicBezTo>
                <a:cubicBezTo>
                  <a:pt x="11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2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  <a:moveTo>
                  <a:pt x="80" y="143"/>
                </a:moveTo>
                <a:cubicBezTo>
                  <a:pt x="69" y="143"/>
                  <a:pt x="60" y="134"/>
                  <a:pt x="60" y="123"/>
                </a:cubicBezTo>
                <a:cubicBezTo>
                  <a:pt x="60" y="112"/>
                  <a:pt x="69" y="103"/>
                  <a:pt x="80" y="103"/>
                </a:cubicBezTo>
                <a:cubicBezTo>
                  <a:pt x="91" y="103"/>
                  <a:pt x="100" y="112"/>
                  <a:pt x="100" y="123"/>
                </a:cubicBezTo>
                <a:cubicBezTo>
                  <a:pt x="100" y="134"/>
                  <a:pt x="91" y="143"/>
                  <a:pt x="80" y="143"/>
                </a:cubicBezTo>
                <a:close/>
                <a:moveTo>
                  <a:pt x="151" y="143"/>
                </a:moveTo>
                <a:cubicBezTo>
                  <a:pt x="140" y="143"/>
                  <a:pt x="131" y="134"/>
                  <a:pt x="131" y="123"/>
                </a:cubicBezTo>
                <a:cubicBezTo>
                  <a:pt x="131" y="112"/>
                  <a:pt x="140" y="103"/>
                  <a:pt x="151" y="103"/>
                </a:cubicBezTo>
                <a:cubicBezTo>
                  <a:pt x="163" y="103"/>
                  <a:pt x="172" y="112"/>
                  <a:pt x="172" y="123"/>
                </a:cubicBezTo>
                <a:cubicBezTo>
                  <a:pt x="172" y="134"/>
                  <a:pt x="163" y="143"/>
                  <a:pt x="151" y="143"/>
                </a:cubicBezTo>
                <a:close/>
                <a:moveTo>
                  <a:pt x="223" y="143"/>
                </a:moveTo>
                <a:cubicBezTo>
                  <a:pt x="212" y="143"/>
                  <a:pt x="203" y="134"/>
                  <a:pt x="203" y="123"/>
                </a:cubicBezTo>
                <a:cubicBezTo>
                  <a:pt x="203" y="112"/>
                  <a:pt x="212" y="103"/>
                  <a:pt x="223" y="103"/>
                </a:cubicBezTo>
                <a:cubicBezTo>
                  <a:pt x="234" y="103"/>
                  <a:pt x="243" y="112"/>
                  <a:pt x="243" y="123"/>
                </a:cubicBezTo>
                <a:cubicBezTo>
                  <a:pt x="243" y="134"/>
                  <a:pt x="234" y="143"/>
                  <a:pt x="223" y="1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5" name="矩形 19"/>
          <p:cNvSpPr>
            <a:spLocks noChangeArrowheads="1"/>
          </p:cNvSpPr>
          <p:nvPr/>
        </p:nvSpPr>
        <p:spPr bwMode="auto">
          <a:xfrm>
            <a:off x="1714500" y="1654175"/>
            <a:ext cx="70770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30736" name="TextBox 13"/>
          <p:cNvSpPr txBox="1">
            <a:spLocks noChangeArrowheads="1"/>
          </p:cNvSpPr>
          <p:nvPr/>
        </p:nvSpPr>
        <p:spPr bwMode="auto">
          <a:xfrm>
            <a:off x="715963" y="454501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0737" name="TextBox 13"/>
          <p:cNvSpPr txBox="1">
            <a:spLocks noChangeArrowheads="1"/>
          </p:cNvSpPr>
          <p:nvPr/>
        </p:nvSpPr>
        <p:spPr bwMode="auto">
          <a:xfrm>
            <a:off x="1049338" y="4835525"/>
            <a:ext cx="1671637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0738" name="TextBox 13"/>
          <p:cNvSpPr txBox="1">
            <a:spLocks noChangeArrowheads="1"/>
          </p:cNvSpPr>
          <p:nvPr/>
        </p:nvSpPr>
        <p:spPr bwMode="auto">
          <a:xfrm>
            <a:off x="3536950" y="4545013"/>
            <a:ext cx="23368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0739" name="TextBox 13"/>
          <p:cNvSpPr txBox="1">
            <a:spLocks noChangeArrowheads="1"/>
          </p:cNvSpPr>
          <p:nvPr/>
        </p:nvSpPr>
        <p:spPr bwMode="auto">
          <a:xfrm>
            <a:off x="3868738" y="4835525"/>
            <a:ext cx="1673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0740" name="TextBox 13"/>
          <p:cNvSpPr txBox="1">
            <a:spLocks noChangeArrowheads="1"/>
          </p:cNvSpPr>
          <p:nvPr/>
        </p:nvSpPr>
        <p:spPr bwMode="auto">
          <a:xfrm>
            <a:off x="6275388" y="454501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0741" name="TextBox 13"/>
          <p:cNvSpPr txBox="1">
            <a:spLocks noChangeArrowheads="1"/>
          </p:cNvSpPr>
          <p:nvPr/>
        </p:nvSpPr>
        <p:spPr bwMode="auto">
          <a:xfrm>
            <a:off x="6608763" y="4835525"/>
            <a:ext cx="1671637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0742" name="TextBox 13"/>
          <p:cNvSpPr txBox="1">
            <a:spLocks noChangeArrowheads="1"/>
          </p:cNvSpPr>
          <p:nvPr/>
        </p:nvSpPr>
        <p:spPr bwMode="auto">
          <a:xfrm>
            <a:off x="9097963" y="454501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0743" name="TextBox 13"/>
          <p:cNvSpPr txBox="1">
            <a:spLocks noChangeArrowheads="1"/>
          </p:cNvSpPr>
          <p:nvPr/>
        </p:nvSpPr>
        <p:spPr bwMode="auto">
          <a:xfrm>
            <a:off x="9431338" y="4835525"/>
            <a:ext cx="1671637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0744" name="文本框 28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45" name="文本框 29"/>
          <p:cNvSpPr txBox="1">
            <a:spLocks noChangeArrowheads="1"/>
          </p:cNvSpPr>
          <p:nvPr/>
        </p:nvSpPr>
        <p:spPr bwMode="auto">
          <a:xfrm>
            <a:off x="2070100" y="6921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图片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80438" y="2249488"/>
            <a:ext cx="24479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图片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6086" y="2249488"/>
            <a:ext cx="2419828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图片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17467" y="2251075"/>
            <a:ext cx="2436142" cy="17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图片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74763" y="2251402"/>
            <a:ext cx="2425700" cy="1712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图片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1" name="TextBox 13"/>
          <p:cNvSpPr txBox="1">
            <a:spLocks noChangeArrowheads="1"/>
          </p:cNvSpPr>
          <p:nvPr/>
        </p:nvSpPr>
        <p:spPr bwMode="auto">
          <a:xfrm>
            <a:off x="1339850" y="45831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1752" name="TextBox 13"/>
          <p:cNvSpPr txBox="1">
            <a:spLocks noChangeArrowheads="1"/>
          </p:cNvSpPr>
          <p:nvPr/>
        </p:nvSpPr>
        <p:spPr bwMode="auto">
          <a:xfrm>
            <a:off x="1382713" y="4897438"/>
            <a:ext cx="20907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1753" name="TextBox 13"/>
          <p:cNvSpPr txBox="1">
            <a:spLocks noChangeArrowheads="1"/>
          </p:cNvSpPr>
          <p:nvPr/>
        </p:nvSpPr>
        <p:spPr bwMode="auto">
          <a:xfrm>
            <a:off x="3883025" y="45831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1754" name="TextBox 13"/>
          <p:cNvSpPr txBox="1">
            <a:spLocks noChangeArrowheads="1"/>
          </p:cNvSpPr>
          <p:nvPr/>
        </p:nvSpPr>
        <p:spPr bwMode="auto">
          <a:xfrm>
            <a:off x="3925888" y="4897438"/>
            <a:ext cx="20907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1755" name="TextBox 13"/>
          <p:cNvSpPr txBox="1">
            <a:spLocks noChangeArrowheads="1"/>
          </p:cNvSpPr>
          <p:nvPr/>
        </p:nvSpPr>
        <p:spPr bwMode="auto">
          <a:xfrm>
            <a:off x="6353175" y="4583113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1756" name="TextBox 13"/>
          <p:cNvSpPr txBox="1">
            <a:spLocks noChangeArrowheads="1"/>
          </p:cNvSpPr>
          <p:nvPr/>
        </p:nvSpPr>
        <p:spPr bwMode="auto">
          <a:xfrm>
            <a:off x="6394450" y="4897438"/>
            <a:ext cx="20923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1757" name="TextBox 13"/>
          <p:cNvSpPr txBox="1">
            <a:spLocks noChangeArrowheads="1"/>
          </p:cNvSpPr>
          <p:nvPr/>
        </p:nvSpPr>
        <p:spPr bwMode="auto">
          <a:xfrm>
            <a:off x="8896350" y="4583113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1758" name="TextBox 13"/>
          <p:cNvSpPr txBox="1">
            <a:spLocks noChangeArrowheads="1"/>
          </p:cNvSpPr>
          <p:nvPr/>
        </p:nvSpPr>
        <p:spPr bwMode="auto">
          <a:xfrm>
            <a:off x="8937625" y="4897438"/>
            <a:ext cx="20923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1759" name="文本框 12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23038" y="2161791"/>
            <a:ext cx="4471987" cy="221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椭圆 3"/>
          <p:cNvSpPr>
            <a:spLocks noChangeArrowheads="1"/>
          </p:cNvSpPr>
          <p:nvPr/>
        </p:nvSpPr>
        <p:spPr bwMode="auto">
          <a:xfrm>
            <a:off x="3722688" y="4540250"/>
            <a:ext cx="1185862" cy="1184275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3" name="椭圆 5"/>
          <p:cNvSpPr>
            <a:spLocks noChangeArrowheads="1"/>
          </p:cNvSpPr>
          <p:nvPr/>
        </p:nvSpPr>
        <p:spPr bwMode="auto">
          <a:xfrm>
            <a:off x="4221163" y="2716213"/>
            <a:ext cx="1185862" cy="1185862"/>
          </a:xfrm>
          <a:prstGeom prst="ellipse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4" name="椭圆 6"/>
          <p:cNvSpPr>
            <a:spLocks noChangeArrowheads="1"/>
          </p:cNvSpPr>
          <p:nvPr/>
        </p:nvSpPr>
        <p:spPr bwMode="auto">
          <a:xfrm>
            <a:off x="1819275" y="4530725"/>
            <a:ext cx="1184275" cy="1185863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5" name="椭圆 7"/>
          <p:cNvSpPr>
            <a:spLocks noChangeArrowheads="1"/>
          </p:cNvSpPr>
          <p:nvPr/>
        </p:nvSpPr>
        <p:spPr bwMode="auto">
          <a:xfrm>
            <a:off x="1238250" y="2716213"/>
            <a:ext cx="1185863" cy="1185862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6" name="椭圆 8"/>
          <p:cNvSpPr>
            <a:spLocks noChangeArrowheads="1"/>
          </p:cNvSpPr>
          <p:nvPr/>
        </p:nvSpPr>
        <p:spPr bwMode="auto">
          <a:xfrm>
            <a:off x="2787650" y="1601788"/>
            <a:ext cx="1185863" cy="1185862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7" name="Freeform 11"/>
          <p:cNvSpPr>
            <a:spLocks/>
          </p:cNvSpPr>
          <p:nvPr/>
        </p:nvSpPr>
        <p:spPr bwMode="auto">
          <a:xfrm rot="2160000">
            <a:off x="3946525" y="2586038"/>
            <a:ext cx="314325" cy="398462"/>
          </a:xfrm>
          <a:custGeom>
            <a:avLst/>
            <a:gdLst>
              <a:gd name="T0" fmla="*/ 0 w 253496"/>
              <a:gd name="T1" fmla="*/ 79692 h 320765"/>
              <a:gd name="T2" fmla="*/ 157163 w 253496"/>
              <a:gd name="T3" fmla="*/ 79692 h 320765"/>
              <a:gd name="T4" fmla="*/ 157163 w 253496"/>
              <a:gd name="T5" fmla="*/ 0 h 320765"/>
              <a:gd name="T6" fmla="*/ 314325 w 253496"/>
              <a:gd name="T7" fmla="*/ 199232 h 320765"/>
              <a:gd name="T8" fmla="*/ 157163 w 253496"/>
              <a:gd name="T9" fmla="*/ 398462 h 320765"/>
              <a:gd name="T10" fmla="*/ 157163 w 253496"/>
              <a:gd name="T11" fmla="*/ 318770 h 320765"/>
              <a:gd name="T12" fmla="*/ 0 w 253496"/>
              <a:gd name="T13" fmla="*/ 318770 h 320765"/>
              <a:gd name="T14" fmla="*/ 0 w 253496"/>
              <a:gd name="T15" fmla="*/ 79692 h 32076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3496" h="320765">
                <a:moveTo>
                  <a:pt x="0" y="64153"/>
                </a:moveTo>
                <a:lnTo>
                  <a:pt x="126748" y="64153"/>
                </a:lnTo>
                <a:lnTo>
                  <a:pt x="126748" y="0"/>
                </a:lnTo>
                <a:lnTo>
                  <a:pt x="253496" y="160383"/>
                </a:lnTo>
                <a:lnTo>
                  <a:pt x="126748" y="320765"/>
                </a:lnTo>
                <a:lnTo>
                  <a:pt x="126748" y="256612"/>
                </a:lnTo>
                <a:lnTo>
                  <a:pt x="0" y="256612"/>
                </a:lnTo>
                <a:lnTo>
                  <a:pt x="0" y="64153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85515" rIns="101371" bIns="85514" anchor="ctr"/>
          <a:lstStyle/>
          <a:p>
            <a:endParaRPr lang="zh-CN" altLang="en-US"/>
          </a:p>
        </p:txBody>
      </p:sp>
      <p:sp>
        <p:nvSpPr>
          <p:cNvPr id="32778" name="Freeform 13"/>
          <p:cNvSpPr>
            <a:spLocks/>
          </p:cNvSpPr>
          <p:nvPr/>
        </p:nvSpPr>
        <p:spPr bwMode="auto">
          <a:xfrm rot="-4320000">
            <a:off x="4433094" y="4045744"/>
            <a:ext cx="314325" cy="398463"/>
          </a:xfrm>
          <a:custGeom>
            <a:avLst/>
            <a:gdLst>
              <a:gd name="T0" fmla="*/ 314325 w 253496"/>
              <a:gd name="T1" fmla="*/ 318770 h 320765"/>
              <a:gd name="T2" fmla="*/ 157163 w 253496"/>
              <a:gd name="T3" fmla="*/ 318770 h 320765"/>
              <a:gd name="T4" fmla="*/ 157163 w 253496"/>
              <a:gd name="T5" fmla="*/ 398463 h 320765"/>
              <a:gd name="T6" fmla="*/ 0 w 253496"/>
              <a:gd name="T7" fmla="*/ 199231 h 320765"/>
              <a:gd name="T8" fmla="*/ 157163 w 253496"/>
              <a:gd name="T9" fmla="*/ 0 h 320765"/>
              <a:gd name="T10" fmla="*/ 157163 w 253496"/>
              <a:gd name="T11" fmla="*/ 79693 h 320765"/>
              <a:gd name="T12" fmla="*/ 314325 w 253496"/>
              <a:gd name="T13" fmla="*/ 79693 h 320765"/>
              <a:gd name="T14" fmla="*/ 314325 w 253496"/>
              <a:gd name="T15" fmla="*/ 318770 h 32076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3496" h="320765">
                <a:moveTo>
                  <a:pt x="253496" y="256612"/>
                </a:moveTo>
                <a:lnTo>
                  <a:pt x="126748" y="256612"/>
                </a:lnTo>
                <a:lnTo>
                  <a:pt x="126748" y="320765"/>
                </a:lnTo>
                <a:lnTo>
                  <a:pt x="0" y="160382"/>
                </a:lnTo>
                <a:lnTo>
                  <a:pt x="126748" y="0"/>
                </a:lnTo>
                <a:lnTo>
                  <a:pt x="126748" y="64153"/>
                </a:lnTo>
                <a:lnTo>
                  <a:pt x="253496" y="64153"/>
                </a:lnTo>
                <a:lnTo>
                  <a:pt x="253496" y="256612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1371" tIns="85515" rIns="1" bIns="85514" anchor="ctr"/>
          <a:lstStyle/>
          <a:p>
            <a:endParaRPr lang="zh-CN" altLang="en-US"/>
          </a:p>
        </p:txBody>
      </p:sp>
      <p:sp>
        <p:nvSpPr>
          <p:cNvPr id="32779" name="Freeform 15"/>
          <p:cNvSpPr>
            <a:spLocks/>
          </p:cNvSpPr>
          <p:nvPr/>
        </p:nvSpPr>
        <p:spPr bwMode="auto">
          <a:xfrm>
            <a:off x="3186113" y="4953000"/>
            <a:ext cx="315912" cy="398463"/>
          </a:xfrm>
          <a:custGeom>
            <a:avLst/>
            <a:gdLst>
              <a:gd name="T0" fmla="*/ 315912 w 253496"/>
              <a:gd name="T1" fmla="*/ 318770 h 320765"/>
              <a:gd name="T2" fmla="*/ 157956 w 253496"/>
              <a:gd name="T3" fmla="*/ 318770 h 320765"/>
              <a:gd name="T4" fmla="*/ 157956 w 253496"/>
              <a:gd name="T5" fmla="*/ 398463 h 320765"/>
              <a:gd name="T6" fmla="*/ 0 w 253496"/>
              <a:gd name="T7" fmla="*/ 199231 h 320765"/>
              <a:gd name="T8" fmla="*/ 157956 w 253496"/>
              <a:gd name="T9" fmla="*/ 0 h 320765"/>
              <a:gd name="T10" fmla="*/ 157956 w 253496"/>
              <a:gd name="T11" fmla="*/ 79693 h 320765"/>
              <a:gd name="T12" fmla="*/ 315912 w 253496"/>
              <a:gd name="T13" fmla="*/ 79693 h 320765"/>
              <a:gd name="T14" fmla="*/ 315912 w 253496"/>
              <a:gd name="T15" fmla="*/ 318770 h 32076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3496" h="320765">
                <a:moveTo>
                  <a:pt x="253496" y="256612"/>
                </a:moveTo>
                <a:lnTo>
                  <a:pt x="126748" y="256612"/>
                </a:lnTo>
                <a:lnTo>
                  <a:pt x="126748" y="320765"/>
                </a:lnTo>
                <a:lnTo>
                  <a:pt x="0" y="160382"/>
                </a:lnTo>
                <a:lnTo>
                  <a:pt x="126748" y="0"/>
                </a:lnTo>
                <a:lnTo>
                  <a:pt x="126748" y="64153"/>
                </a:lnTo>
                <a:lnTo>
                  <a:pt x="253496" y="64153"/>
                </a:lnTo>
                <a:lnTo>
                  <a:pt x="253496" y="256612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1372" tIns="85516" rIns="1" bIns="85515" anchor="ctr"/>
          <a:lstStyle/>
          <a:p>
            <a:endParaRPr lang="zh-CN" altLang="en-US"/>
          </a:p>
        </p:txBody>
      </p:sp>
      <p:sp>
        <p:nvSpPr>
          <p:cNvPr id="32780" name="Freeform 17"/>
          <p:cNvSpPr>
            <a:spLocks/>
          </p:cNvSpPr>
          <p:nvPr/>
        </p:nvSpPr>
        <p:spPr bwMode="auto">
          <a:xfrm rot="4320000">
            <a:off x="1932781" y="4055270"/>
            <a:ext cx="314325" cy="398462"/>
          </a:xfrm>
          <a:custGeom>
            <a:avLst/>
            <a:gdLst>
              <a:gd name="T0" fmla="*/ 314325 w 253496"/>
              <a:gd name="T1" fmla="*/ 318770 h 320765"/>
              <a:gd name="T2" fmla="*/ 157163 w 253496"/>
              <a:gd name="T3" fmla="*/ 318770 h 320765"/>
              <a:gd name="T4" fmla="*/ 157163 w 253496"/>
              <a:gd name="T5" fmla="*/ 398462 h 320765"/>
              <a:gd name="T6" fmla="*/ 0 w 253496"/>
              <a:gd name="T7" fmla="*/ 199230 h 320765"/>
              <a:gd name="T8" fmla="*/ 157163 w 253496"/>
              <a:gd name="T9" fmla="*/ 0 h 320765"/>
              <a:gd name="T10" fmla="*/ 157163 w 253496"/>
              <a:gd name="T11" fmla="*/ 79692 h 320765"/>
              <a:gd name="T12" fmla="*/ 314325 w 253496"/>
              <a:gd name="T13" fmla="*/ 79692 h 320765"/>
              <a:gd name="T14" fmla="*/ 314325 w 253496"/>
              <a:gd name="T15" fmla="*/ 318770 h 32076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3496" h="320765">
                <a:moveTo>
                  <a:pt x="253496" y="256612"/>
                </a:moveTo>
                <a:lnTo>
                  <a:pt x="126748" y="256612"/>
                </a:lnTo>
                <a:lnTo>
                  <a:pt x="126748" y="320765"/>
                </a:lnTo>
                <a:lnTo>
                  <a:pt x="0" y="160382"/>
                </a:lnTo>
                <a:lnTo>
                  <a:pt x="126748" y="0"/>
                </a:lnTo>
                <a:lnTo>
                  <a:pt x="126748" y="64153"/>
                </a:lnTo>
                <a:lnTo>
                  <a:pt x="253496" y="64153"/>
                </a:lnTo>
                <a:lnTo>
                  <a:pt x="253496" y="256612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1372" tIns="85515" rIns="0" bIns="85515" anchor="ctr"/>
          <a:lstStyle/>
          <a:p>
            <a:endParaRPr lang="zh-CN" altLang="en-US"/>
          </a:p>
        </p:txBody>
      </p:sp>
      <p:sp>
        <p:nvSpPr>
          <p:cNvPr id="32781" name="Freeform 19"/>
          <p:cNvSpPr>
            <a:spLocks/>
          </p:cNvSpPr>
          <p:nvPr/>
        </p:nvSpPr>
        <p:spPr bwMode="auto">
          <a:xfrm rot="-2160000">
            <a:off x="2387600" y="2582863"/>
            <a:ext cx="315913" cy="398462"/>
          </a:xfrm>
          <a:custGeom>
            <a:avLst/>
            <a:gdLst>
              <a:gd name="T0" fmla="*/ 0 w 253496"/>
              <a:gd name="T1" fmla="*/ 79692 h 320765"/>
              <a:gd name="T2" fmla="*/ 157957 w 253496"/>
              <a:gd name="T3" fmla="*/ 79692 h 320765"/>
              <a:gd name="T4" fmla="*/ 157957 w 253496"/>
              <a:gd name="T5" fmla="*/ 0 h 320765"/>
              <a:gd name="T6" fmla="*/ 315913 w 253496"/>
              <a:gd name="T7" fmla="*/ 199232 h 320765"/>
              <a:gd name="T8" fmla="*/ 157957 w 253496"/>
              <a:gd name="T9" fmla="*/ 398462 h 320765"/>
              <a:gd name="T10" fmla="*/ 157957 w 253496"/>
              <a:gd name="T11" fmla="*/ 318770 h 320765"/>
              <a:gd name="T12" fmla="*/ 0 w 253496"/>
              <a:gd name="T13" fmla="*/ 318770 h 320765"/>
              <a:gd name="T14" fmla="*/ 0 w 253496"/>
              <a:gd name="T15" fmla="*/ 79692 h 32076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3496" h="320765">
                <a:moveTo>
                  <a:pt x="0" y="64153"/>
                </a:moveTo>
                <a:lnTo>
                  <a:pt x="126748" y="64153"/>
                </a:lnTo>
                <a:lnTo>
                  <a:pt x="126748" y="0"/>
                </a:lnTo>
                <a:lnTo>
                  <a:pt x="253496" y="160383"/>
                </a:lnTo>
                <a:lnTo>
                  <a:pt x="126748" y="320765"/>
                </a:lnTo>
                <a:lnTo>
                  <a:pt x="126748" y="256612"/>
                </a:lnTo>
                <a:lnTo>
                  <a:pt x="0" y="256612"/>
                </a:lnTo>
                <a:lnTo>
                  <a:pt x="0" y="64153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-1" tIns="85514" rIns="101372" bIns="85515" anchor="ctr"/>
          <a:lstStyle/>
          <a:p>
            <a:endParaRPr lang="zh-CN" altLang="en-US"/>
          </a:p>
        </p:txBody>
      </p:sp>
      <p:sp>
        <p:nvSpPr>
          <p:cNvPr id="32782" name="文本框 14"/>
          <p:cNvSpPr txBox="1">
            <a:spLocks noChangeArrowheads="1"/>
          </p:cNvSpPr>
          <p:nvPr/>
        </p:nvSpPr>
        <p:spPr bwMode="auto">
          <a:xfrm>
            <a:off x="2859088" y="2036763"/>
            <a:ext cx="10445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KEYS</a:t>
            </a:r>
          </a:p>
        </p:txBody>
      </p:sp>
      <p:sp>
        <p:nvSpPr>
          <p:cNvPr id="32783" name="文本框 15"/>
          <p:cNvSpPr txBox="1">
            <a:spLocks noChangeArrowheads="1"/>
          </p:cNvSpPr>
          <p:nvPr/>
        </p:nvSpPr>
        <p:spPr bwMode="auto">
          <a:xfrm>
            <a:off x="4291013" y="3124200"/>
            <a:ext cx="10461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KEYS</a:t>
            </a:r>
          </a:p>
        </p:txBody>
      </p:sp>
      <p:sp>
        <p:nvSpPr>
          <p:cNvPr id="32784" name="文本框 16"/>
          <p:cNvSpPr txBox="1">
            <a:spLocks noChangeArrowheads="1"/>
          </p:cNvSpPr>
          <p:nvPr/>
        </p:nvSpPr>
        <p:spPr bwMode="auto">
          <a:xfrm>
            <a:off x="3825875" y="4967288"/>
            <a:ext cx="10445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KEYS</a:t>
            </a:r>
          </a:p>
        </p:txBody>
      </p:sp>
      <p:sp>
        <p:nvSpPr>
          <p:cNvPr id="32785" name="文本框 17"/>
          <p:cNvSpPr txBox="1">
            <a:spLocks noChangeArrowheads="1"/>
          </p:cNvSpPr>
          <p:nvPr/>
        </p:nvSpPr>
        <p:spPr bwMode="auto">
          <a:xfrm>
            <a:off x="1895475" y="4967288"/>
            <a:ext cx="10445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KEYS</a:t>
            </a:r>
          </a:p>
        </p:txBody>
      </p:sp>
      <p:sp>
        <p:nvSpPr>
          <p:cNvPr id="32786" name="文本框 18"/>
          <p:cNvSpPr txBox="1">
            <a:spLocks noChangeArrowheads="1"/>
          </p:cNvSpPr>
          <p:nvPr/>
        </p:nvSpPr>
        <p:spPr bwMode="auto">
          <a:xfrm>
            <a:off x="1285875" y="3151188"/>
            <a:ext cx="10445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KEYS</a:t>
            </a:r>
          </a:p>
        </p:txBody>
      </p:sp>
      <p:sp>
        <p:nvSpPr>
          <p:cNvPr id="32787" name="矩形 19"/>
          <p:cNvSpPr>
            <a:spLocks noChangeArrowheads="1"/>
          </p:cNvSpPr>
          <p:nvPr/>
        </p:nvSpPr>
        <p:spPr bwMode="auto">
          <a:xfrm>
            <a:off x="6523038" y="4594225"/>
            <a:ext cx="4471987" cy="77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AutoShape 2"/>
          <p:cNvSpPr>
            <a:spLocks/>
          </p:cNvSpPr>
          <p:nvPr/>
        </p:nvSpPr>
        <p:spPr bwMode="auto">
          <a:xfrm>
            <a:off x="4413250" y="1662113"/>
            <a:ext cx="1601788" cy="1368425"/>
          </a:xfrm>
          <a:custGeom>
            <a:avLst/>
            <a:gdLst>
              <a:gd name="T0" fmla="*/ 711906 w 21600"/>
              <a:gd name="T1" fmla="*/ 1368425 h 21600"/>
              <a:gd name="T2" fmla="*/ 0 w 21600"/>
              <a:gd name="T3" fmla="*/ 929705 h 21600"/>
              <a:gd name="T4" fmla="*/ 1549433 w 21600"/>
              <a:gd name="T5" fmla="*/ 0 h 21600"/>
              <a:gd name="T6" fmla="*/ 1601788 w 21600"/>
              <a:gd name="T7" fmla="*/ 835690 h 21600"/>
              <a:gd name="T8" fmla="*/ 711906 w 21600"/>
              <a:gd name="T9" fmla="*/ 1368425 h 21600"/>
              <a:gd name="T10" fmla="*/ 711906 w 21600"/>
              <a:gd name="T11" fmla="*/ 1368425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9600" y="21600"/>
                </a:moveTo>
                <a:cubicBezTo>
                  <a:pt x="0" y="14675"/>
                  <a:pt x="0" y="14675"/>
                  <a:pt x="0" y="14675"/>
                </a:cubicBezTo>
                <a:cubicBezTo>
                  <a:pt x="4518" y="6101"/>
                  <a:pt x="12282" y="577"/>
                  <a:pt x="20894" y="0"/>
                </a:cubicBezTo>
                <a:cubicBezTo>
                  <a:pt x="21600" y="13191"/>
                  <a:pt x="21600" y="13191"/>
                  <a:pt x="21600" y="13191"/>
                </a:cubicBezTo>
                <a:cubicBezTo>
                  <a:pt x="16518" y="13521"/>
                  <a:pt x="12141" y="16818"/>
                  <a:pt x="9600" y="21600"/>
                </a:cubicBezTo>
                <a:close/>
                <a:moveTo>
                  <a:pt x="9600" y="21600"/>
                </a:moveTo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796" name="AutoShape 3"/>
          <p:cNvSpPr>
            <a:spLocks/>
          </p:cNvSpPr>
          <p:nvPr/>
        </p:nvSpPr>
        <p:spPr bwMode="auto">
          <a:xfrm>
            <a:off x="7081838" y="2714625"/>
            <a:ext cx="965200" cy="1808163"/>
          </a:xfrm>
          <a:custGeom>
            <a:avLst/>
            <a:gdLst>
              <a:gd name="T0" fmla="*/ 0 w 20053"/>
              <a:gd name="T1" fmla="*/ 386746 h 21600"/>
              <a:gd name="T2" fmla="*/ 741865 w 20053"/>
              <a:gd name="T3" fmla="*/ 0 h 21600"/>
              <a:gd name="T4" fmla="*/ 741865 w 20053"/>
              <a:gd name="T5" fmla="*/ 1808163 h 21600"/>
              <a:gd name="T6" fmla="*/ 0 w 20053"/>
              <a:gd name="T7" fmla="*/ 1421417 h 21600"/>
              <a:gd name="T8" fmla="*/ 125385 w 20053"/>
              <a:gd name="T9" fmla="*/ 904082 h 21600"/>
              <a:gd name="T10" fmla="*/ 0 w 20053"/>
              <a:gd name="T11" fmla="*/ 386746 h 21600"/>
              <a:gd name="T12" fmla="*/ 0 w 20053"/>
              <a:gd name="T13" fmla="*/ 386746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053" h="21600">
                <a:moveTo>
                  <a:pt x="0" y="4620"/>
                </a:moveTo>
                <a:cubicBezTo>
                  <a:pt x="15413" y="0"/>
                  <a:pt x="15413" y="0"/>
                  <a:pt x="15413" y="0"/>
                </a:cubicBezTo>
                <a:cubicBezTo>
                  <a:pt x="21600" y="6742"/>
                  <a:pt x="21600" y="14858"/>
                  <a:pt x="15413" y="21600"/>
                </a:cubicBezTo>
                <a:cubicBezTo>
                  <a:pt x="0" y="16980"/>
                  <a:pt x="0" y="16980"/>
                  <a:pt x="0" y="16980"/>
                </a:cubicBezTo>
                <a:cubicBezTo>
                  <a:pt x="1737" y="15170"/>
                  <a:pt x="2605" y="13047"/>
                  <a:pt x="2605" y="10800"/>
                </a:cubicBezTo>
                <a:cubicBezTo>
                  <a:pt x="2605" y="8553"/>
                  <a:pt x="1737" y="6492"/>
                  <a:pt x="0" y="4620"/>
                </a:cubicBezTo>
                <a:close/>
                <a:moveTo>
                  <a:pt x="0" y="4620"/>
                </a:moveTo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797" name="AutoShape 4"/>
          <p:cNvSpPr>
            <a:spLocks/>
          </p:cNvSpPr>
          <p:nvPr/>
        </p:nvSpPr>
        <p:spPr bwMode="auto">
          <a:xfrm>
            <a:off x="6156325" y="4203700"/>
            <a:ext cx="1604963" cy="1370013"/>
          </a:xfrm>
          <a:custGeom>
            <a:avLst/>
            <a:gdLst>
              <a:gd name="T0" fmla="*/ 888748 w 21600"/>
              <a:gd name="T1" fmla="*/ 0 h 21600"/>
              <a:gd name="T2" fmla="*/ 1604963 w 21600"/>
              <a:gd name="T3" fmla="*/ 439229 h 21600"/>
              <a:gd name="T4" fmla="*/ 52310 w 21600"/>
              <a:gd name="T5" fmla="*/ 1370013 h 21600"/>
              <a:gd name="T6" fmla="*/ 0 w 21600"/>
              <a:gd name="T7" fmla="*/ 538618 h 21600"/>
              <a:gd name="T8" fmla="*/ 888748 w 21600"/>
              <a:gd name="T9" fmla="*/ 0 h 21600"/>
              <a:gd name="T10" fmla="*/ 888748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11961" y="0"/>
                </a:moveTo>
                <a:cubicBezTo>
                  <a:pt x="21600" y="6925"/>
                  <a:pt x="21600" y="6925"/>
                  <a:pt x="21600" y="6925"/>
                </a:cubicBezTo>
                <a:cubicBezTo>
                  <a:pt x="17097" y="15499"/>
                  <a:pt x="9287" y="21023"/>
                  <a:pt x="704" y="21600"/>
                </a:cubicBezTo>
                <a:cubicBezTo>
                  <a:pt x="0" y="8492"/>
                  <a:pt x="0" y="8492"/>
                  <a:pt x="0" y="8492"/>
                </a:cubicBezTo>
                <a:cubicBezTo>
                  <a:pt x="5066" y="8079"/>
                  <a:pt x="9498" y="4782"/>
                  <a:pt x="11961" y="0"/>
                </a:cubicBezTo>
                <a:close/>
                <a:moveTo>
                  <a:pt x="11961" y="0"/>
                </a:moveTo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798" name="AutoShape 5"/>
          <p:cNvSpPr>
            <a:spLocks/>
          </p:cNvSpPr>
          <p:nvPr/>
        </p:nvSpPr>
        <p:spPr bwMode="auto">
          <a:xfrm>
            <a:off x="6650038" y="4665663"/>
            <a:ext cx="474662" cy="501650"/>
          </a:xfrm>
          <a:custGeom>
            <a:avLst/>
            <a:gdLst>
              <a:gd name="T0" fmla="*/ 306448 w 21104"/>
              <a:gd name="T1" fmla="*/ 344420 h 21600"/>
              <a:gd name="T2" fmla="*/ 474617 w 21104"/>
              <a:gd name="T3" fmla="*/ 97334 h 21600"/>
              <a:gd name="T4" fmla="*/ 474617 w 21104"/>
              <a:gd name="T5" fmla="*/ 78615 h 21600"/>
              <a:gd name="T6" fmla="*/ 437236 w 21104"/>
              <a:gd name="T7" fmla="*/ 37438 h 21600"/>
              <a:gd name="T8" fmla="*/ 414812 w 21104"/>
              <a:gd name="T9" fmla="*/ 37438 h 21600"/>
              <a:gd name="T10" fmla="*/ 396121 w 21104"/>
              <a:gd name="T11" fmla="*/ 56157 h 21600"/>
              <a:gd name="T12" fmla="*/ 373720 w 21104"/>
              <a:gd name="T13" fmla="*/ 59896 h 21600"/>
              <a:gd name="T14" fmla="*/ 377453 w 21104"/>
              <a:gd name="T15" fmla="*/ 0 h 21600"/>
              <a:gd name="T16" fmla="*/ 100897 w 21104"/>
              <a:gd name="T17" fmla="*/ 0 h 21600"/>
              <a:gd name="T18" fmla="*/ 100897 w 21104"/>
              <a:gd name="T19" fmla="*/ 59896 h 21600"/>
              <a:gd name="T20" fmla="*/ 82229 w 21104"/>
              <a:gd name="T21" fmla="*/ 56157 h 21600"/>
              <a:gd name="T22" fmla="*/ 63539 w 21104"/>
              <a:gd name="T23" fmla="*/ 37438 h 21600"/>
              <a:gd name="T24" fmla="*/ 41115 w 21104"/>
              <a:gd name="T25" fmla="*/ 37438 h 21600"/>
              <a:gd name="T26" fmla="*/ 0 w 21104"/>
              <a:gd name="T27" fmla="*/ 78615 h 21600"/>
              <a:gd name="T28" fmla="*/ 0 w 21104"/>
              <a:gd name="T29" fmla="*/ 97334 h 21600"/>
              <a:gd name="T30" fmla="*/ 171903 w 21104"/>
              <a:gd name="T31" fmla="*/ 344420 h 21600"/>
              <a:gd name="T32" fmla="*/ 216751 w 21104"/>
              <a:gd name="T33" fmla="*/ 363139 h 21600"/>
              <a:gd name="T34" fmla="*/ 216751 w 21104"/>
              <a:gd name="T35" fmla="*/ 385597 h 21600"/>
              <a:gd name="T36" fmla="*/ 198061 w 21104"/>
              <a:gd name="T37" fmla="*/ 393075 h 21600"/>
              <a:gd name="T38" fmla="*/ 216751 w 21104"/>
              <a:gd name="T39" fmla="*/ 404316 h 21600"/>
              <a:gd name="T40" fmla="*/ 216751 w 21104"/>
              <a:gd name="T41" fmla="*/ 426774 h 21600"/>
              <a:gd name="T42" fmla="*/ 201794 w 21104"/>
              <a:gd name="T43" fmla="*/ 445493 h 21600"/>
              <a:gd name="T44" fmla="*/ 179393 w 21104"/>
              <a:gd name="T45" fmla="*/ 464212 h 21600"/>
              <a:gd name="T46" fmla="*/ 160702 w 21104"/>
              <a:gd name="T47" fmla="*/ 482931 h 21600"/>
              <a:gd name="T48" fmla="*/ 179393 w 21104"/>
              <a:gd name="T49" fmla="*/ 501650 h 21600"/>
              <a:gd name="T50" fmla="*/ 295224 w 21104"/>
              <a:gd name="T51" fmla="*/ 501650 h 21600"/>
              <a:gd name="T52" fmla="*/ 317648 w 21104"/>
              <a:gd name="T53" fmla="*/ 482931 h 21600"/>
              <a:gd name="T54" fmla="*/ 295224 w 21104"/>
              <a:gd name="T55" fmla="*/ 464212 h 21600"/>
              <a:gd name="T56" fmla="*/ 276556 w 21104"/>
              <a:gd name="T57" fmla="*/ 441754 h 21600"/>
              <a:gd name="T58" fmla="*/ 257866 w 21104"/>
              <a:gd name="T59" fmla="*/ 426774 h 21600"/>
              <a:gd name="T60" fmla="*/ 257866 w 21104"/>
              <a:gd name="T61" fmla="*/ 404316 h 21600"/>
              <a:gd name="T62" fmla="*/ 276556 w 21104"/>
              <a:gd name="T63" fmla="*/ 393075 h 21600"/>
              <a:gd name="T64" fmla="*/ 257866 w 21104"/>
              <a:gd name="T65" fmla="*/ 385597 h 21600"/>
              <a:gd name="T66" fmla="*/ 257866 w 21104"/>
              <a:gd name="T67" fmla="*/ 363139 h 21600"/>
              <a:gd name="T68" fmla="*/ 306448 w 21104"/>
              <a:gd name="T69" fmla="*/ 344420 h 21600"/>
              <a:gd name="T70" fmla="*/ 377453 w 21104"/>
              <a:gd name="T71" fmla="*/ 78615 h 21600"/>
              <a:gd name="T72" fmla="*/ 396121 w 21104"/>
              <a:gd name="T73" fmla="*/ 78615 h 21600"/>
              <a:gd name="T74" fmla="*/ 418546 w 21104"/>
              <a:gd name="T75" fmla="*/ 59896 h 21600"/>
              <a:gd name="T76" fmla="*/ 437236 w 21104"/>
              <a:gd name="T77" fmla="*/ 78615 h 21600"/>
              <a:gd name="T78" fmla="*/ 437236 w 21104"/>
              <a:gd name="T79" fmla="*/ 97334 h 21600"/>
              <a:gd name="T80" fmla="*/ 336339 w 21104"/>
              <a:gd name="T81" fmla="*/ 265805 h 21600"/>
              <a:gd name="T82" fmla="*/ 377453 w 21104"/>
              <a:gd name="T83" fmla="*/ 78615 h 21600"/>
              <a:gd name="T84" fmla="*/ 134545 w 21104"/>
              <a:gd name="T85" fmla="*/ 269544 h 21600"/>
              <a:gd name="T86" fmla="*/ 33647 w 21104"/>
              <a:gd name="T87" fmla="*/ 101073 h 21600"/>
              <a:gd name="T88" fmla="*/ 33647 w 21104"/>
              <a:gd name="T89" fmla="*/ 82354 h 21600"/>
              <a:gd name="T90" fmla="*/ 52315 w 21104"/>
              <a:gd name="T91" fmla="*/ 59896 h 21600"/>
              <a:gd name="T92" fmla="*/ 74739 w 21104"/>
              <a:gd name="T93" fmla="*/ 82354 h 21600"/>
              <a:gd name="T94" fmla="*/ 93430 w 21104"/>
              <a:gd name="T95" fmla="*/ 82354 h 21600"/>
              <a:gd name="T96" fmla="*/ 134545 w 21104"/>
              <a:gd name="T97" fmla="*/ 269544 h 21600"/>
              <a:gd name="T98" fmla="*/ 134545 w 21104"/>
              <a:gd name="T99" fmla="*/ 269544 h 2160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1104" h="21600">
                <a:moveTo>
                  <a:pt x="13625" y="14830"/>
                </a:moveTo>
                <a:cubicBezTo>
                  <a:pt x="21434" y="10155"/>
                  <a:pt x="21102" y="4191"/>
                  <a:pt x="21102" y="4191"/>
                </a:cubicBezTo>
                <a:cubicBezTo>
                  <a:pt x="21102" y="3385"/>
                  <a:pt x="21102" y="3385"/>
                  <a:pt x="21102" y="3385"/>
                </a:cubicBezTo>
                <a:cubicBezTo>
                  <a:pt x="21102" y="3385"/>
                  <a:pt x="21102" y="1612"/>
                  <a:pt x="19440" y="1612"/>
                </a:cubicBezTo>
                <a:cubicBezTo>
                  <a:pt x="18942" y="1612"/>
                  <a:pt x="18443" y="1612"/>
                  <a:pt x="18443" y="1612"/>
                </a:cubicBezTo>
                <a:cubicBezTo>
                  <a:pt x="17612" y="1612"/>
                  <a:pt x="17612" y="2418"/>
                  <a:pt x="17612" y="2418"/>
                </a:cubicBezTo>
                <a:cubicBezTo>
                  <a:pt x="17612" y="2418"/>
                  <a:pt x="17280" y="2579"/>
                  <a:pt x="16616" y="2579"/>
                </a:cubicBezTo>
                <a:cubicBezTo>
                  <a:pt x="16616" y="1934"/>
                  <a:pt x="16782" y="0"/>
                  <a:pt x="16782" y="0"/>
                </a:cubicBezTo>
                <a:cubicBezTo>
                  <a:pt x="9139" y="967"/>
                  <a:pt x="4486" y="0"/>
                  <a:pt x="4486" y="0"/>
                </a:cubicBezTo>
                <a:cubicBezTo>
                  <a:pt x="4486" y="2579"/>
                  <a:pt x="4486" y="2579"/>
                  <a:pt x="4486" y="2579"/>
                </a:cubicBezTo>
                <a:cubicBezTo>
                  <a:pt x="3822" y="2579"/>
                  <a:pt x="3656" y="2418"/>
                  <a:pt x="3656" y="2418"/>
                </a:cubicBezTo>
                <a:cubicBezTo>
                  <a:pt x="3656" y="2418"/>
                  <a:pt x="3489" y="1612"/>
                  <a:pt x="2825" y="1612"/>
                </a:cubicBezTo>
                <a:cubicBezTo>
                  <a:pt x="2825" y="1612"/>
                  <a:pt x="2326" y="1612"/>
                  <a:pt x="1828" y="1612"/>
                </a:cubicBezTo>
                <a:cubicBezTo>
                  <a:pt x="166" y="1612"/>
                  <a:pt x="0" y="3385"/>
                  <a:pt x="0" y="3385"/>
                </a:cubicBezTo>
                <a:cubicBezTo>
                  <a:pt x="0" y="4191"/>
                  <a:pt x="0" y="4191"/>
                  <a:pt x="0" y="4191"/>
                </a:cubicBezTo>
                <a:cubicBezTo>
                  <a:pt x="0" y="4191"/>
                  <a:pt x="-166" y="10155"/>
                  <a:pt x="7643" y="14830"/>
                </a:cubicBezTo>
                <a:cubicBezTo>
                  <a:pt x="7643" y="14830"/>
                  <a:pt x="8474" y="15636"/>
                  <a:pt x="9637" y="15636"/>
                </a:cubicBezTo>
                <a:cubicBezTo>
                  <a:pt x="9637" y="16603"/>
                  <a:pt x="9637" y="16603"/>
                  <a:pt x="9637" y="16603"/>
                </a:cubicBezTo>
                <a:cubicBezTo>
                  <a:pt x="9637" y="16603"/>
                  <a:pt x="8806" y="16442"/>
                  <a:pt x="8806" y="16925"/>
                </a:cubicBezTo>
                <a:cubicBezTo>
                  <a:pt x="8806" y="17570"/>
                  <a:pt x="9637" y="17409"/>
                  <a:pt x="9637" y="17409"/>
                </a:cubicBezTo>
                <a:cubicBezTo>
                  <a:pt x="9637" y="18376"/>
                  <a:pt x="9637" y="18376"/>
                  <a:pt x="9637" y="18376"/>
                </a:cubicBezTo>
                <a:cubicBezTo>
                  <a:pt x="9637" y="18376"/>
                  <a:pt x="9471" y="19182"/>
                  <a:pt x="8972" y="19182"/>
                </a:cubicBezTo>
                <a:cubicBezTo>
                  <a:pt x="8972" y="19988"/>
                  <a:pt x="7976" y="19988"/>
                  <a:pt x="7976" y="19988"/>
                </a:cubicBezTo>
                <a:cubicBezTo>
                  <a:pt x="7976" y="19988"/>
                  <a:pt x="7145" y="20149"/>
                  <a:pt x="7145" y="20794"/>
                </a:cubicBezTo>
                <a:cubicBezTo>
                  <a:pt x="7145" y="20794"/>
                  <a:pt x="6979" y="21600"/>
                  <a:pt x="7976" y="21600"/>
                </a:cubicBezTo>
                <a:cubicBezTo>
                  <a:pt x="9305" y="21600"/>
                  <a:pt x="13126" y="21600"/>
                  <a:pt x="13126" y="21600"/>
                </a:cubicBezTo>
                <a:cubicBezTo>
                  <a:pt x="13957" y="21600"/>
                  <a:pt x="14123" y="20794"/>
                  <a:pt x="14123" y="20794"/>
                </a:cubicBezTo>
                <a:cubicBezTo>
                  <a:pt x="14123" y="20794"/>
                  <a:pt x="14123" y="19988"/>
                  <a:pt x="13126" y="19988"/>
                </a:cubicBezTo>
                <a:cubicBezTo>
                  <a:pt x="12296" y="19988"/>
                  <a:pt x="12296" y="19021"/>
                  <a:pt x="12296" y="19021"/>
                </a:cubicBezTo>
                <a:cubicBezTo>
                  <a:pt x="12296" y="19021"/>
                  <a:pt x="11465" y="19182"/>
                  <a:pt x="11465" y="18376"/>
                </a:cubicBezTo>
                <a:cubicBezTo>
                  <a:pt x="11465" y="17409"/>
                  <a:pt x="11465" y="17409"/>
                  <a:pt x="11465" y="17409"/>
                </a:cubicBezTo>
                <a:cubicBezTo>
                  <a:pt x="11465" y="17409"/>
                  <a:pt x="12296" y="17570"/>
                  <a:pt x="12296" y="16925"/>
                </a:cubicBezTo>
                <a:cubicBezTo>
                  <a:pt x="12296" y="16442"/>
                  <a:pt x="11465" y="16603"/>
                  <a:pt x="11465" y="16603"/>
                </a:cubicBezTo>
                <a:cubicBezTo>
                  <a:pt x="11465" y="15636"/>
                  <a:pt x="11465" y="15636"/>
                  <a:pt x="11465" y="15636"/>
                </a:cubicBezTo>
                <a:cubicBezTo>
                  <a:pt x="12296" y="15636"/>
                  <a:pt x="12960" y="15313"/>
                  <a:pt x="13625" y="14830"/>
                </a:cubicBezTo>
                <a:close/>
                <a:moveTo>
                  <a:pt x="16782" y="3385"/>
                </a:moveTo>
                <a:cubicBezTo>
                  <a:pt x="16948" y="3385"/>
                  <a:pt x="17612" y="3385"/>
                  <a:pt x="17612" y="3385"/>
                </a:cubicBezTo>
                <a:cubicBezTo>
                  <a:pt x="18443" y="3385"/>
                  <a:pt x="18609" y="2579"/>
                  <a:pt x="18609" y="2579"/>
                </a:cubicBezTo>
                <a:cubicBezTo>
                  <a:pt x="19440" y="2579"/>
                  <a:pt x="19440" y="3385"/>
                  <a:pt x="19440" y="3385"/>
                </a:cubicBezTo>
                <a:cubicBezTo>
                  <a:pt x="19440" y="4191"/>
                  <a:pt x="19440" y="4191"/>
                  <a:pt x="19440" y="4191"/>
                </a:cubicBezTo>
                <a:cubicBezTo>
                  <a:pt x="19440" y="4191"/>
                  <a:pt x="19108" y="7576"/>
                  <a:pt x="14954" y="11445"/>
                </a:cubicBezTo>
                <a:cubicBezTo>
                  <a:pt x="15951" y="9833"/>
                  <a:pt x="16782" y="6125"/>
                  <a:pt x="16782" y="3385"/>
                </a:cubicBezTo>
                <a:close/>
                <a:moveTo>
                  <a:pt x="5982" y="11606"/>
                </a:moveTo>
                <a:cubicBezTo>
                  <a:pt x="1662" y="7737"/>
                  <a:pt x="1496" y="4352"/>
                  <a:pt x="1496" y="4352"/>
                </a:cubicBezTo>
                <a:cubicBezTo>
                  <a:pt x="1496" y="3546"/>
                  <a:pt x="1496" y="3546"/>
                  <a:pt x="1496" y="3546"/>
                </a:cubicBezTo>
                <a:cubicBezTo>
                  <a:pt x="1496" y="3546"/>
                  <a:pt x="1496" y="2579"/>
                  <a:pt x="2326" y="2579"/>
                </a:cubicBezTo>
                <a:cubicBezTo>
                  <a:pt x="2326" y="2579"/>
                  <a:pt x="2326" y="3546"/>
                  <a:pt x="3323" y="3546"/>
                </a:cubicBezTo>
                <a:cubicBezTo>
                  <a:pt x="3323" y="3546"/>
                  <a:pt x="3988" y="3546"/>
                  <a:pt x="4154" y="3546"/>
                </a:cubicBezTo>
                <a:cubicBezTo>
                  <a:pt x="4154" y="6287"/>
                  <a:pt x="4985" y="9994"/>
                  <a:pt x="5982" y="11606"/>
                </a:cubicBezTo>
                <a:close/>
                <a:moveTo>
                  <a:pt x="5982" y="11606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799" name="AutoShape 6"/>
          <p:cNvSpPr>
            <a:spLocks/>
          </p:cNvSpPr>
          <p:nvPr/>
        </p:nvSpPr>
        <p:spPr bwMode="auto">
          <a:xfrm>
            <a:off x="6145213" y="1662113"/>
            <a:ext cx="1604962" cy="1360487"/>
          </a:xfrm>
          <a:custGeom>
            <a:avLst/>
            <a:gdLst>
              <a:gd name="T0" fmla="*/ 0 w 21600"/>
              <a:gd name="T1" fmla="*/ 837203 h 21600"/>
              <a:gd name="T2" fmla="*/ 41833 w 21600"/>
              <a:gd name="T3" fmla="*/ 0 h 21600"/>
              <a:gd name="T4" fmla="*/ 1604962 w 21600"/>
              <a:gd name="T5" fmla="*/ 915683 h 21600"/>
              <a:gd name="T6" fmla="*/ 893949 w 21600"/>
              <a:gd name="T7" fmla="*/ 1360487 h 21600"/>
              <a:gd name="T8" fmla="*/ 0 w 21600"/>
              <a:gd name="T9" fmla="*/ 837203 h 21600"/>
              <a:gd name="T10" fmla="*/ 0 w 21600"/>
              <a:gd name="T11" fmla="*/ 83720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0" y="13292"/>
                </a:moveTo>
                <a:cubicBezTo>
                  <a:pt x="563" y="0"/>
                  <a:pt x="563" y="0"/>
                  <a:pt x="563" y="0"/>
                </a:cubicBezTo>
                <a:cubicBezTo>
                  <a:pt x="9217" y="498"/>
                  <a:pt x="17027" y="5982"/>
                  <a:pt x="21600" y="14538"/>
                </a:cubicBezTo>
                <a:cubicBezTo>
                  <a:pt x="12031" y="21600"/>
                  <a:pt x="12031" y="21600"/>
                  <a:pt x="12031" y="21600"/>
                </a:cubicBezTo>
                <a:cubicBezTo>
                  <a:pt x="9498" y="16865"/>
                  <a:pt x="5066" y="13625"/>
                  <a:pt x="0" y="13292"/>
                </a:cubicBezTo>
                <a:close/>
                <a:moveTo>
                  <a:pt x="0" y="13292"/>
                </a:moveTo>
              </a:path>
            </a:pathLst>
          </a:cu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0" name="AutoShape 7"/>
          <p:cNvSpPr>
            <a:spLocks/>
          </p:cNvSpPr>
          <p:nvPr/>
        </p:nvSpPr>
        <p:spPr bwMode="auto">
          <a:xfrm>
            <a:off x="4451350" y="4235450"/>
            <a:ext cx="1604963" cy="1344613"/>
          </a:xfrm>
          <a:custGeom>
            <a:avLst/>
            <a:gdLst>
              <a:gd name="T0" fmla="*/ 1604963 w 21600"/>
              <a:gd name="T1" fmla="*/ 507529 h 21600"/>
              <a:gd name="T2" fmla="*/ 1578808 w 21600"/>
              <a:gd name="T3" fmla="*/ 1344613 h 21600"/>
              <a:gd name="T4" fmla="*/ 0 w 21600"/>
              <a:gd name="T5" fmla="*/ 465635 h 21600"/>
              <a:gd name="T6" fmla="*/ 695335 w 21600"/>
              <a:gd name="T7" fmla="*/ 0 h 21600"/>
              <a:gd name="T8" fmla="*/ 1604963 w 21600"/>
              <a:gd name="T9" fmla="*/ 507529 h 21600"/>
              <a:gd name="T10" fmla="*/ 1604963 w 21600"/>
              <a:gd name="T11" fmla="*/ 507529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21600" y="8153"/>
                </a:moveTo>
                <a:cubicBezTo>
                  <a:pt x="21248" y="21600"/>
                  <a:pt x="21248" y="21600"/>
                  <a:pt x="21248" y="21600"/>
                </a:cubicBezTo>
                <a:cubicBezTo>
                  <a:pt x="12664" y="21348"/>
                  <a:pt x="4714" y="16053"/>
                  <a:pt x="0" y="7480"/>
                </a:cubicBezTo>
                <a:cubicBezTo>
                  <a:pt x="9358" y="0"/>
                  <a:pt x="9358" y="0"/>
                  <a:pt x="9358" y="0"/>
                </a:cubicBezTo>
                <a:cubicBezTo>
                  <a:pt x="12031" y="4791"/>
                  <a:pt x="16464" y="7984"/>
                  <a:pt x="21600" y="8153"/>
                </a:cubicBezTo>
                <a:close/>
                <a:moveTo>
                  <a:pt x="21600" y="8153"/>
                </a:moveTo>
              </a:path>
            </a:pathLst>
          </a:cu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1" name="AutoShape 8"/>
          <p:cNvSpPr>
            <a:spLocks/>
          </p:cNvSpPr>
          <p:nvPr/>
        </p:nvSpPr>
        <p:spPr bwMode="auto">
          <a:xfrm>
            <a:off x="5065713" y="2084388"/>
            <a:ext cx="434975" cy="431800"/>
          </a:xfrm>
          <a:custGeom>
            <a:avLst/>
            <a:gdLst>
              <a:gd name="T0" fmla="*/ 0 w 21600"/>
              <a:gd name="T1" fmla="*/ 215900 h 21600"/>
              <a:gd name="T2" fmla="*/ 434975 w 21600"/>
              <a:gd name="T3" fmla="*/ 215900 h 21600"/>
              <a:gd name="T4" fmla="*/ 300858 w 21600"/>
              <a:gd name="T5" fmla="*/ 86360 h 21600"/>
              <a:gd name="T6" fmla="*/ 311732 w 21600"/>
              <a:gd name="T7" fmla="*/ 50377 h 21600"/>
              <a:gd name="T8" fmla="*/ 311732 w 21600"/>
              <a:gd name="T9" fmla="*/ 100753 h 21600"/>
              <a:gd name="T10" fmla="*/ 170365 w 21600"/>
              <a:gd name="T11" fmla="*/ 277072 h 21600"/>
              <a:gd name="T12" fmla="*/ 148616 w 21600"/>
              <a:gd name="T13" fmla="*/ 316653 h 21600"/>
              <a:gd name="T14" fmla="*/ 137742 w 21600"/>
              <a:gd name="T15" fmla="*/ 341842 h 21600"/>
              <a:gd name="T16" fmla="*/ 134117 w 21600"/>
              <a:gd name="T17" fmla="*/ 395817 h 21600"/>
              <a:gd name="T18" fmla="*/ 112369 w 21600"/>
              <a:gd name="T19" fmla="*/ 356235 h 21600"/>
              <a:gd name="T20" fmla="*/ 94245 w 21600"/>
              <a:gd name="T21" fmla="*/ 320252 h 21600"/>
              <a:gd name="T22" fmla="*/ 61621 w 21600"/>
              <a:gd name="T23" fmla="*/ 295063 h 21600"/>
              <a:gd name="T24" fmla="*/ 57997 w 21600"/>
              <a:gd name="T25" fmla="*/ 244687 h 21600"/>
              <a:gd name="T26" fmla="*/ 54372 w 21600"/>
              <a:gd name="T27" fmla="*/ 215900 h 21600"/>
              <a:gd name="T28" fmla="*/ 36248 w 21600"/>
              <a:gd name="T29" fmla="*/ 194310 h 21600"/>
              <a:gd name="T30" fmla="*/ 36248 w 21600"/>
              <a:gd name="T31" fmla="*/ 161925 h 21600"/>
              <a:gd name="T32" fmla="*/ 137742 w 21600"/>
              <a:gd name="T33" fmla="*/ 71967 h 21600"/>
              <a:gd name="T34" fmla="*/ 112369 w 21600"/>
              <a:gd name="T35" fmla="*/ 71967 h 21600"/>
              <a:gd name="T36" fmla="*/ 101494 w 21600"/>
              <a:gd name="T37" fmla="*/ 93557 h 21600"/>
              <a:gd name="T38" fmla="*/ 115993 w 21600"/>
              <a:gd name="T39" fmla="*/ 100753 h 21600"/>
              <a:gd name="T40" fmla="*/ 112369 w 21600"/>
              <a:gd name="T41" fmla="*/ 86360 h 21600"/>
              <a:gd name="T42" fmla="*/ 170365 w 21600"/>
              <a:gd name="T43" fmla="*/ 107950 h 21600"/>
              <a:gd name="T44" fmla="*/ 148616 w 21600"/>
              <a:gd name="T45" fmla="*/ 122343 h 21600"/>
              <a:gd name="T46" fmla="*/ 134117 w 21600"/>
              <a:gd name="T47" fmla="*/ 129540 h 21600"/>
              <a:gd name="T48" fmla="*/ 137742 w 21600"/>
              <a:gd name="T49" fmla="*/ 154728 h 21600"/>
              <a:gd name="T50" fmla="*/ 119618 w 21600"/>
              <a:gd name="T51" fmla="*/ 176318 h 21600"/>
              <a:gd name="T52" fmla="*/ 105119 w 21600"/>
              <a:gd name="T53" fmla="*/ 183515 h 21600"/>
              <a:gd name="T54" fmla="*/ 76121 w 21600"/>
              <a:gd name="T55" fmla="*/ 176318 h 21600"/>
              <a:gd name="T56" fmla="*/ 54372 w 21600"/>
              <a:gd name="T57" fmla="*/ 194310 h 21600"/>
              <a:gd name="T58" fmla="*/ 57997 w 21600"/>
              <a:gd name="T59" fmla="*/ 208703 h 21600"/>
              <a:gd name="T60" fmla="*/ 97869 w 21600"/>
              <a:gd name="T61" fmla="*/ 223097 h 21600"/>
              <a:gd name="T62" fmla="*/ 148616 w 21600"/>
              <a:gd name="T63" fmla="*/ 237490 h 21600"/>
              <a:gd name="T64" fmla="*/ 170365 w 21600"/>
              <a:gd name="T65" fmla="*/ 277072 h 21600"/>
              <a:gd name="T66" fmla="*/ 199364 w 21600"/>
              <a:gd name="T67" fmla="*/ 75565 h 21600"/>
              <a:gd name="T68" fmla="*/ 159491 w 21600"/>
              <a:gd name="T69" fmla="*/ 53975 h 21600"/>
              <a:gd name="T70" fmla="*/ 228362 w 21600"/>
              <a:gd name="T71" fmla="*/ 35983 h 21600"/>
              <a:gd name="T72" fmla="*/ 387853 w 21600"/>
              <a:gd name="T73" fmla="*/ 223097 h 21600"/>
              <a:gd name="T74" fmla="*/ 333481 w 21600"/>
              <a:gd name="T75" fmla="*/ 367030 h 21600"/>
              <a:gd name="T76" fmla="*/ 329856 w 21600"/>
              <a:gd name="T77" fmla="*/ 331047 h 21600"/>
              <a:gd name="T78" fmla="*/ 304483 w 21600"/>
              <a:gd name="T79" fmla="*/ 291465 h 21600"/>
              <a:gd name="T80" fmla="*/ 239236 w 21600"/>
              <a:gd name="T81" fmla="*/ 241088 h 21600"/>
              <a:gd name="T82" fmla="*/ 351605 w 21600"/>
              <a:gd name="T83" fmla="*/ 201507 h 21600"/>
              <a:gd name="T84" fmla="*/ 380603 w 21600"/>
              <a:gd name="T85" fmla="*/ 176318 h 21600"/>
              <a:gd name="T86" fmla="*/ 337106 w 21600"/>
              <a:gd name="T87" fmla="*/ 140335 h 21600"/>
              <a:gd name="T88" fmla="*/ 329856 w 21600"/>
              <a:gd name="T89" fmla="*/ 187113 h 21600"/>
              <a:gd name="T90" fmla="*/ 286359 w 21600"/>
              <a:gd name="T91" fmla="*/ 176318 h 21600"/>
              <a:gd name="T92" fmla="*/ 264610 w 21600"/>
              <a:gd name="T93" fmla="*/ 158327 h 21600"/>
              <a:gd name="T94" fmla="*/ 275484 w 21600"/>
              <a:gd name="T95" fmla="*/ 125942 h 21600"/>
              <a:gd name="T96" fmla="*/ 326231 w 21600"/>
              <a:gd name="T97" fmla="*/ 129540 h 21600"/>
              <a:gd name="T98" fmla="*/ 362479 w 21600"/>
              <a:gd name="T99" fmla="*/ 129540 h 21600"/>
              <a:gd name="T100" fmla="*/ 380603 w 21600"/>
              <a:gd name="T101" fmla="*/ 115147 h 21600"/>
              <a:gd name="T102" fmla="*/ 398727 w 21600"/>
              <a:gd name="T103" fmla="*/ 205105 h 21600"/>
              <a:gd name="T104" fmla="*/ 387853 w 21600"/>
              <a:gd name="T105" fmla="*/ 223097 h 2160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4940" y="4320"/>
                </a:moveTo>
                <a:cubicBezTo>
                  <a:pt x="15660" y="3780"/>
                  <a:pt x="15660" y="3780"/>
                  <a:pt x="15660" y="3780"/>
                </a:cubicBezTo>
                <a:cubicBezTo>
                  <a:pt x="15660" y="3780"/>
                  <a:pt x="15300" y="3060"/>
                  <a:pt x="15480" y="2520"/>
                </a:cubicBezTo>
                <a:cubicBezTo>
                  <a:pt x="15660" y="2520"/>
                  <a:pt x="16380" y="2880"/>
                  <a:pt x="16920" y="3600"/>
                </a:cubicBezTo>
                <a:cubicBezTo>
                  <a:pt x="16560" y="5220"/>
                  <a:pt x="15480" y="5040"/>
                  <a:pt x="15480" y="5040"/>
                </a:cubicBezTo>
                <a:cubicBezTo>
                  <a:pt x="15480" y="5040"/>
                  <a:pt x="14760" y="5040"/>
                  <a:pt x="14940" y="4320"/>
                </a:cubicBezTo>
                <a:close/>
                <a:moveTo>
                  <a:pt x="8460" y="13860"/>
                </a:moveTo>
                <a:cubicBezTo>
                  <a:pt x="8280" y="14040"/>
                  <a:pt x="8100" y="14580"/>
                  <a:pt x="7920" y="15120"/>
                </a:cubicBezTo>
                <a:cubicBezTo>
                  <a:pt x="7740" y="15480"/>
                  <a:pt x="7560" y="15660"/>
                  <a:pt x="7380" y="15840"/>
                </a:cubicBezTo>
                <a:cubicBezTo>
                  <a:pt x="7020" y="16020"/>
                  <a:pt x="7020" y="16380"/>
                  <a:pt x="7020" y="16380"/>
                </a:cubicBezTo>
                <a:cubicBezTo>
                  <a:pt x="6840" y="17100"/>
                  <a:pt x="6840" y="17100"/>
                  <a:pt x="6840" y="17100"/>
                </a:cubicBezTo>
                <a:cubicBezTo>
                  <a:pt x="6840" y="17100"/>
                  <a:pt x="7020" y="17820"/>
                  <a:pt x="7200" y="18000"/>
                </a:cubicBezTo>
                <a:cubicBezTo>
                  <a:pt x="7200" y="18360"/>
                  <a:pt x="6660" y="19800"/>
                  <a:pt x="6660" y="19800"/>
                </a:cubicBezTo>
                <a:cubicBezTo>
                  <a:pt x="6120" y="19620"/>
                  <a:pt x="5940" y="19080"/>
                  <a:pt x="5760" y="18720"/>
                </a:cubicBezTo>
                <a:cubicBezTo>
                  <a:pt x="5760" y="18360"/>
                  <a:pt x="5400" y="18180"/>
                  <a:pt x="5580" y="17820"/>
                </a:cubicBezTo>
                <a:cubicBezTo>
                  <a:pt x="5580" y="17280"/>
                  <a:pt x="5220" y="17100"/>
                  <a:pt x="5040" y="16920"/>
                </a:cubicBezTo>
                <a:cubicBezTo>
                  <a:pt x="4860" y="16560"/>
                  <a:pt x="4680" y="16200"/>
                  <a:pt x="4680" y="16020"/>
                </a:cubicBezTo>
                <a:cubicBezTo>
                  <a:pt x="4680" y="15840"/>
                  <a:pt x="4140" y="15480"/>
                  <a:pt x="4140" y="15480"/>
                </a:cubicBezTo>
                <a:cubicBezTo>
                  <a:pt x="4140" y="15480"/>
                  <a:pt x="3240" y="14940"/>
                  <a:pt x="3060" y="14760"/>
                </a:cubicBezTo>
                <a:cubicBezTo>
                  <a:pt x="2880" y="14580"/>
                  <a:pt x="2700" y="13860"/>
                  <a:pt x="2700" y="13500"/>
                </a:cubicBezTo>
                <a:cubicBezTo>
                  <a:pt x="2700" y="13140"/>
                  <a:pt x="2880" y="12240"/>
                  <a:pt x="2880" y="12240"/>
                </a:cubicBezTo>
                <a:cubicBezTo>
                  <a:pt x="2880" y="12240"/>
                  <a:pt x="3240" y="11880"/>
                  <a:pt x="3060" y="11700"/>
                </a:cubicBezTo>
                <a:cubicBezTo>
                  <a:pt x="2700" y="11520"/>
                  <a:pt x="2700" y="10800"/>
                  <a:pt x="2700" y="10800"/>
                </a:cubicBezTo>
                <a:cubicBezTo>
                  <a:pt x="2340" y="10440"/>
                  <a:pt x="2340" y="10440"/>
                  <a:pt x="2340" y="10440"/>
                </a:cubicBezTo>
                <a:cubicBezTo>
                  <a:pt x="2340" y="10440"/>
                  <a:pt x="1980" y="9900"/>
                  <a:pt x="1800" y="9720"/>
                </a:cubicBezTo>
                <a:cubicBezTo>
                  <a:pt x="1800" y="9360"/>
                  <a:pt x="1800" y="9180"/>
                  <a:pt x="1980" y="9000"/>
                </a:cubicBezTo>
                <a:cubicBezTo>
                  <a:pt x="1980" y="8820"/>
                  <a:pt x="1800" y="8280"/>
                  <a:pt x="1800" y="8100"/>
                </a:cubicBezTo>
                <a:cubicBezTo>
                  <a:pt x="3600" y="3600"/>
                  <a:pt x="6660" y="2700"/>
                  <a:pt x="6660" y="2700"/>
                </a:cubicBezTo>
                <a:cubicBezTo>
                  <a:pt x="6840" y="3600"/>
                  <a:pt x="6840" y="3600"/>
                  <a:pt x="6840" y="3600"/>
                </a:cubicBezTo>
                <a:cubicBezTo>
                  <a:pt x="6840" y="3600"/>
                  <a:pt x="6300" y="3780"/>
                  <a:pt x="6120" y="3780"/>
                </a:cubicBezTo>
                <a:cubicBezTo>
                  <a:pt x="5760" y="3600"/>
                  <a:pt x="5580" y="3600"/>
                  <a:pt x="5580" y="3600"/>
                </a:cubicBezTo>
                <a:cubicBezTo>
                  <a:pt x="5220" y="4140"/>
                  <a:pt x="5220" y="4140"/>
                  <a:pt x="5220" y="4140"/>
                </a:cubicBezTo>
                <a:cubicBezTo>
                  <a:pt x="5220" y="4140"/>
                  <a:pt x="5040" y="4500"/>
                  <a:pt x="5040" y="4680"/>
                </a:cubicBezTo>
                <a:cubicBezTo>
                  <a:pt x="5040" y="4860"/>
                  <a:pt x="5220" y="5220"/>
                  <a:pt x="5220" y="5220"/>
                </a:cubicBezTo>
                <a:cubicBezTo>
                  <a:pt x="5220" y="5220"/>
                  <a:pt x="5760" y="5220"/>
                  <a:pt x="5760" y="5040"/>
                </a:cubicBezTo>
                <a:cubicBezTo>
                  <a:pt x="5760" y="4860"/>
                  <a:pt x="5760" y="4680"/>
                  <a:pt x="5760" y="4680"/>
                </a:cubicBezTo>
                <a:cubicBezTo>
                  <a:pt x="5580" y="4320"/>
                  <a:pt x="5580" y="4320"/>
                  <a:pt x="5580" y="4320"/>
                </a:cubicBezTo>
                <a:cubicBezTo>
                  <a:pt x="5580" y="4320"/>
                  <a:pt x="6120" y="4140"/>
                  <a:pt x="7200" y="4320"/>
                </a:cubicBezTo>
                <a:cubicBezTo>
                  <a:pt x="8460" y="4320"/>
                  <a:pt x="7920" y="5220"/>
                  <a:pt x="8460" y="5400"/>
                </a:cubicBezTo>
                <a:cubicBezTo>
                  <a:pt x="9000" y="5580"/>
                  <a:pt x="8100" y="6300"/>
                  <a:pt x="7920" y="6660"/>
                </a:cubicBezTo>
                <a:cubicBezTo>
                  <a:pt x="7740" y="7020"/>
                  <a:pt x="7380" y="6120"/>
                  <a:pt x="7380" y="6120"/>
                </a:cubicBezTo>
                <a:cubicBezTo>
                  <a:pt x="7380" y="6120"/>
                  <a:pt x="7740" y="5760"/>
                  <a:pt x="7200" y="5760"/>
                </a:cubicBezTo>
                <a:cubicBezTo>
                  <a:pt x="6660" y="5580"/>
                  <a:pt x="6300" y="6480"/>
                  <a:pt x="6660" y="6480"/>
                </a:cubicBezTo>
                <a:cubicBezTo>
                  <a:pt x="6840" y="6480"/>
                  <a:pt x="7200" y="6840"/>
                  <a:pt x="7020" y="7020"/>
                </a:cubicBezTo>
                <a:cubicBezTo>
                  <a:pt x="7020" y="7200"/>
                  <a:pt x="7020" y="7200"/>
                  <a:pt x="6840" y="7740"/>
                </a:cubicBezTo>
                <a:cubicBezTo>
                  <a:pt x="6480" y="8280"/>
                  <a:pt x="6120" y="8640"/>
                  <a:pt x="6120" y="8640"/>
                </a:cubicBezTo>
                <a:cubicBezTo>
                  <a:pt x="6120" y="8640"/>
                  <a:pt x="5760" y="8460"/>
                  <a:pt x="5940" y="8820"/>
                </a:cubicBezTo>
                <a:cubicBezTo>
                  <a:pt x="6120" y="9180"/>
                  <a:pt x="5940" y="9720"/>
                  <a:pt x="5940" y="9900"/>
                </a:cubicBezTo>
                <a:cubicBezTo>
                  <a:pt x="5940" y="10260"/>
                  <a:pt x="5220" y="9720"/>
                  <a:pt x="5220" y="9180"/>
                </a:cubicBezTo>
                <a:cubicBezTo>
                  <a:pt x="5040" y="8640"/>
                  <a:pt x="4500" y="9180"/>
                  <a:pt x="4320" y="9180"/>
                </a:cubicBezTo>
                <a:cubicBezTo>
                  <a:pt x="4140" y="9180"/>
                  <a:pt x="3780" y="9000"/>
                  <a:pt x="3780" y="8820"/>
                </a:cubicBezTo>
                <a:cubicBezTo>
                  <a:pt x="3600" y="8640"/>
                  <a:pt x="2700" y="9360"/>
                  <a:pt x="2520" y="9360"/>
                </a:cubicBezTo>
                <a:cubicBezTo>
                  <a:pt x="2340" y="9540"/>
                  <a:pt x="2340" y="9900"/>
                  <a:pt x="2700" y="9720"/>
                </a:cubicBezTo>
                <a:cubicBezTo>
                  <a:pt x="3060" y="9540"/>
                  <a:pt x="3420" y="9720"/>
                  <a:pt x="3420" y="10080"/>
                </a:cubicBezTo>
                <a:cubicBezTo>
                  <a:pt x="3240" y="10440"/>
                  <a:pt x="2880" y="10260"/>
                  <a:pt x="2880" y="10440"/>
                </a:cubicBezTo>
                <a:cubicBezTo>
                  <a:pt x="3060" y="10800"/>
                  <a:pt x="3420" y="10980"/>
                  <a:pt x="3420" y="11340"/>
                </a:cubicBezTo>
                <a:cubicBezTo>
                  <a:pt x="3600" y="11700"/>
                  <a:pt x="4500" y="11340"/>
                  <a:pt x="4860" y="11160"/>
                </a:cubicBezTo>
                <a:cubicBezTo>
                  <a:pt x="5040" y="11160"/>
                  <a:pt x="5940" y="10980"/>
                  <a:pt x="5940" y="11340"/>
                </a:cubicBezTo>
                <a:cubicBezTo>
                  <a:pt x="6120" y="11700"/>
                  <a:pt x="7020" y="11880"/>
                  <a:pt x="7380" y="11880"/>
                </a:cubicBezTo>
                <a:cubicBezTo>
                  <a:pt x="7740" y="12060"/>
                  <a:pt x="8280" y="12060"/>
                  <a:pt x="8820" y="12420"/>
                </a:cubicBezTo>
                <a:cubicBezTo>
                  <a:pt x="9180" y="12960"/>
                  <a:pt x="8460" y="13680"/>
                  <a:pt x="8460" y="13860"/>
                </a:cubicBezTo>
                <a:close/>
                <a:moveTo>
                  <a:pt x="10620" y="2520"/>
                </a:moveTo>
                <a:cubicBezTo>
                  <a:pt x="10440" y="3060"/>
                  <a:pt x="9720" y="3600"/>
                  <a:pt x="9900" y="3780"/>
                </a:cubicBezTo>
                <a:cubicBezTo>
                  <a:pt x="9900" y="3960"/>
                  <a:pt x="9900" y="4860"/>
                  <a:pt x="9180" y="4140"/>
                </a:cubicBezTo>
                <a:cubicBezTo>
                  <a:pt x="8460" y="3420"/>
                  <a:pt x="7740" y="3240"/>
                  <a:pt x="7920" y="2700"/>
                </a:cubicBezTo>
                <a:cubicBezTo>
                  <a:pt x="7920" y="2520"/>
                  <a:pt x="8640" y="2520"/>
                  <a:pt x="8640" y="2340"/>
                </a:cubicBezTo>
                <a:cubicBezTo>
                  <a:pt x="9540" y="1260"/>
                  <a:pt x="11160" y="1440"/>
                  <a:pt x="11340" y="1800"/>
                </a:cubicBezTo>
                <a:cubicBezTo>
                  <a:pt x="10980" y="2160"/>
                  <a:pt x="10620" y="1980"/>
                  <a:pt x="10620" y="2520"/>
                </a:cubicBezTo>
                <a:close/>
                <a:moveTo>
                  <a:pt x="19260" y="11160"/>
                </a:moveTo>
                <a:cubicBezTo>
                  <a:pt x="19260" y="11160"/>
                  <a:pt x="19620" y="11700"/>
                  <a:pt x="20160" y="11700"/>
                </a:cubicBezTo>
                <a:cubicBezTo>
                  <a:pt x="19800" y="15660"/>
                  <a:pt x="16560" y="18360"/>
                  <a:pt x="16560" y="18360"/>
                </a:cubicBezTo>
                <a:cubicBezTo>
                  <a:pt x="16020" y="17820"/>
                  <a:pt x="16200" y="17280"/>
                  <a:pt x="16200" y="17280"/>
                </a:cubicBezTo>
                <a:cubicBezTo>
                  <a:pt x="16380" y="16560"/>
                  <a:pt x="16380" y="16560"/>
                  <a:pt x="16380" y="16560"/>
                </a:cubicBezTo>
                <a:cubicBezTo>
                  <a:pt x="16380" y="15300"/>
                  <a:pt x="16380" y="15300"/>
                  <a:pt x="16380" y="15300"/>
                </a:cubicBezTo>
                <a:cubicBezTo>
                  <a:pt x="16380" y="15300"/>
                  <a:pt x="16380" y="13860"/>
                  <a:pt x="15120" y="14580"/>
                </a:cubicBezTo>
                <a:cubicBezTo>
                  <a:pt x="13860" y="14940"/>
                  <a:pt x="14400" y="14940"/>
                  <a:pt x="12960" y="14940"/>
                </a:cubicBezTo>
                <a:cubicBezTo>
                  <a:pt x="11520" y="15120"/>
                  <a:pt x="11880" y="12060"/>
                  <a:pt x="11880" y="12060"/>
                </a:cubicBezTo>
                <a:cubicBezTo>
                  <a:pt x="11880" y="7740"/>
                  <a:pt x="15120" y="10980"/>
                  <a:pt x="15120" y="10980"/>
                </a:cubicBezTo>
                <a:cubicBezTo>
                  <a:pt x="17100" y="12420"/>
                  <a:pt x="17460" y="10080"/>
                  <a:pt x="17460" y="10080"/>
                </a:cubicBezTo>
                <a:cubicBezTo>
                  <a:pt x="18720" y="9540"/>
                  <a:pt x="18720" y="9540"/>
                  <a:pt x="18720" y="9540"/>
                </a:cubicBezTo>
                <a:cubicBezTo>
                  <a:pt x="18900" y="8820"/>
                  <a:pt x="18900" y="8820"/>
                  <a:pt x="18900" y="8820"/>
                </a:cubicBezTo>
                <a:cubicBezTo>
                  <a:pt x="18720" y="7920"/>
                  <a:pt x="18720" y="7920"/>
                  <a:pt x="18720" y="7920"/>
                </a:cubicBezTo>
                <a:cubicBezTo>
                  <a:pt x="16740" y="7020"/>
                  <a:pt x="16740" y="7020"/>
                  <a:pt x="16740" y="7020"/>
                </a:cubicBezTo>
                <a:cubicBezTo>
                  <a:pt x="16740" y="7020"/>
                  <a:pt x="16380" y="7740"/>
                  <a:pt x="16920" y="8640"/>
                </a:cubicBezTo>
                <a:cubicBezTo>
                  <a:pt x="16920" y="8640"/>
                  <a:pt x="16740" y="9540"/>
                  <a:pt x="16380" y="9360"/>
                </a:cubicBezTo>
                <a:cubicBezTo>
                  <a:pt x="15120" y="8640"/>
                  <a:pt x="15120" y="8640"/>
                  <a:pt x="15120" y="8640"/>
                </a:cubicBezTo>
                <a:cubicBezTo>
                  <a:pt x="15120" y="8640"/>
                  <a:pt x="14760" y="8460"/>
                  <a:pt x="14220" y="8820"/>
                </a:cubicBezTo>
                <a:cubicBezTo>
                  <a:pt x="13500" y="9360"/>
                  <a:pt x="12420" y="8820"/>
                  <a:pt x="12420" y="8820"/>
                </a:cubicBezTo>
                <a:cubicBezTo>
                  <a:pt x="12420" y="8820"/>
                  <a:pt x="12420" y="8280"/>
                  <a:pt x="13140" y="7920"/>
                </a:cubicBezTo>
                <a:cubicBezTo>
                  <a:pt x="13680" y="7560"/>
                  <a:pt x="13680" y="7560"/>
                  <a:pt x="13680" y="7560"/>
                </a:cubicBezTo>
                <a:cubicBezTo>
                  <a:pt x="13680" y="7560"/>
                  <a:pt x="13500" y="6840"/>
                  <a:pt x="13680" y="6300"/>
                </a:cubicBezTo>
                <a:cubicBezTo>
                  <a:pt x="13860" y="5760"/>
                  <a:pt x="14040" y="6300"/>
                  <a:pt x="14580" y="5940"/>
                </a:cubicBezTo>
                <a:cubicBezTo>
                  <a:pt x="15120" y="5580"/>
                  <a:pt x="15480" y="6660"/>
                  <a:pt x="16200" y="6480"/>
                </a:cubicBezTo>
                <a:cubicBezTo>
                  <a:pt x="16920" y="6480"/>
                  <a:pt x="16560" y="6300"/>
                  <a:pt x="17100" y="5940"/>
                </a:cubicBezTo>
                <a:cubicBezTo>
                  <a:pt x="17640" y="5760"/>
                  <a:pt x="18000" y="6480"/>
                  <a:pt x="18000" y="6480"/>
                </a:cubicBezTo>
                <a:cubicBezTo>
                  <a:pt x="19080" y="6660"/>
                  <a:pt x="19080" y="6660"/>
                  <a:pt x="19080" y="6660"/>
                </a:cubicBezTo>
                <a:cubicBezTo>
                  <a:pt x="19080" y="6660"/>
                  <a:pt x="18900" y="5400"/>
                  <a:pt x="18900" y="5760"/>
                </a:cubicBezTo>
                <a:cubicBezTo>
                  <a:pt x="19620" y="6840"/>
                  <a:pt x="20520" y="9900"/>
                  <a:pt x="20160" y="10440"/>
                </a:cubicBezTo>
                <a:cubicBezTo>
                  <a:pt x="19980" y="10260"/>
                  <a:pt x="19800" y="10260"/>
                  <a:pt x="19800" y="10260"/>
                </a:cubicBezTo>
                <a:cubicBezTo>
                  <a:pt x="18540" y="10260"/>
                  <a:pt x="18540" y="10260"/>
                  <a:pt x="18540" y="10260"/>
                </a:cubicBezTo>
                <a:lnTo>
                  <a:pt x="19260" y="11160"/>
                </a:lnTo>
                <a:close/>
                <a:moveTo>
                  <a:pt x="19260" y="11160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2" name="AutoShape 9"/>
          <p:cNvSpPr>
            <a:spLocks/>
          </p:cNvSpPr>
          <p:nvPr/>
        </p:nvSpPr>
        <p:spPr bwMode="auto">
          <a:xfrm>
            <a:off x="4122738" y="2735263"/>
            <a:ext cx="969962" cy="1808162"/>
          </a:xfrm>
          <a:custGeom>
            <a:avLst/>
            <a:gdLst>
              <a:gd name="T0" fmla="*/ 969962 w 20023"/>
              <a:gd name="T1" fmla="*/ 1410952 h 21600"/>
              <a:gd name="T2" fmla="*/ 232281 w 20023"/>
              <a:gd name="T3" fmla="*/ 1808162 h 21600"/>
              <a:gd name="T4" fmla="*/ 211354 w 20023"/>
              <a:gd name="T5" fmla="*/ 0 h 21600"/>
              <a:gd name="T6" fmla="*/ 959498 w 20023"/>
              <a:gd name="T7" fmla="*/ 376282 h 21600"/>
              <a:gd name="T8" fmla="*/ 839168 w 20023"/>
              <a:gd name="T9" fmla="*/ 883153 h 21600"/>
              <a:gd name="T10" fmla="*/ 969962 w 20023"/>
              <a:gd name="T11" fmla="*/ 1410952 h 21600"/>
              <a:gd name="T12" fmla="*/ 969962 w 20023"/>
              <a:gd name="T13" fmla="*/ 1410952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023" h="21600">
                <a:moveTo>
                  <a:pt x="20023" y="16855"/>
                </a:moveTo>
                <a:cubicBezTo>
                  <a:pt x="4795" y="21600"/>
                  <a:pt x="4795" y="21600"/>
                  <a:pt x="4795" y="21600"/>
                </a:cubicBezTo>
                <a:cubicBezTo>
                  <a:pt x="-1469" y="14858"/>
                  <a:pt x="-1577" y="6805"/>
                  <a:pt x="4363" y="0"/>
                </a:cubicBezTo>
                <a:cubicBezTo>
                  <a:pt x="19807" y="4495"/>
                  <a:pt x="19807" y="4495"/>
                  <a:pt x="19807" y="4495"/>
                </a:cubicBezTo>
                <a:cubicBezTo>
                  <a:pt x="18187" y="6305"/>
                  <a:pt x="17323" y="8365"/>
                  <a:pt x="17323" y="10550"/>
                </a:cubicBezTo>
                <a:cubicBezTo>
                  <a:pt x="17323" y="12860"/>
                  <a:pt x="18295" y="14983"/>
                  <a:pt x="20023" y="16855"/>
                </a:cubicBezTo>
                <a:close/>
                <a:moveTo>
                  <a:pt x="20023" y="16855"/>
                </a:moveTo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3" name="AutoShape 10"/>
          <p:cNvSpPr>
            <a:spLocks/>
          </p:cNvSpPr>
          <p:nvPr/>
        </p:nvSpPr>
        <p:spPr bwMode="auto">
          <a:xfrm>
            <a:off x="5068888" y="2603500"/>
            <a:ext cx="2033587" cy="2035175"/>
          </a:xfrm>
          <a:custGeom>
            <a:avLst/>
            <a:gdLst>
              <a:gd name="T0" fmla="*/ 1735664 w 19679"/>
              <a:gd name="T1" fmla="*/ 298052 h 19679"/>
              <a:gd name="T2" fmla="*/ 1735664 w 19679"/>
              <a:gd name="T3" fmla="*/ 1737019 h 19679"/>
              <a:gd name="T4" fmla="*/ 297820 w 19679"/>
              <a:gd name="T5" fmla="*/ 1737019 h 19679"/>
              <a:gd name="T6" fmla="*/ 297820 w 19679"/>
              <a:gd name="T7" fmla="*/ 298052 h 19679"/>
              <a:gd name="T8" fmla="*/ 1735664 w 19679"/>
              <a:gd name="T9" fmla="*/ 298052 h 19679"/>
              <a:gd name="T10" fmla="*/ 1735664 w 19679"/>
              <a:gd name="T11" fmla="*/ 298052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804" name="AutoShape 11"/>
          <p:cNvSpPr>
            <a:spLocks/>
          </p:cNvSpPr>
          <p:nvPr/>
        </p:nvSpPr>
        <p:spPr bwMode="auto">
          <a:xfrm>
            <a:off x="4362450" y="3505200"/>
            <a:ext cx="357188" cy="298450"/>
          </a:xfrm>
          <a:custGeom>
            <a:avLst/>
            <a:gdLst>
              <a:gd name="T0" fmla="*/ 335079 w 21600"/>
              <a:gd name="T1" fmla="*/ 44533 h 21600"/>
              <a:gd name="T2" fmla="*/ 350706 w 21600"/>
              <a:gd name="T3" fmla="*/ 51317 h 21600"/>
              <a:gd name="T4" fmla="*/ 357188 w 21600"/>
              <a:gd name="T5" fmla="*/ 67220 h 21600"/>
              <a:gd name="T6" fmla="*/ 357188 w 21600"/>
              <a:gd name="T7" fmla="*/ 276122 h 21600"/>
              <a:gd name="T8" fmla="*/ 350706 w 21600"/>
              <a:gd name="T9" fmla="*/ 291832 h 21600"/>
              <a:gd name="T10" fmla="*/ 335079 w 21600"/>
              <a:gd name="T11" fmla="*/ 298450 h 21600"/>
              <a:gd name="T12" fmla="*/ 22308 w 21600"/>
              <a:gd name="T13" fmla="*/ 298450 h 21600"/>
              <a:gd name="T14" fmla="*/ 6598 w 21600"/>
              <a:gd name="T15" fmla="*/ 291832 h 21600"/>
              <a:gd name="T16" fmla="*/ 0 w 21600"/>
              <a:gd name="T17" fmla="*/ 276122 h 21600"/>
              <a:gd name="T18" fmla="*/ 0 w 21600"/>
              <a:gd name="T19" fmla="*/ 67220 h 21600"/>
              <a:gd name="T20" fmla="*/ 6598 w 21600"/>
              <a:gd name="T21" fmla="*/ 51317 h 21600"/>
              <a:gd name="T22" fmla="*/ 22308 w 21600"/>
              <a:gd name="T23" fmla="*/ 44533 h 21600"/>
              <a:gd name="T24" fmla="*/ 93233 w 21600"/>
              <a:gd name="T25" fmla="*/ 44533 h 21600"/>
              <a:gd name="T26" fmla="*/ 104494 w 21600"/>
              <a:gd name="T27" fmla="*/ 20173 h 21600"/>
              <a:gd name="T28" fmla="*/ 117244 w 21600"/>
              <a:gd name="T29" fmla="*/ 5886 h 21600"/>
              <a:gd name="T30" fmla="*/ 135665 w 21600"/>
              <a:gd name="T31" fmla="*/ 0 h 21600"/>
              <a:gd name="T32" fmla="*/ 221523 w 21600"/>
              <a:gd name="T33" fmla="*/ 0 h 21600"/>
              <a:gd name="T34" fmla="*/ 239944 w 21600"/>
              <a:gd name="T35" fmla="*/ 5886 h 21600"/>
              <a:gd name="T36" fmla="*/ 252909 w 21600"/>
              <a:gd name="T37" fmla="*/ 20173 h 21600"/>
              <a:gd name="T38" fmla="*/ 263955 w 21600"/>
              <a:gd name="T39" fmla="*/ 44533 h 21600"/>
              <a:gd name="T40" fmla="*/ 335079 w 21600"/>
              <a:gd name="T41" fmla="*/ 44533 h 21600"/>
              <a:gd name="T42" fmla="*/ 178693 w 21600"/>
              <a:gd name="T43" fmla="*/ 265082 h 21600"/>
              <a:gd name="T44" fmla="*/ 214759 w 21600"/>
              <a:gd name="T45" fmla="*/ 257689 h 21600"/>
              <a:gd name="T46" fmla="*/ 244327 w 21600"/>
              <a:gd name="T47" fmla="*/ 237599 h 21600"/>
              <a:gd name="T48" fmla="*/ 264154 w 21600"/>
              <a:gd name="T49" fmla="*/ 207920 h 21600"/>
              <a:gd name="T50" fmla="*/ 271529 w 21600"/>
              <a:gd name="T51" fmla="*/ 171636 h 21600"/>
              <a:gd name="T52" fmla="*/ 264154 w 21600"/>
              <a:gd name="T53" fmla="*/ 135339 h 21600"/>
              <a:gd name="T54" fmla="*/ 244327 w 21600"/>
              <a:gd name="T55" fmla="*/ 105632 h 21600"/>
              <a:gd name="T56" fmla="*/ 214759 w 21600"/>
              <a:gd name="T57" fmla="*/ 85652 h 21600"/>
              <a:gd name="T58" fmla="*/ 178693 w 21600"/>
              <a:gd name="T59" fmla="*/ 78302 h 21600"/>
              <a:gd name="T60" fmla="*/ 142544 w 21600"/>
              <a:gd name="T61" fmla="*/ 85652 h 21600"/>
              <a:gd name="T62" fmla="*/ 112911 w 21600"/>
              <a:gd name="T63" fmla="*/ 105632 h 21600"/>
              <a:gd name="T64" fmla="*/ 93034 w 21600"/>
              <a:gd name="T65" fmla="*/ 135256 h 21600"/>
              <a:gd name="T66" fmla="*/ 85659 w 21600"/>
              <a:gd name="T67" fmla="*/ 171636 h 21600"/>
              <a:gd name="T68" fmla="*/ 93034 w 21600"/>
              <a:gd name="T69" fmla="*/ 207920 h 21600"/>
              <a:gd name="T70" fmla="*/ 112911 w 21600"/>
              <a:gd name="T71" fmla="*/ 237599 h 21600"/>
              <a:gd name="T72" fmla="*/ 142544 w 21600"/>
              <a:gd name="T73" fmla="*/ 257689 h 21600"/>
              <a:gd name="T74" fmla="*/ 178693 w 21600"/>
              <a:gd name="T75" fmla="*/ 265082 h 21600"/>
              <a:gd name="T76" fmla="*/ 178693 w 21600"/>
              <a:gd name="T77" fmla="*/ 108230 h 21600"/>
              <a:gd name="T78" fmla="*/ 203316 w 21600"/>
              <a:gd name="T79" fmla="*/ 113176 h 21600"/>
              <a:gd name="T80" fmla="*/ 223276 w 21600"/>
              <a:gd name="T81" fmla="*/ 126689 h 21600"/>
              <a:gd name="T82" fmla="*/ 236753 w 21600"/>
              <a:gd name="T83" fmla="*/ 146793 h 21600"/>
              <a:gd name="T84" fmla="*/ 241681 w 21600"/>
              <a:gd name="T85" fmla="*/ 171636 h 21600"/>
              <a:gd name="T86" fmla="*/ 236753 w 21600"/>
              <a:gd name="T87" fmla="*/ 196272 h 21600"/>
              <a:gd name="T88" fmla="*/ 223276 w 21600"/>
              <a:gd name="T89" fmla="*/ 216487 h 21600"/>
              <a:gd name="T90" fmla="*/ 203233 w 21600"/>
              <a:gd name="T91" fmla="*/ 230207 h 21600"/>
              <a:gd name="T92" fmla="*/ 178693 w 21600"/>
              <a:gd name="T93" fmla="*/ 235126 h 21600"/>
              <a:gd name="T94" fmla="*/ 154004 w 21600"/>
              <a:gd name="T95" fmla="*/ 230207 h 21600"/>
              <a:gd name="T96" fmla="*/ 133962 w 21600"/>
              <a:gd name="T97" fmla="*/ 216487 h 21600"/>
              <a:gd name="T98" fmla="*/ 120485 w 21600"/>
              <a:gd name="T99" fmla="*/ 196189 h 21600"/>
              <a:gd name="T100" fmla="*/ 115507 w 21600"/>
              <a:gd name="T101" fmla="*/ 171636 h 21600"/>
              <a:gd name="T102" fmla="*/ 120485 w 21600"/>
              <a:gd name="T103" fmla="*/ 146793 h 21600"/>
              <a:gd name="T104" fmla="*/ 133962 w 21600"/>
              <a:gd name="T105" fmla="*/ 126689 h 21600"/>
              <a:gd name="T106" fmla="*/ 154004 w 21600"/>
              <a:gd name="T107" fmla="*/ 113176 h 21600"/>
              <a:gd name="T108" fmla="*/ 178693 w 21600"/>
              <a:gd name="T109" fmla="*/ 108230 h 2160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3" y="3223"/>
                  <a:pt x="20946" y="3385"/>
                  <a:pt x="21208" y="3714"/>
                </a:cubicBezTo>
                <a:cubicBezTo>
                  <a:pt x="21470" y="4043"/>
                  <a:pt x="21600" y="4428"/>
                  <a:pt x="21600" y="4865"/>
                </a:cubicBezTo>
                <a:lnTo>
                  <a:pt x="21600" y="19984"/>
                </a:lnTo>
                <a:cubicBezTo>
                  <a:pt x="21600" y="20422"/>
                  <a:pt x="21470" y="20804"/>
                  <a:pt x="21208" y="21121"/>
                </a:cubicBezTo>
                <a:cubicBezTo>
                  <a:pt x="20946" y="21441"/>
                  <a:pt x="20633" y="21600"/>
                  <a:pt x="20263" y="21600"/>
                </a:cubicBezTo>
                <a:lnTo>
                  <a:pt x="1349" y="21600"/>
                </a:lnTo>
                <a:cubicBezTo>
                  <a:pt x="982" y="21600"/>
                  <a:pt x="663" y="21441"/>
                  <a:pt x="399" y="21121"/>
                </a:cubicBezTo>
                <a:cubicBezTo>
                  <a:pt x="135" y="20804"/>
                  <a:pt x="0" y="20422"/>
                  <a:pt x="0" y="19984"/>
                </a:cubicBezTo>
                <a:lnTo>
                  <a:pt x="0" y="4865"/>
                </a:lnTo>
                <a:cubicBezTo>
                  <a:pt x="0" y="4428"/>
                  <a:pt x="135" y="4043"/>
                  <a:pt x="399" y="3714"/>
                </a:cubicBezTo>
                <a:cubicBezTo>
                  <a:pt x="663" y="3385"/>
                  <a:pt x="982" y="3223"/>
                  <a:pt x="1349" y="3223"/>
                </a:cubicBezTo>
                <a:lnTo>
                  <a:pt x="5638" y="3223"/>
                </a:lnTo>
                <a:lnTo>
                  <a:pt x="6319" y="1460"/>
                </a:lnTo>
                <a:cubicBezTo>
                  <a:pt x="6458" y="1058"/>
                  <a:pt x="6718" y="714"/>
                  <a:pt x="7090" y="426"/>
                </a:cubicBezTo>
                <a:cubicBezTo>
                  <a:pt x="7467" y="144"/>
                  <a:pt x="7839" y="0"/>
                  <a:pt x="8204" y="0"/>
                </a:cubicBezTo>
                <a:lnTo>
                  <a:pt x="13396" y="0"/>
                </a:lnTo>
                <a:cubicBezTo>
                  <a:pt x="13763" y="0"/>
                  <a:pt x="14136" y="144"/>
                  <a:pt x="14510" y="426"/>
                </a:cubicBezTo>
                <a:cubicBezTo>
                  <a:pt x="14885" y="714"/>
                  <a:pt x="15147" y="1058"/>
                  <a:pt x="15294" y="1460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6" y="19185"/>
                </a:moveTo>
                <a:cubicBezTo>
                  <a:pt x="11572" y="19185"/>
                  <a:pt x="12299" y="19003"/>
                  <a:pt x="12987" y="18650"/>
                </a:cubicBezTo>
                <a:cubicBezTo>
                  <a:pt x="13673" y="18295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4" y="15048"/>
                </a:cubicBezTo>
                <a:cubicBezTo>
                  <a:pt x="16270" y="14235"/>
                  <a:pt x="16420" y="13356"/>
                  <a:pt x="16420" y="12422"/>
                </a:cubicBezTo>
                <a:cubicBezTo>
                  <a:pt x="16420" y="11499"/>
                  <a:pt x="16270" y="10624"/>
                  <a:pt x="15974" y="9795"/>
                </a:cubicBezTo>
                <a:cubicBezTo>
                  <a:pt x="15678" y="8967"/>
                  <a:pt x="15279" y="8250"/>
                  <a:pt x="14775" y="7645"/>
                </a:cubicBezTo>
                <a:cubicBezTo>
                  <a:pt x="14270" y="7036"/>
                  <a:pt x="13673" y="6558"/>
                  <a:pt x="12987" y="6199"/>
                </a:cubicBezTo>
                <a:cubicBezTo>
                  <a:pt x="12299" y="5844"/>
                  <a:pt x="11572" y="5667"/>
                  <a:pt x="10806" y="5667"/>
                </a:cubicBezTo>
                <a:cubicBezTo>
                  <a:pt x="10040" y="5667"/>
                  <a:pt x="9313" y="5847"/>
                  <a:pt x="8620" y="6199"/>
                </a:cubicBezTo>
                <a:cubicBezTo>
                  <a:pt x="7930" y="6558"/>
                  <a:pt x="7332" y="7036"/>
                  <a:pt x="6828" y="7645"/>
                </a:cubicBezTo>
                <a:cubicBezTo>
                  <a:pt x="6324" y="8250"/>
                  <a:pt x="5922" y="8964"/>
                  <a:pt x="5626" y="9789"/>
                </a:cubicBezTo>
                <a:cubicBezTo>
                  <a:pt x="5330" y="10612"/>
                  <a:pt x="5180" y="11491"/>
                  <a:pt x="5180" y="12422"/>
                </a:cubicBezTo>
                <a:cubicBezTo>
                  <a:pt x="5180" y="13356"/>
                  <a:pt x="5330" y="14235"/>
                  <a:pt x="5626" y="15048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5"/>
                  <a:pt x="8620" y="18650"/>
                </a:cubicBezTo>
                <a:cubicBezTo>
                  <a:pt x="9313" y="19006"/>
                  <a:pt x="10040" y="19185"/>
                  <a:pt x="10806" y="19185"/>
                </a:cubicBezTo>
                <a:moveTo>
                  <a:pt x="10806" y="7833"/>
                </a:moveTo>
                <a:cubicBezTo>
                  <a:pt x="11337" y="7833"/>
                  <a:pt x="11834" y="7953"/>
                  <a:pt x="12295" y="8191"/>
                </a:cubicBezTo>
                <a:cubicBezTo>
                  <a:pt x="12755" y="8432"/>
                  <a:pt x="13159" y="8755"/>
                  <a:pt x="13502" y="9169"/>
                </a:cubicBezTo>
                <a:cubicBezTo>
                  <a:pt x="13847" y="9584"/>
                  <a:pt x="14118" y="10069"/>
                  <a:pt x="14317" y="10624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6"/>
                  <a:pt x="14515" y="13650"/>
                  <a:pt x="14317" y="14205"/>
                </a:cubicBezTo>
                <a:cubicBezTo>
                  <a:pt x="14118" y="14757"/>
                  <a:pt x="13847" y="15245"/>
                  <a:pt x="13502" y="15668"/>
                </a:cubicBezTo>
                <a:cubicBezTo>
                  <a:pt x="13159" y="16091"/>
                  <a:pt x="12752" y="16420"/>
                  <a:pt x="12290" y="16661"/>
                </a:cubicBezTo>
                <a:cubicBezTo>
                  <a:pt x="11825" y="16899"/>
                  <a:pt x="11330" y="17017"/>
                  <a:pt x="10806" y="17017"/>
                </a:cubicBezTo>
                <a:cubicBezTo>
                  <a:pt x="10275" y="17017"/>
                  <a:pt x="9778" y="16899"/>
                  <a:pt x="9313" y="16661"/>
                </a:cubicBezTo>
                <a:cubicBezTo>
                  <a:pt x="8848" y="16420"/>
                  <a:pt x="8444" y="16091"/>
                  <a:pt x="8101" y="15668"/>
                </a:cubicBezTo>
                <a:cubicBezTo>
                  <a:pt x="7756" y="15245"/>
                  <a:pt x="7484" y="14755"/>
                  <a:pt x="7286" y="14199"/>
                </a:cubicBezTo>
                <a:cubicBezTo>
                  <a:pt x="7085" y="13641"/>
                  <a:pt x="6985" y="13045"/>
                  <a:pt x="6985" y="12422"/>
                </a:cubicBezTo>
                <a:cubicBezTo>
                  <a:pt x="6985" y="11781"/>
                  <a:pt x="7085" y="11185"/>
                  <a:pt x="7286" y="10624"/>
                </a:cubicBezTo>
                <a:cubicBezTo>
                  <a:pt x="7484" y="10068"/>
                  <a:pt x="7756" y="9584"/>
                  <a:pt x="8101" y="9169"/>
                </a:cubicBezTo>
                <a:cubicBezTo>
                  <a:pt x="8444" y="8755"/>
                  <a:pt x="8848" y="8432"/>
                  <a:pt x="9313" y="8191"/>
                </a:cubicBezTo>
                <a:cubicBezTo>
                  <a:pt x="9778" y="7953"/>
                  <a:pt x="10275" y="7833"/>
                  <a:pt x="10806" y="783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5" name="AutoShape 12"/>
          <p:cNvSpPr>
            <a:spLocks/>
          </p:cNvSpPr>
          <p:nvPr/>
        </p:nvSpPr>
        <p:spPr bwMode="auto">
          <a:xfrm>
            <a:off x="6726238" y="2184400"/>
            <a:ext cx="357187" cy="296863"/>
          </a:xfrm>
          <a:custGeom>
            <a:avLst/>
            <a:gdLst>
              <a:gd name="T0" fmla="*/ 357187 w 21600"/>
              <a:gd name="T1" fmla="*/ 129192 h 21579"/>
              <a:gd name="T2" fmla="*/ 350870 w 21600"/>
              <a:gd name="T3" fmla="*/ 147159 h 21579"/>
              <a:gd name="T4" fmla="*/ 335078 w 21600"/>
              <a:gd name="T5" fmla="*/ 157215 h 21579"/>
              <a:gd name="T6" fmla="*/ 335078 w 21600"/>
              <a:gd name="T7" fmla="*/ 228518 h 21579"/>
              <a:gd name="T8" fmla="*/ 326264 w 21600"/>
              <a:gd name="T9" fmla="*/ 249387 h 21579"/>
              <a:gd name="T10" fmla="*/ 305246 w 21600"/>
              <a:gd name="T11" fmla="*/ 258068 h 21579"/>
              <a:gd name="T12" fmla="*/ 273463 w 21600"/>
              <a:gd name="T13" fmla="*/ 232549 h 21579"/>
              <a:gd name="T14" fmla="*/ 233428 w 21600"/>
              <a:gd name="T15" fmla="*/ 209864 h 21579"/>
              <a:gd name="T16" fmla="*/ 189342 w 21600"/>
              <a:gd name="T17" fmla="*/ 192172 h 21579"/>
              <a:gd name="T18" fmla="*/ 145339 w 21600"/>
              <a:gd name="T19" fmla="*/ 182528 h 21579"/>
              <a:gd name="T20" fmla="*/ 131779 w 21600"/>
              <a:gd name="T21" fmla="*/ 190246 h 21579"/>
              <a:gd name="T22" fmla="*/ 124602 w 21600"/>
              <a:gd name="T23" fmla="*/ 202311 h 21579"/>
              <a:gd name="T24" fmla="*/ 124205 w 21600"/>
              <a:gd name="T25" fmla="*/ 215958 h 21579"/>
              <a:gd name="T26" fmla="*/ 131415 w 21600"/>
              <a:gd name="T27" fmla="*/ 228518 h 21579"/>
              <a:gd name="T28" fmla="*/ 126950 w 21600"/>
              <a:gd name="T29" fmla="*/ 243128 h 21579"/>
              <a:gd name="T30" fmla="*/ 130919 w 21600"/>
              <a:gd name="T31" fmla="*/ 255963 h 21579"/>
              <a:gd name="T32" fmla="*/ 140527 w 21600"/>
              <a:gd name="T33" fmla="*/ 267836 h 21579"/>
              <a:gd name="T34" fmla="*/ 153309 w 21600"/>
              <a:gd name="T35" fmla="*/ 279144 h 21579"/>
              <a:gd name="T36" fmla="*/ 139832 w 21600"/>
              <a:gd name="T37" fmla="*/ 291828 h 21579"/>
              <a:gd name="T38" fmla="*/ 119261 w 21600"/>
              <a:gd name="T39" fmla="*/ 296753 h 21579"/>
              <a:gd name="T40" fmla="*/ 97846 w 21600"/>
              <a:gd name="T41" fmla="*/ 294731 h 21579"/>
              <a:gd name="T42" fmla="*/ 81409 w 21600"/>
              <a:gd name="T43" fmla="*/ 286298 h 21579"/>
              <a:gd name="T44" fmla="*/ 73637 w 21600"/>
              <a:gd name="T45" fmla="*/ 262154 h 21579"/>
              <a:gd name="T46" fmla="*/ 66675 w 21600"/>
              <a:gd name="T47" fmla="*/ 236951 h 21579"/>
              <a:gd name="T48" fmla="*/ 63963 w 21600"/>
              <a:gd name="T49" fmla="*/ 210221 h 21579"/>
              <a:gd name="T50" fmla="*/ 68626 w 21600"/>
              <a:gd name="T51" fmla="*/ 180960 h 21579"/>
              <a:gd name="T52" fmla="*/ 29832 w 21600"/>
              <a:gd name="T53" fmla="*/ 180960 h 21579"/>
              <a:gd name="T54" fmla="*/ 8830 w 21600"/>
              <a:gd name="T55" fmla="*/ 172279 h 21579"/>
              <a:gd name="T56" fmla="*/ 0 w 21600"/>
              <a:gd name="T57" fmla="*/ 151204 h 21579"/>
              <a:gd name="T58" fmla="*/ 0 w 21600"/>
              <a:gd name="T59" fmla="*/ 106947 h 21579"/>
              <a:gd name="T60" fmla="*/ 8698 w 21600"/>
              <a:gd name="T61" fmla="*/ 85913 h 21579"/>
              <a:gd name="T62" fmla="*/ 29832 w 21600"/>
              <a:gd name="T63" fmla="*/ 77108 h 21579"/>
              <a:gd name="T64" fmla="*/ 126553 w 21600"/>
              <a:gd name="T65" fmla="*/ 77108 h 21579"/>
              <a:gd name="T66" fmla="*/ 174046 w 21600"/>
              <a:gd name="T67" fmla="*/ 70656 h 21579"/>
              <a:gd name="T68" fmla="*/ 223424 w 21600"/>
              <a:gd name="T69" fmla="*/ 53295 h 21579"/>
              <a:gd name="T70" fmla="*/ 269097 w 21600"/>
              <a:gd name="T71" fmla="*/ 28505 h 21579"/>
              <a:gd name="T72" fmla="*/ 305246 w 21600"/>
              <a:gd name="T73" fmla="*/ 0 h 21579"/>
              <a:gd name="T74" fmla="*/ 326264 w 21600"/>
              <a:gd name="T75" fmla="*/ 8722 h 21579"/>
              <a:gd name="T76" fmla="*/ 335078 w 21600"/>
              <a:gd name="T77" fmla="*/ 29798 h 21579"/>
              <a:gd name="T78" fmla="*/ 335078 w 21600"/>
              <a:gd name="T79" fmla="*/ 100894 h 21579"/>
              <a:gd name="T80" fmla="*/ 350870 w 21600"/>
              <a:gd name="T81" fmla="*/ 111033 h 21579"/>
              <a:gd name="T82" fmla="*/ 357187 w 21600"/>
              <a:gd name="T83" fmla="*/ 129192 h 21579"/>
              <a:gd name="T84" fmla="*/ 305246 w 21600"/>
              <a:gd name="T85" fmla="*/ 39276 h 21579"/>
              <a:gd name="T86" fmla="*/ 273066 w 21600"/>
              <a:gd name="T87" fmla="*/ 61246 h 21579"/>
              <a:gd name="T88" fmla="*/ 236140 w 21600"/>
              <a:gd name="T89" fmla="*/ 80259 h 21579"/>
              <a:gd name="T90" fmla="*/ 196420 w 21600"/>
              <a:gd name="T91" fmla="*/ 95240 h 21579"/>
              <a:gd name="T92" fmla="*/ 156385 w 21600"/>
              <a:gd name="T93" fmla="*/ 104608 h 21579"/>
              <a:gd name="T94" fmla="*/ 156385 w 21600"/>
              <a:gd name="T95" fmla="*/ 153707 h 21579"/>
              <a:gd name="T96" fmla="*/ 196420 w 21600"/>
              <a:gd name="T97" fmla="*/ 163186 h 21579"/>
              <a:gd name="T98" fmla="*/ 236140 w 21600"/>
              <a:gd name="T99" fmla="*/ 178250 h 21579"/>
              <a:gd name="T100" fmla="*/ 273265 w 21600"/>
              <a:gd name="T101" fmla="*/ 197386 h 21579"/>
              <a:gd name="T102" fmla="*/ 305246 w 21600"/>
              <a:gd name="T103" fmla="*/ 219026 h 21579"/>
              <a:gd name="T104" fmla="*/ 305246 w 21600"/>
              <a:gd name="T105" fmla="*/ 39276 h 21579"/>
              <a:gd name="T106" fmla="*/ 305246 w 21600"/>
              <a:gd name="T107" fmla="*/ 39276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6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6" name="AutoShape 13"/>
          <p:cNvSpPr>
            <a:spLocks/>
          </p:cNvSpPr>
          <p:nvPr/>
        </p:nvSpPr>
        <p:spPr bwMode="auto">
          <a:xfrm>
            <a:off x="7456488" y="3449638"/>
            <a:ext cx="357187" cy="358775"/>
          </a:xfrm>
          <a:custGeom>
            <a:avLst/>
            <a:gdLst>
              <a:gd name="T0" fmla="*/ 353169 w 21600"/>
              <a:gd name="T1" fmla="*/ 312300 h 21600"/>
              <a:gd name="T2" fmla="*/ 357187 w 21600"/>
              <a:gd name="T3" fmla="*/ 322848 h 21600"/>
              <a:gd name="T4" fmla="*/ 353169 w 21600"/>
              <a:gd name="T5" fmla="*/ 332515 h 21600"/>
              <a:gd name="T6" fmla="*/ 343081 w 21600"/>
              <a:gd name="T7" fmla="*/ 344507 h 21600"/>
              <a:gd name="T8" fmla="*/ 331109 w 21600"/>
              <a:gd name="T9" fmla="*/ 354606 h 21600"/>
              <a:gd name="T10" fmla="*/ 321584 w 21600"/>
              <a:gd name="T11" fmla="*/ 358775 h 21600"/>
              <a:gd name="T12" fmla="*/ 311067 w 21600"/>
              <a:gd name="T13" fmla="*/ 354506 h 21600"/>
              <a:gd name="T14" fmla="*/ 230799 w 21600"/>
              <a:gd name="T15" fmla="*/ 274114 h 21600"/>
              <a:gd name="T16" fmla="*/ 191657 w 21600"/>
              <a:gd name="T17" fmla="*/ 292402 h 21600"/>
              <a:gd name="T18" fmla="*/ 148944 w 21600"/>
              <a:gd name="T19" fmla="*/ 298830 h 21600"/>
              <a:gd name="T20" fmla="*/ 91248 w 21600"/>
              <a:gd name="T21" fmla="*/ 287203 h 21600"/>
              <a:gd name="T22" fmla="*/ 43739 w 21600"/>
              <a:gd name="T23" fmla="*/ 255029 h 21600"/>
              <a:gd name="T24" fmla="*/ 11592 w 21600"/>
              <a:gd name="T25" fmla="*/ 207408 h 21600"/>
              <a:gd name="T26" fmla="*/ 0 w 21600"/>
              <a:gd name="T27" fmla="*/ 149490 h 21600"/>
              <a:gd name="T28" fmla="*/ 11592 w 21600"/>
              <a:gd name="T29" fmla="*/ 91604 h 21600"/>
              <a:gd name="T30" fmla="*/ 43739 w 21600"/>
              <a:gd name="T31" fmla="*/ 43950 h 21600"/>
              <a:gd name="T32" fmla="*/ 91149 w 21600"/>
              <a:gd name="T33" fmla="*/ 11776 h 21600"/>
              <a:gd name="T34" fmla="*/ 148944 w 21600"/>
              <a:gd name="T35" fmla="*/ 0 h 21600"/>
              <a:gd name="T36" fmla="*/ 206507 w 21600"/>
              <a:gd name="T37" fmla="*/ 11776 h 21600"/>
              <a:gd name="T38" fmla="*/ 253983 w 21600"/>
              <a:gd name="T39" fmla="*/ 43950 h 21600"/>
              <a:gd name="T40" fmla="*/ 286080 w 21600"/>
              <a:gd name="T41" fmla="*/ 91604 h 21600"/>
              <a:gd name="T42" fmla="*/ 297705 w 21600"/>
              <a:gd name="T43" fmla="*/ 149490 h 21600"/>
              <a:gd name="T44" fmla="*/ 291306 w 21600"/>
              <a:gd name="T45" fmla="*/ 192493 h 21600"/>
              <a:gd name="T46" fmla="*/ 273083 w 21600"/>
              <a:gd name="T47" fmla="*/ 231659 h 21600"/>
              <a:gd name="T48" fmla="*/ 353169 w 21600"/>
              <a:gd name="T49" fmla="*/ 312300 h 21600"/>
              <a:gd name="T50" fmla="*/ 59482 w 21600"/>
              <a:gd name="T51" fmla="*/ 149490 h 21600"/>
              <a:gd name="T52" fmla="*/ 66625 w 21600"/>
              <a:gd name="T53" fmla="*/ 184669 h 21600"/>
              <a:gd name="T54" fmla="*/ 85874 w 21600"/>
              <a:gd name="T55" fmla="*/ 212956 h 21600"/>
              <a:gd name="T56" fmla="*/ 114234 w 21600"/>
              <a:gd name="T57" fmla="*/ 232041 h 21600"/>
              <a:gd name="T58" fmla="*/ 148894 w 21600"/>
              <a:gd name="T59" fmla="*/ 239084 h 21600"/>
              <a:gd name="T60" fmla="*/ 183422 w 21600"/>
              <a:gd name="T61" fmla="*/ 232041 h 21600"/>
              <a:gd name="T62" fmla="*/ 211699 w 21600"/>
              <a:gd name="T63" fmla="*/ 212956 h 21600"/>
              <a:gd name="T64" fmla="*/ 230948 w 21600"/>
              <a:gd name="T65" fmla="*/ 184669 h 21600"/>
              <a:gd name="T66" fmla="*/ 238092 w 21600"/>
              <a:gd name="T67" fmla="*/ 149490 h 21600"/>
              <a:gd name="T68" fmla="*/ 230948 w 21600"/>
              <a:gd name="T69" fmla="*/ 114825 h 21600"/>
              <a:gd name="T70" fmla="*/ 211699 w 21600"/>
              <a:gd name="T71" fmla="*/ 86255 h 21600"/>
              <a:gd name="T72" fmla="*/ 183422 w 21600"/>
              <a:gd name="T73" fmla="*/ 66971 h 21600"/>
              <a:gd name="T74" fmla="*/ 148894 w 21600"/>
              <a:gd name="T75" fmla="*/ 59895 h 21600"/>
              <a:gd name="T76" fmla="*/ 114234 w 21600"/>
              <a:gd name="T77" fmla="*/ 66971 h 21600"/>
              <a:gd name="T78" fmla="*/ 85874 w 21600"/>
              <a:gd name="T79" fmla="*/ 86255 h 21600"/>
              <a:gd name="T80" fmla="*/ 66625 w 21600"/>
              <a:gd name="T81" fmla="*/ 114825 h 21600"/>
              <a:gd name="T82" fmla="*/ 59482 w 21600"/>
              <a:gd name="T83" fmla="*/ 149490 h 21600"/>
              <a:gd name="T84" fmla="*/ 148944 w 21600"/>
              <a:gd name="T85" fmla="*/ 92866 h 21600"/>
              <a:gd name="T86" fmla="*/ 156650 w 21600"/>
              <a:gd name="T87" fmla="*/ 96105 h 21600"/>
              <a:gd name="T88" fmla="*/ 159874 w 21600"/>
              <a:gd name="T89" fmla="*/ 104311 h 21600"/>
              <a:gd name="T90" fmla="*/ 156650 w 21600"/>
              <a:gd name="T91" fmla="*/ 112051 h 21600"/>
              <a:gd name="T92" fmla="*/ 148944 w 21600"/>
              <a:gd name="T93" fmla="*/ 115340 h 21600"/>
              <a:gd name="T94" fmla="*/ 124883 w 21600"/>
              <a:gd name="T95" fmla="*/ 125189 h 21600"/>
              <a:gd name="T96" fmla="*/ 114928 w 21600"/>
              <a:gd name="T97" fmla="*/ 149440 h 21600"/>
              <a:gd name="T98" fmla="*/ 111704 w 21600"/>
              <a:gd name="T99" fmla="*/ 157230 h 21600"/>
              <a:gd name="T100" fmla="*/ 103998 w 21600"/>
              <a:gd name="T101" fmla="*/ 160419 h 21600"/>
              <a:gd name="T102" fmla="*/ 95680 w 21600"/>
              <a:gd name="T103" fmla="*/ 157230 h 21600"/>
              <a:gd name="T104" fmla="*/ 92604 w 21600"/>
              <a:gd name="T105" fmla="*/ 149440 h 21600"/>
              <a:gd name="T106" fmla="*/ 96953 w 21600"/>
              <a:gd name="T107" fmla="*/ 127664 h 21600"/>
              <a:gd name="T108" fmla="*/ 109091 w 21600"/>
              <a:gd name="T109" fmla="*/ 109476 h 21600"/>
              <a:gd name="T110" fmla="*/ 126950 w 21600"/>
              <a:gd name="T111" fmla="*/ 97284 h 21600"/>
              <a:gd name="T112" fmla="*/ 148944 w 21600"/>
              <a:gd name="T113" fmla="*/ 92866 h 2160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1600" h="21600">
                <a:moveTo>
                  <a:pt x="21357" y="18802"/>
                </a:moveTo>
                <a:cubicBezTo>
                  <a:pt x="21518" y="18965"/>
                  <a:pt x="21600" y="19177"/>
                  <a:pt x="21600" y="19437"/>
                </a:cubicBezTo>
                <a:cubicBezTo>
                  <a:pt x="21600" y="19581"/>
                  <a:pt x="21518" y="19776"/>
                  <a:pt x="21357" y="20019"/>
                </a:cubicBezTo>
                <a:cubicBezTo>
                  <a:pt x="21193" y="20261"/>
                  <a:pt x="20990" y="20504"/>
                  <a:pt x="20747" y="20741"/>
                </a:cubicBezTo>
                <a:cubicBezTo>
                  <a:pt x="20504" y="20979"/>
                  <a:pt x="20261" y="21185"/>
                  <a:pt x="20023" y="21349"/>
                </a:cubicBezTo>
                <a:cubicBezTo>
                  <a:pt x="19783" y="21518"/>
                  <a:pt x="19594" y="21600"/>
                  <a:pt x="19447" y="21600"/>
                </a:cubicBezTo>
                <a:cubicBezTo>
                  <a:pt x="19190" y="21600"/>
                  <a:pt x="18975" y="21515"/>
                  <a:pt x="18811" y="21343"/>
                </a:cubicBezTo>
                <a:lnTo>
                  <a:pt x="13957" y="16503"/>
                </a:lnTo>
                <a:cubicBezTo>
                  <a:pt x="13217" y="16980"/>
                  <a:pt x="12429" y="17350"/>
                  <a:pt x="11590" y="17604"/>
                </a:cubicBezTo>
                <a:cubicBezTo>
                  <a:pt x="10751" y="17864"/>
                  <a:pt x="9892" y="17991"/>
                  <a:pt x="9007" y="17991"/>
                </a:cubicBezTo>
                <a:cubicBezTo>
                  <a:pt x="7770" y="17991"/>
                  <a:pt x="6609" y="17760"/>
                  <a:pt x="5518" y="17291"/>
                </a:cubicBezTo>
                <a:cubicBezTo>
                  <a:pt x="4427" y="16822"/>
                  <a:pt x="3470" y="16175"/>
                  <a:pt x="2645" y="15354"/>
                </a:cubicBezTo>
                <a:cubicBezTo>
                  <a:pt x="1817" y="14535"/>
                  <a:pt x="1173" y="13580"/>
                  <a:pt x="701" y="12487"/>
                </a:cubicBezTo>
                <a:cubicBezTo>
                  <a:pt x="232" y="11400"/>
                  <a:pt x="0" y="10237"/>
                  <a:pt x="0" y="9000"/>
                </a:cubicBezTo>
                <a:cubicBezTo>
                  <a:pt x="0" y="7769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3" y="237"/>
                  <a:pt x="12488" y="709"/>
                </a:cubicBezTo>
                <a:cubicBezTo>
                  <a:pt x="13573" y="1180"/>
                  <a:pt x="14531" y="1827"/>
                  <a:pt x="15359" y="2646"/>
                </a:cubicBezTo>
                <a:cubicBezTo>
                  <a:pt x="16184" y="3468"/>
                  <a:pt x="16831" y="4422"/>
                  <a:pt x="17300" y="5515"/>
                </a:cubicBezTo>
                <a:cubicBezTo>
                  <a:pt x="17769" y="6602"/>
                  <a:pt x="18003" y="7769"/>
                  <a:pt x="18003" y="9000"/>
                </a:cubicBezTo>
                <a:cubicBezTo>
                  <a:pt x="18003" y="9887"/>
                  <a:pt x="17873" y="10748"/>
                  <a:pt x="17616" y="11589"/>
                </a:cubicBezTo>
                <a:cubicBezTo>
                  <a:pt x="17359" y="12434"/>
                  <a:pt x="16992" y="13219"/>
                  <a:pt x="16514" y="13947"/>
                </a:cubicBezTo>
                <a:lnTo>
                  <a:pt x="21357" y="18802"/>
                </a:lnTo>
                <a:close/>
                <a:moveTo>
                  <a:pt x="3597" y="9000"/>
                </a:moveTo>
                <a:cubicBezTo>
                  <a:pt x="3597" y="9759"/>
                  <a:pt x="3741" y="10465"/>
                  <a:pt x="4029" y="11118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1"/>
                  <a:pt x="6253" y="13685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40" y="14252"/>
                  <a:pt x="11092" y="13970"/>
                </a:cubicBezTo>
                <a:cubicBezTo>
                  <a:pt x="11745" y="13685"/>
                  <a:pt x="12319" y="13301"/>
                  <a:pt x="12802" y="12821"/>
                </a:cubicBezTo>
                <a:cubicBezTo>
                  <a:pt x="13291" y="12338"/>
                  <a:pt x="13678" y="11770"/>
                  <a:pt x="13966" y="11118"/>
                </a:cubicBezTo>
                <a:cubicBezTo>
                  <a:pt x="14254" y="10465"/>
                  <a:pt x="14398" y="9759"/>
                  <a:pt x="14398" y="9000"/>
                </a:cubicBezTo>
                <a:cubicBezTo>
                  <a:pt x="14398" y="8260"/>
                  <a:pt x="14254" y="7565"/>
                  <a:pt x="13966" y="6913"/>
                </a:cubicBezTo>
                <a:cubicBezTo>
                  <a:pt x="13675" y="6258"/>
                  <a:pt x="13291" y="5684"/>
                  <a:pt x="12802" y="5193"/>
                </a:cubicBezTo>
                <a:cubicBezTo>
                  <a:pt x="12316" y="4704"/>
                  <a:pt x="11745" y="4317"/>
                  <a:pt x="11092" y="4032"/>
                </a:cubicBezTo>
                <a:cubicBezTo>
                  <a:pt x="10440" y="3750"/>
                  <a:pt x="9742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4"/>
                  <a:pt x="5193" y="5193"/>
                </a:cubicBezTo>
                <a:cubicBezTo>
                  <a:pt x="4707" y="5684"/>
                  <a:pt x="4317" y="6258"/>
                  <a:pt x="4029" y="6913"/>
                </a:cubicBezTo>
                <a:cubicBezTo>
                  <a:pt x="3741" y="7565"/>
                  <a:pt x="3597" y="8257"/>
                  <a:pt x="3597" y="9000"/>
                </a:cubicBezTo>
                <a:moveTo>
                  <a:pt x="9007" y="5591"/>
                </a:moveTo>
                <a:cubicBezTo>
                  <a:pt x="9185" y="5591"/>
                  <a:pt x="9344" y="5656"/>
                  <a:pt x="9473" y="5786"/>
                </a:cubicBezTo>
                <a:cubicBezTo>
                  <a:pt x="9603" y="5919"/>
                  <a:pt x="9668" y="6082"/>
                  <a:pt x="9668" y="6280"/>
                </a:cubicBezTo>
                <a:cubicBezTo>
                  <a:pt x="9668" y="6461"/>
                  <a:pt x="9603" y="6616"/>
                  <a:pt x="9473" y="6746"/>
                </a:cubicBezTo>
                <a:cubicBezTo>
                  <a:pt x="9344" y="6879"/>
                  <a:pt x="9185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5"/>
                  <a:pt x="6950" y="8423"/>
                  <a:pt x="6950" y="8997"/>
                </a:cubicBezTo>
                <a:cubicBezTo>
                  <a:pt x="6950" y="9180"/>
                  <a:pt x="6885" y="9333"/>
                  <a:pt x="6755" y="9466"/>
                </a:cubicBezTo>
                <a:cubicBezTo>
                  <a:pt x="6623" y="9596"/>
                  <a:pt x="6467" y="9658"/>
                  <a:pt x="6289" y="9658"/>
                </a:cubicBezTo>
                <a:cubicBezTo>
                  <a:pt x="6080" y="9658"/>
                  <a:pt x="5914" y="9596"/>
                  <a:pt x="5786" y="9466"/>
                </a:cubicBezTo>
                <a:cubicBezTo>
                  <a:pt x="5659" y="9333"/>
                  <a:pt x="5600" y="9180"/>
                  <a:pt x="5600" y="8997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8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1"/>
                  <a:pt x="8530" y="5591"/>
                  <a:pt x="9007" y="5591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7" name="AutoShape 14"/>
          <p:cNvSpPr>
            <a:spLocks/>
          </p:cNvSpPr>
          <p:nvPr/>
        </p:nvSpPr>
        <p:spPr bwMode="auto">
          <a:xfrm>
            <a:off x="5202238" y="4794250"/>
            <a:ext cx="355600" cy="355600"/>
          </a:xfrm>
          <a:custGeom>
            <a:avLst/>
            <a:gdLst>
              <a:gd name="T0" fmla="*/ 311117 w 21600"/>
              <a:gd name="T1" fmla="*/ 0 h 21600"/>
              <a:gd name="T2" fmla="*/ 342644 w 21600"/>
              <a:gd name="T3" fmla="*/ 13105 h 21600"/>
              <a:gd name="T4" fmla="*/ 355600 w 21600"/>
              <a:gd name="T5" fmla="*/ 44631 h 21600"/>
              <a:gd name="T6" fmla="*/ 355600 w 21600"/>
              <a:gd name="T7" fmla="*/ 310870 h 21600"/>
              <a:gd name="T8" fmla="*/ 352028 w 21600"/>
              <a:gd name="T9" fmla="*/ 328469 h 21600"/>
              <a:gd name="T10" fmla="*/ 342495 w 21600"/>
              <a:gd name="T11" fmla="*/ 342495 h 21600"/>
              <a:gd name="T12" fmla="*/ 328271 w 21600"/>
              <a:gd name="T13" fmla="*/ 351929 h 21600"/>
              <a:gd name="T14" fmla="*/ 311117 w 21600"/>
              <a:gd name="T15" fmla="*/ 355501 h 21600"/>
              <a:gd name="T16" fmla="*/ 198642 w 21600"/>
              <a:gd name="T17" fmla="*/ 355501 h 21600"/>
              <a:gd name="T18" fmla="*/ 198642 w 21600"/>
              <a:gd name="T19" fmla="*/ 206643 h 21600"/>
              <a:gd name="T20" fmla="*/ 238482 w 21600"/>
              <a:gd name="T21" fmla="*/ 206643 h 21600"/>
              <a:gd name="T22" fmla="*/ 243471 w 21600"/>
              <a:gd name="T23" fmla="*/ 204816 h 21600"/>
              <a:gd name="T24" fmla="*/ 245644 w 21600"/>
              <a:gd name="T25" fmla="*/ 199926 h 21600"/>
              <a:gd name="T26" fmla="*/ 248393 w 21600"/>
              <a:gd name="T27" fmla="*/ 160991 h 21600"/>
              <a:gd name="T28" fmla="*/ 246566 w 21600"/>
              <a:gd name="T29" fmla="*/ 155476 h 21600"/>
              <a:gd name="T30" fmla="*/ 241248 w 21600"/>
              <a:gd name="T31" fmla="*/ 153155 h 21600"/>
              <a:gd name="T32" fmla="*/ 198642 w 21600"/>
              <a:gd name="T33" fmla="*/ 153155 h 21600"/>
              <a:gd name="T34" fmla="*/ 198642 w 21600"/>
              <a:gd name="T35" fmla="*/ 136033 h 21600"/>
              <a:gd name="T36" fmla="*/ 201112 w 21600"/>
              <a:gd name="T37" fmla="*/ 123423 h 21600"/>
              <a:gd name="T38" fmla="*/ 213442 w 21600"/>
              <a:gd name="T39" fmla="*/ 120328 h 21600"/>
              <a:gd name="T40" fmla="*/ 226300 w 21600"/>
              <a:gd name="T41" fmla="*/ 121283 h 21600"/>
              <a:gd name="T42" fmla="*/ 239832 w 21600"/>
              <a:gd name="T43" fmla="*/ 123801 h 21600"/>
              <a:gd name="T44" fmla="*/ 242977 w 21600"/>
              <a:gd name="T45" fmla="*/ 123456 h 21600"/>
              <a:gd name="T46" fmla="*/ 245644 w 21600"/>
              <a:gd name="T47" fmla="*/ 122205 h 21600"/>
              <a:gd name="T48" fmla="*/ 248887 w 21600"/>
              <a:gd name="T49" fmla="*/ 117134 h 21600"/>
              <a:gd name="T50" fmla="*/ 254155 w 21600"/>
              <a:gd name="T51" fmla="*/ 79648 h 21600"/>
              <a:gd name="T52" fmla="*/ 248393 w 21600"/>
              <a:gd name="T53" fmla="*/ 71565 h 21600"/>
              <a:gd name="T54" fmla="*/ 204882 w 21600"/>
              <a:gd name="T55" fmla="*/ 66016 h 21600"/>
              <a:gd name="T56" fmla="*/ 135194 w 21600"/>
              <a:gd name="T57" fmla="*/ 133811 h 21600"/>
              <a:gd name="T58" fmla="*/ 135194 w 21600"/>
              <a:gd name="T59" fmla="*/ 153254 h 21600"/>
              <a:gd name="T60" fmla="*/ 111355 w 21600"/>
              <a:gd name="T61" fmla="*/ 153254 h 21600"/>
              <a:gd name="T62" fmla="*/ 104013 w 21600"/>
              <a:gd name="T63" fmla="*/ 160646 h 21600"/>
              <a:gd name="T64" fmla="*/ 104013 w 21600"/>
              <a:gd name="T65" fmla="*/ 199531 h 21600"/>
              <a:gd name="T66" fmla="*/ 106087 w 21600"/>
              <a:gd name="T67" fmla="*/ 204569 h 21600"/>
              <a:gd name="T68" fmla="*/ 111355 w 21600"/>
              <a:gd name="T69" fmla="*/ 206742 h 21600"/>
              <a:gd name="T70" fmla="*/ 135194 w 21600"/>
              <a:gd name="T71" fmla="*/ 206742 h 21600"/>
              <a:gd name="T72" fmla="*/ 135194 w 21600"/>
              <a:gd name="T73" fmla="*/ 355600 h 21600"/>
              <a:gd name="T74" fmla="*/ 44203 w 21600"/>
              <a:gd name="T75" fmla="*/ 355600 h 21600"/>
              <a:gd name="T76" fmla="*/ 27131 w 21600"/>
              <a:gd name="T77" fmla="*/ 352028 h 21600"/>
              <a:gd name="T78" fmla="*/ 13105 w 21600"/>
              <a:gd name="T79" fmla="*/ 342594 h 21600"/>
              <a:gd name="T80" fmla="*/ 3622 w 21600"/>
              <a:gd name="T81" fmla="*/ 328568 h 21600"/>
              <a:gd name="T82" fmla="*/ 0 w 21600"/>
              <a:gd name="T83" fmla="*/ 310969 h 21600"/>
              <a:gd name="T84" fmla="*/ 0 w 21600"/>
              <a:gd name="T85" fmla="*/ 44730 h 21600"/>
              <a:gd name="T86" fmla="*/ 3622 w 21600"/>
              <a:gd name="T87" fmla="*/ 27361 h 21600"/>
              <a:gd name="T88" fmla="*/ 13105 w 21600"/>
              <a:gd name="T89" fmla="*/ 13203 h 21600"/>
              <a:gd name="T90" fmla="*/ 27131 w 21600"/>
              <a:gd name="T91" fmla="*/ 3671 h 21600"/>
              <a:gd name="T92" fmla="*/ 44203 w 21600"/>
              <a:gd name="T93" fmla="*/ 99 h 21600"/>
              <a:gd name="T94" fmla="*/ 311117 w 21600"/>
              <a:gd name="T95" fmla="*/ 99 h 21600"/>
              <a:gd name="T96" fmla="*/ 311117 w 21600"/>
              <a:gd name="T97" fmla="*/ 0 h 21600"/>
              <a:gd name="T98" fmla="*/ 311117 w 21600"/>
              <a:gd name="T99" fmla="*/ 0 h 2160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1600" h="21600">
                <a:moveTo>
                  <a:pt x="18898" y="0"/>
                </a:moveTo>
                <a:cubicBezTo>
                  <a:pt x="19650" y="0"/>
                  <a:pt x="20287" y="264"/>
                  <a:pt x="20813" y="796"/>
                </a:cubicBezTo>
                <a:cubicBezTo>
                  <a:pt x="21336" y="1322"/>
                  <a:pt x="21600" y="1962"/>
                  <a:pt x="21600" y="2711"/>
                </a:cubicBezTo>
                <a:lnTo>
                  <a:pt x="21600" y="18883"/>
                </a:lnTo>
                <a:cubicBezTo>
                  <a:pt x="21600" y="19268"/>
                  <a:pt x="21527" y="19623"/>
                  <a:pt x="21383" y="19952"/>
                </a:cubicBezTo>
                <a:cubicBezTo>
                  <a:pt x="21236" y="20281"/>
                  <a:pt x="21042" y="20563"/>
                  <a:pt x="20804" y="20804"/>
                </a:cubicBezTo>
                <a:cubicBezTo>
                  <a:pt x="20566" y="21042"/>
                  <a:pt x="20278" y="21233"/>
                  <a:pt x="19940" y="21377"/>
                </a:cubicBezTo>
                <a:cubicBezTo>
                  <a:pt x="19603" y="21524"/>
                  <a:pt x="19256" y="21594"/>
                  <a:pt x="18898" y="21594"/>
                </a:cubicBezTo>
                <a:lnTo>
                  <a:pt x="12066" y="21594"/>
                </a:lnTo>
                <a:lnTo>
                  <a:pt x="12066" y="12552"/>
                </a:lnTo>
                <a:lnTo>
                  <a:pt x="14486" y="12552"/>
                </a:lnTo>
                <a:cubicBezTo>
                  <a:pt x="14595" y="12552"/>
                  <a:pt x="14698" y="12517"/>
                  <a:pt x="14789" y="12441"/>
                </a:cubicBezTo>
                <a:cubicBezTo>
                  <a:pt x="14877" y="12367"/>
                  <a:pt x="14921" y="12267"/>
                  <a:pt x="14921" y="12144"/>
                </a:cubicBezTo>
                <a:lnTo>
                  <a:pt x="15088" y="9779"/>
                </a:lnTo>
                <a:cubicBezTo>
                  <a:pt x="15088" y="9650"/>
                  <a:pt x="15050" y="9538"/>
                  <a:pt x="14977" y="9444"/>
                </a:cubicBezTo>
                <a:cubicBezTo>
                  <a:pt x="14883" y="9350"/>
                  <a:pt x="14774" y="9303"/>
                  <a:pt x="14654" y="9303"/>
                </a:cubicBezTo>
                <a:lnTo>
                  <a:pt x="12066" y="9303"/>
                </a:lnTo>
                <a:lnTo>
                  <a:pt x="12066" y="8263"/>
                </a:lnTo>
                <a:cubicBezTo>
                  <a:pt x="12066" y="7879"/>
                  <a:pt x="12116" y="7623"/>
                  <a:pt x="12216" y="7497"/>
                </a:cubicBezTo>
                <a:cubicBezTo>
                  <a:pt x="12313" y="7370"/>
                  <a:pt x="12565" y="7309"/>
                  <a:pt x="12965" y="7309"/>
                </a:cubicBezTo>
                <a:cubicBezTo>
                  <a:pt x="13203" y="7309"/>
                  <a:pt x="13458" y="7326"/>
                  <a:pt x="13746" y="7367"/>
                </a:cubicBezTo>
                <a:cubicBezTo>
                  <a:pt x="14034" y="7406"/>
                  <a:pt x="14307" y="7456"/>
                  <a:pt x="14568" y="7520"/>
                </a:cubicBezTo>
                <a:cubicBezTo>
                  <a:pt x="14624" y="7520"/>
                  <a:pt x="14686" y="7514"/>
                  <a:pt x="14759" y="7499"/>
                </a:cubicBezTo>
                <a:cubicBezTo>
                  <a:pt x="14830" y="7485"/>
                  <a:pt x="14883" y="7458"/>
                  <a:pt x="14921" y="7423"/>
                </a:cubicBezTo>
                <a:cubicBezTo>
                  <a:pt x="15015" y="7367"/>
                  <a:pt x="15079" y="7264"/>
                  <a:pt x="15118" y="7115"/>
                </a:cubicBezTo>
                <a:lnTo>
                  <a:pt x="15438" y="4838"/>
                </a:lnTo>
                <a:cubicBezTo>
                  <a:pt x="15479" y="4565"/>
                  <a:pt x="15361" y="4403"/>
                  <a:pt x="15088" y="4347"/>
                </a:cubicBezTo>
                <a:cubicBezTo>
                  <a:pt x="14245" y="4112"/>
                  <a:pt x="13364" y="4001"/>
                  <a:pt x="12445" y="4010"/>
                </a:cubicBezTo>
                <a:cubicBezTo>
                  <a:pt x="9625" y="4010"/>
                  <a:pt x="8212" y="5384"/>
                  <a:pt x="8212" y="8128"/>
                </a:cubicBezTo>
                <a:lnTo>
                  <a:pt x="8212" y="9309"/>
                </a:lnTo>
                <a:lnTo>
                  <a:pt x="6764" y="9309"/>
                </a:lnTo>
                <a:cubicBezTo>
                  <a:pt x="6456" y="9309"/>
                  <a:pt x="6306" y="9459"/>
                  <a:pt x="6318" y="9758"/>
                </a:cubicBezTo>
                <a:lnTo>
                  <a:pt x="6318" y="12120"/>
                </a:lnTo>
                <a:cubicBezTo>
                  <a:pt x="6318" y="12235"/>
                  <a:pt x="6356" y="12335"/>
                  <a:pt x="6444" y="12426"/>
                </a:cubicBezTo>
                <a:cubicBezTo>
                  <a:pt x="6526" y="12514"/>
                  <a:pt x="6632" y="12558"/>
                  <a:pt x="6764" y="12558"/>
                </a:cubicBezTo>
                <a:lnTo>
                  <a:pt x="8212" y="12558"/>
                </a:lnTo>
                <a:lnTo>
                  <a:pt x="8212" y="21600"/>
                </a:lnTo>
                <a:lnTo>
                  <a:pt x="2685" y="21600"/>
                </a:lnTo>
                <a:cubicBezTo>
                  <a:pt x="2320" y="21600"/>
                  <a:pt x="1974" y="21530"/>
                  <a:pt x="1648" y="21383"/>
                </a:cubicBezTo>
                <a:cubicBezTo>
                  <a:pt x="1322" y="21239"/>
                  <a:pt x="1034" y="21048"/>
                  <a:pt x="796" y="20810"/>
                </a:cubicBezTo>
                <a:cubicBezTo>
                  <a:pt x="558" y="20569"/>
                  <a:pt x="364" y="20287"/>
                  <a:pt x="220" y="19958"/>
                </a:cubicBezTo>
                <a:cubicBezTo>
                  <a:pt x="76" y="19629"/>
                  <a:pt x="0" y="19274"/>
                  <a:pt x="0" y="18889"/>
                </a:cubicBezTo>
                <a:lnTo>
                  <a:pt x="0" y="2717"/>
                </a:lnTo>
                <a:cubicBezTo>
                  <a:pt x="0" y="2353"/>
                  <a:pt x="76" y="2000"/>
                  <a:pt x="220" y="1662"/>
                </a:cubicBezTo>
                <a:cubicBezTo>
                  <a:pt x="364" y="1328"/>
                  <a:pt x="558" y="1037"/>
                  <a:pt x="796" y="802"/>
                </a:cubicBezTo>
                <a:cubicBezTo>
                  <a:pt x="1034" y="558"/>
                  <a:pt x="1322" y="370"/>
                  <a:pt x="1648" y="223"/>
                </a:cubicBezTo>
                <a:cubicBezTo>
                  <a:pt x="1974" y="76"/>
                  <a:pt x="2320" y="6"/>
                  <a:pt x="2685" y="6"/>
                </a:cubicBezTo>
                <a:lnTo>
                  <a:pt x="18898" y="6"/>
                </a:lnTo>
                <a:lnTo>
                  <a:pt x="18898" y="0"/>
                </a:lnTo>
                <a:close/>
                <a:moveTo>
                  <a:pt x="18898" y="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8" name="AutoShape 25"/>
          <p:cNvSpPr>
            <a:spLocks/>
          </p:cNvSpPr>
          <p:nvPr/>
        </p:nvSpPr>
        <p:spPr bwMode="auto">
          <a:xfrm>
            <a:off x="5715000" y="3314700"/>
            <a:ext cx="762000" cy="635000"/>
          </a:xfrm>
          <a:custGeom>
            <a:avLst/>
            <a:gdLst>
              <a:gd name="T0" fmla="*/ 762000 w 21600"/>
              <a:gd name="T1" fmla="*/ 47566 h 21600"/>
              <a:gd name="T2" fmla="*/ 714834 w 21600"/>
              <a:gd name="T3" fmla="*/ 635000 h 21600"/>
              <a:gd name="T4" fmla="*/ 0 w 21600"/>
              <a:gd name="T5" fmla="*/ 587434 h 21600"/>
              <a:gd name="T6" fmla="*/ 47484 w 21600"/>
              <a:gd name="T7" fmla="*/ 0 h 21600"/>
              <a:gd name="T8" fmla="*/ 138430 w 21600"/>
              <a:gd name="T9" fmla="*/ 52417 h 21600"/>
              <a:gd name="T10" fmla="*/ 52246 w 21600"/>
              <a:gd name="T11" fmla="*/ 52241 h 21600"/>
              <a:gd name="T12" fmla="*/ 51999 w 21600"/>
              <a:gd name="T13" fmla="*/ 138406 h 21600"/>
              <a:gd name="T14" fmla="*/ 138183 w 21600"/>
              <a:gd name="T15" fmla="*/ 138671 h 21600"/>
              <a:gd name="T16" fmla="*/ 142946 w 21600"/>
              <a:gd name="T17" fmla="*/ 211725 h 21600"/>
              <a:gd name="T18" fmla="*/ 63571 w 21600"/>
              <a:gd name="T19" fmla="*/ 195674 h 21600"/>
              <a:gd name="T20" fmla="*/ 47413 w 21600"/>
              <a:gd name="T21" fmla="*/ 275461 h 21600"/>
              <a:gd name="T22" fmla="*/ 126788 w 21600"/>
              <a:gd name="T23" fmla="*/ 291512 h 21600"/>
              <a:gd name="T24" fmla="*/ 142946 w 21600"/>
              <a:gd name="T25" fmla="*/ 211725 h 21600"/>
              <a:gd name="T26" fmla="*/ 126788 w 21600"/>
              <a:gd name="T27" fmla="*/ 343576 h 21600"/>
              <a:gd name="T28" fmla="*/ 47413 w 21600"/>
              <a:gd name="T29" fmla="*/ 359628 h 21600"/>
              <a:gd name="T30" fmla="*/ 63571 w 21600"/>
              <a:gd name="T31" fmla="*/ 439414 h 21600"/>
              <a:gd name="T32" fmla="*/ 142946 w 21600"/>
              <a:gd name="T33" fmla="*/ 423363 h 21600"/>
              <a:gd name="T34" fmla="*/ 138430 w 21600"/>
              <a:gd name="T35" fmla="*/ 496770 h 21600"/>
              <a:gd name="T36" fmla="*/ 52246 w 21600"/>
              <a:gd name="T37" fmla="*/ 496594 h 21600"/>
              <a:gd name="T38" fmla="*/ 51999 w 21600"/>
              <a:gd name="T39" fmla="*/ 582759 h 21600"/>
              <a:gd name="T40" fmla="*/ 138183 w 21600"/>
              <a:gd name="T41" fmla="*/ 582936 h 21600"/>
              <a:gd name="T42" fmla="*/ 571288 w 21600"/>
              <a:gd name="T43" fmla="*/ 63823 h 21600"/>
              <a:gd name="T44" fmla="*/ 206657 w 21600"/>
              <a:gd name="T45" fmla="*/ 47654 h 21600"/>
              <a:gd name="T46" fmla="*/ 190535 w 21600"/>
              <a:gd name="T47" fmla="*/ 275461 h 21600"/>
              <a:gd name="T48" fmla="*/ 555166 w 21600"/>
              <a:gd name="T49" fmla="*/ 291512 h 21600"/>
              <a:gd name="T50" fmla="*/ 571288 w 21600"/>
              <a:gd name="T51" fmla="*/ 63823 h 21600"/>
              <a:gd name="T52" fmla="*/ 555166 w 21600"/>
              <a:gd name="T53" fmla="*/ 343576 h 21600"/>
              <a:gd name="T54" fmla="*/ 190535 w 21600"/>
              <a:gd name="T55" fmla="*/ 359628 h 21600"/>
              <a:gd name="T56" fmla="*/ 206657 w 21600"/>
              <a:gd name="T57" fmla="*/ 587434 h 21600"/>
              <a:gd name="T58" fmla="*/ 571288 w 21600"/>
              <a:gd name="T59" fmla="*/ 571265 h 21600"/>
              <a:gd name="T60" fmla="*/ 710106 w 21600"/>
              <a:gd name="T61" fmla="*/ 52417 h 21600"/>
              <a:gd name="T62" fmla="*/ 623641 w 21600"/>
              <a:gd name="T63" fmla="*/ 52241 h 21600"/>
              <a:gd name="T64" fmla="*/ 623641 w 21600"/>
              <a:gd name="T65" fmla="*/ 138406 h 21600"/>
              <a:gd name="T66" fmla="*/ 710106 w 21600"/>
              <a:gd name="T67" fmla="*/ 138671 h 21600"/>
              <a:gd name="T68" fmla="*/ 714834 w 21600"/>
              <a:gd name="T69" fmla="*/ 211725 h 21600"/>
              <a:gd name="T70" fmla="*/ 635035 w 21600"/>
              <a:gd name="T71" fmla="*/ 195674 h 21600"/>
              <a:gd name="T72" fmla="*/ 618984 w 21600"/>
              <a:gd name="T73" fmla="*/ 275461 h 21600"/>
              <a:gd name="T74" fmla="*/ 698712 w 21600"/>
              <a:gd name="T75" fmla="*/ 291512 h 21600"/>
              <a:gd name="T76" fmla="*/ 714834 w 21600"/>
              <a:gd name="T77" fmla="*/ 211725 h 21600"/>
              <a:gd name="T78" fmla="*/ 698712 w 21600"/>
              <a:gd name="T79" fmla="*/ 343576 h 21600"/>
              <a:gd name="T80" fmla="*/ 618984 w 21600"/>
              <a:gd name="T81" fmla="*/ 359628 h 21600"/>
              <a:gd name="T82" fmla="*/ 635035 w 21600"/>
              <a:gd name="T83" fmla="*/ 439414 h 21600"/>
              <a:gd name="T84" fmla="*/ 714834 w 21600"/>
              <a:gd name="T85" fmla="*/ 423363 h 21600"/>
              <a:gd name="T86" fmla="*/ 710106 w 21600"/>
              <a:gd name="T87" fmla="*/ 496770 h 21600"/>
              <a:gd name="T88" fmla="*/ 623641 w 21600"/>
              <a:gd name="T89" fmla="*/ 496594 h 21600"/>
              <a:gd name="T90" fmla="*/ 623641 w 21600"/>
              <a:gd name="T91" fmla="*/ 582759 h 21600"/>
              <a:gd name="T92" fmla="*/ 710106 w 21600"/>
              <a:gd name="T93" fmla="*/ 582936 h 21600"/>
              <a:gd name="T94" fmla="*/ 714834 w 21600"/>
              <a:gd name="T95" fmla="*/ 508147 h 2160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1" y="0"/>
                  <a:pt x="20944" y="162"/>
                  <a:pt x="21206" y="479"/>
                </a:cubicBezTo>
                <a:cubicBezTo>
                  <a:pt x="21468" y="799"/>
                  <a:pt x="21600" y="1178"/>
                  <a:pt x="21600" y="1618"/>
                </a:cubicBezTo>
                <a:lnTo>
                  <a:pt x="21600" y="19982"/>
                </a:lnTo>
                <a:cubicBezTo>
                  <a:pt x="21600" y="20422"/>
                  <a:pt x="21468" y="20801"/>
                  <a:pt x="21206" y="21121"/>
                </a:cubicBezTo>
                <a:cubicBezTo>
                  <a:pt x="20944" y="21438"/>
                  <a:pt x="20631" y="21600"/>
                  <a:pt x="20263" y="21600"/>
                </a:cubicBezTo>
                <a:lnTo>
                  <a:pt x="1346" y="21600"/>
                </a:lnTo>
                <a:cubicBezTo>
                  <a:pt x="982" y="21600"/>
                  <a:pt x="663" y="21438"/>
                  <a:pt x="399" y="21121"/>
                </a:cubicBezTo>
                <a:cubicBezTo>
                  <a:pt x="132" y="20801"/>
                  <a:pt x="0" y="20422"/>
                  <a:pt x="0" y="19982"/>
                </a:cubicBezTo>
                <a:lnTo>
                  <a:pt x="0" y="1618"/>
                </a:lnTo>
                <a:cubicBezTo>
                  <a:pt x="0" y="1178"/>
                  <a:pt x="132" y="799"/>
                  <a:pt x="399" y="479"/>
                </a:cubicBezTo>
                <a:cubicBezTo>
                  <a:pt x="663" y="162"/>
                  <a:pt x="982" y="0"/>
                  <a:pt x="1346" y="0"/>
                </a:cubicBezTo>
                <a:lnTo>
                  <a:pt x="20263" y="0"/>
                </a:lnTo>
                <a:close/>
                <a:moveTo>
                  <a:pt x="4052" y="2171"/>
                </a:moveTo>
                <a:cubicBezTo>
                  <a:pt x="4052" y="2021"/>
                  <a:pt x="4010" y="1892"/>
                  <a:pt x="3924" y="1783"/>
                </a:cubicBezTo>
                <a:cubicBezTo>
                  <a:pt x="3839" y="1677"/>
                  <a:pt x="3729" y="1621"/>
                  <a:pt x="3594" y="1621"/>
                </a:cubicBezTo>
                <a:lnTo>
                  <a:pt x="1802" y="1621"/>
                </a:lnTo>
                <a:cubicBezTo>
                  <a:pt x="1677" y="1621"/>
                  <a:pt x="1569" y="1674"/>
                  <a:pt x="1481" y="1777"/>
                </a:cubicBezTo>
                <a:cubicBezTo>
                  <a:pt x="1391" y="1880"/>
                  <a:pt x="1344" y="2012"/>
                  <a:pt x="1344" y="2171"/>
                </a:cubicBezTo>
                <a:lnTo>
                  <a:pt x="1344" y="4321"/>
                </a:lnTo>
                <a:cubicBezTo>
                  <a:pt x="1344" y="4470"/>
                  <a:pt x="1388" y="4603"/>
                  <a:pt x="1474" y="4708"/>
                </a:cubicBezTo>
                <a:cubicBezTo>
                  <a:pt x="1559" y="4817"/>
                  <a:pt x="1670" y="4867"/>
                  <a:pt x="1802" y="4867"/>
                </a:cubicBezTo>
                <a:lnTo>
                  <a:pt x="3594" y="4867"/>
                </a:lnTo>
                <a:cubicBezTo>
                  <a:pt x="3721" y="4867"/>
                  <a:pt x="3829" y="4820"/>
                  <a:pt x="3917" y="4717"/>
                </a:cubicBezTo>
                <a:cubicBezTo>
                  <a:pt x="4008" y="4614"/>
                  <a:pt x="4052" y="4482"/>
                  <a:pt x="4052" y="4321"/>
                </a:cubicBezTo>
                <a:lnTo>
                  <a:pt x="4052" y="2171"/>
                </a:lnTo>
                <a:close/>
                <a:moveTo>
                  <a:pt x="4052" y="7202"/>
                </a:moveTo>
                <a:cubicBezTo>
                  <a:pt x="4052" y="7055"/>
                  <a:pt x="4010" y="6926"/>
                  <a:pt x="3924" y="6817"/>
                </a:cubicBezTo>
                <a:cubicBezTo>
                  <a:pt x="3839" y="6709"/>
                  <a:pt x="3729" y="6656"/>
                  <a:pt x="3594" y="6656"/>
                </a:cubicBezTo>
                <a:lnTo>
                  <a:pt x="1802" y="6656"/>
                </a:lnTo>
                <a:cubicBezTo>
                  <a:pt x="1677" y="6656"/>
                  <a:pt x="1569" y="6709"/>
                  <a:pt x="1481" y="6817"/>
                </a:cubicBezTo>
                <a:cubicBezTo>
                  <a:pt x="1391" y="6926"/>
                  <a:pt x="1344" y="7055"/>
                  <a:pt x="1344" y="7202"/>
                </a:cubicBezTo>
                <a:lnTo>
                  <a:pt x="1344" y="9370"/>
                </a:lnTo>
                <a:cubicBezTo>
                  <a:pt x="1344" y="9516"/>
                  <a:pt x="1388" y="9646"/>
                  <a:pt x="1474" y="9757"/>
                </a:cubicBezTo>
                <a:cubicBezTo>
                  <a:pt x="1559" y="9863"/>
                  <a:pt x="1670" y="9916"/>
                  <a:pt x="1802" y="9916"/>
                </a:cubicBezTo>
                <a:lnTo>
                  <a:pt x="3594" y="9916"/>
                </a:lnTo>
                <a:cubicBezTo>
                  <a:pt x="3721" y="9916"/>
                  <a:pt x="3829" y="9863"/>
                  <a:pt x="3917" y="9757"/>
                </a:cubicBezTo>
                <a:cubicBezTo>
                  <a:pt x="4008" y="9646"/>
                  <a:pt x="4052" y="9516"/>
                  <a:pt x="4052" y="9370"/>
                </a:cubicBezTo>
                <a:lnTo>
                  <a:pt x="4052" y="7202"/>
                </a:lnTo>
                <a:close/>
                <a:moveTo>
                  <a:pt x="4052" y="12233"/>
                </a:moveTo>
                <a:cubicBezTo>
                  <a:pt x="4052" y="12084"/>
                  <a:pt x="4010" y="11957"/>
                  <a:pt x="3924" y="11846"/>
                </a:cubicBezTo>
                <a:cubicBezTo>
                  <a:pt x="3839" y="11740"/>
                  <a:pt x="3729" y="11687"/>
                  <a:pt x="3594" y="11687"/>
                </a:cubicBezTo>
                <a:lnTo>
                  <a:pt x="1802" y="11687"/>
                </a:lnTo>
                <a:cubicBezTo>
                  <a:pt x="1677" y="11687"/>
                  <a:pt x="1569" y="11740"/>
                  <a:pt x="1481" y="11846"/>
                </a:cubicBezTo>
                <a:cubicBezTo>
                  <a:pt x="1391" y="11957"/>
                  <a:pt x="1344" y="12084"/>
                  <a:pt x="1344" y="12233"/>
                </a:cubicBezTo>
                <a:lnTo>
                  <a:pt x="1344" y="14401"/>
                </a:lnTo>
                <a:cubicBezTo>
                  <a:pt x="1344" y="14548"/>
                  <a:pt x="1388" y="14677"/>
                  <a:pt x="1474" y="14786"/>
                </a:cubicBezTo>
                <a:cubicBezTo>
                  <a:pt x="1559" y="14894"/>
                  <a:pt x="1670" y="14947"/>
                  <a:pt x="1802" y="14947"/>
                </a:cubicBezTo>
                <a:lnTo>
                  <a:pt x="3594" y="14947"/>
                </a:lnTo>
                <a:cubicBezTo>
                  <a:pt x="3721" y="14947"/>
                  <a:pt x="3829" y="14894"/>
                  <a:pt x="3917" y="14786"/>
                </a:cubicBezTo>
                <a:cubicBezTo>
                  <a:pt x="4008" y="14677"/>
                  <a:pt x="4052" y="14548"/>
                  <a:pt x="4052" y="14401"/>
                </a:cubicBezTo>
                <a:lnTo>
                  <a:pt x="4052" y="12233"/>
                </a:lnTo>
                <a:close/>
                <a:moveTo>
                  <a:pt x="4052" y="17285"/>
                </a:moveTo>
                <a:cubicBezTo>
                  <a:pt x="4052" y="17136"/>
                  <a:pt x="4010" y="17006"/>
                  <a:pt x="3924" y="16898"/>
                </a:cubicBezTo>
                <a:cubicBezTo>
                  <a:pt x="3839" y="16792"/>
                  <a:pt x="3729" y="16736"/>
                  <a:pt x="3594" y="16736"/>
                </a:cubicBezTo>
                <a:lnTo>
                  <a:pt x="1802" y="16736"/>
                </a:lnTo>
                <a:cubicBezTo>
                  <a:pt x="1677" y="16736"/>
                  <a:pt x="1569" y="16789"/>
                  <a:pt x="1481" y="16892"/>
                </a:cubicBezTo>
                <a:cubicBezTo>
                  <a:pt x="1391" y="16995"/>
                  <a:pt x="1344" y="17124"/>
                  <a:pt x="1344" y="17285"/>
                </a:cubicBezTo>
                <a:lnTo>
                  <a:pt x="1344" y="19435"/>
                </a:lnTo>
                <a:cubicBezTo>
                  <a:pt x="1344" y="19585"/>
                  <a:pt x="1388" y="19714"/>
                  <a:pt x="1474" y="19823"/>
                </a:cubicBezTo>
                <a:cubicBezTo>
                  <a:pt x="1559" y="19929"/>
                  <a:pt x="1670" y="19985"/>
                  <a:pt x="1802" y="19985"/>
                </a:cubicBezTo>
                <a:lnTo>
                  <a:pt x="3594" y="19985"/>
                </a:lnTo>
                <a:cubicBezTo>
                  <a:pt x="3721" y="19985"/>
                  <a:pt x="3829" y="19932"/>
                  <a:pt x="3917" y="19829"/>
                </a:cubicBezTo>
                <a:cubicBezTo>
                  <a:pt x="4008" y="19726"/>
                  <a:pt x="4052" y="19597"/>
                  <a:pt x="4052" y="19435"/>
                </a:cubicBezTo>
                <a:lnTo>
                  <a:pt x="4052" y="17285"/>
                </a:lnTo>
                <a:close/>
                <a:moveTo>
                  <a:pt x="16194" y="2171"/>
                </a:moveTo>
                <a:cubicBezTo>
                  <a:pt x="16194" y="2021"/>
                  <a:pt x="16150" y="1892"/>
                  <a:pt x="16065" y="1783"/>
                </a:cubicBezTo>
                <a:cubicBezTo>
                  <a:pt x="15979" y="1677"/>
                  <a:pt x="15871" y="1621"/>
                  <a:pt x="15737" y="1621"/>
                </a:cubicBezTo>
                <a:lnTo>
                  <a:pt x="5858" y="1621"/>
                </a:lnTo>
                <a:cubicBezTo>
                  <a:pt x="5731" y="1621"/>
                  <a:pt x="5623" y="1674"/>
                  <a:pt x="5535" y="1777"/>
                </a:cubicBezTo>
                <a:cubicBezTo>
                  <a:pt x="5445" y="1880"/>
                  <a:pt x="5401" y="2012"/>
                  <a:pt x="5401" y="2171"/>
                </a:cubicBezTo>
                <a:lnTo>
                  <a:pt x="5401" y="9370"/>
                </a:lnTo>
                <a:cubicBezTo>
                  <a:pt x="5401" y="9516"/>
                  <a:pt x="5442" y="9646"/>
                  <a:pt x="5528" y="9757"/>
                </a:cubicBezTo>
                <a:cubicBezTo>
                  <a:pt x="5616" y="9863"/>
                  <a:pt x="5724" y="9916"/>
                  <a:pt x="5858" y="9916"/>
                </a:cubicBezTo>
                <a:lnTo>
                  <a:pt x="15737" y="9916"/>
                </a:lnTo>
                <a:cubicBezTo>
                  <a:pt x="15862" y="9916"/>
                  <a:pt x="15969" y="9863"/>
                  <a:pt x="16060" y="9757"/>
                </a:cubicBezTo>
                <a:cubicBezTo>
                  <a:pt x="16148" y="9646"/>
                  <a:pt x="16194" y="9516"/>
                  <a:pt x="16194" y="9370"/>
                </a:cubicBezTo>
                <a:lnTo>
                  <a:pt x="16194" y="2171"/>
                </a:lnTo>
                <a:close/>
                <a:moveTo>
                  <a:pt x="16194" y="12233"/>
                </a:moveTo>
                <a:cubicBezTo>
                  <a:pt x="16194" y="12084"/>
                  <a:pt x="16150" y="11957"/>
                  <a:pt x="16065" y="11846"/>
                </a:cubicBezTo>
                <a:cubicBezTo>
                  <a:pt x="15979" y="11740"/>
                  <a:pt x="15871" y="11687"/>
                  <a:pt x="15737" y="11687"/>
                </a:cubicBezTo>
                <a:lnTo>
                  <a:pt x="5858" y="11687"/>
                </a:lnTo>
                <a:cubicBezTo>
                  <a:pt x="5731" y="11687"/>
                  <a:pt x="5623" y="11740"/>
                  <a:pt x="5535" y="11846"/>
                </a:cubicBezTo>
                <a:cubicBezTo>
                  <a:pt x="5445" y="11957"/>
                  <a:pt x="5401" y="12084"/>
                  <a:pt x="5401" y="12233"/>
                </a:cubicBezTo>
                <a:lnTo>
                  <a:pt x="5401" y="19432"/>
                </a:lnTo>
                <a:cubicBezTo>
                  <a:pt x="5401" y="19582"/>
                  <a:pt x="5442" y="19711"/>
                  <a:pt x="5528" y="19820"/>
                </a:cubicBezTo>
                <a:cubicBezTo>
                  <a:pt x="5616" y="19926"/>
                  <a:pt x="5724" y="19982"/>
                  <a:pt x="5858" y="19982"/>
                </a:cubicBezTo>
                <a:lnTo>
                  <a:pt x="15737" y="19982"/>
                </a:lnTo>
                <a:cubicBezTo>
                  <a:pt x="15862" y="19982"/>
                  <a:pt x="15969" y="19929"/>
                  <a:pt x="16060" y="19826"/>
                </a:cubicBezTo>
                <a:cubicBezTo>
                  <a:pt x="16148" y="19723"/>
                  <a:pt x="16194" y="19594"/>
                  <a:pt x="16194" y="19432"/>
                </a:cubicBezTo>
                <a:lnTo>
                  <a:pt x="16194" y="12233"/>
                </a:lnTo>
                <a:close/>
                <a:moveTo>
                  <a:pt x="20263" y="2171"/>
                </a:moveTo>
                <a:cubicBezTo>
                  <a:pt x="20263" y="2021"/>
                  <a:pt x="20217" y="1892"/>
                  <a:pt x="20129" y="1783"/>
                </a:cubicBezTo>
                <a:cubicBezTo>
                  <a:pt x="20038" y="1677"/>
                  <a:pt x="19930" y="1621"/>
                  <a:pt x="19806" y="1621"/>
                </a:cubicBezTo>
                <a:lnTo>
                  <a:pt x="18001" y="1621"/>
                </a:lnTo>
                <a:cubicBezTo>
                  <a:pt x="17876" y="1621"/>
                  <a:pt x="17769" y="1674"/>
                  <a:pt x="17678" y="1777"/>
                </a:cubicBezTo>
                <a:cubicBezTo>
                  <a:pt x="17590" y="1880"/>
                  <a:pt x="17546" y="2012"/>
                  <a:pt x="17546" y="2171"/>
                </a:cubicBezTo>
                <a:lnTo>
                  <a:pt x="17546" y="4321"/>
                </a:lnTo>
                <a:cubicBezTo>
                  <a:pt x="17546" y="4470"/>
                  <a:pt x="17590" y="4603"/>
                  <a:pt x="17678" y="4708"/>
                </a:cubicBezTo>
                <a:cubicBezTo>
                  <a:pt x="17769" y="4817"/>
                  <a:pt x="17876" y="4867"/>
                  <a:pt x="18001" y="4867"/>
                </a:cubicBezTo>
                <a:lnTo>
                  <a:pt x="19806" y="4867"/>
                </a:lnTo>
                <a:cubicBezTo>
                  <a:pt x="19930" y="4867"/>
                  <a:pt x="20038" y="4820"/>
                  <a:pt x="20129" y="4717"/>
                </a:cubicBezTo>
                <a:cubicBezTo>
                  <a:pt x="20217" y="4614"/>
                  <a:pt x="20263" y="4482"/>
                  <a:pt x="20263" y="4321"/>
                </a:cubicBezTo>
                <a:lnTo>
                  <a:pt x="20263" y="2171"/>
                </a:lnTo>
                <a:close/>
                <a:moveTo>
                  <a:pt x="20263" y="7202"/>
                </a:moveTo>
                <a:cubicBezTo>
                  <a:pt x="20263" y="7055"/>
                  <a:pt x="20217" y="6926"/>
                  <a:pt x="20129" y="6817"/>
                </a:cubicBezTo>
                <a:cubicBezTo>
                  <a:pt x="20038" y="6709"/>
                  <a:pt x="19930" y="6656"/>
                  <a:pt x="19806" y="6656"/>
                </a:cubicBezTo>
                <a:lnTo>
                  <a:pt x="18001" y="6656"/>
                </a:lnTo>
                <a:cubicBezTo>
                  <a:pt x="17876" y="6656"/>
                  <a:pt x="17769" y="6709"/>
                  <a:pt x="17678" y="6817"/>
                </a:cubicBezTo>
                <a:cubicBezTo>
                  <a:pt x="17590" y="6926"/>
                  <a:pt x="17546" y="7055"/>
                  <a:pt x="17546" y="7202"/>
                </a:cubicBezTo>
                <a:lnTo>
                  <a:pt x="17546" y="9370"/>
                </a:lnTo>
                <a:cubicBezTo>
                  <a:pt x="17546" y="9516"/>
                  <a:pt x="17590" y="9646"/>
                  <a:pt x="17678" y="9757"/>
                </a:cubicBezTo>
                <a:cubicBezTo>
                  <a:pt x="17769" y="9863"/>
                  <a:pt x="17876" y="9916"/>
                  <a:pt x="18001" y="9916"/>
                </a:cubicBezTo>
                <a:lnTo>
                  <a:pt x="19806" y="9916"/>
                </a:lnTo>
                <a:cubicBezTo>
                  <a:pt x="19930" y="9916"/>
                  <a:pt x="20038" y="9863"/>
                  <a:pt x="20129" y="9757"/>
                </a:cubicBezTo>
                <a:cubicBezTo>
                  <a:pt x="20217" y="9646"/>
                  <a:pt x="20263" y="9516"/>
                  <a:pt x="20263" y="9370"/>
                </a:cubicBezTo>
                <a:lnTo>
                  <a:pt x="20263" y="7202"/>
                </a:lnTo>
                <a:close/>
                <a:moveTo>
                  <a:pt x="20263" y="12233"/>
                </a:moveTo>
                <a:cubicBezTo>
                  <a:pt x="20263" y="12084"/>
                  <a:pt x="20217" y="11957"/>
                  <a:pt x="20129" y="11846"/>
                </a:cubicBezTo>
                <a:cubicBezTo>
                  <a:pt x="20038" y="11740"/>
                  <a:pt x="19930" y="11687"/>
                  <a:pt x="19806" y="11687"/>
                </a:cubicBezTo>
                <a:lnTo>
                  <a:pt x="18001" y="11687"/>
                </a:lnTo>
                <a:cubicBezTo>
                  <a:pt x="17876" y="11687"/>
                  <a:pt x="17769" y="11740"/>
                  <a:pt x="17678" y="11846"/>
                </a:cubicBezTo>
                <a:cubicBezTo>
                  <a:pt x="17590" y="11957"/>
                  <a:pt x="17546" y="12084"/>
                  <a:pt x="17546" y="12233"/>
                </a:cubicBezTo>
                <a:lnTo>
                  <a:pt x="17546" y="14401"/>
                </a:lnTo>
                <a:cubicBezTo>
                  <a:pt x="17546" y="14548"/>
                  <a:pt x="17590" y="14677"/>
                  <a:pt x="17678" y="14786"/>
                </a:cubicBezTo>
                <a:cubicBezTo>
                  <a:pt x="17769" y="14894"/>
                  <a:pt x="17876" y="14947"/>
                  <a:pt x="18001" y="14947"/>
                </a:cubicBezTo>
                <a:lnTo>
                  <a:pt x="19806" y="14947"/>
                </a:lnTo>
                <a:cubicBezTo>
                  <a:pt x="19930" y="14947"/>
                  <a:pt x="20038" y="14894"/>
                  <a:pt x="20129" y="14786"/>
                </a:cubicBezTo>
                <a:cubicBezTo>
                  <a:pt x="20217" y="14677"/>
                  <a:pt x="20263" y="14548"/>
                  <a:pt x="20263" y="14401"/>
                </a:cubicBezTo>
                <a:lnTo>
                  <a:pt x="20263" y="12233"/>
                </a:lnTo>
                <a:close/>
                <a:moveTo>
                  <a:pt x="20263" y="17285"/>
                </a:moveTo>
                <a:cubicBezTo>
                  <a:pt x="20263" y="17136"/>
                  <a:pt x="20217" y="17006"/>
                  <a:pt x="20129" y="16898"/>
                </a:cubicBezTo>
                <a:cubicBezTo>
                  <a:pt x="20038" y="16792"/>
                  <a:pt x="19930" y="16736"/>
                  <a:pt x="19806" y="16736"/>
                </a:cubicBezTo>
                <a:lnTo>
                  <a:pt x="18001" y="16736"/>
                </a:lnTo>
                <a:cubicBezTo>
                  <a:pt x="17876" y="16736"/>
                  <a:pt x="17769" y="16789"/>
                  <a:pt x="17678" y="16892"/>
                </a:cubicBezTo>
                <a:cubicBezTo>
                  <a:pt x="17590" y="16995"/>
                  <a:pt x="17546" y="17124"/>
                  <a:pt x="17546" y="17285"/>
                </a:cubicBezTo>
                <a:lnTo>
                  <a:pt x="17546" y="19435"/>
                </a:lnTo>
                <a:cubicBezTo>
                  <a:pt x="17546" y="19585"/>
                  <a:pt x="17590" y="19714"/>
                  <a:pt x="17678" y="19823"/>
                </a:cubicBezTo>
                <a:cubicBezTo>
                  <a:pt x="17769" y="19929"/>
                  <a:pt x="17876" y="19985"/>
                  <a:pt x="18001" y="19985"/>
                </a:cubicBezTo>
                <a:lnTo>
                  <a:pt x="19806" y="19985"/>
                </a:lnTo>
                <a:cubicBezTo>
                  <a:pt x="19930" y="19985"/>
                  <a:pt x="20038" y="19932"/>
                  <a:pt x="20129" y="19829"/>
                </a:cubicBezTo>
                <a:cubicBezTo>
                  <a:pt x="20217" y="19726"/>
                  <a:pt x="20263" y="19597"/>
                  <a:pt x="20263" y="19435"/>
                </a:cubicBezTo>
                <a:lnTo>
                  <a:pt x="20263" y="17285"/>
                </a:lnTo>
                <a:close/>
                <a:moveTo>
                  <a:pt x="20263" y="17285"/>
                </a:moveTo>
              </a:path>
            </a:pathLst>
          </a:cu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grpSp>
        <p:nvGrpSpPr>
          <p:cNvPr id="33809" name="组合 17"/>
          <p:cNvGrpSpPr>
            <a:grpSpLocks/>
          </p:cNvGrpSpPr>
          <p:nvPr/>
        </p:nvGrpSpPr>
        <p:grpSpPr bwMode="auto">
          <a:xfrm>
            <a:off x="7975600" y="2098675"/>
            <a:ext cx="2338388" cy="655638"/>
            <a:chOff x="0" y="0"/>
            <a:chExt cx="2338080" cy="655237"/>
          </a:xfrm>
        </p:grpSpPr>
        <p:sp>
          <p:nvSpPr>
            <p:cNvPr id="33826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95299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33827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85905"/>
              <a:ext cx="23339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33810" name="组合 20"/>
          <p:cNvGrpSpPr>
            <a:grpSpLocks/>
          </p:cNvGrpSpPr>
          <p:nvPr/>
        </p:nvGrpSpPr>
        <p:grpSpPr bwMode="auto">
          <a:xfrm>
            <a:off x="8669338" y="3370263"/>
            <a:ext cx="2338387" cy="654050"/>
            <a:chOff x="0" y="0"/>
            <a:chExt cx="2338080" cy="655237"/>
          </a:xfrm>
        </p:grpSpPr>
        <p:sp>
          <p:nvSpPr>
            <p:cNvPr id="33824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95299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33825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85905"/>
              <a:ext cx="23339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33811" name="组合 23"/>
          <p:cNvGrpSpPr>
            <a:grpSpLocks/>
          </p:cNvGrpSpPr>
          <p:nvPr/>
        </p:nvGrpSpPr>
        <p:grpSpPr bwMode="auto">
          <a:xfrm>
            <a:off x="7975600" y="4579938"/>
            <a:ext cx="2338388" cy="655637"/>
            <a:chOff x="0" y="0"/>
            <a:chExt cx="2338080" cy="655237"/>
          </a:xfrm>
        </p:grpSpPr>
        <p:sp>
          <p:nvSpPr>
            <p:cNvPr id="33822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95299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33823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85905"/>
              <a:ext cx="23339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33812" name="组合 26"/>
          <p:cNvGrpSpPr>
            <a:grpSpLocks/>
          </p:cNvGrpSpPr>
          <p:nvPr/>
        </p:nvGrpSpPr>
        <p:grpSpPr bwMode="auto">
          <a:xfrm>
            <a:off x="2054225" y="2098675"/>
            <a:ext cx="2338388" cy="655638"/>
            <a:chOff x="0" y="0"/>
            <a:chExt cx="2338080" cy="655237"/>
          </a:xfrm>
        </p:grpSpPr>
        <p:sp>
          <p:nvSpPr>
            <p:cNvPr id="33820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95299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33821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85905"/>
              <a:ext cx="23339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33813" name="组合 29"/>
          <p:cNvGrpSpPr>
            <a:grpSpLocks/>
          </p:cNvGrpSpPr>
          <p:nvPr/>
        </p:nvGrpSpPr>
        <p:grpSpPr bwMode="auto">
          <a:xfrm>
            <a:off x="1511300" y="3370263"/>
            <a:ext cx="2338388" cy="654050"/>
            <a:chOff x="0" y="0"/>
            <a:chExt cx="2338080" cy="655237"/>
          </a:xfrm>
        </p:grpSpPr>
        <p:sp>
          <p:nvSpPr>
            <p:cNvPr id="33818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95299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33819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85905"/>
              <a:ext cx="23339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33814" name="组合 32"/>
          <p:cNvGrpSpPr>
            <a:grpSpLocks/>
          </p:cNvGrpSpPr>
          <p:nvPr/>
        </p:nvGrpSpPr>
        <p:grpSpPr bwMode="auto">
          <a:xfrm>
            <a:off x="2054225" y="4579938"/>
            <a:ext cx="2338388" cy="655637"/>
            <a:chOff x="0" y="0"/>
            <a:chExt cx="2338080" cy="655237"/>
          </a:xfrm>
        </p:grpSpPr>
        <p:sp>
          <p:nvSpPr>
            <p:cNvPr id="33816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95299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33817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85905"/>
              <a:ext cx="23339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sp>
        <p:nvSpPr>
          <p:cNvPr id="33815" name="文本框 35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1438" y="1647323"/>
            <a:ext cx="3116262" cy="1972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Rectangle 5"/>
          <p:cNvSpPr>
            <a:spLocks noChangeArrowheads="1"/>
          </p:cNvSpPr>
          <p:nvPr/>
        </p:nvSpPr>
        <p:spPr bwMode="auto">
          <a:xfrm>
            <a:off x="4522788" y="1646238"/>
            <a:ext cx="3146425" cy="1992312"/>
          </a:xfrm>
          <a:prstGeom prst="rect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latin typeface="Roboto light"/>
            </a:endParaRPr>
          </a:p>
        </p:txBody>
      </p:sp>
      <p:sp>
        <p:nvSpPr>
          <p:cNvPr id="34821" name="Rectangle 6"/>
          <p:cNvSpPr>
            <a:spLocks noChangeArrowheads="1"/>
          </p:cNvSpPr>
          <p:nvPr/>
        </p:nvSpPr>
        <p:spPr bwMode="auto">
          <a:xfrm>
            <a:off x="7705725" y="1646238"/>
            <a:ext cx="3144838" cy="1992312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latin typeface="Roboto light"/>
            </a:endParaRPr>
          </a:p>
        </p:txBody>
      </p:sp>
      <p:sp>
        <p:nvSpPr>
          <p:cNvPr id="34822" name="Oval 22"/>
          <p:cNvSpPr>
            <a:spLocks noChangeArrowheads="1"/>
          </p:cNvSpPr>
          <p:nvPr/>
        </p:nvSpPr>
        <p:spPr bwMode="auto">
          <a:xfrm>
            <a:off x="7705725" y="4111625"/>
            <a:ext cx="585788" cy="585788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34823" name="Oval 25"/>
          <p:cNvSpPr>
            <a:spLocks noChangeArrowheads="1"/>
          </p:cNvSpPr>
          <p:nvPr/>
        </p:nvSpPr>
        <p:spPr bwMode="auto">
          <a:xfrm>
            <a:off x="7705725" y="4937125"/>
            <a:ext cx="585788" cy="585788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latin typeface="Roboto light"/>
            </a:endParaRPr>
          </a:p>
        </p:txBody>
      </p:sp>
      <p:sp>
        <p:nvSpPr>
          <p:cNvPr id="34824" name="Freeform 304"/>
          <p:cNvSpPr>
            <a:spLocks/>
          </p:cNvSpPr>
          <p:nvPr/>
        </p:nvSpPr>
        <p:spPr bwMode="auto">
          <a:xfrm>
            <a:off x="7861300" y="5086350"/>
            <a:ext cx="285750" cy="285750"/>
          </a:xfrm>
          <a:custGeom>
            <a:avLst/>
            <a:gdLst>
              <a:gd name="T0" fmla="*/ 281902 w 297"/>
              <a:gd name="T1" fmla="*/ 223212 h 297"/>
              <a:gd name="T2" fmla="*/ 221288 w 297"/>
              <a:gd name="T3" fmla="*/ 187614 h 297"/>
              <a:gd name="T4" fmla="*/ 211667 w 297"/>
              <a:gd name="T5" fmla="*/ 188576 h 297"/>
              <a:gd name="T6" fmla="*/ 193386 w 297"/>
              <a:gd name="T7" fmla="*/ 206856 h 297"/>
              <a:gd name="T8" fmla="*/ 182803 w 297"/>
              <a:gd name="T9" fmla="*/ 211667 h 297"/>
              <a:gd name="T10" fmla="*/ 117379 w 297"/>
              <a:gd name="T11" fmla="*/ 169333 h 297"/>
              <a:gd name="T12" fmla="*/ 75045 w 297"/>
              <a:gd name="T13" fmla="*/ 103909 h 297"/>
              <a:gd name="T14" fmla="*/ 78894 w 297"/>
              <a:gd name="T15" fmla="*/ 92364 h 297"/>
              <a:gd name="T16" fmla="*/ 94288 w 297"/>
              <a:gd name="T17" fmla="*/ 76970 h 297"/>
              <a:gd name="T18" fmla="*/ 96212 w 297"/>
              <a:gd name="T19" fmla="*/ 67348 h 297"/>
              <a:gd name="T20" fmla="*/ 62538 w 297"/>
              <a:gd name="T21" fmla="*/ 3848 h 297"/>
              <a:gd name="T22" fmla="*/ 55803 w 297"/>
              <a:gd name="T23" fmla="*/ 2886 h 297"/>
              <a:gd name="T24" fmla="*/ 13470 w 297"/>
              <a:gd name="T25" fmla="*/ 44258 h 297"/>
              <a:gd name="T26" fmla="*/ 8659 w 297"/>
              <a:gd name="T27" fmla="*/ 54841 h 297"/>
              <a:gd name="T28" fmla="*/ 85629 w 297"/>
              <a:gd name="T29" fmla="*/ 201083 h 297"/>
              <a:gd name="T30" fmla="*/ 230909 w 297"/>
              <a:gd name="T31" fmla="*/ 277091 h 297"/>
              <a:gd name="T32" fmla="*/ 242455 w 297"/>
              <a:gd name="T33" fmla="*/ 272280 h 297"/>
              <a:gd name="T34" fmla="*/ 283826 w 297"/>
              <a:gd name="T35" fmla="*/ 230909 h 297"/>
              <a:gd name="T36" fmla="*/ 281902 w 297"/>
              <a:gd name="T37" fmla="*/ 223212 h 29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97" h="297">
                <a:moveTo>
                  <a:pt x="293" y="232"/>
                </a:moveTo>
                <a:cubicBezTo>
                  <a:pt x="230" y="195"/>
                  <a:pt x="230" y="195"/>
                  <a:pt x="230" y="195"/>
                </a:cubicBezTo>
                <a:cubicBezTo>
                  <a:pt x="227" y="193"/>
                  <a:pt x="222" y="194"/>
                  <a:pt x="220" y="196"/>
                </a:cubicBezTo>
                <a:cubicBezTo>
                  <a:pt x="201" y="215"/>
                  <a:pt x="201" y="215"/>
                  <a:pt x="201" y="215"/>
                </a:cubicBezTo>
                <a:cubicBezTo>
                  <a:pt x="198" y="217"/>
                  <a:pt x="193" y="220"/>
                  <a:pt x="190" y="220"/>
                </a:cubicBezTo>
                <a:cubicBezTo>
                  <a:pt x="190" y="220"/>
                  <a:pt x="166" y="220"/>
                  <a:pt x="122" y="176"/>
                </a:cubicBezTo>
                <a:cubicBezTo>
                  <a:pt x="77" y="132"/>
                  <a:pt x="78" y="108"/>
                  <a:pt x="78" y="108"/>
                </a:cubicBezTo>
                <a:cubicBezTo>
                  <a:pt x="78" y="104"/>
                  <a:pt x="80" y="99"/>
                  <a:pt x="82" y="96"/>
                </a:cubicBezTo>
                <a:cubicBezTo>
                  <a:pt x="98" y="80"/>
                  <a:pt x="98" y="80"/>
                  <a:pt x="98" y="80"/>
                </a:cubicBezTo>
                <a:cubicBezTo>
                  <a:pt x="101" y="78"/>
                  <a:pt x="102" y="73"/>
                  <a:pt x="100" y="70"/>
                </a:cubicBezTo>
                <a:cubicBezTo>
                  <a:pt x="65" y="4"/>
                  <a:pt x="65" y="4"/>
                  <a:pt x="65" y="4"/>
                </a:cubicBezTo>
                <a:cubicBezTo>
                  <a:pt x="64" y="1"/>
                  <a:pt x="60" y="0"/>
                  <a:pt x="58" y="3"/>
                </a:cubicBezTo>
                <a:cubicBezTo>
                  <a:pt x="14" y="46"/>
                  <a:pt x="14" y="46"/>
                  <a:pt x="14" y="46"/>
                </a:cubicBezTo>
                <a:cubicBezTo>
                  <a:pt x="12" y="48"/>
                  <a:pt x="9" y="53"/>
                  <a:pt x="9" y="57"/>
                </a:cubicBezTo>
                <a:cubicBezTo>
                  <a:pt x="9" y="57"/>
                  <a:pt x="0" y="120"/>
                  <a:pt x="89" y="209"/>
                </a:cubicBezTo>
                <a:cubicBezTo>
                  <a:pt x="177" y="297"/>
                  <a:pt x="240" y="288"/>
                  <a:pt x="240" y="288"/>
                </a:cubicBezTo>
                <a:cubicBezTo>
                  <a:pt x="244" y="288"/>
                  <a:pt x="249" y="285"/>
                  <a:pt x="252" y="283"/>
                </a:cubicBezTo>
                <a:cubicBezTo>
                  <a:pt x="295" y="240"/>
                  <a:pt x="295" y="240"/>
                  <a:pt x="295" y="240"/>
                </a:cubicBezTo>
                <a:cubicBezTo>
                  <a:pt x="297" y="237"/>
                  <a:pt x="297" y="233"/>
                  <a:pt x="293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5" name="Freeform 451"/>
          <p:cNvSpPr>
            <a:spLocks noEditPoints="1"/>
          </p:cNvSpPr>
          <p:nvPr/>
        </p:nvSpPr>
        <p:spPr bwMode="auto">
          <a:xfrm>
            <a:off x="7861300" y="4262438"/>
            <a:ext cx="274638" cy="276225"/>
          </a:xfrm>
          <a:custGeom>
            <a:avLst/>
            <a:gdLst>
              <a:gd name="T0" fmla="*/ 270810 w 287"/>
              <a:gd name="T1" fmla="*/ 224433 h 288"/>
              <a:gd name="T2" fmla="*/ 236361 w 287"/>
              <a:gd name="T3" fmla="*/ 199496 h 288"/>
              <a:gd name="T4" fmla="*/ 130142 w 287"/>
              <a:gd name="T5" fmla="*/ 92075 h 288"/>
              <a:gd name="T6" fmla="*/ 135884 w 287"/>
              <a:gd name="T7" fmla="*/ 70974 h 288"/>
              <a:gd name="T8" fmla="*/ 65071 w 287"/>
              <a:gd name="T9" fmla="*/ 0 h 288"/>
              <a:gd name="T10" fmla="*/ 58373 w 287"/>
              <a:gd name="T11" fmla="*/ 6714 h 288"/>
              <a:gd name="T12" fmla="*/ 85166 w 287"/>
              <a:gd name="T13" fmla="*/ 48915 h 288"/>
              <a:gd name="T14" fmla="*/ 47846 w 287"/>
              <a:gd name="T15" fmla="*/ 86320 h 288"/>
              <a:gd name="T16" fmla="*/ 5742 w 287"/>
              <a:gd name="T17" fmla="*/ 59465 h 288"/>
              <a:gd name="T18" fmla="*/ 0 w 287"/>
              <a:gd name="T19" fmla="*/ 66179 h 288"/>
              <a:gd name="T20" fmla="*/ 70813 w 287"/>
              <a:gd name="T21" fmla="*/ 137153 h 288"/>
              <a:gd name="T22" fmla="*/ 90908 w 287"/>
              <a:gd name="T23" fmla="*/ 131399 h 288"/>
              <a:gd name="T24" fmla="*/ 198084 w 287"/>
              <a:gd name="T25" fmla="*/ 238820 h 288"/>
              <a:gd name="T26" fmla="*/ 222964 w 287"/>
              <a:gd name="T27" fmla="*/ 272389 h 288"/>
              <a:gd name="T28" fmla="*/ 236361 w 287"/>
              <a:gd name="T29" fmla="*/ 276225 h 288"/>
              <a:gd name="T30" fmla="*/ 274638 w 287"/>
              <a:gd name="T31" fmla="*/ 238820 h 288"/>
              <a:gd name="T32" fmla="*/ 270810 w 287"/>
              <a:gd name="T33" fmla="*/ 224433 h 288"/>
              <a:gd name="T34" fmla="*/ 233490 w 287"/>
              <a:gd name="T35" fmla="*/ 250329 h 288"/>
              <a:gd name="T36" fmla="*/ 217222 w 287"/>
              <a:gd name="T37" fmla="*/ 234024 h 288"/>
              <a:gd name="T38" fmla="*/ 233490 w 287"/>
              <a:gd name="T39" fmla="*/ 218678 h 288"/>
              <a:gd name="T40" fmla="*/ 248801 w 287"/>
              <a:gd name="T41" fmla="*/ 234024 h 288"/>
              <a:gd name="T42" fmla="*/ 233490 w 287"/>
              <a:gd name="T43" fmla="*/ 250329 h 28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87" h="288">
                <a:moveTo>
                  <a:pt x="283" y="234"/>
                </a:moveTo>
                <a:cubicBezTo>
                  <a:pt x="247" y="208"/>
                  <a:pt x="247" y="208"/>
                  <a:pt x="247" y="208"/>
                </a:cubicBezTo>
                <a:cubicBezTo>
                  <a:pt x="136" y="96"/>
                  <a:pt x="136" y="96"/>
                  <a:pt x="136" y="96"/>
                </a:cubicBezTo>
                <a:cubicBezTo>
                  <a:pt x="140" y="89"/>
                  <a:pt x="142" y="81"/>
                  <a:pt x="142" y="74"/>
                </a:cubicBezTo>
                <a:cubicBezTo>
                  <a:pt x="142" y="37"/>
                  <a:pt x="106" y="0"/>
                  <a:pt x="68" y="0"/>
                </a:cubicBezTo>
                <a:cubicBezTo>
                  <a:pt x="68" y="0"/>
                  <a:pt x="64" y="5"/>
                  <a:pt x="61" y="7"/>
                </a:cubicBezTo>
                <a:cubicBezTo>
                  <a:pt x="92" y="37"/>
                  <a:pt x="89" y="32"/>
                  <a:pt x="89" y="51"/>
                </a:cubicBezTo>
                <a:cubicBezTo>
                  <a:pt x="89" y="66"/>
                  <a:pt x="65" y="90"/>
                  <a:pt x="50" y="90"/>
                </a:cubicBezTo>
                <a:cubicBezTo>
                  <a:pt x="31" y="90"/>
                  <a:pt x="37" y="93"/>
                  <a:pt x="6" y="62"/>
                </a:cubicBezTo>
                <a:cubicBezTo>
                  <a:pt x="4" y="65"/>
                  <a:pt x="0" y="69"/>
                  <a:pt x="0" y="69"/>
                </a:cubicBezTo>
                <a:cubicBezTo>
                  <a:pt x="0" y="107"/>
                  <a:pt x="36" y="143"/>
                  <a:pt x="74" y="143"/>
                </a:cubicBezTo>
                <a:cubicBezTo>
                  <a:pt x="80" y="143"/>
                  <a:pt x="88" y="141"/>
                  <a:pt x="95" y="137"/>
                </a:cubicBezTo>
                <a:cubicBezTo>
                  <a:pt x="207" y="249"/>
                  <a:pt x="207" y="249"/>
                  <a:pt x="207" y="249"/>
                </a:cubicBezTo>
                <a:cubicBezTo>
                  <a:pt x="233" y="284"/>
                  <a:pt x="233" y="284"/>
                  <a:pt x="233" y="284"/>
                </a:cubicBezTo>
                <a:cubicBezTo>
                  <a:pt x="247" y="288"/>
                  <a:pt x="247" y="288"/>
                  <a:pt x="247" y="288"/>
                </a:cubicBezTo>
                <a:cubicBezTo>
                  <a:pt x="287" y="249"/>
                  <a:pt x="287" y="249"/>
                  <a:pt x="287" y="249"/>
                </a:cubicBezTo>
                <a:lnTo>
                  <a:pt x="283" y="234"/>
                </a:lnTo>
                <a:close/>
                <a:moveTo>
                  <a:pt x="244" y="261"/>
                </a:moveTo>
                <a:cubicBezTo>
                  <a:pt x="234" y="261"/>
                  <a:pt x="227" y="254"/>
                  <a:pt x="227" y="244"/>
                </a:cubicBezTo>
                <a:cubicBezTo>
                  <a:pt x="227" y="235"/>
                  <a:pt x="234" y="228"/>
                  <a:pt x="244" y="228"/>
                </a:cubicBezTo>
                <a:cubicBezTo>
                  <a:pt x="253" y="228"/>
                  <a:pt x="260" y="235"/>
                  <a:pt x="260" y="244"/>
                </a:cubicBezTo>
                <a:cubicBezTo>
                  <a:pt x="260" y="254"/>
                  <a:pt x="253" y="261"/>
                  <a:pt x="244" y="2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6" name="矩形 38"/>
          <p:cNvSpPr>
            <a:spLocks noChangeArrowheads="1"/>
          </p:cNvSpPr>
          <p:nvPr/>
        </p:nvSpPr>
        <p:spPr bwMode="auto">
          <a:xfrm>
            <a:off x="4819650" y="2279650"/>
            <a:ext cx="25527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27" name="TextBox 13"/>
          <p:cNvSpPr txBox="1">
            <a:spLocks noChangeArrowheads="1"/>
          </p:cNvSpPr>
          <p:nvPr/>
        </p:nvSpPr>
        <p:spPr bwMode="auto">
          <a:xfrm>
            <a:off x="4927600" y="1954213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4828" name="矩形 40"/>
          <p:cNvSpPr>
            <a:spLocks noChangeArrowheads="1"/>
          </p:cNvSpPr>
          <p:nvPr/>
        </p:nvSpPr>
        <p:spPr bwMode="auto">
          <a:xfrm>
            <a:off x="7964488" y="2279650"/>
            <a:ext cx="2554287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29" name="TextBox 13"/>
          <p:cNvSpPr txBox="1">
            <a:spLocks noChangeArrowheads="1"/>
          </p:cNvSpPr>
          <p:nvPr/>
        </p:nvSpPr>
        <p:spPr bwMode="auto">
          <a:xfrm>
            <a:off x="8072438" y="195421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4830" name="矩形 42"/>
          <p:cNvSpPr>
            <a:spLocks noChangeArrowheads="1"/>
          </p:cNvSpPr>
          <p:nvPr/>
        </p:nvSpPr>
        <p:spPr bwMode="auto">
          <a:xfrm>
            <a:off x="1341438" y="4538663"/>
            <a:ext cx="5745162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34831" name="TextBox 13"/>
          <p:cNvSpPr txBox="1">
            <a:spLocks noChangeArrowheads="1"/>
          </p:cNvSpPr>
          <p:nvPr/>
        </p:nvSpPr>
        <p:spPr bwMode="auto">
          <a:xfrm>
            <a:off x="1341438" y="4133850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4832" name="TextBox 13"/>
          <p:cNvSpPr txBox="1">
            <a:spLocks noChangeArrowheads="1"/>
          </p:cNvSpPr>
          <p:nvPr/>
        </p:nvSpPr>
        <p:spPr bwMode="auto">
          <a:xfrm>
            <a:off x="8447088" y="418306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4833" name="TextBox 13"/>
          <p:cNvSpPr txBox="1">
            <a:spLocks noChangeArrowheads="1"/>
          </p:cNvSpPr>
          <p:nvPr/>
        </p:nvSpPr>
        <p:spPr bwMode="auto">
          <a:xfrm>
            <a:off x="8450263" y="4468813"/>
            <a:ext cx="2333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34834" name="TextBox 13"/>
          <p:cNvSpPr txBox="1">
            <a:spLocks noChangeArrowheads="1"/>
          </p:cNvSpPr>
          <p:nvPr/>
        </p:nvSpPr>
        <p:spPr bwMode="auto">
          <a:xfrm>
            <a:off x="8447088" y="50117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4835" name="TextBox 13"/>
          <p:cNvSpPr txBox="1">
            <a:spLocks noChangeArrowheads="1"/>
          </p:cNvSpPr>
          <p:nvPr/>
        </p:nvSpPr>
        <p:spPr bwMode="auto">
          <a:xfrm>
            <a:off x="8450263" y="5297488"/>
            <a:ext cx="233362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34836" name="文本框 50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Group 3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0688" y="1914525"/>
            <a:ext cx="3706812" cy="475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Freeform 11"/>
          <p:cNvSpPr>
            <a:spLocks/>
          </p:cNvSpPr>
          <p:nvPr/>
        </p:nvSpPr>
        <p:spPr bwMode="auto">
          <a:xfrm>
            <a:off x="3346450" y="6203950"/>
            <a:ext cx="5475288" cy="628650"/>
          </a:xfrm>
          <a:custGeom>
            <a:avLst/>
            <a:gdLst>
              <a:gd name="T0" fmla="*/ 5475288 w 1229"/>
              <a:gd name="T1" fmla="*/ 547758 h 272"/>
              <a:gd name="T2" fmla="*/ 0 w 1229"/>
              <a:gd name="T3" fmla="*/ 628650 h 272"/>
              <a:gd name="T4" fmla="*/ 5475288 w 1229"/>
              <a:gd name="T5" fmla="*/ 547758 h 27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29" h="272">
                <a:moveTo>
                  <a:pt x="1229" y="237"/>
                </a:moveTo>
                <a:cubicBezTo>
                  <a:pt x="1229" y="237"/>
                  <a:pt x="463" y="138"/>
                  <a:pt x="0" y="272"/>
                </a:cubicBezTo>
                <a:cubicBezTo>
                  <a:pt x="0" y="272"/>
                  <a:pt x="516" y="0"/>
                  <a:pt x="1229" y="237"/>
                </a:cubicBez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5845" name="Freeform 13"/>
          <p:cNvSpPr>
            <a:spLocks/>
          </p:cNvSpPr>
          <p:nvPr/>
        </p:nvSpPr>
        <p:spPr bwMode="auto">
          <a:xfrm flipV="1">
            <a:off x="5749925" y="1330325"/>
            <a:ext cx="668338" cy="669925"/>
          </a:xfrm>
          <a:custGeom>
            <a:avLst/>
            <a:gdLst>
              <a:gd name="T0" fmla="*/ 0 w 905504"/>
              <a:gd name="T1" fmla="*/ 334963 h 905504"/>
              <a:gd name="T2" fmla="*/ 97876 w 905504"/>
              <a:gd name="T3" fmla="*/ 98108 h 905504"/>
              <a:gd name="T4" fmla="*/ 334169 w 905504"/>
              <a:gd name="T5" fmla="*/ 0 h 905504"/>
              <a:gd name="T6" fmla="*/ 570462 w 905504"/>
              <a:gd name="T7" fmla="*/ 98108 h 905504"/>
              <a:gd name="T8" fmla="*/ 668338 w 905504"/>
              <a:gd name="T9" fmla="*/ 334963 h 905504"/>
              <a:gd name="T10" fmla="*/ 570462 w 905504"/>
              <a:gd name="T11" fmla="*/ 571817 h 905504"/>
              <a:gd name="T12" fmla="*/ 334169 w 905504"/>
              <a:gd name="T13" fmla="*/ 669925 h 905504"/>
              <a:gd name="T14" fmla="*/ 97876 w 905504"/>
              <a:gd name="T15" fmla="*/ 571817 h 905504"/>
              <a:gd name="T16" fmla="*/ 0 w 905504"/>
              <a:gd name="T17" fmla="*/ 334963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43364" tIns="210266" rIns="210266" bIns="121682" anchor="ctr"/>
          <a:lstStyle/>
          <a:p>
            <a:endParaRPr lang="zh-CN" altLang="en-US"/>
          </a:p>
        </p:txBody>
      </p:sp>
      <p:sp>
        <p:nvSpPr>
          <p:cNvPr id="35846" name="Freeform 5"/>
          <p:cNvSpPr>
            <a:spLocks noEditPoints="1"/>
          </p:cNvSpPr>
          <p:nvPr/>
        </p:nvSpPr>
        <p:spPr bwMode="auto">
          <a:xfrm>
            <a:off x="5900738" y="1487488"/>
            <a:ext cx="366712" cy="355600"/>
          </a:xfrm>
          <a:custGeom>
            <a:avLst/>
            <a:gdLst>
              <a:gd name="T0" fmla="*/ 360269 w 683"/>
              <a:gd name="T1" fmla="*/ 39213 h 662"/>
              <a:gd name="T2" fmla="*/ 305504 w 683"/>
              <a:gd name="T3" fmla="*/ 13429 h 662"/>
              <a:gd name="T4" fmla="*/ 309262 w 683"/>
              <a:gd name="T5" fmla="*/ 2149 h 662"/>
              <a:gd name="T6" fmla="*/ 304430 w 683"/>
              <a:gd name="T7" fmla="*/ 0 h 662"/>
              <a:gd name="T8" fmla="*/ 59597 w 683"/>
              <a:gd name="T9" fmla="*/ 537 h 662"/>
              <a:gd name="T10" fmla="*/ 57450 w 683"/>
              <a:gd name="T11" fmla="*/ 9669 h 662"/>
              <a:gd name="T12" fmla="*/ 55302 w 683"/>
              <a:gd name="T13" fmla="*/ 39213 h 662"/>
              <a:gd name="T14" fmla="*/ 2148 w 683"/>
              <a:gd name="T15" fmla="*/ 41361 h 662"/>
              <a:gd name="T16" fmla="*/ 35973 w 683"/>
              <a:gd name="T17" fmla="*/ 136439 h 662"/>
              <a:gd name="T18" fmla="*/ 129396 w 683"/>
              <a:gd name="T19" fmla="*/ 210567 h 662"/>
              <a:gd name="T20" fmla="*/ 145504 w 683"/>
              <a:gd name="T21" fmla="*/ 238499 h 662"/>
              <a:gd name="T22" fmla="*/ 156779 w 683"/>
              <a:gd name="T23" fmla="*/ 316924 h 662"/>
              <a:gd name="T24" fmla="*/ 136376 w 683"/>
              <a:gd name="T25" fmla="*/ 319073 h 662"/>
              <a:gd name="T26" fmla="*/ 109530 w 683"/>
              <a:gd name="T27" fmla="*/ 337874 h 662"/>
              <a:gd name="T28" fmla="*/ 114363 w 683"/>
              <a:gd name="T29" fmla="*/ 355600 h 662"/>
              <a:gd name="T30" fmla="*/ 257182 w 683"/>
              <a:gd name="T31" fmla="*/ 351303 h 662"/>
              <a:gd name="T32" fmla="*/ 253423 w 683"/>
              <a:gd name="T33" fmla="*/ 331428 h 662"/>
              <a:gd name="T34" fmla="*/ 222282 w 683"/>
              <a:gd name="T35" fmla="*/ 316924 h 662"/>
              <a:gd name="T36" fmla="*/ 223356 w 683"/>
              <a:gd name="T37" fmla="*/ 244408 h 662"/>
              <a:gd name="T38" fmla="*/ 217987 w 683"/>
              <a:gd name="T39" fmla="*/ 234739 h 662"/>
              <a:gd name="T40" fmla="*/ 231410 w 683"/>
              <a:gd name="T41" fmla="*/ 213253 h 662"/>
              <a:gd name="T42" fmla="*/ 244296 w 683"/>
              <a:gd name="T43" fmla="*/ 191766 h 662"/>
              <a:gd name="T44" fmla="*/ 366712 w 683"/>
              <a:gd name="T45" fmla="*/ 45659 h 662"/>
              <a:gd name="T46" fmla="*/ 78389 w 683"/>
              <a:gd name="T47" fmla="*/ 154702 h 662"/>
              <a:gd name="T48" fmla="*/ 51007 w 683"/>
              <a:gd name="T49" fmla="*/ 131067 h 662"/>
              <a:gd name="T50" fmla="*/ 43490 w 683"/>
              <a:gd name="T51" fmla="*/ 123010 h 662"/>
              <a:gd name="T52" fmla="*/ 41879 w 683"/>
              <a:gd name="T53" fmla="*/ 120324 h 662"/>
              <a:gd name="T54" fmla="*/ 23087 w 683"/>
              <a:gd name="T55" fmla="*/ 89169 h 662"/>
              <a:gd name="T56" fmla="*/ 22013 w 683"/>
              <a:gd name="T57" fmla="*/ 86483 h 662"/>
              <a:gd name="T58" fmla="*/ 16107 w 683"/>
              <a:gd name="T59" fmla="*/ 69831 h 662"/>
              <a:gd name="T60" fmla="*/ 12349 w 683"/>
              <a:gd name="T61" fmla="*/ 52105 h 662"/>
              <a:gd name="T62" fmla="*/ 96644 w 683"/>
              <a:gd name="T63" fmla="*/ 164908 h 662"/>
              <a:gd name="T64" fmla="*/ 243222 w 683"/>
              <a:gd name="T65" fmla="*/ 75740 h 662"/>
              <a:gd name="T66" fmla="*/ 221745 w 683"/>
              <a:gd name="T67" fmla="*/ 142885 h 662"/>
              <a:gd name="T68" fmla="*/ 183624 w 683"/>
              <a:gd name="T69" fmla="*/ 119250 h 662"/>
              <a:gd name="T70" fmla="*/ 145504 w 683"/>
              <a:gd name="T71" fmla="*/ 142885 h 662"/>
              <a:gd name="T72" fmla="*/ 123490 w 683"/>
              <a:gd name="T73" fmla="*/ 75740 h 662"/>
              <a:gd name="T74" fmla="*/ 168591 w 683"/>
              <a:gd name="T75" fmla="*/ 72517 h 662"/>
              <a:gd name="T76" fmla="*/ 185235 w 683"/>
              <a:gd name="T77" fmla="*/ 30618 h 662"/>
              <a:gd name="T78" fmla="*/ 242685 w 683"/>
              <a:gd name="T79" fmla="*/ 72517 h 662"/>
              <a:gd name="T80" fmla="*/ 350605 w 683"/>
              <a:gd name="T81" fmla="*/ 55327 h 662"/>
              <a:gd name="T82" fmla="*/ 342551 w 683"/>
              <a:gd name="T83" fmla="*/ 83797 h 662"/>
              <a:gd name="T84" fmla="*/ 340940 w 683"/>
              <a:gd name="T85" fmla="*/ 87557 h 662"/>
              <a:gd name="T86" fmla="*/ 336645 w 683"/>
              <a:gd name="T87" fmla="*/ 96152 h 662"/>
              <a:gd name="T88" fmla="*/ 321074 w 683"/>
              <a:gd name="T89" fmla="*/ 121398 h 662"/>
              <a:gd name="T90" fmla="*/ 317316 w 683"/>
              <a:gd name="T91" fmla="*/ 125695 h 662"/>
              <a:gd name="T92" fmla="*/ 302282 w 683"/>
              <a:gd name="T93" fmla="*/ 141273 h 662"/>
              <a:gd name="T94" fmla="*/ 266846 w 683"/>
              <a:gd name="T95" fmla="*/ 164908 h 662"/>
              <a:gd name="T96" fmla="*/ 351142 w 683"/>
              <a:gd name="T97" fmla="*/ 52105 h 662"/>
              <a:gd name="T98" fmla="*/ 350605 w 683"/>
              <a:gd name="T99" fmla="*/ 55327 h 66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5847" name="Freeform 19"/>
          <p:cNvSpPr>
            <a:spLocks/>
          </p:cNvSpPr>
          <p:nvPr/>
        </p:nvSpPr>
        <p:spPr bwMode="auto">
          <a:xfrm flipV="1">
            <a:off x="7618413" y="4035425"/>
            <a:ext cx="669925" cy="669925"/>
          </a:xfrm>
          <a:custGeom>
            <a:avLst/>
            <a:gdLst>
              <a:gd name="T0" fmla="*/ 0 w 905504"/>
              <a:gd name="T1" fmla="*/ 334963 h 905504"/>
              <a:gd name="T2" fmla="*/ 98108 w 905504"/>
              <a:gd name="T3" fmla="*/ 98108 h 905504"/>
              <a:gd name="T4" fmla="*/ 334963 w 905504"/>
              <a:gd name="T5" fmla="*/ 0 h 905504"/>
              <a:gd name="T6" fmla="*/ 571817 w 905504"/>
              <a:gd name="T7" fmla="*/ 98108 h 905504"/>
              <a:gd name="T8" fmla="*/ 669925 w 905504"/>
              <a:gd name="T9" fmla="*/ 334963 h 905504"/>
              <a:gd name="T10" fmla="*/ 571817 w 905504"/>
              <a:gd name="T11" fmla="*/ 571817 h 905504"/>
              <a:gd name="T12" fmla="*/ 334963 w 905504"/>
              <a:gd name="T13" fmla="*/ 669925 h 905504"/>
              <a:gd name="T14" fmla="*/ 98108 w 905504"/>
              <a:gd name="T15" fmla="*/ 571817 h 905504"/>
              <a:gd name="T16" fmla="*/ 0 w 905504"/>
              <a:gd name="T17" fmla="*/ 334963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43364" tIns="210266" rIns="210266" bIns="121682" anchor="ctr"/>
          <a:lstStyle/>
          <a:p>
            <a:endParaRPr lang="zh-CN" altLang="en-US"/>
          </a:p>
        </p:txBody>
      </p:sp>
      <p:sp>
        <p:nvSpPr>
          <p:cNvPr id="35848" name="Freeform 177"/>
          <p:cNvSpPr>
            <a:spLocks noEditPoints="1"/>
          </p:cNvSpPr>
          <p:nvPr/>
        </p:nvSpPr>
        <p:spPr bwMode="auto">
          <a:xfrm>
            <a:off x="7764463" y="4171950"/>
            <a:ext cx="377825" cy="398463"/>
          </a:xfrm>
          <a:custGeom>
            <a:avLst/>
            <a:gdLst>
              <a:gd name="T0" fmla="*/ 367330 w 360"/>
              <a:gd name="T1" fmla="*/ 188746 h 380"/>
              <a:gd name="T2" fmla="*/ 10495 w 360"/>
              <a:gd name="T3" fmla="*/ 188746 h 380"/>
              <a:gd name="T4" fmla="*/ 5248 w 360"/>
              <a:gd name="T5" fmla="*/ 179308 h 380"/>
              <a:gd name="T6" fmla="*/ 178417 w 360"/>
              <a:gd name="T7" fmla="*/ 8389 h 380"/>
              <a:gd name="T8" fmla="*/ 198358 w 360"/>
              <a:gd name="T9" fmla="*/ 9437 h 380"/>
              <a:gd name="T10" fmla="*/ 262378 w 360"/>
              <a:gd name="T11" fmla="*/ 72352 h 380"/>
              <a:gd name="T12" fmla="*/ 262378 w 360"/>
              <a:gd name="T13" fmla="*/ 47186 h 380"/>
              <a:gd name="T14" fmla="*/ 294913 w 360"/>
              <a:gd name="T15" fmla="*/ 47186 h 380"/>
              <a:gd name="T16" fmla="*/ 294913 w 360"/>
              <a:gd name="T17" fmla="*/ 104859 h 380"/>
              <a:gd name="T18" fmla="*/ 370478 w 360"/>
              <a:gd name="T19" fmla="*/ 179308 h 380"/>
              <a:gd name="T20" fmla="*/ 367330 w 360"/>
              <a:gd name="T21" fmla="*/ 188746 h 380"/>
              <a:gd name="T22" fmla="*/ 329547 w 360"/>
              <a:gd name="T23" fmla="*/ 384831 h 380"/>
              <a:gd name="T24" fmla="*/ 314854 w 360"/>
              <a:gd name="T25" fmla="*/ 398463 h 380"/>
              <a:gd name="T26" fmla="*/ 203606 w 360"/>
              <a:gd name="T27" fmla="*/ 398463 h 380"/>
              <a:gd name="T28" fmla="*/ 203606 w 360"/>
              <a:gd name="T29" fmla="*/ 316673 h 380"/>
              <a:gd name="T30" fmla="*/ 153229 w 360"/>
              <a:gd name="T31" fmla="*/ 316673 h 380"/>
              <a:gd name="T32" fmla="*/ 153229 w 360"/>
              <a:gd name="T33" fmla="*/ 398463 h 380"/>
              <a:gd name="T34" fmla="*/ 60872 w 360"/>
              <a:gd name="T35" fmla="*/ 398463 h 380"/>
              <a:gd name="T36" fmla="*/ 46179 w 360"/>
              <a:gd name="T37" fmla="*/ 383783 h 380"/>
              <a:gd name="T38" fmla="*/ 46179 w 360"/>
              <a:gd name="T39" fmla="*/ 197134 h 380"/>
              <a:gd name="T40" fmla="*/ 329547 w 360"/>
              <a:gd name="T41" fmla="*/ 197134 h 380"/>
              <a:gd name="T42" fmla="*/ 329547 w 360"/>
              <a:gd name="T43" fmla="*/ 384831 h 380"/>
              <a:gd name="T44" fmla="*/ 286517 w 360"/>
              <a:gd name="T45" fmla="*/ 253758 h 380"/>
              <a:gd name="T46" fmla="*/ 236141 w 360"/>
              <a:gd name="T47" fmla="*/ 253758 h 380"/>
              <a:gd name="T48" fmla="*/ 236141 w 360"/>
              <a:gd name="T49" fmla="*/ 295701 h 380"/>
              <a:gd name="T50" fmla="*/ 286517 w 360"/>
              <a:gd name="T51" fmla="*/ 295701 h 380"/>
              <a:gd name="T52" fmla="*/ 286517 w 360"/>
              <a:gd name="T53" fmla="*/ 253758 h 38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5849" name="Freeform 22"/>
          <p:cNvSpPr>
            <a:spLocks/>
          </p:cNvSpPr>
          <p:nvPr/>
        </p:nvSpPr>
        <p:spPr bwMode="auto">
          <a:xfrm flipV="1">
            <a:off x="3867150" y="4035425"/>
            <a:ext cx="668338" cy="669925"/>
          </a:xfrm>
          <a:custGeom>
            <a:avLst/>
            <a:gdLst>
              <a:gd name="T0" fmla="*/ 0 w 905504"/>
              <a:gd name="T1" fmla="*/ 334963 h 905504"/>
              <a:gd name="T2" fmla="*/ 97876 w 905504"/>
              <a:gd name="T3" fmla="*/ 98108 h 905504"/>
              <a:gd name="T4" fmla="*/ 334169 w 905504"/>
              <a:gd name="T5" fmla="*/ 0 h 905504"/>
              <a:gd name="T6" fmla="*/ 570462 w 905504"/>
              <a:gd name="T7" fmla="*/ 98108 h 905504"/>
              <a:gd name="T8" fmla="*/ 668338 w 905504"/>
              <a:gd name="T9" fmla="*/ 334963 h 905504"/>
              <a:gd name="T10" fmla="*/ 570462 w 905504"/>
              <a:gd name="T11" fmla="*/ 571817 h 905504"/>
              <a:gd name="T12" fmla="*/ 334169 w 905504"/>
              <a:gd name="T13" fmla="*/ 669925 h 905504"/>
              <a:gd name="T14" fmla="*/ 97876 w 905504"/>
              <a:gd name="T15" fmla="*/ 571817 h 905504"/>
              <a:gd name="T16" fmla="*/ 0 w 905504"/>
              <a:gd name="T17" fmla="*/ 334963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43364" tIns="210266" rIns="210266" bIns="121682" anchor="ctr"/>
          <a:lstStyle/>
          <a:p>
            <a:endParaRPr lang="zh-CN" altLang="en-US"/>
          </a:p>
        </p:txBody>
      </p:sp>
      <p:sp>
        <p:nvSpPr>
          <p:cNvPr id="35850" name="Freeform 23"/>
          <p:cNvSpPr>
            <a:spLocks noEditPoints="1"/>
          </p:cNvSpPr>
          <p:nvPr/>
        </p:nvSpPr>
        <p:spPr bwMode="auto">
          <a:xfrm>
            <a:off x="4064000" y="4170363"/>
            <a:ext cx="274638" cy="400050"/>
          </a:xfrm>
          <a:custGeom>
            <a:avLst/>
            <a:gdLst>
              <a:gd name="T0" fmla="*/ 137319 w 70"/>
              <a:gd name="T1" fmla="*/ 0 h 102"/>
              <a:gd name="T2" fmla="*/ 0 w 70"/>
              <a:gd name="T3" fmla="*/ 137272 h 102"/>
              <a:gd name="T4" fmla="*/ 62774 w 70"/>
              <a:gd name="T5" fmla="*/ 290232 h 102"/>
              <a:gd name="T6" fmla="*/ 137319 w 70"/>
              <a:gd name="T7" fmla="*/ 400050 h 102"/>
              <a:gd name="T8" fmla="*/ 211864 w 70"/>
              <a:gd name="T9" fmla="*/ 290232 h 102"/>
              <a:gd name="T10" fmla="*/ 274638 w 70"/>
              <a:gd name="T11" fmla="*/ 137272 h 102"/>
              <a:gd name="T12" fmla="*/ 137319 w 70"/>
              <a:gd name="T13" fmla="*/ 0 h 102"/>
              <a:gd name="T14" fmla="*/ 168706 w 70"/>
              <a:gd name="T15" fmla="*/ 341219 h 102"/>
              <a:gd name="T16" fmla="*/ 105932 w 70"/>
              <a:gd name="T17" fmla="*/ 349063 h 102"/>
              <a:gd name="T18" fmla="*/ 102008 w 70"/>
              <a:gd name="T19" fmla="*/ 325531 h 102"/>
              <a:gd name="T20" fmla="*/ 102008 w 70"/>
              <a:gd name="T21" fmla="*/ 325531 h 102"/>
              <a:gd name="T22" fmla="*/ 176553 w 70"/>
              <a:gd name="T23" fmla="*/ 313765 h 102"/>
              <a:gd name="T24" fmla="*/ 172630 w 70"/>
              <a:gd name="T25" fmla="*/ 325531 h 102"/>
              <a:gd name="T26" fmla="*/ 168706 w 70"/>
              <a:gd name="T27" fmla="*/ 341219 h 102"/>
              <a:gd name="T28" fmla="*/ 98085 w 70"/>
              <a:gd name="T29" fmla="*/ 309843 h 102"/>
              <a:gd name="T30" fmla="*/ 90238 w 70"/>
              <a:gd name="T31" fmla="*/ 286310 h 102"/>
              <a:gd name="T32" fmla="*/ 184400 w 70"/>
              <a:gd name="T33" fmla="*/ 286310 h 102"/>
              <a:gd name="T34" fmla="*/ 180476 w 70"/>
              <a:gd name="T35" fmla="*/ 301999 h 102"/>
              <a:gd name="T36" fmla="*/ 98085 w 70"/>
              <a:gd name="T37" fmla="*/ 309843 h 102"/>
              <a:gd name="T38" fmla="*/ 137319 w 70"/>
              <a:gd name="T39" fmla="*/ 376518 h 102"/>
              <a:gd name="T40" fmla="*/ 113779 w 70"/>
              <a:gd name="T41" fmla="*/ 360829 h 102"/>
              <a:gd name="T42" fmla="*/ 164783 w 70"/>
              <a:gd name="T43" fmla="*/ 352985 h 102"/>
              <a:gd name="T44" fmla="*/ 137319 w 70"/>
              <a:gd name="T45" fmla="*/ 376518 h 102"/>
              <a:gd name="T46" fmla="*/ 196170 w 70"/>
              <a:gd name="T47" fmla="*/ 262778 h 102"/>
              <a:gd name="T48" fmla="*/ 78468 w 70"/>
              <a:gd name="T49" fmla="*/ 262778 h 102"/>
              <a:gd name="T50" fmla="*/ 58851 w 70"/>
              <a:gd name="T51" fmla="*/ 223557 h 102"/>
              <a:gd name="T52" fmla="*/ 23540 w 70"/>
              <a:gd name="T53" fmla="*/ 137272 h 102"/>
              <a:gd name="T54" fmla="*/ 137319 w 70"/>
              <a:gd name="T55" fmla="*/ 23532 h 102"/>
              <a:gd name="T56" fmla="*/ 251098 w 70"/>
              <a:gd name="T57" fmla="*/ 137272 h 102"/>
              <a:gd name="T58" fmla="*/ 215787 w 70"/>
              <a:gd name="T59" fmla="*/ 223557 h 102"/>
              <a:gd name="T60" fmla="*/ 196170 w 70"/>
              <a:gd name="T61" fmla="*/ 262778 h 102"/>
              <a:gd name="T62" fmla="*/ 196170 w 70"/>
              <a:gd name="T63" fmla="*/ 262778 h 102"/>
              <a:gd name="T64" fmla="*/ 196170 w 70"/>
              <a:gd name="T65" fmla="*/ 262778 h 10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5851" name="Freeform 10"/>
          <p:cNvSpPr>
            <a:spLocks/>
          </p:cNvSpPr>
          <p:nvPr/>
        </p:nvSpPr>
        <p:spPr bwMode="auto">
          <a:xfrm flipV="1">
            <a:off x="6756400" y="1703388"/>
            <a:ext cx="669925" cy="668337"/>
          </a:xfrm>
          <a:custGeom>
            <a:avLst/>
            <a:gdLst>
              <a:gd name="T0" fmla="*/ 0 w 905504"/>
              <a:gd name="T1" fmla="*/ 334169 h 905504"/>
              <a:gd name="T2" fmla="*/ 98108 w 905504"/>
              <a:gd name="T3" fmla="*/ 97876 h 905504"/>
              <a:gd name="T4" fmla="*/ 334963 w 905504"/>
              <a:gd name="T5" fmla="*/ 0 h 905504"/>
              <a:gd name="T6" fmla="*/ 571817 w 905504"/>
              <a:gd name="T7" fmla="*/ 97876 h 905504"/>
              <a:gd name="T8" fmla="*/ 669925 w 905504"/>
              <a:gd name="T9" fmla="*/ 334169 h 905504"/>
              <a:gd name="T10" fmla="*/ 571817 w 905504"/>
              <a:gd name="T11" fmla="*/ 570461 h 905504"/>
              <a:gd name="T12" fmla="*/ 334963 w 905504"/>
              <a:gd name="T13" fmla="*/ 668337 h 905504"/>
              <a:gd name="T14" fmla="*/ 98108 w 905504"/>
              <a:gd name="T15" fmla="*/ 570461 h 905504"/>
              <a:gd name="T16" fmla="*/ 0 w 905504"/>
              <a:gd name="T17" fmla="*/ 334169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43364" tIns="210266" rIns="210266" bIns="121682" anchor="ctr"/>
          <a:lstStyle/>
          <a:p>
            <a:endParaRPr lang="zh-CN" altLang="en-US"/>
          </a:p>
        </p:txBody>
      </p:sp>
      <p:sp>
        <p:nvSpPr>
          <p:cNvPr id="35852" name="Freeform 170"/>
          <p:cNvSpPr>
            <a:spLocks noEditPoints="1"/>
          </p:cNvSpPr>
          <p:nvPr/>
        </p:nvSpPr>
        <p:spPr bwMode="auto">
          <a:xfrm>
            <a:off x="6911975" y="1885950"/>
            <a:ext cx="358775" cy="303213"/>
          </a:xfrm>
          <a:custGeom>
            <a:avLst/>
            <a:gdLst>
              <a:gd name="T0" fmla="*/ 341957 w 256"/>
              <a:gd name="T1" fmla="*/ 303213 h 216"/>
              <a:gd name="T2" fmla="*/ 16818 w 256"/>
              <a:gd name="T3" fmla="*/ 303213 h 216"/>
              <a:gd name="T4" fmla="*/ 0 w 256"/>
              <a:gd name="T5" fmla="*/ 286368 h 216"/>
              <a:gd name="T6" fmla="*/ 0 w 256"/>
              <a:gd name="T7" fmla="*/ 16845 h 216"/>
              <a:gd name="T8" fmla="*/ 16818 w 256"/>
              <a:gd name="T9" fmla="*/ 0 h 216"/>
              <a:gd name="T10" fmla="*/ 33635 w 256"/>
              <a:gd name="T11" fmla="*/ 16845 h 216"/>
              <a:gd name="T12" fmla="*/ 33635 w 256"/>
              <a:gd name="T13" fmla="*/ 230217 h 216"/>
              <a:gd name="T14" fmla="*/ 33635 w 256"/>
              <a:gd name="T15" fmla="*/ 269523 h 216"/>
              <a:gd name="T16" fmla="*/ 341957 w 256"/>
              <a:gd name="T17" fmla="*/ 269523 h 216"/>
              <a:gd name="T18" fmla="*/ 358775 w 256"/>
              <a:gd name="T19" fmla="*/ 286368 h 216"/>
              <a:gd name="T20" fmla="*/ 341957 w 256"/>
              <a:gd name="T21" fmla="*/ 303213 h 216"/>
              <a:gd name="T22" fmla="*/ 302716 w 256"/>
              <a:gd name="T23" fmla="*/ 252678 h 216"/>
              <a:gd name="T24" fmla="*/ 269081 w 256"/>
              <a:gd name="T25" fmla="*/ 252678 h 216"/>
              <a:gd name="T26" fmla="*/ 252264 w 256"/>
              <a:gd name="T27" fmla="*/ 235832 h 216"/>
              <a:gd name="T28" fmla="*/ 252264 w 256"/>
              <a:gd name="T29" fmla="*/ 117916 h 216"/>
              <a:gd name="T30" fmla="*/ 269081 w 256"/>
              <a:gd name="T31" fmla="*/ 101071 h 216"/>
              <a:gd name="T32" fmla="*/ 302716 w 256"/>
              <a:gd name="T33" fmla="*/ 101071 h 216"/>
              <a:gd name="T34" fmla="*/ 319534 w 256"/>
              <a:gd name="T35" fmla="*/ 117916 h 216"/>
              <a:gd name="T36" fmla="*/ 319534 w 256"/>
              <a:gd name="T37" fmla="*/ 235832 h 216"/>
              <a:gd name="T38" fmla="*/ 302716 w 256"/>
              <a:gd name="T39" fmla="*/ 252678 h 216"/>
              <a:gd name="T40" fmla="*/ 207417 w 256"/>
              <a:gd name="T41" fmla="*/ 252678 h 216"/>
              <a:gd name="T42" fmla="*/ 173782 w 256"/>
              <a:gd name="T43" fmla="*/ 252678 h 216"/>
              <a:gd name="T44" fmla="*/ 156964 w 256"/>
              <a:gd name="T45" fmla="*/ 235832 h 216"/>
              <a:gd name="T46" fmla="*/ 156964 w 256"/>
              <a:gd name="T47" fmla="*/ 50536 h 216"/>
              <a:gd name="T48" fmla="*/ 173782 w 256"/>
              <a:gd name="T49" fmla="*/ 33690 h 216"/>
              <a:gd name="T50" fmla="*/ 207417 w 256"/>
              <a:gd name="T51" fmla="*/ 33690 h 216"/>
              <a:gd name="T52" fmla="*/ 224234 w 256"/>
              <a:gd name="T53" fmla="*/ 50536 h 216"/>
              <a:gd name="T54" fmla="*/ 224234 w 256"/>
              <a:gd name="T55" fmla="*/ 235832 h 216"/>
              <a:gd name="T56" fmla="*/ 207417 w 256"/>
              <a:gd name="T57" fmla="*/ 252678 h 216"/>
              <a:gd name="T58" fmla="*/ 112117 w 256"/>
              <a:gd name="T59" fmla="*/ 252678 h 216"/>
              <a:gd name="T60" fmla="*/ 78482 w 256"/>
              <a:gd name="T61" fmla="*/ 252678 h 216"/>
              <a:gd name="T62" fmla="*/ 61664 w 256"/>
              <a:gd name="T63" fmla="*/ 235832 h 216"/>
              <a:gd name="T64" fmla="*/ 61664 w 256"/>
              <a:gd name="T65" fmla="*/ 202142 h 216"/>
              <a:gd name="T66" fmla="*/ 78482 w 256"/>
              <a:gd name="T67" fmla="*/ 185297 h 216"/>
              <a:gd name="T68" fmla="*/ 112117 w 256"/>
              <a:gd name="T69" fmla="*/ 185297 h 216"/>
              <a:gd name="T70" fmla="*/ 128935 w 256"/>
              <a:gd name="T71" fmla="*/ 202142 h 216"/>
              <a:gd name="T72" fmla="*/ 128935 w 256"/>
              <a:gd name="T73" fmla="*/ 235832 h 216"/>
              <a:gd name="T74" fmla="*/ 112117 w 256"/>
              <a:gd name="T75" fmla="*/ 252678 h 21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5853" name="Freeform 25"/>
          <p:cNvSpPr>
            <a:spLocks/>
          </p:cNvSpPr>
          <p:nvPr/>
        </p:nvSpPr>
        <p:spPr bwMode="auto">
          <a:xfrm flipV="1">
            <a:off x="4741863" y="1703388"/>
            <a:ext cx="669925" cy="668337"/>
          </a:xfrm>
          <a:custGeom>
            <a:avLst/>
            <a:gdLst>
              <a:gd name="T0" fmla="*/ 0 w 905504"/>
              <a:gd name="T1" fmla="*/ 334169 h 905504"/>
              <a:gd name="T2" fmla="*/ 98108 w 905504"/>
              <a:gd name="T3" fmla="*/ 97876 h 905504"/>
              <a:gd name="T4" fmla="*/ 334963 w 905504"/>
              <a:gd name="T5" fmla="*/ 0 h 905504"/>
              <a:gd name="T6" fmla="*/ 571817 w 905504"/>
              <a:gd name="T7" fmla="*/ 97876 h 905504"/>
              <a:gd name="T8" fmla="*/ 669925 w 905504"/>
              <a:gd name="T9" fmla="*/ 334169 h 905504"/>
              <a:gd name="T10" fmla="*/ 571817 w 905504"/>
              <a:gd name="T11" fmla="*/ 570461 h 905504"/>
              <a:gd name="T12" fmla="*/ 334963 w 905504"/>
              <a:gd name="T13" fmla="*/ 668337 h 905504"/>
              <a:gd name="T14" fmla="*/ 98108 w 905504"/>
              <a:gd name="T15" fmla="*/ 570461 h 905504"/>
              <a:gd name="T16" fmla="*/ 0 w 905504"/>
              <a:gd name="T17" fmla="*/ 334169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43364" tIns="210266" rIns="210266" bIns="121682" anchor="ctr"/>
          <a:lstStyle/>
          <a:p>
            <a:endParaRPr lang="zh-CN" altLang="en-US"/>
          </a:p>
        </p:txBody>
      </p:sp>
      <p:sp>
        <p:nvSpPr>
          <p:cNvPr id="35854" name="Freeform 120"/>
          <p:cNvSpPr>
            <a:spLocks noEditPoints="1"/>
          </p:cNvSpPr>
          <p:nvPr/>
        </p:nvSpPr>
        <p:spPr bwMode="auto">
          <a:xfrm>
            <a:off x="4902200" y="1885950"/>
            <a:ext cx="349250" cy="303213"/>
          </a:xfrm>
          <a:custGeom>
            <a:avLst/>
            <a:gdLst>
              <a:gd name="T0" fmla="*/ 283579 w 117"/>
              <a:gd name="T1" fmla="*/ 21015 h 101"/>
              <a:gd name="T2" fmla="*/ 283579 w 117"/>
              <a:gd name="T3" fmla="*/ 42030 h 101"/>
              <a:gd name="T4" fmla="*/ 44776 w 117"/>
              <a:gd name="T5" fmla="*/ 108076 h 101"/>
              <a:gd name="T6" fmla="*/ 0 w 117"/>
              <a:gd name="T7" fmla="*/ 84059 h 101"/>
              <a:gd name="T8" fmla="*/ 0 w 117"/>
              <a:gd name="T9" fmla="*/ 216152 h 101"/>
              <a:gd name="T10" fmla="*/ 44776 w 117"/>
              <a:gd name="T11" fmla="*/ 195137 h 101"/>
              <a:gd name="T12" fmla="*/ 71641 w 117"/>
              <a:gd name="T13" fmla="*/ 201141 h 101"/>
              <a:gd name="T14" fmla="*/ 62686 w 117"/>
              <a:gd name="T15" fmla="*/ 228160 h 101"/>
              <a:gd name="T16" fmla="*/ 86566 w 117"/>
              <a:gd name="T17" fmla="*/ 267188 h 101"/>
              <a:gd name="T18" fmla="*/ 149252 w 117"/>
              <a:gd name="T19" fmla="*/ 285200 h 101"/>
              <a:gd name="T20" fmla="*/ 158207 w 117"/>
              <a:gd name="T21" fmla="*/ 285200 h 101"/>
              <a:gd name="T22" fmla="*/ 191043 w 117"/>
              <a:gd name="T23" fmla="*/ 261183 h 101"/>
              <a:gd name="T24" fmla="*/ 197013 w 117"/>
              <a:gd name="T25" fmla="*/ 234164 h 101"/>
              <a:gd name="T26" fmla="*/ 283579 w 117"/>
              <a:gd name="T27" fmla="*/ 258181 h 101"/>
              <a:gd name="T28" fmla="*/ 283579 w 117"/>
              <a:gd name="T29" fmla="*/ 282198 h 101"/>
              <a:gd name="T30" fmla="*/ 349250 w 117"/>
              <a:gd name="T31" fmla="*/ 303213 h 101"/>
              <a:gd name="T32" fmla="*/ 349250 w 117"/>
              <a:gd name="T33" fmla="*/ 0 h 101"/>
              <a:gd name="T34" fmla="*/ 283579 w 117"/>
              <a:gd name="T35" fmla="*/ 21015 h 101"/>
              <a:gd name="T36" fmla="*/ 170147 w 117"/>
              <a:gd name="T37" fmla="*/ 255179 h 101"/>
              <a:gd name="T38" fmla="*/ 155222 w 117"/>
              <a:gd name="T39" fmla="*/ 264186 h 101"/>
              <a:gd name="T40" fmla="*/ 92536 w 117"/>
              <a:gd name="T41" fmla="*/ 246173 h 101"/>
              <a:gd name="T42" fmla="*/ 83581 w 117"/>
              <a:gd name="T43" fmla="*/ 234164 h 101"/>
              <a:gd name="T44" fmla="*/ 92536 w 117"/>
              <a:gd name="T45" fmla="*/ 207146 h 101"/>
              <a:gd name="T46" fmla="*/ 176118 w 117"/>
              <a:gd name="T47" fmla="*/ 231162 h 101"/>
              <a:gd name="T48" fmla="*/ 170147 w 117"/>
              <a:gd name="T49" fmla="*/ 255179 h 101"/>
              <a:gd name="T50" fmla="*/ 283579 w 117"/>
              <a:gd name="T51" fmla="*/ 150105 h 101"/>
              <a:gd name="T52" fmla="*/ 44776 w 117"/>
              <a:gd name="T53" fmla="*/ 150105 h 101"/>
              <a:gd name="T54" fmla="*/ 44776 w 117"/>
              <a:gd name="T55" fmla="*/ 129091 h 101"/>
              <a:gd name="T56" fmla="*/ 283579 w 117"/>
              <a:gd name="T57" fmla="*/ 63044 h 101"/>
              <a:gd name="T58" fmla="*/ 283579 w 117"/>
              <a:gd name="T59" fmla="*/ 150105 h 101"/>
              <a:gd name="T60" fmla="*/ 325370 w 117"/>
              <a:gd name="T61" fmla="*/ 150105 h 101"/>
              <a:gd name="T62" fmla="*/ 304474 w 117"/>
              <a:gd name="T63" fmla="*/ 150105 h 101"/>
              <a:gd name="T64" fmla="*/ 304474 w 117"/>
              <a:gd name="T65" fmla="*/ 42030 h 101"/>
              <a:gd name="T66" fmla="*/ 325370 w 117"/>
              <a:gd name="T67" fmla="*/ 42030 h 101"/>
              <a:gd name="T68" fmla="*/ 325370 w 117"/>
              <a:gd name="T69" fmla="*/ 150105 h 10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17" h="101">
                <a:moveTo>
                  <a:pt x="95" y="7"/>
                </a:moveTo>
                <a:cubicBezTo>
                  <a:pt x="95" y="14"/>
                  <a:pt x="95" y="14"/>
                  <a:pt x="95" y="14"/>
                </a:cubicBezTo>
                <a:cubicBezTo>
                  <a:pt x="15" y="36"/>
                  <a:pt x="15" y="36"/>
                  <a:pt x="15" y="3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72"/>
                  <a:pt x="0" y="72"/>
                  <a:pt x="0" y="72"/>
                </a:cubicBezTo>
                <a:cubicBezTo>
                  <a:pt x="15" y="65"/>
                  <a:pt x="15" y="65"/>
                  <a:pt x="15" y="65"/>
                </a:cubicBezTo>
                <a:cubicBezTo>
                  <a:pt x="24" y="67"/>
                  <a:pt x="24" y="67"/>
                  <a:pt x="24" y="67"/>
                </a:cubicBezTo>
                <a:cubicBezTo>
                  <a:pt x="21" y="76"/>
                  <a:pt x="21" y="76"/>
                  <a:pt x="21" y="76"/>
                </a:cubicBezTo>
                <a:cubicBezTo>
                  <a:pt x="20" y="82"/>
                  <a:pt x="23" y="88"/>
                  <a:pt x="29" y="89"/>
                </a:cubicBezTo>
                <a:cubicBezTo>
                  <a:pt x="50" y="95"/>
                  <a:pt x="50" y="95"/>
                  <a:pt x="50" y="95"/>
                </a:cubicBezTo>
                <a:cubicBezTo>
                  <a:pt x="51" y="95"/>
                  <a:pt x="52" y="95"/>
                  <a:pt x="53" y="95"/>
                </a:cubicBezTo>
                <a:cubicBezTo>
                  <a:pt x="58" y="95"/>
                  <a:pt x="62" y="92"/>
                  <a:pt x="64" y="87"/>
                </a:cubicBezTo>
                <a:cubicBezTo>
                  <a:pt x="66" y="78"/>
                  <a:pt x="66" y="78"/>
                  <a:pt x="66" y="78"/>
                </a:cubicBezTo>
                <a:cubicBezTo>
                  <a:pt x="95" y="86"/>
                  <a:pt x="95" y="86"/>
                  <a:pt x="95" y="86"/>
                </a:cubicBezTo>
                <a:cubicBezTo>
                  <a:pt x="95" y="94"/>
                  <a:pt x="95" y="94"/>
                  <a:pt x="95" y="94"/>
                </a:cubicBezTo>
                <a:cubicBezTo>
                  <a:pt x="117" y="101"/>
                  <a:pt x="117" y="101"/>
                  <a:pt x="117" y="101"/>
                </a:cubicBezTo>
                <a:cubicBezTo>
                  <a:pt x="117" y="0"/>
                  <a:pt x="117" y="0"/>
                  <a:pt x="117" y="0"/>
                </a:cubicBezTo>
                <a:lnTo>
                  <a:pt x="95" y="7"/>
                </a:lnTo>
                <a:close/>
                <a:moveTo>
                  <a:pt x="57" y="85"/>
                </a:moveTo>
                <a:cubicBezTo>
                  <a:pt x="56" y="87"/>
                  <a:pt x="54" y="88"/>
                  <a:pt x="52" y="88"/>
                </a:cubicBezTo>
                <a:cubicBezTo>
                  <a:pt x="31" y="82"/>
                  <a:pt x="31" y="82"/>
                  <a:pt x="31" y="82"/>
                </a:cubicBezTo>
                <a:cubicBezTo>
                  <a:pt x="29" y="82"/>
                  <a:pt x="28" y="80"/>
                  <a:pt x="28" y="78"/>
                </a:cubicBezTo>
                <a:cubicBezTo>
                  <a:pt x="31" y="69"/>
                  <a:pt x="31" y="69"/>
                  <a:pt x="31" y="69"/>
                </a:cubicBezTo>
                <a:cubicBezTo>
                  <a:pt x="59" y="77"/>
                  <a:pt x="59" y="77"/>
                  <a:pt x="59" y="77"/>
                </a:cubicBezTo>
                <a:lnTo>
                  <a:pt x="57" y="85"/>
                </a:lnTo>
                <a:close/>
                <a:moveTo>
                  <a:pt x="95" y="50"/>
                </a:moveTo>
                <a:cubicBezTo>
                  <a:pt x="15" y="50"/>
                  <a:pt x="15" y="50"/>
                  <a:pt x="15" y="50"/>
                </a:cubicBezTo>
                <a:cubicBezTo>
                  <a:pt x="15" y="43"/>
                  <a:pt x="15" y="43"/>
                  <a:pt x="15" y="43"/>
                </a:cubicBezTo>
                <a:cubicBezTo>
                  <a:pt x="95" y="21"/>
                  <a:pt x="95" y="21"/>
                  <a:pt x="95" y="21"/>
                </a:cubicBezTo>
                <a:lnTo>
                  <a:pt x="95" y="50"/>
                </a:lnTo>
                <a:close/>
                <a:moveTo>
                  <a:pt x="109" y="50"/>
                </a:moveTo>
                <a:cubicBezTo>
                  <a:pt x="102" y="50"/>
                  <a:pt x="102" y="50"/>
                  <a:pt x="102" y="50"/>
                </a:cubicBezTo>
                <a:cubicBezTo>
                  <a:pt x="102" y="14"/>
                  <a:pt x="102" y="14"/>
                  <a:pt x="102" y="14"/>
                </a:cubicBezTo>
                <a:cubicBezTo>
                  <a:pt x="109" y="14"/>
                  <a:pt x="109" y="14"/>
                  <a:pt x="109" y="14"/>
                </a:cubicBezTo>
                <a:lnTo>
                  <a:pt x="109" y="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5855" name="Freeform 16"/>
          <p:cNvSpPr>
            <a:spLocks/>
          </p:cNvSpPr>
          <p:nvPr/>
        </p:nvSpPr>
        <p:spPr bwMode="auto">
          <a:xfrm flipV="1">
            <a:off x="3900488" y="2803525"/>
            <a:ext cx="668337" cy="668338"/>
          </a:xfrm>
          <a:custGeom>
            <a:avLst/>
            <a:gdLst>
              <a:gd name="T0" fmla="*/ 0 w 905504"/>
              <a:gd name="T1" fmla="*/ 334169 h 905504"/>
              <a:gd name="T2" fmla="*/ 97876 w 905504"/>
              <a:gd name="T3" fmla="*/ 97876 h 905504"/>
              <a:gd name="T4" fmla="*/ 334169 w 905504"/>
              <a:gd name="T5" fmla="*/ 0 h 905504"/>
              <a:gd name="T6" fmla="*/ 570461 w 905504"/>
              <a:gd name="T7" fmla="*/ 97876 h 905504"/>
              <a:gd name="T8" fmla="*/ 668337 w 905504"/>
              <a:gd name="T9" fmla="*/ 334169 h 905504"/>
              <a:gd name="T10" fmla="*/ 570461 w 905504"/>
              <a:gd name="T11" fmla="*/ 570462 h 905504"/>
              <a:gd name="T12" fmla="*/ 334169 w 905504"/>
              <a:gd name="T13" fmla="*/ 668338 h 905504"/>
              <a:gd name="T14" fmla="*/ 97876 w 905504"/>
              <a:gd name="T15" fmla="*/ 570462 h 905504"/>
              <a:gd name="T16" fmla="*/ 0 w 905504"/>
              <a:gd name="T17" fmla="*/ 334169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43364" tIns="210266" rIns="210266" bIns="121682" anchor="ctr"/>
          <a:lstStyle/>
          <a:p>
            <a:endParaRPr lang="zh-CN" altLang="en-US"/>
          </a:p>
        </p:txBody>
      </p:sp>
      <p:sp>
        <p:nvSpPr>
          <p:cNvPr id="35856" name="Freeform 45"/>
          <p:cNvSpPr>
            <a:spLocks noEditPoints="1"/>
          </p:cNvSpPr>
          <p:nvPr/>
        </p:nvSpPr>
        <p:spPr bwMode="auto">
          <a:xfrm>
            <a:off x="4041775" y="2928938"/>
            <a:ext cx="385763" cy="417512"/>
          </a:xfrm>
          <a:custGeom>
            <a:avLst/>
            <a:gdLst>
              <a:gd name="T0" fmla="*/ 339767 w 889"/>
              <a:gd name="T1" fmla="*/ 351316 h 965"/>
              <a:gd name="T2" fmla="*/ 296808 w 889"/>
              <a:gd name="T3" fmla="*/ 304156 h 965"/>
              <a:gd name="T4" fmla="*/ 302883 w 889"/>
              <a:gd name="T5" fmla="*/ 256132 h 965"/>
              <a:gd name="T6" fmla="*/ 292468 w 889"/>
              <a:gd name="T7" fmla="*/ 208972 h 965"/>
              <a:gd name="T8" fmla="*/ 267734 w 889"/>
              <a:gd name="T9" fmla="*/ 167437 h 965"/>
              <a:gd name="T10" fmla="*/ 230850 w 889"/>
              <a:gd name="T11" fmla="*/ 136286 h 965"/>
              <a:gd name="T12" fmla="*/ 185722 w 889"/>
              <a:gd name="T13" fmla="*/ 118980 h 965"/>
              <a:gd name="T14" fmla="*/ 137122 w 889"/>
              <a:gd name="T15" fmla="*/ 116817 h 965"/>
              <a:gd name="T16" fmla="*/ 90691 w 889"/>
              <a:gd name="T17" fmla="*/ 131094 h 965"/>
              <a:gd name="T18" fmla="*/ 51638 w 889"/>
              <a:gd name="T19" fmla="*/ 158784 h 965"/>
              <a:gd name="T20" fmla="*/ 23432 w 889"/>
              <a:gd name="T21" fmla="*/ 198156 h 965"/>
              <a:gd name="T22" fmla="*/ 9546 w 889"/>
              <a:gd name="T23" fmla="*/ 244450 h 965"/>
              <a:gd name="T24" fmla="*/ 11716 w 889"/>
              <a:gd name="T25" fmla="*/ 292907 h 965"/>
              <a:gd name="T26" fmla="*/ 29507 w 889"/>
              <a:gd name="T27" fmla="*/ 337903 h 965"/>
              <a:gd name="T28" fmla="*/ 60750 w 889"/>
              <a:gd name="T29" fmla="*/ 374679 h 965"/>
              <a:gd name="T30" fmla="*/ 102407 w 889"/>
              <a:gd name="T31" fmla="*/ 399340 h 965"/>
              <a:gd name="T32" fmla="*/ 149706 w 889"/>
              <a:gd name="T33" fmla="*/ 408859 h 965"/>
              <a:gd name="T34" fmla="*/ 197872 w 889"/>
              <a:gd name="T35" fmla="*/ 402802 h 965"/>
              <a:gd name="T36" fmla="*/ 241265 w 889"/>
              <a:gd name="T37" fmla="*/ 381602 h 965"/>
              <a:gd name="T38" fmla="*/ 262527 w 889"/>
              <a:gd name="T39" fmla="*/ 353479 h 965"/>
              <a:gd name="T40" fmla="*/ 333692 w 889"/>
              <a:gd name="T41" fmla="*/ 407994 h 965"/>
              <a:gd name="T42" fmla="*/ 365802 w 889"/>
              <a:gd name="T43" fmla="*/ 353912 h 965"/>
              <a:gd name="T44" fmla="*/ 197872 w 889"/>
              <a:gd name="T45" fmla="*/ 267381 h 965"/>
              <a:gd name="T46" fmla="*/ 137556 w 889"/>
              <a:gd name="T47" fmla="*/ 235797 h 965"/>
              <a:gd name="T48" fmla="*/ 165327 w 889"/>
              <a:gd name="T49" fmla="*/ 272573 h 965"/>
              <a:gd name="T50" fmla="*/ 119764 w 889"/>
              <a:gd name="T51" fmla="*/ 265650 h 965"/>
              <a:gd name="T52" fmla="*/ 176609 w 889"/>
              <a:gd name="T53" fmla="*/ 302858 h 965"/>
              <a:gd name="T54" fmla="*/ 177043 w 889"/>
              <a:gd name="T55" fmla="*/ 347855 h 965"/>
              <a:gd name="T56" fmla="*/ 133216 w 889"/>
              <a:gd name="T57" fmla="*/ 176956 h 965"/>
              <a:gd name="T58" fmla="*/ 238661 w 889"/>
              <a:gd name="T59" fmla="*/ 291609 h 965"/>
              <a:gd name="T60" fmla="*/ 249943 w 889"/>
              <a:gd name="T61" fmla="*/ 298099 h 965"/>
              <a:gd name="T62" fmla="*/ 129745 w 889"/>
              <a:gd name="T63" fmla="*/ 163976 h 965"/>
              <a:gd name="T64" fmla="*/ 180081 w 889"/>
              <a:gd name="T65" fmla="*/ 360402 h 965"/>
              <a:gd name="T66" fmla="*/ 236057 w 889"/>
              <a:gd name="T67" fmla="*/ 337903 h 965"/>
              <a:gd name="T68" fmla="*/ 47298 w 889"/>
              <a:gd name="T69" fmla="*/ 289879 h 965"/>
              <a:gd name="T70" fmla="*/ 262527 w 889"/>
              <a:gd name="T71" fmla="*/ 234932 h 965"/>
              <a:gd name="T72" fmla="*/ 364067 w 889"/>
              <a:gd name="T73" fmla="*/ 389389 h 965"/>
              <a:gd name="T74" fmla="*/ 335427 w 889"/>
              <a:gd name="T75" fmla="*/ 389389 h 965"/>
              <a:gd name="T76" fmla="*/ 350181 w 889"/>
              <a:gd name="T77" fmla="*/ 364295 h 965"/>
              <a:gd name="T78" fmla="*/ 364067 w 889"/>
              <a:gd name="T79" fmla="*/ 389389 h 965"/>
              <a:gd name="T80" fmla="*/ 235624 w 889"/>
              <a:gd name="T81" fmla="*/ 97780 h 965"/>
              <a:gd name="T82" fmla="*/ 247340 w 889"/>
              <a:gd name="T83" fmla="*/ 126768 h 965"/>
              <a:gd name="T84" fmla="*/ 269036 w 889"/>
              <a:gd name="T85" fmla="*/ 134988 h 965"/>
              <a:gd name="T86" fmla="*/ 298109 w 889"/>
              <a:gd name="T87" fmla="*/ 147103 h 965"/>
              <a:gd name="T88" fmla="*/ 319372 w 889"/>
              <a:gd name="T89" fmla="*/ 137584 h 965"/>
              <a:gd name="T90" fmla="*/ 348011 w 889"/>
              <a:gd name="T91" fmla="*/ 125470 h 965"/>
              <a:gd name="T92" fmla="*/ 356256 w 889"/>
              <a:gd name="T93" fmla="*/ 103837 h 965"/>
              <a:gd name="T94" fmla="*/ 368406 w 889"/>
              <a:gd name="T95" fmla="*/ 74849 h 965"/>
              <a:gd name="T96" fmla="*/ 358859 w 889"/>
              <a:gd name="T97" fmla="*/ 53649 h 965"/>
              <a:gd name="T98" fmla="*/ 347143 w 889"/>
              <a:gd name="T99" fmla="*/ 25094 h 965"/>
              <a:gd name="T100" fmla="*/ 325013 w 889"/>
              <a:gd name="T101" fmla="*/ 16874 h 965"/>
              <a:gd name="T102" fmla="*/ 296374 w 889"/>
              <a:gd name="T103" fmla="*/ 4759 h 965"/>
              <a:gd name="T104" fmla="*/ 275111 w 889"/>
              <a:gd name="T105" fmla="*/ 14278 h 965"/>
              <a:gd name="T106" fmla="*/ 246038 w 889"/>
              <a:gd name="T107" fmla="*/ 25959 h 965"/>
              <a:gd name="T108" fmla="*/ 237793 w 889"/>
              <a:gd name="T109" fmla="*/ 48025 h 965"/>
              <a:gd name="T110" fmla="*/ 226077 w 889"/>
              <a:gd name="T111" fmla="*/ 76580 h 965"/>
              <a:gd name="T112" fmla="*/ 297241 w 889"/>
              <a:gd name="T113" fmla="*/ 40237 h 965"/>
              <a:gd name="T114" fmla="*/ 297241 w 889"/>
              <a:gd name="T115" fmla="*/ 111625 h 965"/>
              <a:gd name="T116" fmla="*/ 297241 w 889"/>
              <a:gd name="T117" fmla="*/ 40237 h 965"/>
              <a:gd name="T118" fmla="*/ 297241 w 889"/>
              <a:gd name="T119" fmla="*/ 40237 h 96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5857" name="Freeform 7"/>
          <p:cNvSpPr>
            <a:spLocks/>
          </p:cNvSpPr>
          <p:nvPr/>
        </p:nvSpPr>
        <p:spPr bwMode="auto">
          <a:xfrm flipV="1">
            <a:off x="7591425" y="2803525"/>
            <a:ext cx="669925" cy="668338"/>
          </a:xfrm>
          <a:custGeom>
            <a:avLst/>
            <a:gdLst>
              <a:gd name="T0" fmla="*/ 0 w 905504"/>
              <a:gd name="T1" fmla="*/ 334169 h 905504"/>
              <a:gd name="T2" fmla="*/ 98108 w 905504"/>
              <a:gd name="T3" fmla="*/ 97876 h 905504"/>
              <a:gd name="T4" fmla="*/ 334963 w 905504"/>
              <a:gd name="T5" fmla="*/ 0 h 905504"/>
              <a:gd name="T6" fmla="*/ 571817 w 905504"/>
              <a:gd name="T7" fmla="*/ 97876 h 905504"/>
              <a:gd name="T8" fmla="*/ 669925 w 905504"/>
              <a:gd name="T9" fmla="*/ 334169 h 905504"/>
              <a:gd name="T10" fmla="*/ 571817 w 905504"/>
              <a:gd name="T11" fmla="*/ 570462 h 905504"/>
              <a:gd name="T12" fmla="*/ 334963 w 905504"/>
              <a:gd name="T13" fmla="*/ 668338 h 905504"/>
              <a:gd name="T14" fmla="*/ 98108 w 905504"/>
              <a:gd name="T15" fmla="*/ 570462 h 905504"/>
              <a:gd name="T16" fmla="*/ 0 w 905504"/>
              <a:gd name="T17" fmla="*/ 334169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43364" tIns="210266" rIns="210266" bIns="121682" anchor="ctr"/>
          <a:lstStyle/>
          <a:p>
            <a:endParaRPr lang="zh-CN" altLang="en-US"/>
          </a:p>
        </p:txBody>
      </p:sp>
      <p:sp>
        <p:nvSpPr>
          <p:cNvPr id="35858" name="Freeform 206"/>
          <p:cNvSpPr>
            <a:spLocks noEditPoints="1"/>
          </p:cNvSpPr>
          <p:nvPr/>
        </p:nvSpPr>
        <p:spPr bwMode="auto">
          <a:xfrm>
            <a:off x="7742238" y="2954338"/>
            <a:ext cx="368300" cy="366712"/>
          </a:xfrm>
          <a:custGeom>
            <a:avLst/>
            <a:gdLst>
              <a:gd name="T0" fmla="*/ 358229 w 256"/>
              <a:gd name="T1" fmla="*/ 307981 h 256"/>
              <a:gd name="T2" fmla="*/ 368300 w 256"/>
              <a:gd name="T3" fmla="*/ 332333 h 256"/>
              <a:gd name="T4" fmla="*/ 333772 w 256"/>
              <a:gd name="T5" fmla="*/ 366712 h 256"/>
              <a:gd name="T6" fmla="*/ 309314 w 256"/>
              <a:gd name="T7" fmla="*/ 356685 h 256"/>
              <a:gd name="T8" fmla="*/ 208607 w 256"/>
              <a:gd name="T9" fmla="*/ 256412 h 256"/>
              <a:gd name="T10" fmla="*/ 138113 w 256"/>
              <a:gd name="T11" fmla="*/ 275034 h 256"/>
              <a:gd name="T12" fmla="*/ 0 w 256"/>
              <a:gd name="T13" fmla="*/ 137517 h 256"/>
              <a:gd name="T14" fmla="*/ 138113 w 256"/>
              <a:gd name="T15" fmla="*/ 0 h 256"/>
              <a:gd name="T16" fmla="*/ 276225 w 256"/>
              <a:gd name="T17" fmla="*/ 137517 h 256"/>
              <a:gd name="T18" fmla="*/ 257522 w 256"/>
              <a:gd name="T19" fmla="*/ 207708 h 256"/>
              <a:gd name="T20" fmla="*/ 358229 w 256"/>
              <a:gd name="T21" fmla="*/ 307981 h 256"/>
              <a:gd name="T22" fmla="*/ 138113 w 256"/>
              <a:gd name="T23" fmla="*/ 34379 h 256"/>
              <a:gd name="T24" fmla="*/ 34528 w 256"/>
              <a:gd name="T25" fmla="*/ 137517 h 256"/>
              <a:gd name="T26" fmla="*/ 138113 w 256"/>
              <a:gd name="T27" fmla="*/ 240655 h 256"/>
              <a:gd name="T28" fmla="*/ 241697 w 256"/>
              <a:gd name="T29" fmla="*/ 137517 h 256"/>
              <a:gd name="T30" fmla="*/ 138113 w 256"/>
              <a:gd name="T31" fmla="*/ 34379 h 25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5859" name="TextBox 13"/>
          <p:cNvSpPr txBox="1">
            <a:spLocks noChangeArrowheads="1"/>
          </p:cNvSpPr>
          <p:nvPr/>
        </p:nvSpPr>
        <p:spPr bwMode="auto">
          <a:xfrm>
            <a:off x="1395413" y="283686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5860" name="TextBox 13"/>
          <p:cNvSpPr txBox="1">
            <a:spLocks noChangeArrowheads="1"/>
          </p:cNvSpPr>
          <p:nvPr/>
        </p:nvSpPr>
        <p:spPr bwMode="auto">
          <a:xfrm>
            <a:off x="1398588" y="3122613"/>
            <a:ext cx="23352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5861" name="TextBox 13"/>
          <p:cNvSpPr txBox="1">
            <a:spLocks noChangeArrowheads="1"/>
          </p:cNvSpPr>
          <p:nvPr/>
        </p:nvSpPr>
        <p:spPr bwMode="auto">
          <a:xfrm>
            <a:off x="1350963" y="404971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5862" name="TextBox 13"/>
          <p:cNvSpPr txBox="1">
            <a:spLocks noChangeArrowheads="1"/>
          </p:cNvSpPr>
          <p:nvPr/>
        </p:nvSpPr>
        <p:spPr bwMode="auto">
          <a:xfrm>
            <a:off x="1355725" y="433546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5863" name="TextBox 13"/>
          <p:cNvSpPr txBox="1">
            <a:spLocks noChangeArrowheads="1"/>
          </p:cNvSpPr>
          <p:nvPr/>
        </p:nvSpPr>
        <p:spPr bwMode="auto">
          <a:xfrm>
            <a:off x="2219325" y="168116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5864" name="TextBox 13"/>
          <p:cNvSpPr txBox="1">
            <a:spLocks noChangeArrowheads="1"/>
          </p:cNvSpPr>
          <p:nvPr/>
        </p:nvSpPr>
        <p:spPr bwMode="auto">
          <a:xfrm>
            <a:off x="2224088" y="1966913"/>
            <a:ext cx="2333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5865" name="TextBox 13"/>
          <p:cNvSpPr txBox="1">
            <a:spLocks noChangeArrowheads="1"/>
          </p:cNvSpPr>
          <p:nvPr/>
        </p:nvSpPr>
        <p:spPr bwMode="auto">
          <a:xfrm flipH="1">
            <a:off x="8416925" y="2836863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5866" name="TextBox 13"/>
          <p:cNvSpPr txBox="1">
            <a:spLocks noChangeArrowheads="1"/>
          </p:cNvSpPr>
          <p:nvPr/>
        </p:nvSpPr>
        <p:spPr bwMode="auto">
          <a:xfrm flipH="1">
            <a:off x="8416925" y="312261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5867" name="TextBox 13"/>
          <p:cNvSpPr txBox="1">
            <a:spLocks noChangeArrowheads="1"/>
          </p:cNvSpPr>
          <p:nvPr/>
        </p:nvSpPr>
        <p:spPr bwMode="auto">
          <a:xfrm flipH="1">
            <a:off x="8459788" y="404971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5868" name="TextBox 13"/>
          <p:cNvSpPr txBox="1">
            <a:spLocks noChangeArrowheads="1"/>
          </p:cNvSpPr>
          <p:nvPr/>
        </p:nvSpPr>
        <p:spPr bwMode="auto">
          <a:xfrm flipH="1">
            <a:off x="8459788" y="433546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5869" name="TextBox 13"/>
          <p:cNvSpPr txBox="1">
            <a:spLocks noChangeArrowheads="1"/>
          </p:cNvSpPr>
          <p:nvPr/>
        </p:nvSpPr>
        <p:spPr bwMode="auto">
          <a:xfrm flipH="1">
            <a:off x="7591425" y="168116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5870" name="TextBox 13"/>
          <p:cNvSpPr txBox="1">
            <a:spLocks noChangeArrowheads="1"/>
          </p:cNvSpPr>
          <p:nvPr/>
        </p:nvSpPr>
        <p:spPr bwMode="auto">
          <a:xfrm flipH="1">
            <a:off x="7591425" y="1966913"/>
            <a:ext cx="2333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5871" name="文本框 33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72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文本框 4"/>
          <p:cNvSpPr txBox="1">
            <a:spLocks noChangeArrowheads="1"/>
          </p:cNvSpPr>
          <p:nvPr/>
        </p:nvSpPr>
        <p:spPr bwMode="auto">
          <a:xfrm>
            <a:off x="4410075" y="1504950"/>
            <a:ext cx="696913" cy="647700"/>
          </a:xfrm>
          <a:prstGeom prst="rect">
            <a:avLst/>
          </a:prstGeom>
          <a:solidFill>
            <a:srgbClr val="2BA8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36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4" name="文本框 6"/>
          <p:cNvSpPr txBox="1">
            <a:spLocks noChangeArrowheads="1"/>
          </p:cNvSpPr>
          <p:nvPr/>
        </p:nvSpPr>
        <p:spPr bwMode="auto">
          <a:xfrm>
            <a:off x="4410075" y="2613025"/>
            <a:ext cx="696913" cy="647700"/>
          </a:xfrm>
          <a:prstGeom prst="rect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36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文本框 7"/>
          <p:cNvSpPr txBox="1">
            <a:spLocks noChangeArrowheads="1"/>
          </p:cNvSpPr>
          <p:nvPr/>
        </p:nvSpPr>
        <p:spPr bwMode="auto">
          <a:xfrm>
            <a:off x="4410075" y="3721100"/>
            <a:ext cx="696913" cy="646113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36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6" name="文本框 8"/>
          <p:cNvSpPr txBox="1">
            <a:spLocks noChangeArrowheads="1"/>
          </p:cNvSpPr>
          <p:nvPr/>
        </p:nvSpPr>
        <p:spPr bwMode="auto">
          <a:xfrm>
            <a:off x="4410075" y="4829175"/>
            <a:ext cx="696913" cy="646113"/>
          </a:xfrm>
          <a:prstGeom prst="rect">
            <a:avLst/>
          </a:prstGeom>
          <a:solidFill>
            <a:srgbClr val="F4BB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36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7" name="文本框 9"/>
          <p:cNvSpPr txBox="1">
            <a:spLocks noChangeArrowheads="1"/>
          </p:cNvSpPr>
          <p:nvPr/>
        </p:nvSpPr>
        <p:spPr bwMode="auto">
          <a:xfrm>
            <a:off x="5408613" y="1598613"/>
            <a:ext cx="37004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2BA8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2400" b="1">
              <a:solidFill>
                <a:srgbClr val="2BA8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8" name="文本框 10"/>
          <p:cNvSpPr txBox="1">
            <a:spLocks noChangeArrowheads="1"/>
          </p:cNvSpPr>
          <p:nvPr/>
        </p:nvSpPr>
        <p:spPr bwMode="auto">
          <a:xfrm>
            <a:off x="5408613" y="2706688"/>
            <a:ext cx="37004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5130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2400" b="1">
              <a:solidFill>
                <a:srgbClr val="51308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9" name="文本框 11"/>
          <p:cNvSpPr txBox="1">
            <a:spLocks noChangeArrowheads="1"/>
          </p:cNvSpPr>
          <p:nvPr/>
        </p:nvSpPr>
        <p:spPr bwMode="auto">
          <a:xfrm>
            <a:off x="5408613" y="3813175"/>
            <a:ext cx="37004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DE44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2400" b="1">
              <a:solidFill>
                <a:srgbClr val="DE447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70" name="文本框 12"/>
          <p:cNvSpPr txBox="1">
            <a:spLocks noChangeArrowheads="1"/>
          </p:cNvSpPr>
          <p:nvPr/>
        </p:nvSpPr>
        <p:spPr bwMode="auto">
          <a:xfrm>
            <a:off x="5408613" y="4921250"/>
            <a:ext cx="37004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F4BB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sz="2400" b="1">
              <a:solidFill>
                <a:srgbClr val="F4BB4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371" name="直接连接符 14"/>
          <p:cNvCxnSpPr>
            <a:cxnSpLocks noChangeShapeType="1"/>
          </p:cNvCxnSpPr>
          <p:nvPr/>
        </p:nvCxnSpPr>
        <p:spPr bwMode="auto">
          <a:xfrm>
            <a:off x="5297488" y="1600200"/>
            <a:ext cx="0" cy="457200"/>
          </a:xfrm>
          <a:prstGeom prst="line">
            <a:avLst/>
          </a:prstGeom>
          <a:noFill/>
          <a:ln w="6350">
            <a:solidFill>
              <a:srgbClr val="2BA85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2" name="直接连接符 15"/>
          <p:cNvCxnSpPr>
            <a:cxnSpLocks noChangeShapeType="1"/>
          </p:cNvCxnSpPr>
          <p:nvPr/>
        </p:nvCxnSpPr>
        <p:spPr bwMode="auto">
          <a:xfrm>
            <a:off x="5316538" y="2705100"/>
            <a:ext cx="0" cy="457200"/>
          </a:xfrm>
          <a:prstGeom prst="line">
            <a:avLst/>
          </a:prstGeom>
          <a:noFill/>
          <a:ln w="6350">
            <a:solidFill>
              <a:srgbClr val="51308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3" name="直接连接符 16"/>
          <p:cNvCxnSpPr>
            <a:cxnSpLocks noChangeShapeType="1"/>
          </p:cNvCxnSpPr>
          <p:nvPr/>
        </p:nvCxnSpPr>
        <p:spPr bwMode="auto">
          <a:xfrm>
            <a:off x="5316538" y="3817938"/>
            <a:ext cx="0" cy="457200"/>
          </a:xfrm>
          <a:prstGeom prst="line">
            <a:avLst/>
          </a:prstGeom>
          <a:noFill/>
          <a:ln w="6350">
            <a:solidFill>
              <a:srgbClr val="DE44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4" name="直接连接符 17"/>
          <p:cNvCxnSpPr>
            <a:cxnSpLocks noChangeShapeType="1"/>
          </p:cNvCxnSpPr>
          <p:nvPr/>
        </p:nvCxnSpPr>
        <p:spPr bwMode="auto">
          <a:xfrm>
            <a:off x="5316538" y="4895850"/>
            <a:ext cx="0" cy="457200"/>
          </a:xfrm>
          <a:prstGeom prst="line">
            <a:avLst/>
          </a:prstGeom>
          <a:noFill/>
          <a:ln w="6350">
            <a:solidFill>
              <a:srgbClr val="F4BB4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5" name="直接连接符 23"/>
          <p:cNvCxnSpPr>
            <a:cxnSpLocks noChangeShapeType="1"/>
          </p:cNvCxnSpPr>
          <p:nvPr/>
        </p:nvCxnSpPr>
        <p:spPr bwMode="auto">
          <a:xfrm>
            <a:off x="5240338" y="1600200"/>
            <a:ext cx="0" cy="457200"/>
          </a:xfrm>
          <a:prstGeom prst="line">
            <a:avLst/>
          </a:prstGeom>
          <a:noFill/>
          <a:ln w="28575">
            <a:solidFill>
              <a:srgbClr val="2BA85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6" name="直接连接符 24"/>
          <p:cNvCxnSpPr>
            <a:cxnSpLocks noChangeShapeType="1"/>
          </p:cNvCxnSpPr>
          <p:nvPr/>
        </p:nvCxnSpPr>
        <p:spPr bwMode="auto">
          <a:xfrm>
            <a:off x="5259388" y="2705100"/>
            <a:ext cx="0" cy="457200"/>
          </a:xfrm>
          <a:prstGeom prst="line">
            <a:avLst/>
          </a:prstGeom>
          <a:noFill/>
          <a:ln w="28575">
            <a:solidFill>
              <a:srgbClr val="51308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7" name="直接连接符 25"/>
          <p:cNvCxnSpPr>
            <a:cxnSpLocks noChangeShapeType="1"/>
          </p:cNvCxnSpPr>
          <p:nvPr/>
        </p:nvCxnSpPr>
        <p:spPr bwMode="auto">
          <a:xfrm>
            <a:off x="5259388" y="3817938"/>
            <a:ext cx="0" cy="457200"/>
          </a:xfrm>
          <a:prstGeom prst="line">
            <a:avLst/>
          </a:prstGeom>
          <a:noFill/>
          <a:ln w="28575">
            <a:solidFill>
              <a:srgbClr val="DE44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8" name="直接连接符 26"/>
          <p:cNvCxnSpPr>
            <a:cxnSpLocks noChangeShapeType="1"/>
          </p:cNvCxnSpPr>
          <p:nvPr/>
        </p:nvCxnSpPr>
        <p:spPr bwMode="auto">
          <a:xfrm>
            <a:off x="5259388" y="4895850"/>
            <a:ext cx="0" cy="457200"/>
          </a:xfrm>
          <a:prstGeom prst="line">
            <a:avLst/>
          </a:prstGeom>
          <a:noFill/>
          <a:ln w="28575">
            <a:solidFill>
              <a:srgbClr val="F4BB4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图片 3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矩形 16"/>
          <p:cNvSpPr>
            <a:spLocks noChangeArrowheads="1"/>
          </p:cNvSpPr>
          <p:nvPr/>
        </p:nvSpPr>
        <p:spPr bwMode="auto">
          <a:xfrm>
            <a:off x="3594100" y="2701925"/>
            <a:ext cx="744538" cy="744538"/>
          </a:xfrm>
          <a:prstGeom prst="rect">
            <a:avLst/>
          </a:prstGeom>
          <a:solidFill>
            <a:srgbClr val="2BA8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68" name="矩形 17"/>
          <p:cNvSpPr>
            <a:spLocks noChangeArrowheads="1"/>
          </p:cNvSpPr>
          <p:nvPr/>
        </p:nvSpPr>
        <p:spPr bwMode="auto">
          <a:xfrm>
            <a:off x="4406900" y="2701925"/>
            <a:ext cx="744538" cy="744538"/>
          </a:xfrm>
          <a:prstGeom prst="rect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69" name="矩形 18"/>
          <p:cNvSpPr>
            <a:spLocks noChangeArrowheads="1"/>
          </p:cNvSpPr>
          <p:nvPr/>
        </p:nvSpPr>
        <p:spPr bwMode="auto">
          <a:xfrm>
            <a:off x="3573463" y="3529013"/>
            <a:ext cx="744537" cy="744537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70" name="矩形 19"/>
          <p:cNvSpPr>
            <a:spLocks noChangeArrowheads="1"/>
          </p:cNvSpPr>
          <p:nvPr/>
        </p:nvSpPr>
        <p:spPr bwMode="auto">
          <a:xfrm>
            <a:off x="4406900" y="3529013"/>
            <a:ext cx="744538" cy="744537"/>
          </a:xfrm>
          <a:prstGeom prst="rect">
            <a:avLst/>
          </a:prstGeom>
          <a:solidFill>
            <a:srgbClr val="F4BB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71" name="文本框 20"/>
          <p:cNvSpPr txBox="1">
            <a:spLocks noChangeArrowheads="1"/>
          </p:cNvSpPr>
          <p:nvPr/>
        </p:nvSpPr>
        <p:spPr bwMode="auto">
          <a:xfrm>
            <a:off x="3573463" y="2701925"/>
            <a:ext cx="155257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96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72" name="文本框 21"/>
          <p:cNvSpPr txBox="1">
            <a:spLocks noChangeArrowheads="1"/>
          </p:cNvSpPr>
          <p:nvPr/>
        </p:nvSpPr>
        <p:spPr bwMode="auto">
          <a:xfrm>
            <a:off x="5216525" y="2725738"/>
            <a:ext cx="492125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THREE</a:t>
            </a:r>
            <a:endParaRPr lang="zh-CN" altLang="en-US" sz="2000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73" name="文本框 22"/>
          <p:cNvSpPr txBox="1">
            <a:spLocks noChangeArrowheads="1"/>
          </p:cNvSpPr>
          <p:nvPr/>
        </p:nvSpPr>
        <p:spPr bwMode="auto">
          <a:xfrm>
            <a:off x="6005513" y="2725738"/>
            <a:ext cx="37782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</a:t>
            </a:r>
          </a:p>
          <a:p>
            <a:pPr eaLnBrk="1" hangingPunct="1"/>
            <a:r>
              <a:rPr lang="en-US" altLang="zh-CN" sz="4800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HERE</a:t>
            </a:r>
            <a:endParaRPr lang="zh-CN" altLang="en-US" sz="4800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46004" y="3676650"/>
            <a:ext cx="10319117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图片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96100" y="1388333"/>
            <a:ext cx="2220913" cy="2039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图片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29738" y="1397534"/>
            <a:ext cx="2200275" cy="203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图片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4" name="Rectangle 3"/>
          <p:cNvSpPr>
            <a:spLocks noChangeArrowheads="1"/>
          </p:cNvSpPr>
          <p:nvPr/>
        </p:nvSpPr>
        <p:spPr bwMode="auto">
          <a:xfrm>
            <a:off x="0" y="3733800"/>
            <a:ext cx="1014413" cy="2433638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</a:endParaRPr>
          </a:p>
        </p:txBody>
      </p:sp>
      <p:sp>
        <p:nvSpPr>
          <p:cNvPr id="37895" name="矩形 7"/>
          <p:cNvSpPr>
            <a:spLocks noChangeArrowheads="1"/>
          </p:cNvSpPr>
          <p:nvPr/>
        </p:nvSpPr>
        <p:spPr bwMode="auto">
          <a:xfrm>
            <a:off x="1236663" y="2025650"/>
            <a:ext cx="5078412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37896" name="文本框 10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ounded Rectangle 29"/>
          <p:cNvSpPr>
            <a:spLocks noChangeArrowheads="1"/>
          </p:cNvSpPr>
          <p:nvPr/>
        </p:nvSpPr>
        <p:spPr bwMode="auto">
          <a:xfrm>
            <a:off x="1828800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16" name="Rounded Rectangle 30"/>
          <p:cNvSpPr>
            <a:spLocks noChangeArrowheads="1"/>
          </p:cNvSpPr>
          <p:nvPr/>
        </p:nvSpPr>
        <p:spPr bwMode="auto">
          <a:xfrm>
            <a:off x="3995738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17" name="Rounded Rectangle 31"/>
          <p:cNvSpPr>
            <a:spLocks noChangeArrowheads="1"/>
          </p:cNvSpPr>
          <p:nvPr/>
        </p:nvSpPr>
        <p:spPr bwMode="auto">
          <a:xfrm>
            <a:off x="6164263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18" name="Rounded Rectangle 32"/>
          <p:cNvSpPr>
            <a:spLocks noChangeArrowheads="1"/>
          </p:cNvSpPr>
          <p:nvPr/>
        </p:nvSpPr>
        <p:spPr bwMode="auto">
          <a:xfrm>
            <a:off x="8331200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19" name="Rounded Rectangle 9"/>
          <p:cNvSpPr>
            <a:spLocks noChangeArrowheads="1"/>
          </p:cNvSpPr>
          <p:nvPr/>
        </p:nvSpPr>
        <p:spPr bwMode="auto">
          <a:xfrm>
            <a:off x="1828800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20" name="Rounded Rectangle 10"/>
          <p:cNvSpPr>
            <a:spLocks noChangeArrowheads="1"/>
          </p:cNvSpPr>
          <p:nvPr/>
        </p:nvSpPr>
        <p:spPr bwMode="auto">
          <a:xfrm>
            <a:off x="3995738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21" name="Rounded Rectangle 11"/>
          <p:cNvSpPr>
            <a:spLocks noChangeArrowheads="1"/>
          </p:cNvSpPr>
          <p:nvPr/>
        </p:nvSpPr>
        <p:spPr bwMode="auto">
          <a:xfrm>
            <a:off x="6164263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22" name="Rounded Rectangle 12"/>
          <p:cNvSpPr>
            <a:spLocks noChangeArrowheads="1"/>
          </p:cNvSpPr>
          <p:nvPr/>
        </p:nvSpPr>
        <p:spPr bwMode="auto">
          <a:xfrm>
            <a:off x="8331200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23" name="Freeform 6"/>
          <p:cNvSpPr>
            <a:spLocks noEditPoints="1"/>
          </p:cNvSpPr>
          <p:nvPr/>
        </p:nvSpPr>
        <p:spPr bwMode="auto">
          <a:xfrm>
            <a:off x="4800600" y="2232025"/>
            <a:ext cx="423863" cy="517525"/>
          </a:xfrm>
          <a:custGeom>
            <a:avLst/>
            <a:gdLst>
              <a:gd name="T0" fmla="*/ 62955 w 781"/>
              <a:gd name="T1" fmla="*/ 426293 h 953"/>
              <a:gd name="T2" fmla="*/ 199178 w 781"/>
              <a:gd name="T3" fmla="*/ 426293 h 953"/>
              <a:gd name="T4" fmla="*/ 199178 w 781"/>
              <a:gd name="T5" fmla="*/ 455617 h 953"/>
              <a:gd name="T6" fmla="*/ 62955 w 781"/>
              <a:gd name="T7" fmla="*/ 455617 h 953"/>
              <a:gd name="T8" fmla="*/ 62955 w 781"/>
              <a:gd name="T9" fmla="*/ 426293 h 953"/>
              <a:gd name="T10" fmla="*/ 62955 w 781"/>
              <a:gd name="T11" fmla="*/ 379048 h 953"/>
              <a:gd name="T12" fmla="*/ 199178 w 781"/>
              <a:gd name="T13" fmla="*/ 379048 h 953"/>
              <a:gd name="T14" fmla="*/ 199178 w 781"/>
              <a:gd name="T15" fmla="*/ 408372 h 953"/>
              <a:gd name="T16" fmla="*/ 62955 w 781"/>
              <a:gd name="T17" fmla="*/ 408372 h 953"/>
              <a:gd name="T18" fmla="*/ 62955 w 781"/>
              <a:gd name="T19" fmla="*/ 379048 h 953"/>
              <a:gd name="T20" fmla="*/ 62955 w 781"/>
              <a:gd name="T21" fmla="*/ 328544 h 953"/>
              <a:gd name="T22" fmla="*/ 199178 w 781"/>
              <a:gd name="T23" fmla="*/ 328544 h 953"/>
              <a:gd name="T24" fmla="*/ 199178 w 781"/>
              <a:gd name="T25" fmla="*/ 357869 h 953"/>
              <a:gd name="T26" fmla="*/ 62955 w 781"/>
              <a:gd name="T27" fmla="*/ 357869 h 953"/>
              <a:gd name="T28" fmla="*/ 62955 w 781"/>
              <a:gd name="T29" fmla="*/ 328544 h 953"/>
              <a:gd name="T30" fmla="*/ 62955 w 781"/>
              <a:gd name="T31" fmla="*/ 284014 h 953"/>
              <a:gd name="T32" fmla="*/ 199178 w 781"/>
              <a:gd name="T33" fmla="*/ 284014 h 953"/>
              <a:gd name="T34" fmla="*/ 199178 w 781"/>
              <a:gd name="T35" fmla="*/ 312796 h 953"/>
              <a:gd name="T36" fmla="*/ 62955 w 781"/>
              <a:gd name="T37" fmla="*/ 312796 h 953"/>
              <a:gd name="T38" fmla="*/ 62955 w 781"/>
              <a:gd name="T39" fmla="*/ 284014 h 953"/>
              <a:gd name="T40" fmla="*/ 62955 w 781"/>
              <a:gd name="T41" fmla="*/ 235683 h 953"/>
              <a:gd name="T42" fmla="*/ 199178 w 781"/>
              <a:gd name="T43" fmla="*/ 235683 h 953"/>
              <a:gd name="T44" fmla="*/ 199178 w 781"/>
              <a:gd name="T45" fmla="*/ 265008 h 953"/>
              <a:gd name="T46" fmla="*/ 62955 w 781"/>
              <a:gd name="T47" fmla="*/ 265008 h 953"/>
              <a:gd name="T48" fmla="*/ 62955 w 781"/>
              <a:gd name="T49" fmla="*/ 235683 h 953"/>
              <a:gd name="T50" fmla="*/ 289269 w 781"/>
              <a:gd name="T51" fmla="*/ 91775 h 953"/>
              <a:gd name="T52" fmla="*/ 347882 w 781"/>
              <a:gd name="T53" fmla="*/ 91775 h 953"/>
              <a:gd name="T54" fmla="*/ 347882 w 781"/>
              <a:gd name="T55" fmla="*/ 445300 h 953"/>
              <a:gd name="T56" fmla="*/ 289269 w 781"/>
              <a:gd name="T57" fmla="*/ 445300 h 953"/>
              <a:gd name="T58" fmla="*/ 289269 w 781"/>
              <a:gd name="T59" fmla="*/ 91775 h 953"/>
              <a:gd name="T60" fmla="*/ 147077 w 781"/>
              <a:gd name="T61" fmla="*/ 36384 h 953"/>
              <a:gd name="T62" fmla="*/ 152504 w 781"/>
              <a:gd name="T63" fmla="*/ 57563 h 953"/>
              <a:gd name="T64" fmla="*/ 153589 w 781"/>
              <a:gd name="T65" fmla="*/ 79828 h 953"/>
              <a:gd name="T66" fmla="*/ 150876 w 781"/>
              <a:gd name="T67" fmla="*/ 103179 h 953"/>
              <a:gd name="T68" fmla="*/ 143820 w 781"/>
              <a:gd name="T69" fmla="*/ 125444 h 953"/>
              <a:gd name="T70" fmla="*/ 131881 w 781"/>
              <a:gd name="T71" fmla="*/ 147709 h 953"/>
              <a:gd name="T72" fmla="*/ 116142 w 781"/>
              <a:gd name="T73" fmla="*/ 168345 h 953"/>
              <a:gd name="T74" fmla="*/ 96604 w 781"/>
              <a:gd name="T75" fmla="*/ 187352 h 953"/>
              <a:gd name="T76" fmla="*/ 93348 w 781"/>
              <a:gd name="T77" fmla="*/ 177034 h 953"/>
              <a:gd name="T78" fmla="*/ 87920 w 781"/>
              <a:gd name="T79" fmla="*/ 166173 h 953"/>
              <a:gd name="T80" fmla="*/ 81950 w 781"/>
              <a:gd name="T81" fmla="*/ 156398 h 953"/>
              <a:gd name="T82" fmla="*/ 73267 w 781"/>
              <a:gd name="T83" fmla="*/ 147166 h 953"/>
              <a:gd name="T84" fmla="*/ 67297 w 781"/>
              <a:gd name="T85" fmla="*/ 142822 h 953"/>
              <a:gd name="T86" fmla="*/ 58614 w 781"/>
              <a:gd name="T87" fmla="*/ 137391 h 953"/>
              <a:gd name="T88" fmla="*/ 47216 w 781"/>
              <a:gd name="T89" fmla="*/ 132504 h 953"/>
              <a:gd name="T90" fmla="*/ 30935 w 781"/>
              <a:gd name="T91" fmla="*/ 148795 h 953"/>
              <a:gd name="T92" fmla="*/ 29307 w 781"/>
              <a:gd name="T93" fmla="*/ 480598 h 953"/>
              <a:gd name="T94" fmla="*/ 392385 w 781"/>
              <a:gd name="T95" fmla="*/ 480598 h 953"/>
              <a:gd name="T96" fmla="*/ 393471 w 781"/>
              <a:gd name="T97" fmla="*/ 36384 h 953"/>
              <a:gd name="T98" fmla="*/ 147077 w 781"/>
              <a:gd name="T99" fmla="*/ 36384 h 953"/>
              <a:gd name="T100" fmla="*/ 134594 w 781"/>
              <a:gd name="T101" fmla="*/ 0 h 953"/>
              <a:gd name="T102" fmla="*/ 423863 w 781"/>
              <a:gd name="T103" fmla="*/ 0 h 953"/>
              <a:gd name="T104" fmla="*/ 421692 w 781"/>
              <a:gd name="T105" fmla="*/ 517525 h 953"/>
              <a:gd name="T106" fmla="*/ 0 w 781"/>
              <a:gd name="T107" fmla="*/ 517525 h 953"/>
              <a:gd name="T108" fmla="*/ 1628 w 781"/>
              <a:gd name="T109" fmla="*/ 130875 h 953"/>
              <a:gd name="T110" fmla="*/ 134594 w 781"/>
              <a:gd name="T111" fmla="*/ 0 h 953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781" h="953">
                <a:moveTo>
                  <a:pt x="116" y="785"/>
                </a:moveTo>
                <a:lnTo>
                  <a:pt x="367" y="785"/>
                </a:lnTo>
                <a:lnTo>
                  <a:pt x="367" y="839"/>
                </a:lnTo>
                <a:lnTo>
                  <a:pt x="116" y="839"/>
                </a:lnTo>
                <a:lnTo>
                  <a:pt x="116" y="785"/>
                </a:lnTo>
                <a:close/>
                <a:moveTo>
                  <a:pt x="116" y="698"/>
                </a:moveTo>
                <a:lnTo>
                  <a:pt x="367" y="698"/>
                </a:lnTo>
                <a:lnTo>
                  <a:pt x="367" y="752"/>
                </a:lnTo>
                <a:lnTo>
                  <a:pt x="116" y="752"/>
                </a:lnTo>
                <a:lnTo>
                  <a:pt x="116" y="698"/>
                </a:lnTo>
                <a:close/>
                <a:moveTo>
                  <a:pt x="116" y="605"/>
                </a:moveTo>
                <a:lnTo>
                  <a:pt x="367" y="605"/>
                </a:lnTo>
                <a:lnTo>
                  <a:pt x="367" y="659"/>
                </a:lnTo>
                <a:lnTo>
                  <a:pt x="116" y="659"/>
                </a:lnTo>
                <a:lnTo>
                  <a:pt x="116" y="605"/>
                </a:lnTo>
                <a:close/>
                <a:moveTo>
                  <a:pt x="116" y="523"/>
                </a:moveTo>
                <a:lnTo>
                  <a:pt x="367" y="523"/>
                </a:lnTo>
                <a:lnTo>
                  <a:pt x="367" y="576"/>
                </a:lnTo>
                <a:lnTo>
                  <a:pt x="116" y="576"/>
                </a:lnTo>
                <a:lnTo>
                  <a:pt x="116" y="523"/>
                </a:lnTo>
                <a:close/>
                <a:moveTo>
                  <a:pt x="116" y="434"/>
                </a:moveTo>
                <a:lnTo>
                  <a:pt x="367" y="434"/>
                </a:lnTo>
                <a:lnTo>
                  <a:pt x="367" y="488"/>
                </a:lnTo>
                <a:lnTo>
                  <a:pt x="116" y="488"/>
                </a:lnTo>
                <a:lnTo>
                  <a:pt x="116" y="434"/>
                </a:lnTo>
                <a:close/>
                <a:moveTo>
                  <a:pt x="533" y="169"/>
                </a:moveTo>
                <a:lnTo>
                  <a:pt x="641" y="169"/>
                </a:lnTo>
                <a:lnTo>
                  <a:pt x="641" y="820"/>
                </a:lnTo>
                <a:lnTo>
                  <a:pt x="533" y="820"/>
                </a:lnTo>
                <a:lnTo>
                  <a:pt x="533" y="169"/>
                </a:lnTo>
                <a:close/>
                <a:moveTo>
                  <a:pt x="271" y="67"/>
                </a:moveTo>
                <a:lnTo>
                  <a:pt x="281" y="106"/>
                </a:lnTo>
                <a:lnTo>
                  <a:pt x="283" y="147"/>
                </a:lnTo>
                <a:lnTo>
                  <a:pt x="278" y="190"/>
                </a:lnTo>
                <a:lnTo>
                  <a:pt x="265" y="231"/>
                </a:lnTo>
                <a:lnTo>
                  <a:pt x="243" y="272"/>
                </a:lnTo>
                <a:lnTo>
                  <a:pt x="214" y="310"/>
                </a:lnTo>
                <a:lnTo>
                  <a:pt x="178" y="345"/>
                </a:lnTo>
                <a:lnTo>
                  <a:pt x="172" y="326"/>
                </a:lnTo>
                <a:lnTo>
                  <a:pt x="162" y="306"/>
                </a:lnTo>
                <a:lnTo>
                  <a:pt x="151" y="288"/>
                </a:lnTo>
                <a:lnTo>
                  <a:pt x="135" y="271"/>
                </a:lnTo>
                <a:lnTo>
                  <a:pt x="124" y="263"/>
                </a:lnTo>
                <a:lnTo>
                  <a:pt x="108" y="253"/>
                </a:lnTo>
                <a:lnTo>
                  <a:pt x="87" y="244"/>
                </a:lnTo>
                <a:lnTo>
                  <a:pt x="57" y="274"/>
                </a:lnTo>
                <a:lnTo>
                  <a:pt x="54" y="885"/>
                </a:lnTo>
                <a:lnTo>
                  <a:pt x="723" y="885"/>
                </a:lnTo>
                <a:lnTo>
                  <a:pt x="725" y="67"/>
                </a:lnTo>
                <a:lnTo>
                  <a:pt x="271" y="67"/>
                </a:lnTo>
                <a:close/>
                <a:moveTo>
                  <a:pt x="248" y="0"/>
                </a:moveTo>
                <a:lnTo>
                  <a:pt x="781" y="0"/>
                </a:lnTo>
                <a:lnTo>
                  <a:pt x="777" y="953"/>
                </a:lnTo>
                <a:lnTo>
                  <a:pt x="0" y="953"/>
                </a:lnTo>
                <a:lnTo>
                  <a:pt x="3" y="241"/>
                </a:lnTo>
                <a:lnTo>
                  <a:pt x="24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8924" name="Freeform 7"/>
          <p:cNvSpPr>
            <a:spLocks noEditPoints="1"/>
          </p:cNvSpPr>
          <p:nvPr/>
        </p:nvSpPr>
        <p:spPr bwMode="auto">
          <a:xfrm>
            <a:off x="2557463" y="2139950"/>
            <a:ext cx="574675" cy="701675"/>
          </a:xfrm>
          <a:custGeom>
            <a:avLst/>
            <a:gdLst>
              <a:gd name="T0" fmla="*/ 187406 w 1061"/>
              <a:gd name="T1" fmla="*/ 575081 h 1297"/>
              <a:gd name="T2" fmla="*/ 192281 w 1061"/>
              <a:gd name="T3" fmla="*/ 607541 h 1297"/>
              <a:gd name="T4" fmla="*/ 183614 w 1061"/>
              <a:gd name="T5" fmla="*/ 616738 h 1297"/>
              <a:gd name="T6" fmla="*/ 173323 w 1061"/>
              <a:gd name="T7" fmla="*/ 626476 h 1297"/>
              <a:gd name="T8" fmla="*/ 138117 w 1061"/>
              <a:gd name="T9" fmla="*/ 628099 h 1297"/>
              <a:gd name="T10" fmla="*/ 133242 w 1061"/>
              <a:gd name="T11" fmla="*/ 624312 h 1297"/>
              <a:gd name="T12" fmla="*/ 119160 w 1061"/>
              <a:gd name="T13" fmla="*/ 615115 h 1297"/>
              <a:gd name="T14" fmla="*/ 114285 w 1061"/>
              <a:gd name="T15" fmla="*/ 581573 h 1297"/>
              <a:gd name="T16" fmla="*/ 122951 w 1061"/>
              <a:gd name="T17" fmla="*/ 572917 h 1297"/>
              <a:gd name="T18" fmla="*/ 50914 w 1061"/>
              <a:gd name="T19" fmla="*/ 529637 h 1297"/>
              <a:gd name="T20" fmla="*/ 271359 w 1061"/>
              <a:gd name="T21" fmla="*/ 517736 h 1297"/>
              <a:gd name="T22" fmla="*/ 50914 w 1061"/>
              <a:gd name="T23" fmla="*/ 394929 h 1297"/>
              <a:gd name="T24" fmla="*/ 0 w 1061"/>
              <a:gd name="T25" fmla="*/ 394929 h 1297"/>
              <a:gd name="T26" fmla="*/ 261068 w 1061"/>
              <a:gd name="T27" fmla="*/ 410618 h 1297"/>
              <a:gd name="T28" fmla="*/ 140284 w 1061"/>
              <a:gd name="T29" fmla="*/ 328386 h 1297"/>
              <a:gd name="T30" fmla="*/ 92078 w 1061"/>
              <a:gd name="T31" fmla="*/ 359764 h 1297"/>
              <a:gd name="T32" fmla="*/ 80704 w 1061"/>
              <a:gd name="T33" fmla="*/ 417110 h 1297"/>
              <a:gd name="T34" fmla="*/ 114285 w 1061"/>
              <a:gd name="T35" fmla="*/ 466341 h 1297"/>
              <a:gd name="T36" fmla="*/ 126201 w 1061"/>
              <a:gd name="T37" fmla="*/ 484735 h 1297"/>
              <a:gd name="T38" fmla="*/ 181448 w 1061"/>
              <a:gd name="T39" fmla="*/ 478784 h 1297"/>
              <a:gd name="T40" fmla="*/ 205280 w 1061"/>
              <a:gd name="T41" fmla="*/ 457685 h 1297"/>
              <a:gd name="T42" fmla="*/ 229112 w 1061"/>
              <a:gd name="T43" fmla="*/ 401962 h 1297"/>
              <a:gd name="T44" fmla="*/ 206905 w 1061"/>
              <a:gd name="T45" fmla="*/ 348944 h 1297"/>
              <a:gd name="T46" fmla="*/ 154366 w 1061"/>
              <a:gd name="T47" fmla="*/ 326222 h 1297"/>
              <a:gd name="T48" fmla="*/ 207988 w 1061"/>
              <a:gd name="T49" fmla="*/ 321353 h 1297"/>
              <a:gd name="T50" fmla="*/ 248069 w 1061"/>
              <a:gd name="T51" fmla="*/ 383027 h 1297"/>
              <a:gd name="T52" fmla="*/ 232903 w 1061"/>
              <a:gd name="T53" fmla="*/ 458226 h 1297"/>
              <a:gd name="T54" fmla="*/ 202572 w 1061"/>
              <a:gd name="T55" fmla="*/ 485817 h 1297"/>
              <a:gd name="T56" fmla="*/ 193364 w 1061"/>
              <a:gd name="T57" fmla="*/ 566425 h 1297"/>
              <a:gd name="T58" fmla="*/ 107244 w 1061"/>
              <a:gd name="T59" fmla="*/ 560474 h 1297"/>
              <a:gd name="T60" fmla="*/ 102911 w 1061"/>
              <a:gd name="T61" fmla="*/ 484194 h 1297"/>
              <a:gd name="T62" fmla="*/ 66080 w 1061"/>
              <a:gd name="T63" fmla="*/ 440373 h 1297"/>
              <a:gd name="T64" fmla="*/ 67704 w 1061"/>
              <a:gd name="T65" fmla="*/ 359223 h 1297"/>
              <a:gd name="T66" fmla="*/ 132159 w 1061"/>
              <a:gd name="T67" fmla="*/ 307828 h 1297"/>
              <a:gd name="T68" fmla="*/ 76371 w 1061"/>
              <a:gd name="T69" fmla="*/ 327304 h 1297"/>
              <a:gd name="T70" fmla="*/ 271359 w 1061"/>
              <a:gd name="T71" fmla="*/ 287270 h 1297"/>
              <a:gd name="T72" fmla="*/ 163032 w 1061"/>
              <a:gd name="T73" fmla="*/ 231547 h 1297"/>
              <a:gd name="T74" fmla="*/ 163032 w 1061"/>
              <a:gd name="T75" fmla="*/ 231547 h 1297"/>
              <a:gd name="T76" fmla="*/ 432225 w 1061"/>
              <a:gd name="T77" fmla="*/ 179070 h 1297"/>
              <a:gd name="T78" fmla="*/ 497221 w 1061"/>
              <a:gd name="T79" fmla="*/ 139037 h 1297"/>
              <a:gd name="T80" fmla="*/ 527553 w 1061"/>
              <a:gd name="T81" fmla="*/ 159595 h 1297"/>
              <a:gd name="T82" fmla="*/ 563301 w 1061"/>
              <a:gd name="T83" fmla="*/ 427389 h 1297"/>
              <a:gd name="T84" fmla="*/ 527553 w 1061"/>
              <a:gd name="T85" fmla="*/ 420897 h 1297"/>
              <a:gd name="T86" fmla="*/ 445766 w 1061"/>
              <a:gd name="T87" fmla="*/ 476620 h 1297"/>
              <a:gd name="T88" fmla="*/ 145158 w 1061"/>
              <a:gd name="T89" fmla="*/ 192054 h 1297"/>
              <a:gd name="T90" fmla="*/ 118618 w 1061"/>
              <a:gd name="T91" fmla="*/ 166087 h 1297"/>
              <a:gd name="T92" fmla="*/ 145158 w 1061"/>
              <a:gd name="T93" fmla="*/ 140660 h 1297"/>
              <a:gd name="T94" fmla="*/ 412184 w 1061"/>
              <a:gd name="T95" fmla="*/ 225596 h 1297"/>
              <a:gd name="T96" fmla="*/ 459307 w 1061"/>
              <a:gd name="T97" fmla="*/ 139578 h 1297"/>
              <a:gd name="T98" fmla="*/ 431142 w 1061"/>
              <a:gd name="T99" fmla="*/ 2705 h 1297"/>
              <a:gd name="T100" fmla="*/ 475014 w 1061"/>
              <a:gd name="T101" fmla="*/ 52477 h 1297"/>
              <a:gd name="T102" fmla="*/ 459307 w 1061"/>
              <a:gd name="T103" fmla="*/ 121725 h 1297"/>
              <a:gd name="T104" fmla="*/ 397560 w 1061"/>
              <a:gd name="T105" fmla="*/ 140660 h 1297"/>
              <a:gd name="T106" fmla="*/ 353688 w 1061"/>
              <a:gd name="T107" fmla="*/ 90888 h 1297"/>
              <a:gd name="T108" fmla="*/ 370479 w 1061"/>
              <a:gd name="T109" fmla="*/ 20558 h 129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061" h="1297">
                <a:moveTo>
                  <a:pt x="235" y="1059"/>
                </a:moveTo>
                <a:lnTo>
                  <a:pt x="331" y="1059"/>
                </a:lnTo>
                <a:lnTo>
                  <a:pt x="339" y="1059"/>
                </a:lnTo>
                <a:lnTo>
                  <a:pt x="346" y="1063"/>
                </a:lnTo>
                <a:lnTo>
                  <a:pt x="350" y="1066"/>
                </a:lnTo>
                <a:lnTo>
                  <a:pt x="354" y="1071"/>
                </a:lnTo>
                <a:lnTo>
                  <a:pt x="355" y="1075"/>
                </a:lnTo>
                <a:lnTo>
                  <a:pt x="355" y="1123"/>
                </a:lnTo>
                <a:lnTo>
                  <a:pt x="354" y="1129"/>
                </a:lnTo>
                <a:lnTo>
                  <a:pt x="350" y="1134"/>
                </a:lnTo>
                <a:lnTo>
                  <a:pt x="346" y="1137"/>
                </a:lnTo>
                <a:lnTo>
                  <a:pt x="339" y="1140"/>
                </a:lnTo>
                <a:lnTo>
                  <a:pt x="331" y="1140"/>
                </a:lnTo>
                <a:lnTo>
                  <a:pt x="320" y="1140"/>
                </a:lnTo>
                <a:lnTo>
                  <a:pt x="320" y="1154"/>
                </a:lnTo>
                <a:lnTo>
                  <a:pt x="320" y="1158"/>
                </a:lnTo>
                <a:lnTo>
                  <a:pt x="317" y="1159"/>
                </a:lnTo>
                <a:lnTo>
                  <a:pt x="314" y="1161"/>
                </a:lnTo>
                <a:lnTo>
                  <a:pt x="311" y="1161"/>
                </a:lnTo>
                <a:lnTo>
                  <a:pt x="255" y="1161"/>
                </a:lnTo>
                <a:lnTo>
                  <a:pt x="252" y="1161"/>
                </a:lnTo>
                <a:lnTo>
                  <a:pt x="247" y="1159"/>
                </a:lnTo>
                <a:lnTo>
                  <a:pt x="246" y="1158"/>
                </a:lnTo>
                <a:lnTo>
                  <a:pt x="246" y="1154"/>
                </a:lnTo>
                <a:lnTo>
                  <a:pt x="246" y="1140"/>
                </a:lnTo>
                <a:lnTo>
                  <a:pt x="235" y="1140"/>
                </a:lnTo>
                <a:lnTo>
                  <a:pt x="227" y="1140"/>
                </a:lnTo>
                <a:lnTo>
                  <a:pt x="220" y="1137"/>
                </a:lnTo>
                <a:lnTo>
                  <a:pt x="216" y="1134"/>
                </a:lnTo>
                <a:lnTo>
                  <a:pt x="211" y="1129"/>
                </a:lnTo>
                <a:lnTo>
                  <a:pt x="211" y="1123"/>
                </a:lnTo>
                <a:lnTo>
                  <a:pt x="211" y="1075"/>
                </a:lnTo>
                <a:lnTo>
                  <a:pt x="211" y="1071"/>
                </a:lnTo>
                <a:lnTo>
                  <a:pt x="216" y="1066"/>
                </a:lnTo>
                <a:lnTo>
                  <a:pt x="220" y="1063"/>
                </a:lnTo>
                <a:lnTo>
                  <a:pt x="227" y="1059"/>
                </a:lnTo>
                <a:lnTo>
                  <a:pt x="235" y="1059"/>
                </a:lnTo>
                <a:close/>
                <a:moveTo>
                  <a:pt x="141" y="885"/>
                </a:moveTo>
                <a:lnTo>
                  <a:pt x="160" y="906"/>
                </a:lnTo>
                <a:lnTo>
                  <a:pt x="94" y="979"/>
                </a:lnTo>
                <a:lnTo>
                  <a:pt x="76" y="958"/>
                </a:lnTo>
                <a:lnTo>
                  <a:pt x="141" y="885"/>
                </a:lnTo>
                <a:close/>
                <a:moveTo>
                  <a:pt x="435" y="884"/>
                </a:moveTo>
                <a:lnTo>
                  <a:pt x="501" y="957"/>
                </a:lnTo>
                <a:lnTo>
                  <a:pt x="482" y="977"/>
                </a:lnTo>
                <a:lnTo>
                  <a:pt x="416" y="904"/>
                </a:lnTo>
                <a:lnTo>
                  <a:pt x="435" y="884"/>
                </a:lnTo>
                <a:close/>
                <a:moveTo>
                  <a:pt x="94" y="730"/>
                </a:moveTo>
                <a:lnTo>
                  <a:pt x="94" y="760"/>
                </a:lnTo>
                <a:lnTo>
                  <a:pt x="0" y="760"/>
                </a:lnTo>
                <a:lnTo>
                  <a:pt x="0" y="733"/>
                </a:lnTo>
                <a:lnTo>
                  <a:pt x="0" y="730"/>
                </a:lnTo>
                <a:lnTo>
                  <a:pt x="94" y="730"/>
                </a:lnTo>
                <a:close/>
                <a:moveTo>
                  <a:pt x="576" y="729"/>
                </a:moveTo>
                <a:lnTo>
                  <a:pt x="576" y="759"/>
                </a:lnTo>
                <a:lnTo>
                  <a:pt x="482" y="759"/>
                </a:lnTo>
                <a:lnTo>
                  <a:pt x="482" y="729"/>
                </a:lnTo>
                <a:lnTo>
                  <a:pt x="576" y="729"/>
                </a:lnTo>
                <a:close/>
                <a:moveTo>
                  <a:pt x="285" y="603"/>
                </a:moveTo>
                <a:lnTo>
                  <a:pt x="259" y="607"/>
                </a:lnTo>
                <a:lnTo>
                  <a:pt x="232" y="615"/>
                </a:lnTo>
                <a:lnTo>
                  <a:pt x="208" y="627"/>
                </a:lnTo>
                <a:lnTo>
                  <a:pt x="187" y="645"/>
                </a:lnTo>
                <a:lnTo>
                  <a:pt x="170" y="665"/>
                </a:lnTo>
                <a:lnTo>
                  <a:pt x="157" y="691"/>
                </a:lnTo>
                <a:lnTo>
                  <a:pt x="149" y="716"/>
                </a:lnTo>
                <a:lnTo>
                  <a:pt x="146" y="743"/>
                </a:lnTo>
                <a:lnTo>
                  <a:pt x="149" y="771"/>
                </a:lnTo>
                <a:lnTo>
                  <a:pt x="157" y="798"/>
                </a:lnTo>
                <a:lnTo>
                  <a:pt x="171" y="822"/>
                </a:lnTo>
                <a:lnTo>
                  <a:pt x="189" y="844"/>
                </a:lnTo>
                <a:lnTo>
                  <a:pt x="211" y="862"/>
                </a:lnTo>
                <a:lnTo>
                  <a:pt x="216" y="865"/>
                </a:lnTo>
                <a:lnTo>
                  <a:pt x="225" y="873"/>
                </a:lnTo>
                <a:lnTo>
                  <a:pt x="232" y="884"/>
                </a:lnTo>
                <a:lnTo>
                  <a:pt x="233" y="896"/>
                </a:lnTo>
                <a:lnTo>
                  <a:pt x="233" y="1012"/>
                </a:lnTo>
                <a:lnTo>
                  <a:pt x="333" y="1012"/>
                </a:lnTo>
                <a:lnTo>
                  <a:pt x="333" y="898"/>
                </a:lnTo>
                <a:lnTo>
                  <a:pt x="335" y="885"/>
                </a:lnTo>
                <a:lnTo>
                  <a:pt x="341" y="874"/>
                </a:lnTo>
                <a:lnTo>
                  <a:pt x="350" y="866"/>
                </a:lnTo>
                <a:lnTo>
                  <a:pt x="355" y="863"/>
                </a:lnTo>
                <a:lnTo>
                  <a:pt x="379" y="846"/>
                </a:lnTo>
                <a:lnTo>
                  <a:pt x="398" y="824"/>
                </a:lnTo>
                <a:lnTo>
                  <a:pt x="412" y="800"/>
                </a:lnTo>
                <a:lnTo>
                  <a:pt x="420" y="773"/>
                </a:lnTo>
                <a:lnTo>
                  <a:pt x="423" y="743"/>
                </a:lnTo>
                <a:lnTo>
                  <a:pt x="420" y="716"/>
                </a:lnTo>
                <a:lnTo>
                  <a:pt x="412" y="691"/>
                </a:lnTo>
                <a:lnTo>
                  <a:pt x="400" y="665"/>
                </a:lnTo>
                <a:lnTo>
                  <a:pt x="382" y="645"/>
                </a:lnTo>
                <a:lnTo>
                  <a:pt x="362" y="627"/>
                </a:lnTo>
                <a:lnTo>
                  <a:pt x="338" y="615"/>
                </a:lnTo>
                <a:lnTo>
                  <a:pt x="312" y="607"/>
                </a:lnTo>
                <a:lnTo>
                  <a:pt x="285" y="603"/>
                </a:lnTo>
                <a:close/>
                <a:moveTo>
                  <a:pt x="285" y="564"/>
                </a:moveTo>
                <a:lnTo>
                  <a:pt x="320" y="567"/>
                </a:lnTo>
                <a:lnTo>
                  <a:pt x="352" y="578"/>
                </a:lnTo>
                <a:lnTo>
                  <a:pt x="384" y="594"/>
                </a:lnTo>
                <a:lnTo>
                  <a:pt x="411" y="616"/>
                </a:lnTo>
                <a:lnTo>
                  <a:pt x="433" y="643"/>
                </a:lnTo>
                <a:lnTo>
                  <a:pt x="449" y="675"/>
                </a:lnTo>
                <a:lnTo>
                  <a:pt x="458" y="708"/>
                </a:lnTo>
                <a:lnTo>
                  <a:pt x="463" y="743"/>
                </a:lnTo>
                <a:lnTo>
                  <a:pt x="458" y="781"/>
                </a:lnTo>
                <a:lnTo>
                  <a:pt x="447" y="816"/>
                </a:lnTo>
                <a:lnTo>
                  <a:pt x="430" y="847"/>
                </a:lnTo>
                <a:lnTo>
                  <a:pt x="406" y="874"/>
                </a:lnTo>
                <a:lnTo>
                  <a:pt x="376" y="898"/>
                </a:lnTo>
                <a:lnTo>
                  <a:pt x="374" y="898"/>
                </a:lnTo>
                <a:lnTo>
                  <a:pt x="373" y="900"/>
                </a:lnTo>
                <a:lnTo>
                  <a:pt x="373" y="1018"/>
                </a:lnTo>
                <a:lnTo>
                  <a:pt x="368" y="1036"/>
                </a:lnTo>
                <a:lnTo>
                  <a:pt x="357" y="1047"/>
                </a:lnTo>
                <a:lnTo>
                  <a:pt x="341" y="1052"/>
                </a:lnTo>
                <a:lnTo>
                  <a:pt x="225" y="1052"/>
                </a:lnTo>
                <a:lnTo>
                  <a:pt x="209" y="1047"/>
                </a:lnTo>
                <a:lnTo>
                  <a:pt x="198" y="1036"/>
                </a:lnTo>
                <a:lnTo>
                  <a:pt x="193" y="1018"/>
                </a:lnTo>
                <a:lnTo>
                  <a:pt x="193" y="898"/>
                </a:lnTo>
                <a:lnTo>
                  <a:pt x="192" y="896"/>
                </a:lnTo>
                <a:lnTo>
                  <a:pt x="190" y="895"/>
                </a:lnTo>
                <a:lnTo>
                  <a:pt x="162" y="873"/>
                </a:lnTo>
                <a:lnTo>
                  <a:pt x="138" y="846"/>
                </a:lnTo>
                <a:lnTo>
                  <a:pt x="122" y="814"/>
                </a:lnTo>
                <a:lnTo>
                  <a:pt x="111" y="779"/>
                </a:lnTo>
                <a:lnTo>
                  <a:pt x="108" y="743"/>
                </a:lnTo>
                <a:lnTo>
                  <a:pt x="113" y="702"/>
                </a:lnTo>
                <a:lnTo>
                  <a:pt x="125" y="664"/>
                </a:lnTo>
                <a:lnTo>
                  <a:pt x="146" y="630"/>
                </a:lnTo>
                <a:lnTo>
                  <a:pt x="174" y="603"/>
                </a:lnTo>
                <a:lnTo>
                  <a:pt x="206" y="581"/>
                </a:lnTo>
                <a:lnTo>
                  <a:pt x="244" y="569"/>
                </a:lnTo>
                <a:lnTo>
                  <a:pt x="285" y="564"/>
                </a:lnTo>
                <a:close/>
                <a:moveTo>
                  <a:pt x="94" y="512"/>
                </a:moveTo>
                <a:lnTo>
                  <a:pt x="160" y="584"/>
                </a:lnTo>
                <a:lnTo>
                  <a:pt x="141" y="605"/>
                </a:lnTo>
                <a:lnTo>
                  <a:pt x="75" y="532"/>
                </a:lnTo>
                <a:lnTo>
                  <a:pt x="94" y="512"/>
                </a:lnTo>
                <a:close/>
                <a:moveTo>
                  <a:pt x="482" y="510"/>
                </a:moveTo>
                <a:lnTo>
                  <a:pt x="501" y="531"/>
                </a:lnTo>
                <a:lnTo>
                  <a:pt x="435" y="603"/>
                </a:lnTo>
                <a:lnTo>
                  <a:pt x="416" y="583"/>
                </a:lnTo>
                <a:lnTo>
                  <a:pt x="482" y="510"/>
                </a:lnTo>
                <a:close/>
                <a:moveTo>
                  <a:pt x="301" y="428"/>
                </a:moveTo>
                <a:lnTo>
                  <a:pt x="301" y="532"/>
                </a:lnTo>
                <a:lnTo>
                  <a:pt x="274" y="532"/>
                </a:lnTo>
                <a:lnTo>
                  <a:pt x="274" y="429"/>
                </a:lnTo>
                <a:lnTo>
                  <a:pt x="301" y="428"/>
                </a:lnTo>
                <a:close/>
                <a:moveTo>
                  <a:pt x="764" y="273"/>
                </a:moveTo>
                <a:lnTo>
                  <a:pt x="798" y="273"/>
                </a:lnTo>
                <a:lnTo>
                  <a:pt x="815" y="301"/>
                </a:lnTo>
                <a:lnTo>
                  <a:pt x="798" y="331"/>
                </a:lnTo>
                <a:lnTo>
                  <a:pt x="764" y="331"/>
                </a:lnTo>
                <a:lnTo>
                  <a:pt x="747" y="301"/>
                </a:lnTo>
                <a:lnTo>
                  <a:pt x="764" y="273"/>
                </a:lnTo>
                <a:close/>
                <a:moveTo>
                  <a:pt x="918" y="257"/>
                </a:moveTo>
                <a:lnTo>
                  <a:pt x="937" y="257"/>
                </a:lnTo>
                <a:lnTo>
                  <a:pt x="955" y="265"/>
                </a:lnTo>
                <a:lnTo>
                  <a:pt x="967" y="277"/>
                </a:lnTo>
                <a:lnTo>
                  <a:pt x="974" y="295"/>
                </a:lnTo>
                <a:lnTo>
                  <a:pt x="1061" y="743"/>
                </a:lnTo>
                <a:lnTo>
                  <a:pt x="1061" y="762"/>
                </a:lnTo>
                <a:lnTo>
                  <a:pt x="1053" y="778"/>
                </a:lnTo>
                <a:lnTo>
                  <a:pt x="1040" y="790"/>
                </a:lnTo>
                <a:lnTo>
                  <a:pt x="1023" y="798"/>
                </a:lnTo>
                <a:lnTo>
                  <a:pt x="1004" y="798"/>
                </a:lnTo>
                <a:lnTo>
                  <a:pt x="986" y="790"/>
                </a:lnTo>
                <a:lnTo>
                  <a:pt x="974" y="778"/>
                </a:lnTo>
                <a:lnTo>
                  <a:pt x="967" y="760"/>
                </a:lnTo>
                <a:lnTo>
                  <a:pt x="936" y="602"/>
                </a:lnTo>
                <a:lnTo>
                  <a:pt x="936" y="1297"/>
                </a:lnTo>
                <a:lnTo>
                  <a:pt x="823" y="881"/>
                </a:lnTo>
                <a:lnTo>
                  <a:pt x="763" y="881"/>
                </a:lnTo>
                <a:lnTo>
                  <a:pt x="630" y="1297"/>
                </a:lnTo>
                <a:lnTo>
                  <a:pt x="630" y="355"/>
                </a:lnTo>
                <a:lnTo>
                  <a:pt x="268" y="355"/>
                </a:lnTo>
                <a:lnTo>
                  <a:pt x="249" y="352"/>
                </a:lnTo>
                <a:lnTo>
                  <a:pt x="233" y="341"/>
                </a:lnTo>
                <a:lnTo>
                  <a:pt x="224" y="326"/>
                </a:lnTo>
                <a:lnTo>
                  <a:pt x="219" y="307"/>
                </a:lnTo>
                <a:lnTo>
                  <a:pt x="224" y="288"/>
                </a:lnTo>
                <a:lnTo>
                  <a:pt x="233" y="274"/>
                </a:lnTo>
                <a:lnTo>
                  <a:pt x="249" y="263"/>
                </a:lnTo>
                <a:lnTo>
                  <a:pt x="268" y="260"/>
                </a:lnTo>
                <a:lnTo>
                  <a:pt x="630" y="260"/>
                </a:lnTo>
                <a:lnTo>
                  <a:pt x="630" y="258"/>
                </a:lnTo>
                <a:lnTo>
                  <a:pt x="706" y="258"/>
                </a:lnTo>
                <a:lnTo>
                  <a:pt x="761" y="417"/>
                </a:lnTo>
                <a:lnTo>
                  <a:pt x="768" y="337"/>
                </a:lnTo>
                <a:lnTo>
                  <a:pt x="799" y="337"/>
                </a:lnTo>
                <a:lnTo>
                  <a:pt x="806" y="406"/>
                </a:lnTo>
                <a:lnTo>
                  <a:pt x="848" y="258"/>
                </a:lnTo>
                <a:lnTo>
                  <a:pt x="912" y="258"/>
                </a:lnTo>
                <a:lnTo>
                  <a:pt x="918" y="257"/>
                </a:lnTo>
                <a:close/>
                <a:moveTo>
                  <a:pt x="766" y="0"/>
                </a:moveTo>
                <a:lnTo>
                  <a:pt x="796" y="5"/>
                </a:lnTo>
                <a:lnTo>
                  <a:pt x="825" y="18"/>
                </a:lnTo>
                <a:lnTo>
                  <a:pt x="848" y="38"/>
                </a:lnTo>
                <a:lnTo>
                  <a:pt x="866" y="65"/>
                </a:lnTo>
                <a:lnTo>
                  <a:pt x="877" y="97"/>
                </a:lnTo>
                <a:lnTo>
                  <a:pt x="882" y="132"/>
                </a:lnTo>
                <a:lnTo>
                  <a:pt x="877" y="168"/>
                </a:lnTo>
                <a:lnTo>
                  <a:pt x="866" y="198"/>
                </a:lnTo>
                <a:lnTo>
                  <a:pt x="848" y="225"/>
                </a:lnTo>
                <a:lnTo>
                  <a:pt x="825" y="246"/>
                </a:lnTo>
                <a:lnTo>
                  <a:pt x="796" y="260"/>
                </a:lnTo>
                <a:lnTo>
                  <a:pt x="766" y="265"/>
                </a:lnTo>
                <a:lnTo>
                  <a:pt x="734" y="260"/>
                </a:lnTo>
                <a:lnTo>
                  <a:pt x="707" y="246"/>
                </a:lnTo>
                <a:lnTo>
                  <a:pt x="684" y="225"/>
                </a:lnTo>
                <a:lnTo>
                  <a:pt x="666" y="198"/>
                </a:lnTo>
                <a:lnTo>
                  <a:pt x="653" y="168"/>
                </a:lnTo>
                <a:lnTo>
                  <a:pt x="650" y="132"/>
                </a:lnTo>
                <a:lnTo>
                  <a:pt x="653" y="97"/>
                </a:lnTo>
                <a:lnTo>
                  <a:pt x="666" y="65"/>
                </a:lnTo>
                <a:lnTo>
                  <a:pt x="684" y="38"/>
                </a:lnTo>
                <a:lnTo>
                  <a:pt x="707" y="18"/>
                </a:lnTo>
                <a:lnTo>
                  <a:pt x="734" y="5"/>
                </a:lnTo>
                <a:lnTo>
                  <a:pt x="7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8925" name="Freeform 8"/>
          <p:cNvSpPr>
            <a:spLocks noEditPoints="1"/>
          </p:cNvSpPr>
          <p:nvPr/>
        </p:nvSpPr>
        <p:spPr bwMode="auto">
          <a:xfrm>
            <a:off x="6845300" y="2235200"/>
            <a:ext cx="668338" cy="511175"/>
          </a:xfrm>
          <a:custGeom>
            <a:avLst/>
            <a:gdLst>
              <a:gd name="T0" fmla="*/ 148640 w 1232"/>
              <a:gd name="T1" fmla="*/ 436448 h 944"/>
              <a:gd name="T2" fmla="*/ 193124 w 1232"/>
              <a:gd name="T3" fmla="*/ 439156 h 944"/>
              <a:gd name="T4" fmla="*/ 250084 w 1232"/>
              <a:gd name="T5" fmla="*/ 428867 h 944"/>
              <a:gd name="T6" fmla="*/ 249542 w 1232"/>
              <a:gd name="T7" fmla="*/ 360097 h 944"/>
              <a:gd name="T8" fmla="*/ 310300 w 1232"/>
              <a:gd name="T9" fmla="*/ 307571 h 944"/>
              <a:gd name="T10" fmla="*/ 206143 w 1232"/>
              <a:gd name="T11" fmla="*/ 367136 h 944"/>
              <a:gd name="T12" fmla="*/ 249542 w 1232"/>
              <a:gd name="T13" fmla="*/ 307571 h 944"/>
              <a:gd name="T14" fmla="*/ 133993 w 1232"/>
              <a:gd name="T15" fmla="*/ 344393 h 944"/>
              <a:gd name="T16" fmla="*/ 170339 w 1232"/>
              <a:gd name="T17" fmla="*/ 307571 h 944"/>
              <a:gd name="T18" fmla="*/ 91679 w 1232"/>
              <a:gd name="T19" fmla="*/ 346559 h 944"/>
              <a:gd name="T20" fmla="*/ 89510 w 1232"/>
              <a:gd name="T21" fmla="*/ 307571 h 944"/>
              <a:gd name="T22" fmla="*/ 292398 w 1232"/>
              <a:gd name="T23" fmla="*/ 511175 h 944"/>
              <a:gd name="T24" fmla="*/ 355326 w 1232"/>
              <a:gd name="T25" fmla="*/ 355765 h 944"/>
              <a:gd name="T26" fmla="*/ 379195 w 1232"/>
              <a:gd name="T27" fmla="*/ 319484 h 944"/>
              <a:gd name="T28" fmla="*/ 393842 w 1232"/>
              <a:gd name="T29" fmla="*/ 283745 h 944"/>
              <a:gd name="T30" fmla="*/ 324947 w 1232"/>
              <a:gd name="T31" fmla="*/ 284828 h 944"/>
              <a:gd name="T32" fmla="*/ 288058 w 1232"/>
              <a:gd name="T33" fmla="*/ 229596 h 944"/>
              <a:gd name="T34" fmla="*/ 261476 w 1232"/>
              <a:gd name="T35" fmla="*/ 257753 h 944"/>
              <a:gd name="T36" fmla="*/ 103072 w 1232"/>
              <a:gd name="T37" fmla="*/ 257753 h 944"/>
              <a:gd name="T38" fmla="*/ 100359 w 1232"/>
              <a:gd name="T39" fmla="*/ 229596 h 944"/>
              <a:gd name="T40" fmla="*/ 82457 w 1232"/>
              <a:gd name="T41" fmla="*/ 284828 h 944"/>
              <a:gd name="T42" fmla="*/ 281006 w 1232"/>
              <a:gd name="T43" fmla="*/ 151620 h 944"/>
              <a:gd name="T44" fmla="*/ 336881 w 1232"/>
              <a:gd name="T45" fmla="*/ 187900 h 944"/>
              <a:gd name="T46" fmla="*/ 193124 w 1232"/>
              <a:gd name="T47" fmla="*/ 151620 h 944"/>
              <a:gd name="T48" fmla="*/ 256052 w 1232"/>
              <a:gd name="T49" fmla="*/ 151620 h 944"/>
              <a:gd name="T50" fmla="*/ 100359 w 1232"/>
              <a:gd name="T51" fmla="*/ 206311 h 944"/>
              <a:gd name="T52" fmla="*/ 38516 w 1232"/>
              <a:gd name="T53" fmla="*/ 151620 h 944"/>
              <a:gd name="T54" fmla="*/ 75405 w 1232"/>
              <a:gd name="T55" fmla="*/ 206311 h 944"/>
              <a:gd name="T56" fmla="*/ 423136 w 1232"/>
              <a:gd name="T57" fmla="*/ 130501 h 944"/>
              <a:gd name="T58" fmla="*/ 423136 w 1232"/>
              <a:gd name="T59" fmla="*/ 130501 h 944"/>
              <a:gd name="T60" fmla="*/ 274496 w 1232"/>
              <a:gd name="T61" fmla="*/ 128335 h 944"/>
              <a:gd name="T62" fmla="*/ 266359 w 1232"/>
              <a:gd name="T63" fmla="*/ 86640 h 944"/>
              <a:gd name="T64" fmla="*/ 80830 w 1232"/>
              <a:gd name="T65" fmla="*/ 98553 h 944"/>
              <a:gd name="T66" fmla="*/ 97104 w 1232"/>
              <a:gd name="T67" fmla="*/ 108841 h 944"/>
              <a:gd name="T68" fmla="*/ 193124 w 1232"/>
              <a:gd name="T69" fmla="*/ 128335 h 944"/>
              <a:gd name="T70" fmla="*/ 219163 w 1232"/>
              <a:gd name="T71" fmla="*/ 79059 h 944"/>
              <a:gd name="T72" fmla="*/ 157320 w 1232"/>
              <a:gd name="T73" fmla="*/ 69312 h 944"/>
              <a:gd name="T74" fmla="*/ 115006 w 1232"/>
              <a:gd name="T75" fmla="*/ 128335 h 944"/>
              <a:gd name="T76" fmla="*/ 193124 w 1232"/>
              <a:gd name="T77" fmla="*/ 36822 h 944"/>
              <a:gd name="T78" fmla="*/ 267444 w 1232"/>
              <a:gd name="T79" fmla="*/ 58482 h 944"/>
              <a:gd name="T80" fmla="*/ 339594 w 1232"/>
              <a:gd name="T81" fmla="*/ 128335 h 944"/>
              <a:gd name="T82" fmla="*/ 351528 w 1232"/>
              <a:gd name="T83" fmla="*/ 151620 h 944"/>
              <a:gd name="T84" fmla="*/ 364548 w 1232"/>
              <a:gd name="T85" fmla="*/ 229596 h 944"/>
              <a:gd name="T86" fmla="*/ 352613 w 1232"/>
              <a:gd name="T87" fmla="*/ 284828 h 944"/>
              <a:gd name="T88" fmla="*/ 324947 w 1232"/>
              <a:gd name="T89" fmla="*/ 329773 h 944"/>
              <a:gd name="T90" fmla="*/ 244117 w 1232"/>
              <a:gd name="T91" fmla="*/ 388255 h 944"/>
              <a:gd name="T92" fmla="*/ 170339 w 1232"/>
              <a:gd name="T93" fmla="*/ 399626 h 944"/>
              <a:gd name="T94" fmla="*/ 97104 w 1232"/>
              <a:gd name="T95" fmla="*/ 377966 h 944"/>
              <a:gd name="T96" fmla="*/ 23869 w 1232"/>
              <a:gd name="T97" fmla="*/ 307571 h 944"/>
              <a:gd name="T98" fmla="*/ 12477 w 1232"/>
              <a:gd name="T99" fmla="*/ 284828 h 944"/>
              <a:gd name="T100" fmla="*/ 0 w 1232"/>
              <a:gd name="T101" fmla="*/ 206311 h 944"/>
              <a:gd name="T102" fmla="*/ 10850 w 1232"/>
              <a:gd name="T103" fmla="*/ 151620 h 944"/>
              <a:gd name="T104" fmla="*/ 38516 w 1232"/>
              <a:gd name="T105" fmla="*/ 107217 h 944"/>
              <a:gd name="T106" fmla="*/ 120431 w 1232"/>
              <a:gd name="T107" fmla="*/ 48193 h 944"/>
              <a:gd name="T108" fmla="*/ 566894 w 1232"/>
              <a:gd name="T109" fmla="*/ 0 h 944"/>
              <a:gd name="T110" fmla="*/ 566894 w 1232"/>
              <a:gd name="T111" fmla="*/ 0 h 94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232" h="944">
                <a:moveTo>
                  <a:pt x="461" y="792"/>
                </a:moveTo>
                <a:lnTo>
                  <a:pt x="461" y="944"/>
                </a:lnTo>
                <a:lnTo>
                  <a:pt x="274" y="944"/>
                </a:lnTo>
                <a:lnTo>
                  <a:pt x="274" y="806"/>
                </a:lnTo>
                <a:lnTo>
                  <a:pt x="295" y="809"/>
                </a:lnTo>
                <a:lnTo>
                  <a:pt x="304" y="811"/>
                </a:lnTo>
                <a:lnTo>
                  <a:pt x="314" y="811"/>
                </a:lnTo>
                <a:lnTo>
                  <a:pt x="356" y="811"/>
                </a:lnTo>
                <a:lnTo>
                  <a:pt x="368" y="811"/>
                </a:lnTo>
                <a:lnTo>
                  <a:pt x="377" y="809"/>
                </a:lnTo>
                <a:lnTo>
                  <a:pt x="420" y="803"/>
                </a:lnTo>
                <a:lnTo>
                  <a:pt x="461" y="792"/>
                </a:lnTo>
                <a:close/>
                <a:moveTo>
                  <a:pt x="506" y="568"/>
                </a:moveTo>
                <a:lnTo>
                  <a:pt x="493" y="605"/>
                </a:lnTo>
                <a:lnTo>
                  <a:pt x="477" y="636"/>
                </a:lnTo>
                <a:lnTo>
                  <a:pt x="460" y="665"/>
                </a:lnTo>
                <a:lnTo>
                  <a:pt x="491" y="646"/>
                </a:lnTo>
                <a:lnTo>
                  <a:pt x="521" y="624"/>
                </a:lnTo>
                <a:lnTo>
                  <a:pt x="548" y="598"/>
                </a:lnTo>
                <a:lnTo>
                  <a:pt x="572" y="568"/>
                </a:lnTo>
                <a:lnTo>
                  <a:pt x="506" y="568"/>
                </a:lnTo>
                <a:close/>
                <a:moveTo>
                  <a:pt x="356" y="568"/>
                </a:moveTo>
                <a:lnTo>
                  <a:pt x="356" y="689"/>
                </a:lnTo>
                <a:lnTo>
                  <a:pt x="380" y="678"/>
                </a:lnTo>
                <a:lnTo>
                  <a:pt x="404" y="660"/>
                </a:lnTo>
                <a:lnTo>
                  <a:pt x="425" y="636"/>
                </a:lnTo>
                <a:lnTo>
                  <a:pt x="444" y="605"/>
                </a:lnTo>
                <a:lnTo>
                  <a:pt x="460" y="568"/>
                </a:lnTo>
                <a:lnTo>
                  <a:pt x="356" y="568"/>
                </a:lnTo>
                <a:close/>
                <a:moveTo>
                  <a:pt x="212" y="568"/>
                </a:moveTo>
                <a:lnTo>
                  <a:pt x="228" y="605"/>
                </a:lnTo>
                <a:lnTo>
                  <a:pt x="247" y="636"/>
                </a:lnTo>
                <a:lnTo>
                  <a:pt x="268" y="660"/>
                </a:lnTo>
                <a:lnTo>
                  <a:pt x="290" y="678"/>
                </a:lnTo>
                <a:lnTo>
                  <a:pt x="314" y="689"/>
                </a:lnTo>
                <a:lnTo>
                  <a:pt x="314" y="568"/>
                </a:lnTo>
                <a:lnTo>
                  <a:pt x="212" y="568"/>
                </a:lnTo>
                <a:close/>
                <a:moveTo>
                  <a:pt x="98" y="568"/>
                </a:moveTo>
                <a:lnTo>
                  <a:pt x="131" y="608"/>
                </a:lnTo>
                <a:lnTo>
                  <a:pt x="169" y="640"/>
                </a:lnTo>
                <a:lnTo>
                  <a:pt x="212" y="665"/>
                </a:lnTo>
                <a:lnTo>
                  <a:pt x="195" y="636"/>
                </a:lnTo>
                <a:lnTo>
                  <a:pt x="179" y="605"/>
                </a:lnTo>
                <a:lnTo>
                  <a:pt x="165" y="568"/>
                </a:lnTo>
                <a:lnTo>
                  <a:pt x="98" y="568"/>
                </a:lnTo>
                <a:close/>
                <a:moveTo>
                  <a:pt x="726" y="524"/>
                </a:moveTo>
                <a:lnTo>
                  <a:pt x="726" y="944"/>
                </a:lnTo>
                <a:lnTo>
                  <a:pt x="539" y="944"/>
                </a:lnTo>
                <a:lnTo>
                  <a:pt x="539" y="757"/>
                </a:lnTo>
                <a:lnTo>
                  <a:pt x="582" y="728"/>
                </a:lnTo>
                <a:lnTo>
                  <a:pt x="620" y="695"/>
                </a:lnTo>
                <a:lnTo>
                  <a:pt x="655" y="657"/>
                </a:lnTo>
                <a:lnTo>
                  <a:pt x="685" y="616"/>
                </a:lnTo>
                <a:lnTo>
                  <a:pt x="688" y="609"/>
                </a:lnTo>
                <a:lnTo>
                  <a:pt x="693" y="603"/>
                </a:lnTo>
                <a:lnTo>
                  <a:pt x="699" y="590"/>
                </a:lnTo>
                <a:lnTo>
                  <a:pt x="715" y="559"/>
                </a:lnTo>
                <a:lnTo>
                  <a:pt x="720" y="546"/>
                </a:lnTo>
                <a:lnTo>
                  <a:pt x="723" y="533"/>
                </a:lnTo>
                <a:lnTo>
                  <a:pt x="726" y="524"/>
                </a:lnTo>
                <a:close/>
                <a:moveTo>
                  <a:pt x="531" y="424"/>
                </a:moveTo>
                <a:lnTo>
                  <a:pt x="528" y="476"/>
                </a:lnTo>
                <a:lnTo>
                  <a:pt x="518" y="526"/>
                </a:lnTo>
                <a:lnTo>
                  <a:pt x="599" y="526"/>
                </a:lnTo>
                <a:lnTo>
                  <a:pt x="612" y="492"/>
                </a:lnTo>
                <a:lnTo>
                  <a:pt x="621" y="459"/>
                </a:lnTo>
                <a:lnTo>
                  <a:pt x="626" y="424"/>
                </a:lnTo>
                <a:lnTo>
                  <a:pt x="531" y="424"/>
                </a:lnTo>
                <a:close/>
                <a:moveTo>
                  <a:pt x="356" y="424"/>
                </a:moveTo>
                <a:lnTo>
                  <a:pt x="356" y="526"/>
                </a:lnTo>
                <a:lnTo>
                  <a:pt x="472" y="526"/>
                </a:lnTo>
                <a:lnTo>
                  <a:pt x="482" y="476"/>
                </a:lnTo>
                <a:lnTo>
                  <a:pt x="485" y="424"/>
                </a:lnTo>
                <a:lnTo>
                  <a:pt x="356" y="424"/>
                </a:lnTo>
                <a:close/>
                <a:moveTo>
                  <a:pt x="185" y="424"/>
                </a:moveTo>
                <a:lnTo>
                  <a:pt x="190" y="476"/>
                </a:lnTo>
                <a:lnTo>
                  <a:pt x="199" y="526"/>
                </a:lnTo>
                <a:lnTo>
                  <a:pt x="314" y="526"/>
                </a:lnTo>
                <a:lnTo>
                  <a:pt x="314" y="424"/>
                </a:lnTo>
                <a:lnTo>
                  <a:pt x="185" y="424"/>
                </a:lnTo>
                <a:close/>
                <a:moveTo>
                  <a:pt x="46" y="424"/>
                </a:moveTo>
                <a:lnTo>
                  <a:pt x="54" y="476"/>
                </a:lnTo>
                <a:lnTo>
                  <a:pt x="71" y="526"/>
                </a:lnTo>
                <a:lnTo>
                  <a:pt x="152" y="526"/>
                </a:lnTo>
                <a:lnTo>
                  <a:pt x="144" y="476"/>
                </a:lnTo>
                <a:lnTo>
                  <a:pt x="139" y="424"/>
                </a:lnTo>
                <a:lnTo>
                  <a:pt x="46" y="424"/>
                </a:lnTo>
                <a:close/>
                <a:moveTo>
                  <a:pt x="518" y="280"/>
                </a:moveTo>
                <a:lnTo>
                  <a:pt x="528" y="329"/>
                </a:lnTo>
                <a:lnTo>
                  <a:pt x="531" y="381"/>
                </a:lnTo>
                <a:lnTo>
                  <a:pt x="626" y="381"/>
                </a:lnTo>
                <a:lnTo>
                  <a:pt x="621" y="347"/>
                </a:lnTo>
                <a:lnTo>
                  <a:pt x="612" y="313"/>
                </a:lnTo>
                <a:lnTo>
                  <a:pt x="599" y="280"/>
                </a:lnTo>
                <a:lnTo>
                  <a:pt x="518" y="280"/>
                </a:lnTo>
                <a:close/>
                <a:moveTo>
                  <a:pt x="356" y="280"/>
                </a:moveTo>
                <a:lnTo>
                  <a:pt x="356" y="381"/>
                </a:lnTo>
                <a:lnTo>
                  <a:pt x="485" y="381"/>
                </a:lnTo>
                <a:lnTo>
                  <a:pt x="482" y="329"/>
                </a:lnTo>
                <a:lnTo>
                  <a:pt x="472" y="280"/>
                </a:lnTo>
                <a:lnTo>
                  <a:pt x="356" y="280"/>
                </a:lnTo>
                <a:close/>
                <a:moveTo>
                  <a:pt x="199" y="280"/>
                </a:moveTo>
                <a:lnTo>
                  <a:pt x="190" y="329"/>
                </a:lnTo>
                <a:lnTo>
                  <a:pt x="185" y="381"/>
                </a:lnTo>
                <a:lnTo>
                  <a:pt x="314" y="381"/>
                </a:lnTo>
                <a:lnTo>
                  <a:pt x="314" y="280"/>
                </a:lnTo>
                <a:lnTo>
                  <a:pt x="199" y="280"/>
                </a:lnTo>
                <a:close/>
                <a:moveTo>
                  <a:pt x="71" y="280"/>
                </a:moveTo>
                <a:lnTo>
                  <a:pt x="58" y="313"/>
                </a:lnTo>
                <a:lnTo>
                  <a:pt x="50" y="347"/>
                </a:lnTo>
                <a:lnTo>
                  <a:pt x="46" y="381"/>
                </a:lnTo>
                <a:lnTo>
                  <a:pt x="139" y="381"/>
                </a:lnTo>
                <a:lnTo>
                  <a:pt x="144" y="329"/>
                </a:lnTo>
                <a:lnTo>
                  <a:pt x="152" y="280"/>
                </a:lnTo>
                <a:lnTo>
                  <a:pt x="71" y="280"/>
                </a:lnTo>
                <a:close/>
                <a:moveTo>
                  <a:pt x="780" y="241"/>
                </a:moveTo>
                <a:lnTo>
                  <a:pt x="967" y="241"/>
                </a:lnTo>
                <a:lnTo>
                  <a:pt x="967" y="944"/>
                </a:lnTo>
                <a:lnTo>
                  <a:pt x="780" y="944"/>
                </a:lnTo>
                <a:lnTo>
                  <a:pt x="780" y="241"/>
                </a:lnTo>
                <a:close/>
                <a:moveTo>
                  <a:pt x="460" y="141"/>
                </a:moveTo>
                <a:lnTo>
                  <a:pt x="477" y="169"/>
                </a:lnTo>
                <a:lnTo>
                  <a:pt x="493" y="201"/>
                </a:lnTo>
                <a:lnTo>
                  <a:pt x="506" y="237"/>
                </a:lnTo>
                <a:lnTo>
                  <a:pt x="572" y="237"/>
                </a:lnTo>
                <a:lnTo>
                  <a:pt x="548" y="207"/>
                </a:lnTo>
                <a:lnTo>
                  <a:pt x="521" y="182"/>
                </a:lnTo>
                <a:lnTo>
                  <a:pt x="491" y="160"/>
                </a:lnTo>
                <a:lnTo>
                  <a:pt x="460" y="141"/>
                </a:lnTo>
                <a:close/>
                <a:moveTo>
                  <a:pt x="212" y="141"/>
                </a:moveTo>
                <a:lnTo>
                  <a:pt x="179" y="160"/>
                </a:lnTo>
                <a:lnTo>
                  <a:pt x="149" y="182"/>
                </a:lnTo>
                <a:lnTo>
                  <a:pt x="122" y="207"/>
                </a:lnTo>
                <a:lnTo>
                  <a:pt x="98" y="237"/>
                </a:lnTo>
                <a:lnTo>
                  <a:pt x="165" y="237"/>
                </a:lnTo>
                <a:lnTo>
                  <a:pt x="179" y="201"/>
                </a:lnTo>
                <a:lnTo>
                  <a:pt x="195" y="169"/>
                </a:lnTo>
                <a:lnTo>
                  <a:pt x="212" y="141"/>
                </a:lnTo>
                <a:close/>
                <a:moveTo>
                  <a:pt x="356" y="117"/>
                </a:moveTo>
                <a:lnTo>
                  <a:pt x="356" y="237"/>
                </a:lnTo>
                <a:lnTo>
                  <a:pt x="460" y="237"/>
                </a:lnTo>
                <a:lnTo>
                  <a:pt x="444" y="201"/>
                </a:lnTo>
                <a:lnTo>
                  <a:pt x="425" y="169"/>
                </a:lnTo>
                <a:lnTo>
                  <a:pt x="404" y="146"/>
                </a:lnTo>
                <a:lnTo>
                  <a:pt x="380" y="128"/>
                </a:lnTo>
                <a:lnTo>
                  <a:pt x="356" y="117"/>
                </a:lnTo>
                <a:close/>
                <a:moveTo>
                  <a:pt x="314" y="117"/>
                </a:moveTo>
                <a:lnTo>
                  <a:pt x="290" y="128"/>
                </a:lnTo>
                <a:lnTo>
                  <a:pt x="268" y="146"/>
                </a:lnTo>
                <a:lnTo>
                  <a:pt x="247" y="169"/>
                </a:lnTo>
                <a:lnTo>
                  <a:pt x="228" y="201"/>
                </a:lnTo>
                <a:lnTo>
                  <a:pt x="212" y="237"/>
                </a:lnTo>
                <a:lnTo>
                  <a:pt x="314" y="237"/>
                </a:lnTo>
                <a:lnTo>
                  <a:pt x="314" y="117"/>
                </a:lnTo>
                <a:close/>
                <a:moveTo>
                  <a:pt x="314" y="68"/>
                </a:moveTo>
                <a:lnTo>
                  <a:pt x="356" y="68"/>
                </a:lnTo>
                <a:lnTo>
                  <a:pt x="356" y="70"/>
                </a:lnTo>
                <a:lnTo>
                  <a:pt x="404" y="76"/>
                </a:lnTo>
                <a:lnTo>
                  <a:pt x="450" y="89"/>
                </a:lnTo>
                <a:lnTo>
                  <a:pt x="493" y="108"/>
                </a:lnTo>
                <a:lnTo>
                  <a:pt x="533" y="131"/>
                </a:lnTo>
                <a:lnTo>
                  <a:pt x="569" y="161"/>
                </a:lnTo>
                <a:lnTo>
                  <a:pt x="599" y="198"/>
                </a:lnTo>
                <a:lnTo>
                  <a:pt x="626" y="237"/>
                </a:lnTo>
                <a:lnTo>
                  <a:pt x="628" y="237"/>
                </a:lnTo>
                <a:lnTo>
                  <a:pt x="634" y="248"/>
                </a:lnTo>
                <a:lnTo>
                  <a:pt x="650" y="280"/>
                </a:lnTo>
                <a:lnTo>
                  <a:pt x="648" y="280"/>
                </a:lnTo>
                <a:lnTo>
                  <a:pt x="663" y="329"/>
                </a:lnTo>
                <a:lnTo>
                  <a:pt x="671" y="381"/>
                </a:lnTo>
                <a:lnTo>
                  <a:pt x="672" y="381"/>
                </a:lnTo>
                <a:lnTo>
                  <a:pt x="672" y="424"/>
                </a:lnTo>
                <a:lnTo>
                  <a:pt x="671" y="424"/>
                </a:lnTo>
                <a:lnTo>
                  <a:pt x="663" y="476"/>
                </a:lnTo>
                <a:lnTo>
                  <a:pt x="648" y="526"/>
                </a:lnTo>
                <a:lnTo>
                  <a:pt x="650" y="526"/>
                </a:lnTo>
                <a:lnTo>
                  <a:pt x="634" y="557"/>
                </a:lnTo>
                <a:lnTo>
                  <a:pt x="628" y="568"/>
                </a:lnTo>
                <a:lnTo>
                  <a:pt x="626" y="568"/>
                </a:lnTo>
                <a:lnTo>
                  <a:pt x="599" y="609"/>
                </a:lnTo>
                <a:lnTo>
                  <a:pt x="569" y="644"/>
                </a:lnTo>
                <a:lnTo>
                  <a:pt x="533" y="674"/>
                </a:lnTo>
                <a:lnTo>
                  <a:pt x="493" y="698"/>
                </a:lnTo>
                <a:lnTo>
                  <a:pt x="450" y="717"/>
                </a:lnTo>
                <a:lnTo>
                  <a:pt x="404" y="730"/>
                </a:lnTo>
                <a:lnTo>
                  <a:pt x="356" y="736"/>
                </a:lnTo>
                <a:lnTo>
                  <a:pt x="356" y="738"/>
                </a:lnTo>
                <a:lnTo>
                  <a:pt x="314" y="738"/>
                </a:lnTo>
                <a:lnTo>
                  <a:pt x="314" y="736"/>
                </a:lnTo>
                <a:lnTo>
                  <a:pt x="266" y="730"/>
                </a:lnTo>
                <a:lnTo>
                  <a:pt x="222" y="717"/>
                </a:lnTo>
                <a:lnTo>
                  <a:pt x="179" y="698"/>
                </a:lnTo>
                <a:lnTo>
                  <a:pt x="139" y="674"/>
                </a:lnTo>
                <a:lnTo>
                  <a:pt x="103" y="644"/>
                </a:lnTo>
                <a:lnTo>
                  <a:pt x="71" y="609"/>
                </a:lnTo>
                <a:lnTo>
                  <a:pt x="44" y="568"/>
                </a:lnTo>
                <a:lnTo>
                  <a:pt x="38" y="557"/>
                </a:lnTo>
                <a:lnTo>
                  <a:pt x="20" y="526"/>
                </a:lnTo>
                <a:lnTo>
                  <a:pt x="23" y="526"/>
                </a:lnTo>
                <a:lnTo>
                  <a:pt x="8" y="476"/>
                </a:lnTo>
                <a:lnTo>
                  <a:pt x="1" y="424"/>
                </a:lnTo>
                <a:lnTo>
                  <a:pt x="0" y="424"/>
                </a:lnTo>
                <a:lnTo>
                  <a:pt x="0" y="381"/>
                </a:lnTo>
                <a:lnTo>
                  <a:pt x="1" y="381"/>
                </a:lnTo>
                <a:lnTo>
                  <a:pt x="8" y="329"/>
                </a:lnTo>
                <a:lnTo>
                  <a:pt x="23" y="280"/>
                </a:lnTo>
                <a:lnTo>
                  <a:pt x="20" y="280"/>
                </a:lnTo>
                <a:lnTo>
                  <a:pt x="38" y="248"/>
                </a:lnTo>
                <a:lnTo>
                  <a:pt x="44" y="237"/>
                </a:lnTo>
                <a:lnTo>
                  <a:pt x="71" y="198"/>
                </a:lnTo>
                <a:lnTo>
                  <a:pt x="103" y="161"/>
                </a:lnTo>
                <a:lnTo>
                  <a:pt x="139" y="131"/>
                </a:lnTo>
                <a:lnTo>
                  <a:pt x="179" y="108"/>
                </a:lnTo>
                <a:lnTo>
                  <a:pt x="222" y="89"/>
                </a:lnTo>
                <a:lnTo>
                  <a:pt x="266" y="76"/>
                </a:lnTo>
                <a:lnTo>
                  <a:pt x="314" y="70"/>
                </a:lnTo>
                <a:lnTo>
                  <a:pt x="314" y="68"/>
                </a:lnTo>
                <a:close/>
                <a:moveTo>
                  <a:pt x="1045" y="0"/>
                </a:moveTo>
                <a:lnTo>
                  <a:pt x="1232" y="0"/>
                </a:lnTo>
                <a:lnTo>
                  <a:pt x="1232" y="944"/>
                </a:lnTo>
                <a:lnTo>
                  <a:pt x="1045" y="944"/>
                </a:lnTo>
                <a:lnTo>
                  <a:pt x="104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8926" name="Freeform 9"/>
          <p:cNvSpPr>
            <a:spLocks noEditPoints="1"/>
          </p:cNvSpPr>
          <p:nvPr/>
        </p:nvSpPr>
        <p:spPr bwMode="auto">
          <a:xfrm>
            <a:off x="9069388" y="2214563"/>
            <a:ext cx="555625" cy="552450"/>
          </a:xfrm>
          <a:custGeom>
            <a:avLst/>
            <a:gdLst>
              <a:gd name="T0" fmla="*/ 319988 w 1021"/>
              <a:gd name="T1" fmla="*/ 358713 h 1018"/>
              <a:gd name="T2" fmla="*/ 319444 w 1021"/>
              <a:gd name="T3" fmla="*/ 510121 h 1018"/>
              <a:gd name="T4" fmla="*/ 321076 w 1021"/>
              <a:gd name="T5" fmla="*/ 511749 h 1018"/>
              <a:gd name="T6" fmla="*/ 446786 w 1021"/>
              <a:gd name="T7" fmla="*/ 511206 h 1018"/>
              <a:gd name="T8" fmla="*/ 447874 w 1021"/>
              <a:gd name="T9" fmla="*/ 359798 h 1018"/>
              <a:gd name="T10" fmla="*/ 446241 w 1021"/>
              <a:gd name="T11" fmla="*/ 358713 h 1018"/>
              <a:gd name="T12" fmla="*/ 148566 w 1021"/>
              <a:gd name="T13" fmla="*/ 358713 h 1018"/>
              <a:gd name="T14" fmla="*/ 145845 w 1021"/>
              <a:gd name="T15" fmla="*/ 359798 h 1018"/>
              <a:gd name="T16" fmla="*/ 131151 w 1021"/>
              <a:gd name="T17" fmla="*/ 374993 h 1018"/>
              <a:gd name="T18" fmla="*/ 131151 w 1021"/>
              <a:gd name="T19" fmla="*/ 422749 h 1018"/>
              <a:gd name="T20" fmla="*/ 131151 w 1021"/>
              <a:gd name="T21" fmla="*/ 424377 h 1018"/>
              <a:gd name="T22" fmla="*/ 146933 w 1021"/>
              <a:gd name="T23" fmla="*/ 439030 h 1018"/>
              <a:gd name="T24" fmla="*/ 228018 w 1021"/>
              <a:gd name="T25" fmla="*/ 439030 h 1018"/>
              <a:gd name="T26" fmla="*/ 229651 w 1021"/>
              <a:gd name="T27" fmla="*/ 439030 h 1018"/>
              <a:gd name="T28" fmla="*/ 244889 w 1021"/>
              <a:gd name="T29" fmla="*/ 423292 h 1018"/>
              <a:gd name="T30" fmla="*/ 244889 w 1021"/>
              <a:gd name="T31" fmla="*/ 376078 h 1018"/>
              <a:gd name="T32" fmla="*/ 244344 w 1021"/>
              <a:gd name="T33" fmla="*/ 373365 h 1018"/>
              <a:gd name="T34" fmla="*/ 228563 w 1021"/>
              <a:gd name="T35" fmla="*/ 358713 h 1018"/>
              <a:gd name="T36" fmla="*/ 148566 w 1021"/>
              <a:gd name="T37" fmla="*/ 358713 h 1018"/>
              <a:gd name="T38" fmla="*/ 484879 w 1021"/>
              <a:gd name="T39" fmla="*/ 269713 h 1018"/>
              <a:gd name="T40" fmla="*/ 485968 w 1021"/>
              <a:gd name="T41" fmla="*/ 270256 h 1018"/>
              <a:gd name="T42" fmla="*/ 485968 w 1021"/>
              <a:gd name="T43" fmla="*/ 552450 h 1018"/>
              <a:gd name="T44" fmla="*/ 69657 w 1021"/>
              <a:gd name="T45" fmla="*/ 552450 h 1018"/>
              <a:gd name="T46" fmla="*/ 69113 w 1021"/>
              <a:gd name="T47" fmla="*/ 551365 h 1018"/>
              <a:gd name="T48" fmla="*/ 69113 w 1021"/>
              <a:gd name="T49" fmla="*/ 269713 h 1018"/>
              <a:gd name="T50" fmla="*/ 426106 w 1021"/>
              <a:gd name="T51" fmla="*/ 0 h 1018"/>
              <a:gd name="T52" fmla="*/ 426106 w 1021"/>
              <a:gd name="T53" fmla="*/ 122646 h 1018"/>
              <a:gd name="T54" fmla="*/ 428827 w 1021"/>
              <a:gd name="T55" fmla="*/ 126988 h 1018"/>
              <a:gd name="T56" fmla="*/ 555625 w 1021"/>
              <a:gd name="T57" fmla="*/ 230097 h 1018"/>
              <a:gd name="T58" fmla="*/ 555081 w 1021"/>
              <a:gd name="T59" fmla="*/ 230640 h 1018"/>
              <a:gd name="T60" fmla="*/ 1633 w 1021"/>
              <a:gd name="T61" fmla="*/ 230640 h 1018"/>
              <a:gd name="T62" fmla="*/ 0 w 1021"/>
              <a:gd name="T63" fmla="*/ 230640 h 1018"/>
              <a:gd name="T64" fmla="*/ 544 w 1021"/>
              <a:gd name="T65" fmla="*/ 229012 h 1018"/>
              <a:gd name="T66" fmla="*/ 261214 w 1021"/>
              <a:gd name="T67" fmla="*/ 16823 h 1018"/>
              <a:gd name="T68" fmla="*/ 266656 w 1021"/>
              <a:gd name="T69" fmla="*/ 15195 h 1018"/>
              <a:gd name="T70" fmla="*/ 290601 w 1021"/>
              <a:gd name="T71" fmla="*/ 16280 h 1018"/>
              <a:gd name="T72" fmla="*/ 294955 w 1021"/>
              <a:gd name="T73" fmla="*/ 17908 h 1018"/>
              <a:gd name="T74" fmla="*/ 368421 w 1021"/>
              <a:gd name="T75" fmla="*/ 77061 h 1018"/>
              <a:gd name="T76" fmla="*/ 371142 w 1021"/>
              <a:gd name="T77" fmla="*/ 75433 h 1018"/>
              <a:gd name="T78" fmla="*/ 426106 w 1021"/>
              <a:gd name="T79" fmla="*/ 0 h 101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021" h="1018">
                <a:moveTo>
                  <a:pt x="590" y="661"/>
                </a:moveTo>
                <a:lnTo>
                  <a:pt x="588" y="661"/>
                </a:lnTo>
                <a:lnTo>
                  <a:pt x="587" y="663"/>
                </a:lnTo>
                <a:lnTo>
                  <a:pt x="587" y="940"/>
                </a:lnTo>
                <a:lnTo>
                  <a:pt x="588" y="942"/>
                </a:lnTo>
                <a:lnTo>
                  <a:pt x="590" y="943"/>
                </a:lnTo>
                <a:lnTo>
                  <a:pt x="820" y="943"/>
                </a:lnTo>
                <a:lnTo>
                  <a:pt x="821" y="942"/>
                </a:lnTo>
                <a:lnTo>
                  <a:pt x="823" y="940"/>
                </a:lnTo>
                <a:lnTo>
                  <a:pt x="823" y="663"/>
                </a:lnTo>
                <a:lnTo>
                  <a:pt x="821" y="661"/>
                </a:lnTo>
                <a:lnTo>
                  <a:pt x="820" y="661"/>
                </a:lnTo>
                <a:lnTo>
                  <a:pt x="590" y="661"/>
                </a:lnTo>
                <a:close/>
                <a:moveTo>
                  <a:pt x="273" y="661"/>
                </a:moveTo>
                <a:lnTo>
                  <a:pt x="270" y="661"/>
                </a:lnTo>
                <a:lnTo>
                  <a:pt x="268" y="663"/>
                </a:lnTo>
                <a:lnTo>
                  <a:pt x="241" y="688"/>
                </a:lnTo>
                <a:lnTo>
                  <a:pt x="241" y="691"/>
                </a:lnTo>
                <a:lnTo>
                  <a:pt x="241" y="693"/>
                </a:lnTo>
                <a:lnTo>
                  <a:pt x="241" y="779"/>
                </a:lnTo>
                <a:lnTo>
                  <a:pt x="241" y="780"/>
                </a:lnTo>
                <a:lnTo>
                  <a:pt x="241" y="782"/>
                </a:lnTo>
                <a:lnTo>
                  <a:pt x="268" y="809"/>
                </a:lnTo>
                <a:lnTo>
                  <a:pt x="270" y="809"/>
                </a:lnTo>
                <a:lnTo>
                  <a:pt x="273" y="809"/>
                </a:lnTo>
                <a:lnTo>
                  <a:pt x="419" y="809"/>
                </a:lnTo>
                <a:lnTo>
                  <a:pt x="420" y="809"/>
                </a:lnTo>
                <a:lnTo>
                  <a:pt x="422" y="809"/>
                </a:lnTo>
                <a:lnTo>
                  <a:pt x="449" y="782"/>
                </a:lnTo>
                <a:lnTo>
                  <a:pt x="450" y="780"/>
                </a:lnTo>
                <a:lnTo>
                  <a:pt x="450" y="779"/>
                </a:lnTo>
                <a:lnTo>
                  <a:pt x="450" y="693"/>
                </a:lnTo>
                <a:lnTo>
                  <a:pt x="450" y="691"/>
                </a:lnTo>
                <a:lnTo>
                  <a:pt x="449" y="688"/>
                </a:lnTo>
                <a:lnTo>
                  <a:pt x="422" y="663"/>
                </a:lnTo>
                <a:lnTo>
                  <a:pt x="420" y="661"/>
                </a:lnTo>
                <a:lnTo>
                  <a:pt x="419" y="661"/>
                </a:lnTo>
                <a:lnTo>
                  <a:pt x="273" y="661"/>
                </a:lnTo>
                <a:close/>
                <a:moveTo>
                  <a:pt x="128" y="497"/>
                </a:moveTo>
                <a:lnTo>
                  <a:pt x="891" y="497"/>
                </a:lnTo>
                <a:lnTo>
                  <a:pt x="893" y="497"/>
                </a:lnTo>
                <a:lnTo>
                  <a:pt x="893" y="498"/>
                </a:lnTo>
                <a:lnTo>
                  <a:pt x="893" y="1016"/>
                </a:lnTo>
                <a:lnTo>
                  <a:pt x="893" y="1018"/>
                </a:lnTo>
                <a:lnTo>
                  <a:pt x="891" y="1018"/>
                </a:lnTo>
                <a:lnTo>
                  <a:pt x="128" y="1018"/>
                </a:lnTo>
                <a:lnTo>
                  <a:pt x="127" y="1018"/>
                </a:lnTo>
                <a:lnTo>
                  <a:pt x="127" y="1016"/>
                </a:lnTo>
                <a:lnTo>
                  <a:pt x="127" y="498"/>
                </a:lnTo>
                <a:lnTo>
                  <a:pt x="127" y="497"/>
                </a:lnTo>
                <a:lnTo>
                  <a:pt x="128" y="497"/>
                </a:lnTo>
                <a:close/>
                <a:moveTo>
                  <a:pt x="783" y="0"/>
                </a:moveTo>
                <a:lnTo>
                  <a:pt x="783" y="223"/>
                </a:lnTo>
                <a:lnTo>
                  <a:pt x="783" y="226"/>
                </a:lnTo>
                <a:lnTo>
                  <a:pt x="787" y="231"/>
                </a:lnTo>
                <a:lnTo>
                  <a:pt x="788" y="234"/>
                </a:lnTo>
                <a:lnTo>
                  <a:pt x="1020" y="422"/>
                </a:lnTo>
                <a:lnTo>
                  <a:pt x="1021" y="424"/>
                </a:lnTo>
                <a:lnTo>
                  <a:pt x="1021" y="425"/>
                </a:lnTo>
                <a:lnTo>
                  <a:pt x="1020" y="425"/>
                </a:lnTo>
                <a:lnTo>
                  <a:pt x="1018" y="425"/>
                </a:lnTo>
                <a:lnTo>
                  <a:pt x="3" y="425"/>
                </a:lnTo>
                <a:lnTo>
                  <a:pt x="0" y="425"/>
                </a:lnTo>
                <a:lnTo>
                  <a:pt x="0" y="424"/>
                </a:lnTo>
                <a:lnTo>
                  <a:pt x="1" y="422"/>
                </a:lnTo>
                <a:lnTo>
                  <a:pt x="477" y="33"/>
                </a:lnTo>
                <a:lnTo>
                  <a:pt x="480" y="31"/>
                </a:lnTo>
                <a:lnTo>
                  <a:pt x="485" y="30"/>
                </a:lnTo>
                <a:lnTo>
                  <a:pt x="490" y="28"/>
                </a:lnTo>
                <a:lnTo>
                  <a:pt x="531" y="28"/>
                </a:lnTo>
                <a:lnTo>
                  <a:pt x="534" y="30"/>
                </a:lnTo>
                <a:lnTo>
                  <a:pt x="539" y="31"/>
                </a:lnTo>
                <a:lnTo>
                  <a:pt x="542" y="33"/>
                </a:lnTo>
                <a:lnTo>
                  <a:pt x="674" y="140"/>
                </a:lnTo>
                <a:lnTo>
                  <a:pt x="677" y="142"/>
                </a:lnTo>
                <a:lnTo>
                  <a:pt x="680" y="140"/>
                </a:lnTo>
                <a:lnTo>
                  <a:pt x="682" y="139"/>
                </a:lnTo>
                <a:lnTo>
                  <a:pt x="715" y="3"/>
                </a:lnTo>
                <a:lnTo>
                  <a:pt x="78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8927" name="矩形 15"/>
          <p:cNvSpPr>
            <a:spLocks noChangeArrowheads="1"/>
          </p:cNvSpPr>
          <p:nvPr/>
        </p:nvSpPr>
        <p:spPr bwMode="auto">
          <a:xfrm>
            <a:off x="1982788" y="5370513"/>
            <a:ext cx="8342312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38928" name="TextBox 13"/>
          <p:cNvSpPr txBox="1">
            <a:spLocks noChangeArrowheads="1"/>
          </p:cNvSpPr>
          <p:nvPr/>
        </p:nvSpPr>
        <p:spPr bwMode="auto">
          <a:xfrm>
            <a:off x="1982788" y="3259138"/>
            <a:ext cx="16144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8929" name="TextBox 13"/>
          <p:cNvSpPr txBox="1">
            <a:spLocks noChangeArrowheads="1"/>
          </p:cNvSpPr>
          <p:nvPr/>
        </p:nvSpPr>
        <p:spPr bwMode="auto">
          <a:xfrm>
            <a:off x="1990725" y="3578225"/>
            <a:ext cx="1673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8930" name="TextBox 13"/>
          <p:cNvSpPr txBox="1">
            <a:spLocks noChangeArrowheads="1"/>
          </p:cNvSpPr>
          <p:nvPr/>
        </p:nvSpPr>
        <p:spPr bwMode="auto">
          <a:xfrm>
            <a:off x="4154488" y="3259138"/>
            <a:ext cx="16144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8931" name="TextBox 13"/>
          <p:cNvSpPr txBox="1">
            <a:spLocks noChangeArrowheads="1"/>
          </p:cNvSpPr>
          <p:nvPr/>
        </p:nvSpPr>
        <p:spPr bwMode="auto">
          <a:xfrm>
            <a:off x="4162425" y="3578225"/>
            <a:ext cx="1673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8932" name="TextBox 13"/>
          <p:cNvSpPr txBox="1">
            <a:spLocks noChangeArrowheads="1"/>
          </p:cNvSpPr>
          <p:nvPr/>
        </p:nvSpPr>
        <p:spPr bwMode="auto">
          <a:xfrm>
            <a:off x="6354763" y="3259138"/>
            <a:ext cx="16144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8933" name="TextBox 13"/>
          <p:cNvSpPr txBox="1">
            <a:spLocks noChangeArrowheads="1"/>
          </p:cNvSpPr>
          <p:nvPr/>
        </p:nvSpPr>
        <p:spPr bwMode="auto">
          <a:xfrm>
            <a:off x="6362700" y="3578225"/>
            <a:ext cx="1673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8934" name="TextBox 13"/>
          <p:cNvSpPr txBox="1">
            <a:spLocks noChangeArrowheads="1"/>
          </p:cNvSpPr>
          <p:nvPr/>
        </p:nvSpPr>
        <p:spPr bwMode="auto">
          <a:xfrm>
            <a:off x="8516938" y="3259138"/>
            <a:ext cx="16144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8935" name="TextBox 13"/>
          <p:cNvSpPr txBox="1">
            <a:spLocks noChangeArrowheads="1"/>
          </p:cNvSpPr>
          <p:nvPr/>
        </p:nvSpPr>
        <p:spPr bwMode="auto">
          <a:xfrm>
            <a:off x="8524875" y="3578225"/>
            <a:ext cx="1673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8936" name="文本框 24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图片 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4163" y="2166851"/>
            <a:ext cx="1625600" cy="1143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图片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46225" y="3870325"/>
            <a:ext cx="16859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图片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48400" y="3871479"/>
            <a:ext cx="1635125" cy="1188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图片 2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51356" y="2171700"/>
            <a:ext cx="16435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图片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Pentagon 21"/>
          <p:cNvSpPr>
            <a:spLocks noChangeArrowheads="1"/>
          </p:cNvSpPr>
          <p:nvPr/>
        </p:nvSpPr>
        <p:spPr bwMode="auto">
          <a:xfrm>
            <a:off x="1731963" y="2157413"/>
            <a:ext cx="787400" cy="387350"/>
          </a:xfrm>
          <a:prstGeom prst="homePlate">
            <a:avLst>
              <a:gd name="adj" fmla="val 32845"/>
            </a:avLst>
          </a:prstGeom>
          <a:solidFill>
            <a:srgbClr val="4428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500">
              <a:solidFill>
                <a:srgbClr val="FFFFFF"/>
              </a:solidFill>
            </a:endParaRPr>
          </a:p>
        </p:txBody>
      </p:sp>
      <p:sp>
        <p:nvSpPr>
          <p:cNvPr id="39944" name="Pentagon 29"/>
          <p:cNvSpPr>
            <a:spLocks noChangeArrowheads="1"/>
          </p:cNvSpPr>
          <p:nvPr/>
        </p:nvSpPr>
        <p:spPr bwMode="auto">
          <a:xfrm>
            <a:off x="1554163" y="2157413"/>
            <a:ext cx="752475" cy="387350"/>
          </a:xfrm>
          <a:prstGeom prst="homePlate">
            <a:avLst>
              <a:gd name="adj" fmla="val 25056"/>
            </a:avLst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500">
              <a:solidFill>
                <a:srgbClr val="FFFFFF"/>
              </a:solidFill>
            </a:endParaRPr>
          </a:p>
        </p:txBody>
      </p:sp>
      <p:sp>
        <p:nvSpPr>
          <p:cNvPr id="39945" name="Subtitle 2"/>
          <p:cNvSpPr txBox="1">
            <a:spLocks noChangeArrowheads="1"/>
          </p:cNvSpPr>
          <p:nvPr/>
        </p:nvSpPr>
        <p:spPr bwMode="auto">
          <a:xfrm>
            <a:off x="1598613" y="2103438"/>
            <a:ext cx="6889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2400">
                <a:solidFill>
                  <a:srgbClr val="FFFFFF"/>
                </a:solidFill>
                <a:latin typeface="Arial" panose="020B0604020202020204" pitchFamily="34" charset="0"/>
                <a:ea typeface="Franchise"/>
                <a:cs typeface="Franchise"/>
              </a:rPr>
              <a:t>01.</a:t>
            </a:r>
          </a:p>
        </p:txBody>
      </p:sp>
      <p:sp>
        <p:nvSpPr>
          <p:cNvPr id="39946" name="Pentagon 28"/>
          <p:cNvSpPr>
            <a:spLocks noChangeArrowheads="1"/>
          </p:cNvSpPr>
          <p:nvPr/>
        </p:nvSpPr>
        <p:spPr bwMode="auto">
          <a:xfrm>
            <a:off x="6427788" y="2157413"/>
            <a:ext cx="787400" cy="387350"/>
          </a:xfrm>
          <a:prstGeom prst="homePlate">
            <a:avLst>
              <a:gd name="adj" fmla="val 32845"/>
            </a:avLst>
          </a:prstGeom>
          <a:solidFill>
            <a:srgbClr val="961A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500">
              <a:solidFill>
                <a:srgbClr val="FFFFFF"/>
              </a:solidFill>
            </a:endParaRPr>
          </a:p>
        </p:txBody>
      </p:sp>
      <p:sp>
        <p:nvSpPr>
          <p:cNvPr id="39947" name="Pentagon 31"/>
          <p:cNvSpPr>
            <a:spLocks noChangeArrowheads="1"/>
          </p:cNvSpPr>
          <p:nvPr/>
        </p:nvSpPr>
        <p:spPr bwMode="auto">
          <a:xfrm>
            <a:off x="6248400" y="2157413"/>
            <a:ext cx="754063" cy="387350"/>
          </a:xfrm>
          <a:prstGeom prst="homePlate">
            <a:avLst>
              <a:gd name="adj" fmla="val 25109"/>
            </a:avLst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500">
              <a:solidFill>
                <a:srgbClr val="FFFFFF"/>
              </a:solidFill>
            </a:endParaRPr>
          </a:p>
        </p:txBody>
      </p:sp>
      <p:sp>
        <p:nvSpPr>
          <p:cNvPr id="39948" name="Subtitle 2"/>
          <p:cNvSpPr txBox="1">
            <a:spLocks noChangeArrowheads="1"/>
          </p:cNvSpPr>
          <p:nvPr/>
        </p:nvSpPr>
        <p:spPr bwMode="auto">
          <a:xfrm>
            <a:off x="6294438" y="2090738"/>
            <a:ext cx="6889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2400">
                <a:solidFill>
                  <a:srgbClr val="FFFFFF"/>
                </a:solidFill>
                <a:latin typeface="Arial" panose="020B0604020202020204" pitchFamily="34" charset="0"/>
                <a:ea typeface="Franchise"/>
                <a:cs typeface="Franchise"/>
              </a:rPr>
              <a:t>02.</a:t>
            </a:r>
          </a:p>
        </p:txBody>
      </p:sp>
      <p:sp>
        <p:nvSpPr>
          <p:cNvPr id="39949" name="Pentagon 36"/>
          <p:cNvSpPr>
            <a:spLocks noChangeArrowheads="1"/>
          </p:cNvSpPr>
          <p:nvPr/>
        </p:nvSpPr>
        <p:spPr bwMode="auto">
          <a:xfrm>
            <a:off x="1731963" y="3881438"/>
            <a:ext cx="787400" cy="387350"/>
          </a:xfrm>
          <a:prstGeom prst="homePlate">
            <a:avLst>
              <a:gd name="adj" fmla="val 32845"/>
            </a:avLst>
          </a:prstGeom>
          <a:solidFill>
            <a:srgbClr val="961A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500">
              <a:solidFill>
                <a:srgbClr val="FFFFFF"/>
              </a:solidFill>
            </a:endParaRPr>
          </a:p>
        </p:txBody>
      </p:sp>
      <p:sp>
        <p:nvSpPr>
          <p:cNvPr id="39950" name="Pentagon 37"/>
          <p:cNvSpPr>
            <a:spLocks noChangeArrowheads="1"/>
          </p:cNvSpPr>
          <p:nvPr/>
        </p:nvSpPr>
        <p:spPr bwMode="auto">
          <a:xfrm>
            <a:off x="1554163" y="3881438"/>
            <a:ext cx="752475" cy="387350"/>
          </a:xfrm>
          <a:prstGeom prst="homePlate">
            <a:avLst>
              <a:gd name="adj" fmla="val 25056"/>
            </a:avLst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500">
              <a:solidFill>
                <a:srgbClr val="FFFFFF"/>
              </a:solidFill>
            </a:endParaRPr>
          </a:p>
        </p:txBody>
      </p:sp>
      <p:sp>
        <p:nvSpPr>
          <p:cNvPr id="39951" name="Subtitle 2"/>
          <p:cNvSpPr txBox="1">
            <a:spLocks noChangeArrowheads="1"/>
          </p:cNvSpPr>
          <p:nvPr/>
        </p:nvSpPr>
        <p:spPr bwMode="auto">
          <a:xfrm>
            <a:off x="1598613" y="3833813"/>
            <a:ext cx="6889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2400">
                <a:solidFill>
                  <a:srgbClr val="FFFFFF"/>
                </a:solidFill>
                <a:latin typeface="Arial" panose="020B0604020202020204" pitchFamily="34" charset="0"/>
                <a:ea typeface="Franchise"/>
                <a:cs typeface="Franchise"/>
              </a:rPr>
              <a:t>03.</a:t>
            </a:r>
          </a:p>
        </p:txBody>
      </p:sp>
      <p:sp>
        <p:nvSpPr>
          <p:cNvPr id="39952" name="Pentagon 44"/>
          <p:cNvSpPr>
            <a:spLocks noChangeArrowheads="1"/>
          </p:cNvSpPr>
          <p:nvPr/>
        </p:nvSpPr>
        <p:spPr bwMode="auto">
          <a:xfrm>
            <a:off x="6427788" y="3881438"/>
            <a:ext cx="787400" cy="387350"/>
          </a:xfrm>
          <a:prstGeom prst="homePlate">
            <a:avLst>
              <a:gd name="adj" fmla="val 32845"/>
            </a:avLst>
          </a:prstGeom>
          <a:solidFill>
            <a:srgbClr val="4428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500">
              <a:solidFill>
                <a:srgbClr val="FFFFFF"/>
              </a:solidFill>
            </a:endParaRPr>
          </a:p>
        </p:txBody>
      </p:sp>
      <p:sp>
        <p:nvSpPr>
          <p:cNvPr id="39953" name="Pentagon 45"/>
          <p:cNvSpPr>
            <a:spLocks noChangeArrowheads="1"/>
          </p:cNvSpPr>
          <p:nvPr/>
        </p:nvSpPr>
        <p:spPr bwMode="auto">
          <a:xfrm>
            <a:off x="6248400" y="3881438"/>
            <a:ext cx="754063" cy="387350"/>
          </a:xfrm>
          <a:prstGeom prst="homePlate">
            <a:avLst>
              <a:gd name="adj" fmla="val 25109"/>
            </a:avLst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500">
              <a:solidFill>
                <a:srgbClr val="FFFFFF"/>
              </a:solidFill>
            </a:endParaRPr>
          </a:p>
        </p:txBody>
      </p:sp>
      <p:sp>
        <p:nvSpPr>
          <p:cNvPr id="39954" name="Subtitle 2"/>
          <p:cNvSpPr txBox="1">
            <a:spLocks noChangeArrowheads="1"/>
          </p:cNvSpPr>
          <p:nvPr/>
        </p:nvSpPr>
        <p:spPr bwMode="auto">
          <a:xfrm>
            <a:off x="6294438" y="3833813"/>
            <a:ext cx="6889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2400">
                <a:solidFill>
                  <a:srgbClr val="FFFFFF"/>
                </a:solidFill>
                <a:latin typeface="Arial" panose="020B0604020202020204" pitchFamily="34" charset="0"/>
                <a:ea typeface="Franchise"/>
                <a:cs typeface="Franchise"/>
              </a:rPr>
              <a:t>04.</a:t>
            </a:r>
          </a:p>
        </p:txBody>
      </p:sp>
      <p:sp>
        <p:nvSpPr>
          <p:cNvPr id="39955" name="TextBox 13"/>
          <p:cNvSpPr txBox="1">
            <a:spLocks noChangeArrowheads="1"/>
          </p:cNvSpPr>
          <p:nvPr/>
        </p:nvSpPr>
        <p:spPr bwMode="auto">
          <a:xfrm>
            <a:off x="3400425" y="26622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9956" name="TextBox 13"/>
          <p:cNvSpPr txBox="1">
            <a:spLocks noChangeArrowheads="1"/>
          </p:cNvSpPr>
          <p:nvPr/>
        </p:nvSpPr>
        <p:spPr bwMode="auto">
          <a:xfrm>
            <a:off x="3405188" y="2947988"/>
            <a:ext cx="207168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9957" name="TextBox 13"/>
          <p:cNvSpPr txBox="1">
            <a:spLocks noChangeArrowheads="1"/>
          </p:cNvSpPr>
          <p:nvPr/>
        </p:nvSpPr>
        <p:spPr bwMode="auto">
          <a:xfrm>
            <a:off x="8096250" y="26622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9958" name="TextBox 13"/>
          <p:cNvSpPr txBox="1">
            <a:spLocks noChangeArrowheads="1"/>
          </p:cNvSpPr>
          <p:nvPr/>
        </p:nvSpPr>
        <p:spPr bwMode="auto">
          <a:xfrm>
            <a:off x="8101013" y="2947988"/>
            <a:ext cx="207168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9959" name="TextBox 13"/>
          <p:cNvSpPr txBox="1">
            <a:spLocks noChangeArrowheads="1"/>
          </p:cNvSpPr>
          <p:nvPr/>
        </p:nvSpPr>
        <p:spPr bwMode="auto">
          <a:xfrm>
            <a:off x="3400425" y="4408488"/>
            <a:ext cx="1952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9960" name="TextBox 13"/>
          <p:cNvSpPr txBox="1">
            <a:spLocks noChangeArrowheads="1"/>
          </p:cNvSpPr>
          <p:nvPr/>
        </p:nvSpPr>
        <p:spPr bwMode="auto">
          <a:xfrm>
            <a:off x="3405188" y="4695825"/>
            <a:ext cx="2071687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9961" name="TextBox 13"/>
          <p:cNvSpPr txBox="1">
            <a:spLocks noChangeArrowheads="1"/>
          </p:cNvSpPr>
          <p:nvPr/>
        </p:nvSpPr>
        <p:spPr bwMode="auto">
          <a:xfrm>
            <a:off x="8096250" y="4408488"/>
            <a:ext cx="1952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9962" name="TextBox 13"/>
          <p:cNvSpPr txBox="1">
            <a:spLocks noChangeArrowheads="1"/>
          </p:cNvSpPr>
          <p:nvPr/>
        </p:nvSpPr>
        <p:spPr bwMode="auto">
          <a:xfrm>
            <a:off x="8101013" y="4695825"/>
            <a:ext cx="2071687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9963" name="文本框 31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AutoShape 3"/>
          <p:cNvSpPr>
            <a:spLocks/>
          </p:cNvSpPr>
          <p:nvPr/>
        </p:nvSpPr>
        <p:spPr bwMode="auto">
          <a:xfrm>
            <a:off x="2025650" y="4832350"/>
            <a:ext cx="801688" cy="801688"/>
          </a:xfrm>
          <a:custGeom>
            <a:avLst/>
            <a:gdLst>
              <a:gd name="T0" fmla="*/ 684240 w 19679"/>
              <a:gd name="T1" fmla="*/ 117408 h 19679"/>
              <a:gd name="T2" fmla="*/ 684240 w 19679"/>
              <a:gd name="T3" fmla="*/ 684240 h 19679"/>
              <a:gd name="T4" fmla="*/ 117408 w 19679"/>
              <a:gd name="T5" fmla="*/ 684240 h 19679"/>
              <a:gd name="T6" fmla="*/ 117408 w 19679"/>
              <a:gd name="T7" fmla="*/ 117408 h 19679"/>
              <a:gd name="T8" fmla="*/ 684240 w 19679"/>
              <a:gd name="T9" fmla="*/ 117408 h 19679"/>
              <a:gd name="T10" fmla="*/ 684240 w 19679"/>
              <a:gd name="T11" fmla="*/ 117408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964" name="AutoShape 4"/>
          <p:cNvSpPr>
            <a:spLocks/>
          </p:cNvSpPr>
          <p:nvPr/>
        </p:nvSpPr>
        <p:spPr bwMode="auto">
          <a:xfrm>
            <a:off x="6418263" y="3779838"/>
            <a:ext cx="803275" cy="801687"/>
          </a:xfrm>
          <a:custGeom>
            <a:avLst/>
            <a:gdLst>
              <a:gd name="T0" fmla="*/ 685594 w 19679"/>
              <a:gd name="T1" fmla="*/ 117407 h 19679"/>
              <a:gd name="T2" fmla="*/ 685594 w 19679"/>
              <a:gd name="T3" fmla="*/ 684239 h 19679"/>
              <a:gd name="T4" fmla="*/ 117640 w 19679"/>
              <a:gd name="T5" fmla="*/ 684239 h 19679"/>
              <a:gd name="T6" fmla="*/ 117640 w 19679"/>
              <a:gd name="T7" fmla="*/ 117407 h 19679"/>
              <a:gd name="T8" fmla="*/ 685594 w 19679"/>
              <a:gd name="T9" fmla="*/ 117407 h 19679"/>
              <a:gd name="T10" fmla="*/ 685594 w 19679"/>
              <a:gd name="T11" fmla="*/ 117407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965" name="AutoShape 5"/>
          <p:cNvSpPr>
            <a:spLocks/>
          </p:cNvSpPr>
          <p:nvPr/>
        </p:nvSpPr>
        <p:spPr bwMode="auto">
          <a:xfrm>
            <a:off x="4213225" y="4311650"/>
            <a:ext cx="803275" cy="801688"/>
          </a:xfrm>
          <a:custGeom>
            <a:avLst/>
            <a:gdLst>
              <a:gd name="T0" fmla="*/ 685594 w 19679"/>
              <a:gd name="T1" fmla="*/ 117408 h 19679"/>
              <a:gd name="T2" fmla="*/ 685594 w 19679"/>
              <a:gd name="T3" fmla="*/ 684240 h 19679"/>
              <a:gd name="T4" fmla="*/ 117640 w 19679"/>
              <a:gd name="T5" fmla="*/ 684240 h 19679"/>
              <a:gd name="T6" fmla="*/ 117640 w 19679"/>
              <a:gd name="T7" fmla="*/ 117408 h 19679"/>
              <a:gd name="T8" fmla="*/ 685594 w 19679"/>
              <a:gd name="T9" fmla="*/ 117408 h 19679"/>
              <a:gd name="T10" fmla="*/ 685594 w 19679"/>
              <a:gd name="T11" fmla="*/ 117408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40966" name="AutoShape 6"/>
          <p:cNvSpPr>
            <a:spLocks/>
          </p:cNvSpPr>
          <p:nvPr/>
        </p:nvSpPr>
        <p:spPr bwMode="auto">
          <a:xfrm>
            <a:off x="8582025" y="3248025"/>
            <a:ext cx="801688" cy="801688"/>
          </a:xfrm>
          <a:custGeom>
            <a:avLst/>
            <a:gdLst>
              <a:gd name="T0" fmla="*/ 684240 w 19679"/>
              <a:gd name="T1" fmla="*/ 117408 h 19679"/>
              <a:gd name="T2" fmla="*/ 684240 w 19679"/>
              <a:gd name="T3" fmla="*/ 684240 h 19679"/>
              <a:gd name="T4" fmla="*/ 117408 w 19679"/>
              <a:gd name="T5" fmla="*/ 684240 h 19679"/>
              <a:gd name="T6" fmla="*/ 117408 w 19679"/>
              <a:gd name="T7" fmla="*/ 117408 h 19679"/>
              <a:gd name="T8" fmla="*/ 684240 w 19679"/>
              <a:gd name="T9" fmla="*/ 117408 h 19679"/>
              <a:gd name="T10" fmla="*/ 684240 w 19679"/>
              <a:gd name="T11" fmla="*/ 117408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40967" name="AutoShape 7"/>
          <p:cNvSpPr>
            <a:spLocks/>
          </p:cNvSpPr>
          <p:nvPr/>
        </p:nvSpPr>
        <p:spPr bwMode="auto">
          <a:xfrm>
            <a:off x="1552575" y="4414838"/>
            <a:ext cx="2230438" cy="1344612"/>
          </a:xfrm>
          <a:custGeom>
            <a:avLst/>
            <a:gdLst>
              <a:gd name="T0" fmla="*/ 0 w 21600"/>
              <a:gd name="T1" fmla="*/ 0 h 21600"/>
              <a:gd name="T2" fmla="*/ 2230438 w 21600"/>
              <a:gd name="T3" fmla="*/ 0 h 21600"/>
              <a:gd name="T4" fmla="*/ 2230438 w 21600"/>
              <a:gd name="T5" fmla="*/ 238669 h 21600"/>
              <a:gd name="T6" fmla="*/ 224283 w 21600"/>
              <a:gd name="T7" fmla="*/ 238669 h 21600"/>
              <a:gd name="T8" fmla="*/ 224283 w 21600"/>
              <a:gd name="T9" fmla="*/ 1344612 h 21600"/>
              <a:gd name="T10" fmla="*/ 0 w 21600"/>
              <a:gd name="T11" fmla="*/ 1344612 h 21600"/>
              <a:gd name="T12" fmla="*/ 0 w 21600"/>
              <a:gd name="T13" fmla="*/ 0 h 21600"/>
              <a:gd name="T14" fmla="*/ 0 w 21600"/>
              <a:gd name="T15" fmla="*/ 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3834"/>
                </a:lnTo>
                <a:lnTo>
                  <a:pt x="2172" y="3834"/>
                </a:lnTo>
                <a:lnTo>
                  <a:pt x="2172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968" name="AutoShape 8"/>
          <p:cNvSpPr>
            <a:spLocks/>
          </p:cNvSpPr>
          <p:nvPr/>
        </p:nvSpPr>
        <p:spPr bwMode="auto">
          <a:xfrm>
            <a:off x="3776663" y="3914775"/>
            <a:ext cx="2228850" cy="1343025"/>
          </a:xfrm>
          <a:custGeom>
            <a:avLst/>
            <a:gdLst>
              <a:gd name="T0" fmla="*/ 0 w 21600"/>
              <a:gd name="T1" fmla="*/ 0 h 21600"/>
              <a:gd name="T2" fmla="*/ 2228850 w 21600"/>
              <a:gd name="T3" fmla="*/ 0 h 21600"/>
              <a:gd name="T4" fmla="*/ 2228850 w 21600"/>
              <a:gd name="T5" fmla="*/ 238387 h 21600"/>
              <a:gd name="T6" fmla="*/ 224123 w 21600"/>
              <a:gd name="T7" fmla="*/ 238387 h 21600"/>
              <a:gd name="T8" fmla="*/ 224123 w 21600"/>
              <a:gd name="T9" fmla="*/ 1343025 h 21600"/>
              <a:gd name="T10" fmla="*/ 0 w 21600"/>
              <a:gd name="T11" fmla="*/ 1343025 h 21600"/>
              <a:gd name="T12" fmla="*/ 0 w 21600"/>
              <a:gd name="T13" fmla="*/ 0 h 21600"/>
              <a:gd name="T14" fmla="*/ 0 w 21600"/>
              <a:gd name="T15" fmla="*/ 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3834"/>
                </a:lnTo>
                <a:lnTo>
                  <a:pt x="2172" y="3834"/>
                </a:lnTo>
                <a:lnTo>
                  <a:pt x="2172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40969" name="AutoShape 9"/>
          <p:cNvSpPr>
            <a:spLocks/>
          </p:cNvSpPr>
          <p:nvPr/>
        </p:nvSpPr>
        <p:spPr bwMode="auto">
          <a:xfrm>
            <a:off x="5999163" y="3408363"/>
            <a:ext cx="2228850" cy="1344612"/>
          </a:xfrm>
          <a:custGeom>
            <a:avLst/>
            <a:gdLst>
              <a:gd name="T0" fmla="*/ 0 w 21600"/>
              <a:gd name="T1" fmla="*/ 0 h 21600"/>
              <a:gd name="T2" fmla="*/ 2228850 w 21600"/>
              <a:gd name="T3" fmla="*/ 0 h 21600"/>
              <a:gd name="T4" fmla="*/ 2228850 w 21600"/>
              <a:gd name="T5" fmla="*/ 238669 h 21600"/>
              <a:gd name="T6" fmla="*/ 224123 w 21600"/>
              <a:gd name="T7" fmla="*/ 238669 h 21600"/>
              <a:gd name="T8" fmla="*/ 224123 w 21600"/>
              <a:gd name="T9" fmla="*/ 1344612 h 21600"/>
              <a:gd name="T10" fmla="*/ 0 w 21600"/>
              <a:gd name="T11" fmla="*/ 1344612 h 21600"/>
              <a:gd name="T12" fmla="*/ 0 w 21600"/>
              <a:gd name="T13" fmla="*/ 0 h 21600"/>
              <a:gd name="T14" fmla="*/ 0 w 21600"/>
              <a:gd name="T15" fmla="*/ 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3834"/>
                </a:lnTo>
                <a:lnTo>
                  <a:pt x="2172" y="3834"/>
                </a:lnTo>
                <a:lnTo>
                  <a:pt x="2172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970" name="AutoShape 10"/>
          <p:cNvSpPr>
            <a:spLocks/>
          </p:cNvSpPr>
          <p:nvPr/>
        </p:nvSpPr>
        <p:spPr bwMode="auto">
          <a:xfrm>
            <a:off x="8215313" y="2906713"/>
            <a:ext cx="2230437" cy="1344612"/>
          </a:xfrm>
          <a:custGeom>
            <a:avLst/>
            <a:gdLst>
              <a:gd name="T0" fmla="*/ 0 w 21600"/>
              <a:gd name="T1" fmla="*/ 0 h 21600"/>
              <a:gd name="T2" fmla="*/ 2230437 w 21600"/>
              <a:gd name="T3" fmla="*/ 0 h 21600"/>
              <a:gd name="T4" fmla="*/ 2230437 w 21600"/>
              <a:gd name="T5" fmla="*/ 238669 h 21600"/>
              <a:gd name="T6" fmla="*/ 224283 w 21600"/>
              <a:gd name="T7" fmla="*/ 238669 h 21600"/>
              <a:gd name="T8" fmla="*/ 224283 w 21600"/>
              <a:gd name="T9" fmla="*/ 1344612 h 21600"/>
              <a:gd name="T10" fmla="*/ 0 w 21600"/>
              <a:gd name="T11" fmla="*/ 1344612 h 21600"/>
              <a:gd name="T12" fmla="*/ 0 w 21600"/>
              <a:gd name="T13" fmla="*/ 0 h 21600"/>
              <a:gd name="T14" fmla="*/ 0 w 21600"/>
              <a:gd name="T15" fmla="*/ 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3834"/>
                </a:lnTo>
                <a:lnTo>
                  <a:pt x="2172" y="3834"/>
                </a:lnTo>
                <a:lnTo>
                  <a:pt x="2172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40971" name="AutoShape 11"/>
          <p:cNvSpPr>
            <a:spLocks/>
          </p:cNvSpPr>
          <p:nvPr/>
        </p:nvSpPr>
        <p:spPr bwMode="auto">
          <a:xfrm>
            <a:off x="8836025" y="3503613"/>
            <a:ext cx="323850" cy="287337"/>
          </a:xfrm>
          <a:custGeom>
            <a:avLst/>
            <a:gdLst>
              <a:gd name="T0" fmla="*/ 322007 w 21263"/>
              <a:gd name="T1" fmla="*/ 34725 h 21266"/>
              <a:gd name="T2" fmla="*/ 292536 w 21263"/>
              <a:gd name="T3" fmla="*/ 7756 h 21266"/>
              <a:gd name="T4" fmla="*/ 277808 w 21263"/>
              <a:gd name="T5" fmla="*/ 7756 h 21266"/>
              <a:gd name="T6" fmla="*/ 275356 w 21263"/>
              <a:gd name="T7" fmla="*/ 15106 h 21266"/>
              <a:gd name="T8" fmla="*/ 267999 w 21263"/>
              <a:gd name="T9" fmla="*/ 17565 h 21266"/>
              <a:gd name="T10" fmla="*/ 267999 w 21263"/>
              <a:gd name="T11" fmla="*/ 17565 h 21266"/>
              <a:gd name="T12" fmla="*/ 194344 w 21263"/>
              <a:gd name="T13" fmla="*/ 91136 h 21266"/>
              <a:gd name="T14" fmla="*/ 189424 w 21263"/>
              <a:gd name="T15" fmla="*/ 110754 h 21266"/>
              <a:gd name="T16" fmla="*/ 196796 w 21263"/>
              <a:gd name="T17" fmla="*/ 118118 h 21266"/>
              <a:gd name="T18" fmla="*/ 196796 w 21263"/>
              <a:gd name="T19" fmla="*/ 118118 h 21266"/>
              <a:gd name="T20" fmla="*/ 199248 w 21263"/>
              <a:gd name="T21" fmla="*/ 120564 h 21266"/>
              <a:gd name="T22" fmla="*/ 182068 w 21263"/>
              <a:gd name="T23" fmla="*/ 135278 h 21266"/>
              <a:gd name="T24" fmla="*/ 128044 w 21263"/>
              <a:gd name="T25" fmla="*/ 81326 h 21266"/>
              <a:gd name="T26" fmla="*/ 110864 w 21263"/>
              <a:gd name="T27" fmla="*/ 20011 h 21266"/>
              <a:gd name="T28" fmla="*/ 47032 w 21263"/>
              <a:gd name="T29" fmla="*/ 2851 h 21266"/>
              <a:gd name="T30" fmla="*/ 83860 w 21263"/>
              <a:gd name="T31" fmla="*/ 39629 h 21266"/>
              <a:gd name="T32" fmla="*/ 74036 w 21263"/>
              <a:gd name="T33" fmla="*/ 73962 h 21266"/>
              <a:gd name="T34" fmla="*/ 39661 w 21263"/>
              <a:gd name="T35" fmla="*/ 83772 h 21266"/>
              <a:gd name="T36" fmla="*/ 2848 w 21263"/>
              <a:gd name="T37" fmla="*/ 46993 h 21266"/>
              <a:gd name="T38" fmla="*/ 20028 w 21263"/>
              <a:gd name="T39" fmla="*/ 110754 h 21266"/>
              <a:gd name="T40" fmla="*/ 83860 w 21263"/>
              <a:gd name="T41" fmla="*/ 125468 h 21266"/>
              <a:gd name="T42" fmla="*/ 86312 w 21263"/>
              <a:gd name="T43" fmla="*/ 125468 h 21266"/>
              <a:gd name="T44" fmla="*/ 137868 w 21263"/>
              <a:gd name="T45" fmla="*/ 179420 h 21266"/>
              <a:gd name="T46" fmla="*/ 88764 w 21263"/>
              <a:gd name="T47" fmla="*/ 230926 h 21266"/>
              <a:gd name="T48" fmla="*/ 83860 w 21263"/>
              <a:gd name="T49" fmla="*/ 228481 h 21266"/>
              <a:gd name="T50" fmla="*/ 71584 w 21263"/>
              <a:gd name="T51" fmla="*/ 238290 h 21266"/>
              <a:gd name="T52" fmla="*/ 47032 w 21263"/>
              <a:gd name="T53" fmla="*/ 277528 h 21266"/>
              <a:gd name="T54" fmla="*/ 51937 w 21263"/>
              <a:gd name="T55" fmla="*/ 282432 h 21266"/>
              <a:gd name="T56" fmla="*/ 91232 w 21263"/>
              <a:gd name="T57" fmla="*/ 257909 h 21266"/>
              <a:gd name="T58" fmla="*/ 101040 w 21263"/>
              <a:gd name="T59" fmla="*/ 243195 h 21266"/>
              <a:gd name="T60" fmla="*/ 98588 w 21263"/>
              <a:gd name="T61" fmla="*/ 240736 h 21266"/>
              <a:gd name="T62" fmla="*/ 150144 w 21263"/>
              <a:gd name="T63" fmla="*/ 191689 h 21266"/>
              <a:gd name="T64" fmla="*/ 236076 w 21263"/>
              <a:gd name="T65" fmla="*/ 277528 h 21266"/>
              <a:gd name="T66" fmla="*/ 258175 w 21263"/>
              <a:gd name="T67" fmla="*/ 287337 h 21266"/>
              <a:gd name="T68" fmla="*/ 280275 w 21263"/>
              <a:gd name="T69" fmla="*/ 277528 h 21266"/>
              <a:gd name="T70" fmla="*/ 280275 w 21263"/>
              <a:gd name="T71" fmla="*/ 233385 h 21266"/>
              <a:gd name="T72" fmla="*/ 194344 w 21263"/>
              <a:gd name="T73" fmla="*/ 147546 h 21266"/>
              <a:gd name="T74" fmla="*/ 209072 w 21263"/>
              <a:gd name="T75" fmla="*/ 132832 h 21266"/>
              <a:gd name="T76" fmla="*/ 216428 w 21263"/>
              <a:gd name="T77" fmla="*/ 140183 h 21266"/>
              <a:gd name="T78" fmla="*/ 236076 w 21263"/>
              <a:gd name="T79" fmla="*/ 135278 h 21266"/>
              <a:gd name="T80" fmla="*/ 309731 w 21263"/>
              <a:gd name="T81" fmla="*/ 59248 h 21266"/>
              <a:gd name="T82" fmla="*/ 309731 w 21263"/>
              <a:gd name="T83" fmla="*/ 59248 h 21266"/>
              <a:gd name="T84" fmla="*/ 309731 w 21263"/>
              <a:gd name="T85" fmla="*/ 59248 h 21266"/>
              <a:gd name="T86" fmla="*/ 312183 w 21263"/>
              <a:gd name="T87" fmla="*/ 51898 h 21266"/>
              <a:gd name="T88" fmla="*/ 322007 w 21263"/>
              <a:gd name="T89" fmla="*/ 49439 h 21266"/>
              <a:gd name="T90" fmla="*/ 322007 w 21263"/>
              <a:gd name="T91" fmla="*/ 34725 h 21266"/>
              <a:gd name="T92" fmla="*/ 260627 w 21263"/>
              <a:gd name="T93" fmla="*/ 248099 h 21266"/>
              <a:gd name="T94" fmla="*/ 272903 w 21263"/>
              <a:gd name="T95" fmla="*/ 260354 h 21266"/>
              <a:gd name="T96" fmla="*/ 260627 w 21263"/>
              <a:gd name="T97" fmla="*/ 272623 h 21266"/>
              <a:gd name="T98" fmla="*/ 248352 w 21263"/>
              <a:gd name="T99" fmla="*/ 260354 h 21266"/>
              <a:gd name="T100" fmla="*/ 260627 w 21263"/>
              <a:gd name="T101" fmla="*/ 248099 h 21266"/>
              <a:gd name="T102" fmla="*/ 218895 w 21263"/>
              <a:gd name="T103" fmla="*/ 96040 h 21266"/>
              <a:gd name="T104" fmla="*/ 213976 w 21263"/>
              <a:gd name="T105" fmla="*/ 91136 h 21266"/>
              <a:gd name="T106" fmla="*/ 270451 w 21263"/>
              <a:gd name="T107" fmla="*/ 37184 h 21266"/>
              <a:gd name="T108" fmla="*/ 275356 w 21263"/>
              <a:gd name="T109" fmla="*/ 42089 h 21266"/>
              <a:gd name="T110" fmla="*/ 218895 w 21263"/>
              <a:gd name="T111" fmla="*/ 96040 h 21266"/>
              <a:gd name="T112" fmla="*/ 236076 w 21263"/>
              <a:gd name="T113" fmla="*/ 113213 h 21266"/>
              <a:gd name="T114" fmla="*/ 231171 w 21263"/>
              <a:gd name="T115" fmla="*/ 110754 h 21266"/>
              <a:gd name="T116" fmla="*/ 287631 w 21263"/>
              <a:gd name="T117" fmla="*/ 54344 h 21266"/>
              <a:gd name="T118" fmla="*/ 292536 w 21263"/>
              <a:gd name="T119" fmla="*/ 59248 h 21266"/>
              <a:gd name="T120" fmla="*/ 236076 w 21263"/>
              <a:gd name="T121" fmla="*/ 113213 h 21266"/>
              <a:gd name="T122" fmla="*/ 236076 w 21263"/>
              <a:gd name="T123" fmla="*/ 113213 h 2126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1263" h="21266">
                <a:moveTo>
                  <a:pt x="21142" y="2570"/>
                </a:moveTo>
                <a:cubicBezTo>
                  <a:pt x="19207" y="574"/>
                  <a:pt x="19207" y="574"/>
                  <a:pt x="19207" y="574"/>
                </a:cubicBezTo>
                <a:cubicBezTo>
                  <a:pt x="18885" y="211"/>
                  <a:pt x="18563" y="211"/>
                  <a:pt x="18240" y="574"/>
                </a:cubicBezTo>
                <a:cubicBezTo>
                  <a:pt x="18079" y="755"/>
                  <a:pt x="18079" y="937"/>
                  <a:pt x="18079" y="1118"/>
                </a:cubicBezTo>
                <a:cubicBezTo>
                  <a:pt x="17918" y="1118"/>
                  <a:pt x="17757" y="1118"/>
                  <a:pt x="17596" y="1300"/>
                </a:cubicBezTo>
                <a:cubicBezTo>
                  <a:pt x="17596" y="1300"/>
                  <a:pt x="17596" y="1300"/>
                  <a:pt x="17596" y="1300"/>
                </a:cubicBezTo>
                <a:cubicBezTo>
                  <a:pt x="12760" y="6745"/>
                  <a:pt x="12760" y="6745"/>
                  <a:pt x="12760" y="6745"/>
                </a:cubicBezTo>
                <a:cubicBezTo>
                  <a:pt x="12760" y="7290"/>
                  <a:pt x="12599" y="7834"/>
                  <a:pt x="12437" y="8197"/>
                </a:cubicBezTo>
                <a:cubicBezTo>
                  <a:pt x="12921" y="8742"/>
                  <a:pt x="12921" y="8742"/>
                  <a:pt x="12921" y="8742"/>
                </a:cubicBezTo>
                <a:cubicBezTo>
                  <a:pt x="12921" y="8742"/>
                  <a:pt x="12921" y="8742"/>
                  <a:pt x="12921" y="8742"/>
                </a:cubicBezTo>
                <a:cubicBezTo>
                  <a:pt x="13082" y="8923"/>
                  <a:pt x="13082" y="8923"/>
                  <a:pt x="13082" y="8923"/>
                </a:cubicBezTo>
                <a:cubicBezTo>
                  <a:pt x="11954" y="10012"/>
                  <a:pt x="11954" y="10012"/>
                  <a:pt x="11954" y="10012"/>
                </a:cubicBezTo>
                <a:cubicBezTo>
                  <a:pt x="8407" y="6019"/>
                  <a:pt x="8407" y="6019"/>
                  <a:pt x="8407" y="6019"/>
                </a:cubicBezTo>
                <a:cubicBezTo>
                  <a:pt x="8730" y="4385"/>
                  <a:pt x="8407" y="2752"/>
                  <a:pt x="7279" y="1481"/>
                </a:cubicBezTo>
                <a:cubicBezTo>
                  <a:pt x="6151" y="211"/>
                  <a:pt x="4539" y="-334"/>
                  <a:pt x="3088" y="211"/>
                </a:cubicBezTo>
                <a:cubicBezTo>
                  <a:pt x="5506" y="2933"/>
                  <a:pt x="5506" y="2933"/>
                  <a:pt x="5506" y="2933"/>
                </a:cubicBezTo>
                <a:cubicBezTo>
                  <a:pt x="4861" y="5474"/>
                  <a:pt x="4861" y="5474"/>
                  <a:pt x="4861" y="5474"/>
                </a:cubicBezTo>
                <a:cubicBezTo>
                  <a:pt x="2604" y="6200"/>
                  <a:pt x="2604" y="6200"/>
                  <a:pt x="2604" y="6200"/>
                </a:cubicBezTo>
                <a:cubicBezTo>
                  <a:pt x="187" y="3478"/>
                  <a:pt x="187" y="3478"/>
                  <a:pt x="187" y="3478"/>
                </a:cubicBezTo>
                <a:cubicBezTo>
                  <a:pt x="-297" y="5111"/>
                  <a:pt x="187" y="6927"/>
                  <a:pt x="1315" y="8197"/>
                </a:cubicBezTo>
                <a:cubicBezTo>
                  <a:pt x="2443" y="9468"/>
                  <a:pt x="4055" y="9831"/>
                  <a:pt x="5506" y="9286"/>
                </a:cubicBezTo>
                <a:cubicBezTo>
                  <a:pt x="5667" y="9286"/>
                  <a:pt x="5667" y="9286"/>
                  <a:pt x="5667" y="9286"/>
                </a:cubicBezTo>
                <a:cubicBezTo>
                  <a:pt x="9052" y="13279"/>
                  <a:pt x="9052" y="13279"/>
                  <a:pt x="9052" y="13279"/>
                </a:cubicBezTo>
                <a:cubicBezTo>
                  <a:pt x="5828" y="17091"/>
                  <a:pt x="5828" y="17091"/>
                  <a:pt x="5828" y="17091"/>
                </a:cubicBezTo>
                <a:cubicBezTo>
                  <a:pt x="5506" y="16910"/>
                  <a:pt x="5506" y="16910"/>
                  <a:pt x="5506" y="16910"/>
                </a:cubicBezTo>
                <a:cubicBezTo>
                  <a:pt x="4700" y="17636"/>
                  <a:pt x="4700" y="17636"/>
                  <a:pt x="4700" y="17636"/>
                </a:cubicBezTo>
                <a:cubicBezTo>
                  <a:pt x="3088" y="20540"/>
                  <a:pt x="3088" y="20540"/>
                  <a:pt x="3088" y="20540"/>
                </a:cubicBezTo>
                <a:cubicBezTo>
                  <a:pt x="3410" y="20903"/>
                  <a:pt x="3410" y="20903"/>
                  <a:pt x="3410" y="20903"/>
                </a:cubicBezTo>
                <a:cubicBezTo>
                  <a:pt x="5990" y="19088"/>
                  <a:pt x="5990" y="19088"/>
                  <a:pt x="5990" y="19088"/>
                </a:cubicBezTo>
                <a:cubicBezTo>
                  <a:pt x="6634" y="17999"/>
                  <a:pt x="6634" y="17999"/>
                  <a:pt x="6634" y="17999"/>
                </a:cubicBezTo>
                <a:cubicBezTo>
                  <a:pt x="6473" y="17817"/>
                  <a:pt x="6473" y="17817"/>
                  <a:pt x="6473" y="17817"/>
                </a:cubicBezTo>
                <a:cubicBezTo>
                  <a:pt x="9858" y="14187"/>
                  <a:pt x="9858" y="14187"/>
                  <a:pt x="9858" y="14187"/>
                </a:cubicBezTo>
                <a:cubicBezTo>
                  <a:pt x="15500" y="20540"/>
                  <a:pt x="15500" y="20540"/>
                  <a:pt x="15500" y="20540"/>
                </a:cubicBezTo>
                <a:cubicBezTo>
                  <a:pt x="15984" y="20903"/>
                  <a:pt x="16467" y="21266"/>
                  <a:pt x="16951" y="21266"/>
                </a:cubicBezTo>
                <a:cubicBezTo>
                  <a:pt x="17434" y="21266"/>
                  <a:pt x="17918" y="20903"/>
                  <a:pt x="18402" y="20540"/>
                </a:cubicBezTo>
                <a:cubicBezTo>
                  <a:pt x="19207" y="19632"/>
                  <a:pt x="19207" y="18180"/>
                  <a:pt x="18402" y="17273"/>
                </a:cubicBezTo>
                <a:cubicBezTo>
                  <a:pt x="12760" y="10920"/>
                  <a:pt x="12760" y="10920"/>
                  <a:pt x="12760" y="10920"/>
                </a:cubicBezTo>
                <a:cubicBezTo>
                  <a:pt x="13727" y="9831"/>
                  <a:pt x="13727" y="9831"/>
                  <a:pt x="13727" y="9831"/>
                </a:cubicBezTo>
                <a:cubicBezTo>
                  <a:pt x="14210" y="10375"/>
                  <a:pt x="14210" y="10375"/>
                  <a:pt x="14210" y="10375"/>
                </a:cubicBezTo>
                <a:cubicBezTo>
                  <a:pt x="14533" y="10012"/>
                  <a:pt x="15016" y="9831"/>
                  <a:pt x="15500" y="10012"/>
                </a:cubicBezTo>
                <a:cubicBezTo>
                  <a:pt x="20336" y="4385"/>
                  <a:pt x="20336" y="4385"/>
                  <a:pt x="20336" y="4385"/>
                </a:cubicBezTo>
                <a:cubicBezTo>
                  <a:pt x="20336" y="4385"/>
                  <a:pt x="20336" y="4385"/>
                  <a:pt x="20336" y="4385"/>
                </a:cubicBezTo>
                <a:cubicBezTo>
                  <a:pt x="20336" y="4385"/>
                  <a:pt x="20336" y="4385"/>
                  <a:pt x="20336" y="4385"/>
                </a:cubicBezTo>
                <a:cubicBezTo>
                  <a:pt x="20497" y="4204"/>
                  <a:pt x="20497" y="4022"/>
                  <a:pt x="20497" y="3841"/>
                </a:cubicBezTo>
                <a:cubicBezTo>
                  <a:pt x="20658" y="4022"/>
                  <a:pt x="20981" y="3841"/>
                  <a:pt x="21142" y="3659"/>
                </a:cubicBezTo>
                <a:cubicBezTo>
                  <a:pt x="21303" y="3478"/>
                  <a:pt x="21303" y="2933"/>
                  <a:pt x="21142" y="2570"/>
                </a:cubicBezTo>
                <a:close/>
                <a:moveTo>
                  <a:pt x="17112" y="18362"/>
                </a:moveTo>
                <a:cubicBezTo>
                  <a:pt x="17596" y="18362"/>
                  <a:pt x="17918" y="18906"/>
                  <a:pt x="17918" y="19269"/>
                </a:cubicBezTo>
                <a:cubicBezTo>
                  <a:pt x="17918" y="19814"/>
                  <a:pt x="17596" y="20177"/>
                  <a:pt x="17112" y="20177"/>
                </a:cubicBezTo>
                <a:cubicBezTo>
                  <a:pt x="16628" y="20177"/>
                  <a:pt x="16306" y="19814"/>
                  <a:pt x="16306" y="19269"/>
                </a:cubicBezTo>
                <a:cubicBezTo>
                  <a:pt x="16306" y="18906"/>
                  <a:pt x="16628" y="18362"/>
                  <a:pt x="17112" y="18362"/>
                </a:cubicBezTo>
                <a:close/>
                <a:moveTo>
                  <a:pt x="14372" y="7108"/>
                </a:moveTo>
                <a:cubicBezTo>
                  <a:pt x="14049" y="6745"/>
                  <a:pt x="14049" y="6745"/>
                  <a:pt x="14049" y="6745"/>
                </a:cubicBezTo>
                <a:cubicBezTo>
                  <a:pt x="17757" y="2752"/>
                  <a:pt x="17757" y="2752"/>
                  <a:pt x="17757" y="2752"/>
                </a:cubicBezTo>
                <a:cubicBezTo>
                  <a:pt x="18079" y="3115"/>
                  <a:pt x="18079" y="3115"/>
                  <a:pt x="18079" y="3115"/>
                </a:cubicBezTo>
                <a:lnTo>
                  <a:pt x="14372" y="7108"/>
                </a:lnTo>
                <a:close/>
                <a:moveTo>
                  <a:pt x="15500" y="8379"/>
                </a:moveTo>
                <a:cubicBezTo>
                  <a:pt x="15178" y="8197"/>
                  <a:pt x="15178" y="8197"/>
                  <a:pt x="15178" y="8197"/>
                </a:cubicBezTo>
                <a:cubicBezTo>
                  <a:pt x="18885" y="4022"/>
                  <a:pt x="18885" y="4022"/>
                  <a:pt x="18885" y="4022"/>
                </a:cubicBezTo>
                <a:cubicBezTo>
                  <a:pt x="19207" y="4385"/>
                  <a:pt x="19207" y="4385"/>
                  <a:pt x="19207" y="4385"/>
                </a:cubicBezTo>
                <a:lnTo>
                  <a:pt x="15500" y="8379"/>
                </a:lnTo>
                <a:close/>
                <a:moveTo>
                  <a:pt x="15500" y="8379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40972" name="AutoShape 27"/>
          <p:cNvSpPr>
            <a:spLocks/>
          </p:cNvSpPr>
          <p:nvPr/>
        </p:nvSpPr>
        <p:spPr bwMode="auto">
          <a:xfrm>
            <a:off x="2216150" y="5040313"/>
            <a:ext cx="407988" cy="404812"/>
          </a:xfrm>
          <a:custGeom>
            <a:avLst/>
            <a:gdLst>
              <a:gd name="T0" fmla="*/ 39121 w 20931"/>
              <a:gd name="T1" fmla="*/ 36287 h 20973"/>
              <a:gd name="T2" fmla="*/ 39121 w 20931"/>
              <a:gd name="T3" fmla="*/ 218687 h 20973"/>
              <a:gd name="T4" fmla="*/ 169522 w 20931"/>
              <a:gd name="T5" fmla="*/ 252194 h 20973"/>
              <a:gd name="T6" fmla="*/ 210514 w 20931"/>
              <a:gd name="T7" fmla="*/ 293133 h 20973"/>
              <a:gd name="T8" fmla="*/ 266398 w 20931"/>
              <a:gd name="T9" fmla="*/ 281977 h 20973"/>
              <a:gd name="T10" fmla="*/ 266398 w 20931"/>
              <a:gd name="T11" fmla="*/ 334091 h 20973"/>
              <a:gd name="T12" fmla="*/ 281309 w 20931"/>
              <a:gd name="T13" fmla="*/ 348973 h 20973"/>
              <a:gd name="T14" fmla="*/ 329747 w 20931"/>
              <a:gd name="T15" fmla="*/ 348973 h 20973"/>
              <a:gd name="T16" fmla="*/ 329747 w 20931"/>
              <a:gd name="T17" fmla="*/ 404812 h 20973"/>
              <a:gd name="T18" fmla="*/ 407988 w 20931"/>
              <a:gd name="T19" fmla="*/ 404812 h 20973"/>
              <a:gd name="T20" fmla="*/ 407988 w 20931"/>
              <a:gd name="T21" fmla="*/ 326641 h 20973"/>
              <a:gd name="T22" fmla="*/ 251506 w 20931"/>
              <a:gd name="T23" fmla="*/ 170298 h 20973"/>
              <a:gd name="T24" fmla="*/ 221683 w 20931"/>
              <a:gd name="T25" fmla="*/ 36287 h 20973"/>
              <a:gd name="T26" fmla="*/ 39121 w 20931"/>
              <a:gd name="T27" fmla="*/ 36287 h 20973"/>
              <a:gd name="T28" fmla="*/ 50309 w 20931"/>
              <a:gd name="T29" fmla="*/ 185179 h 20973"/>
              <a:gd name="T30" fmla="*/ 65201 w 20931"/>
              <a:gd name="T31" fmla="*/ 62344 h 20973"/>
              <a:gd name="T32" fmla="*/ 184434 w 20931"/>
              <a:gd name="T33" fmla="*/ 51188 h 20973"/>
              <a:gd name="T34" fmla="*/ 50309 w 20931"/>
              <a:gd name="T35" fmla="*/ 185179 h 20973"/>
              <a:gd name="T36" fmla="*/ 50309 w 20931"/>
              <a:gd name="T37" fmla="*/ 185179 h 2097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0931" h="20973">
                <a:moveTo>
                  <a:pt x="2007" y="1880"/>
                </a:moveTo>
                <a:cubicBezTo>
                  <a:pt x="-669" y="4580"/>
                  <a:pt x="-669" y="8823"/>
                  <a:pt x="2007" y="11330"/>
                </a:cubicBezTo>
                <a:cubicBezTo>
                  <a:pt x="3727" y="13259"/>
                  <a:pt x="6404" y="13837"/>
                  <a:pt x="8697" y="13066"/>
                </a:cubicBezTo>
                <a:cubicBezTo>
                  <a:pt x="10800" y="15187"/>
                  <a:pt x="10800" y="15187"/>
                  <a:pt x="10800" y="15187"/>
                </a:cubicBezTo>
                <a:cubicBezTo>
                  <a:pt x="10800" y="15187"/>
                  <a:pt x="12712" y="13644"/>
                  <a:pt x="13667" y="14609"/>
                </a:cubicBezTo>
                <a:cubicBezTo>
                  <a:pt x="14432" y="15380"/>
                  <a:pt x="13858" y="16537"/>
                  <a:pt x="13667" y="17309"/>
                </a:cubicBezTo>
                <a:cubicBezTo>
                  <a:pt x="13476" y="17694"/>
                  <a:pt x="13285" y="18466"/>
                  <a:pt x="14432" y="18080"/>
                </a:cubicBezTo>
                <a:cubicBezTo>
                  <a:pt x="14814" y="17887"/>
                  <a:pt x="16152" y="17116"/>
                  <a:pt x="16917" y="18080"/>
                </a:cubicBezTo>
                <a:cubicBezTo>
                  <a:pt x="17873" y="19044"/>
                  <a:pt x="16917" y="20973"/>
                  <a:pt x="16917" y="20973"/>
                </a:cubicBezTo>
                <a:cubicBezTo>
                  <a:pt x="20931" y="20973"/>
                  <a:pt x="20931" y="20973"/>
                  <a:pt x="20931" y="20973"/>
                </a:cubicBezTo>
                <a:cubicBezTo>
                  <a:pt x="20931" y="16923"/>
                  <a:pt x="20931" y="16923"/>
                  <a:pt x="20931" y="16923"/>
                </a:cubicBezTo>
                <a:cubicBezTo>
                  <a:pt x="12903" y="8823"/>
                  <a:pt x="12903" y="8823"/>
                  <a:pt x="12903" y="8823"/>
                </a:cubicBezTo>
                <a:cubicBezTo>
                  <a:pt x="13667" y="6509"/>
                  <a:pt x="13094" y="3809"/>
                  <a:pt x="11373" y="1880"/>
                </a:cubicBezTo>
                <a:cubicBezTo>
                  <a:pt x="8697" y="-627"/>
                  <a:pt x="4492" y="-627"/>
                  <a:pt x="2007" y="1880"/>
                </a:cubicBezTo>
                <a:close/>
                <a:moveTo>
                  <a:pt x="2581" y="9594"/>
                </a:moveTo>
                <a:cubicBezTo>
                  <a:pt x="1434" y="7666"/>
                  <a:pt x="1625" y="4966"/>
                  <a:pt x="3345" y="3230"/>
                </a:cubicBezTo>
                <a:cubicBezTo>
                  <a:pt x="4874" y="1494"/>
                  <a:pt x="7550" y="1302"/>
                  <a:pt x="9462" y="2652"/>
                </a:cubicBezTo>
                <a:lnTo>
                  <a:pt x="2581" y="9594"/>
                </a:lnTo>
                <a:close/>
                <a:moveTo>
                  <a:pt x="2581" y="9594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40973" name="AutoShape 29"/>
          <p:cNvSpPr>
            <a:spLocks/>
          </p:cNvSpPr>
          <p:nvPr/>
        </p:nvSpPr>
        <p:spPr bwMode="auto">
          <a:xfrm>
            <a:off x="4486275" y="4524375"/>
            <a:ext cx="268288" cy="252413"/>
          </a:xfrm>
          <a:custGeom>
            <a:avLst/>
            <a:gdLst>
              <a:gd name="T0" fmla="*/ 183218 w 21600"/>
              <a:gd name="T1" fmla="*/ 216818 h 21600"/>
              <a:gd name="T2" fmla="*/ 183218 w 21600"/>
              <a:gd name="T3" fmla="*/ 252413 h 21600"/>
              <a:gd name="T4" fmla="*/ 268288 w 21600"/>
              <a:gd name="T5" fmla="*/ 132680 h 21600"/>
              <a:gd name="T6" fmla="*/ 134144 w 21600"/>
              <a:gd name="T7" fmla="*/ 0 h 21600"/>
              <a:gd name="T8" fmla="*/ 0 w 21600"/>
              <a:gd name="T9" fmla="*/ 132680 h 21600"/>
              <a:gd name="T10" fmla="*/ 81791 w 21600"/>
              <a:gd name="T11" fmla="*/ 252413 h 21600"/>
              <a:gd name="T12" fmla="*/ 81791 w 21600"/>
              <a:gd name="T13" fmla="*/ 216818 h 21600"/>
              <a:gd name="T14" fmla="*/ 32716 w 21600"/>
              <a:gd name="T15" fmla="*/ 132680 h 21600"/>
              <a:gd name="T16" fmla="*/ 134144 w 21600"/>
              <a:gd name="T17" fmla="*/ 32358 h 21600"/>
              <a:gd name="T18" fmla="*/ 235572 w 21600"/>
              <a:gd name="T19" fmla="*/ 132680 h 21600"/>
              <a:gd name="T20" fmla="*/ 183218 w 21600"/>
              <a:gd name="T21" fmla="*/ 216818 h 21600"/>
              <a:gd name="T22" fmla="*/ 183218 w 21600"/>
              <a:gd name="T23" fmla="*/ 216818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600" h="21600">
                <a:moveTo>
                  <a:pt x="14751" y="18554"/>
                </a:moveTo>
                <a:cubicBezTo>
                  <a:pt x="14751" y="21600"/>
                  <a:pt x="14751" y="21600"/>
                  <a:pt x="14751" y="21600"/>
                </a:cubicBezTo>
                <a:cubicBezTo>
                  <a:pt x="18702" y="19938"/>
                  <a:pt x="21600" y="15785"/>
                  <a:pt x="21600" y="11354"/>
                </a:cubicBezTo>
                <a:cubicBezTo>
                  <a:pt x="21600" y="4985"/>
                  <a:pt x="16595" y="0"/>
                  <a:pt x="10800" y="0"/>
                </a:cubicBezTo>
                <a:cubicBezTo>
                  <a:pt x="4741" y="0"/>
                  <a:pt x="0" y="4985"/>
                  <a:pt x="0" y="11354"/>
                </a:cubicBezTo>
                <a:cubicBezTo>
                  <a:pt x="0" y="15785"/>
                  <a:pt x="2634" y="19938"/>
                  <a:pt x="6585" y="21600"/>
                </a:cubicBezTo>
                <a:cubicBezTo>
                  <a:pt x="6585" y="18554"/>
                  <a:pt x="6585" y="18554"/>
                  <a:pt x="6585" y="18554"/>
                </a:cubicBezTo>
                <a:cubicBezTo>
                  <a:pt x="4215" y="16892"/>
                  <a:pt x="2634" y="14400"/>
                  <a:pt x="2634" y="11354"/>
                </a:cubicBezTo>
                <a:cubicBezTo>
                  <a:pt x="2634" y="6369"/>
                  <a:pt x="6322" y="2769"/>
                  <a:pt x="10800" y="2769"/>
                </a:cubicBezTo>
                <a:cubicBezTo>
                  <a:pt x="15278" y="2769"/>
                  <a:pt x="18966" y="6369"/>
                  <a:pt x="18966" y="11354"/>
                </a:cubicBezTo>
                <a:cubicBezTo>
                  <a:pt x="18966" y="14400"/>
                  <a:pt x="17385" y="17169"/>
                  <a:pt x="14751" y="18554"/>
                </a:cubicBezTo>
                <a:close/>
                <a:moveTo>
                  <a:pt x="14751" y="18554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40974" name="AutoShape 30"/>
          <p:cNvSpPr>
            <a:spLocks/>
          </p:cNvSpPr>
          <p:nvPr/>
        </p:nvSpPr>
        <p:spPr bwMode="auto">
          <a:xfrm>
            <a:off x="4427538" y="4465638"/>
            <a:ext cx="387350" cy="373062"/>
          </a:xfrm>
          <a:custGeom>
            <a:avLst/>
            <a:gdLst>
              <a:gd name="T0" fmla="*/ 193675 w 21600"/>
              <a:gd name="T1" fmla="*/ 0 h 21600"/>
              <a:gd name="T2" fmla="*/ 0 w 21600"/>
              <a:gd name="T3" fmla="*/ 191402 h 21600"/>
              <a:gd name="T4" fmla="*/ 141150 w 21600"/>
              <a:gd name="T5" fmla="*/ 373062 h 21600"/>
              <a:gd name="T6" fmla="*/ 141150 w 21600"/>
              <a:gd name="T7" fmla="*/ 347103 h 21600"/>
              <a:gd name="T8" fmla="*/ 26254 w 21600"/>
              <a:gd name="T9" fmla="*/ 191402 h 21600"/>
              <a:gd name="T10" fmla="*/ 193675 w 21600"/>
              <a:gd name="T11" fmla="*/ 25959 h 21600"/>
              <a:gd name="T12" fmla="*/ 361096 w 21600"/>
              <a:gd name="T13" fmla="*/ 191402 h 21600"/>
              <a:gd name="T14" fmla="*/ 242919 w 21600"/>
              <a:gd name="T15" fmla="*/ 347103 h 21600"/>
              <a:gd name="T16" fmla="*/ 242919 w 21600"/>
              <a:gd name="T17" fmla="*/ 373062 h 21600"/>
              <a:gd name="T18" fmla="*/ 387350 w 21600"/>
              <a:gd name="T19" fmla="*/ 191402 h 21600"/>
              <a:gd name="T20" fmla="*/ 193675 w 21600"/>
              <a:gd name="T21" fmla="*/ 0 h 21600"/>
              <a:gd name="T22" fmla="*/ 193675 w 21600"/>
              <a:gd name="T23" fmla="*/ 0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759" y="0"/>
                  <a:pt x="0" y="4883"/>
                  <a:pt x="0" y="11082"/>
                </a:cubicBezTo>
                <a:cubicBezTo>
                  <a:pt x="0" y="15965"/>
                  <a:pt x="3295" y="20285"/>
                  <a:pt x="7871" y="21600"/>
                </a:cubicBezTo>
                <a:cubicBezTo>
                  <a:pt x="7871" y="20097"/>
                  <a:pt x="7871" y="20097"/>
                  <a:pt x="7871" y="20097"/>
                </a:cubicBezTo>
                <a:cubicBezTo>
                  <a:pt x="4027" y="18783"/>
                  <a:pt x="1464" y="15214"/>
                  <a:pt x="1464" y="11082"/>
                </a:cubicBezTo>
                <a:cubicBezTo>
                  <a:pt x="1464" y="5635"/>
                  <a:pt x="5675" y="1503"/>
                  <a:pt x="10800" y="1503"/>
                </a:cubicBezTo>
                <a:cubicBezTo>
                  <a:pt x="15925" y="1503"/>
                  <a:pt x="20136" y="5635"/>
                  <a:pt x="20136" y="11082"/>
                </a:cubicBezTo>
                <a:cubicBezTo>
                  <a:pt x="20136" y="15214"/>
                  <a:pt x="17390" y="18783"/>
                  <a:pt x="13546" y="20097"/>
                </a:cubicBezTo>
                <a:cubicBezTo>
                  <a:pt x="13546" y="21600"/>
                  <a:pt x="13546" y="21600"/>
                  <a:pt x="13546" y="21600"/>
                </a:cubicBezTo>
                <a:cubicBezTo>
                  <a:pt x="18122" y="20285"/>
                  <a:pt x="21600" y="16153"/>
                  <a:pt x="21600" y="11082"/>
                </a:cubicBezTo>
                <a:cubicBezTo>
                  <a:pt x="21600" y="4883"/>
                  <a:pt x="16658" y="0"/>
                  <a:pt x="10800" y="0"/>
                </a:cubicBezTo>
                <a:close/>
                <a:moveTo>
                  <a:pt x="10800" y="0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40975" name="AutoShape 31"/>
          <p:cNvSpPr>
            <a:spLocks/>
          </p:cNvSpPr>
          <p:nvPr/>
        </p:nvSpPr>
        <p:spPr bwMode="auto">
          <a:xfrm>
            <a:off x="4565650" y="4618038"/>
            <a:ext cx="117475" cy="311150"/>
          </a:xfrm>
          <a:custGeom>
            <a:avLst/>
            <a:gdLst>
              <a:gd name="T0" fmla="*/ 78317 w 21600"/>
              <a:gd name="T1" fmla="*/ 265774 h 21600"/>
              <a:gd name="T2" fmla="*/ 78317 w 21600"/>
              <a:gd name="T3" fmla="*/ 68064 h 21600"/>
              <a:gd name="T4" fmla="*/ 94633 w 21600"/>
              <a:gd name="T5" fmla="*/ 38894 h 21600"/>
              <a:gd name="T6" fmla="*/ 55474 w 21600"/>
              <a:gd name="T7" fmla="*/ 0 h 21600"/>
              <a:gd name="T8" fmla="*/ 16316 w 21600"/>
              <a:gd name="T9" fmla="*/ 38894 h 21600"/>
              <a:gd name="T10" fmla="*/ 32632 w 21600"/>
              <a:gd name="T11" fmla="*/ 68064 h 21600"/>
              <a:gd name="T12" fmla="*/ 32632 w 21600"/>
              <a:gd name="T13" fmla="*/ 68064 h 21600"/>
              <a:gd name="T14" fmla="*/ 32632 w 21600"/>
              <a:gd name="T15" fmla="*/ 265774 h 21600"/>
              <a:gd name="T16" fmla="*/ 0 w 21600"/>
              <a:gd name="T17" fmla="*/ 311150 h 21600"/>
              <a:gd name="T18" fmla="*/ 117475 w 21600"/>
              <a:gd name="T19" fmla="*/ 311150 h 21600"/>
              <a:gd name="T20" fmla="*/ 78317 w 21600"/>
              <a:gd name="T21" fmla="*/ 265774 h 21600"/>
              <a:gd name="T22" fmla="*/ 78317 w 21600"/>
              <a:gd name="T23" fmla="*/ 265774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600" h="21600">
                <a:moveTo>
                  <a:pt x="14400" y="18450"/>
                </a:moveTo>
                <a:cubicBezTo>
                  <a:pt x="14400" y="17775"/>
                  <a:pt x="14400" y="4950"/>
                  <a:pt x="14400" y="4725"/>
                </a:cubicBezTo>
                <a:cubicBezTo>
                  <a:pt x="16200" y="4275"/>
                  <a:pt x="17400" y="3600"/>
                  <a:pt x="17400" y="2700"/>
                </a:cubicBezTo>
                <a:cubicBezTo>
                  <a:pt x="17400" y="1125"/>
                  <a:pt x="13800" y="0"/>
                  <a:pt x="10200" y="0"/>
                </a:cubicBezTo>
                <a:cubicBezTo>
                  <a:pt x="6000" y="0"/>
                  <a:pt x="3000" y="1125"/>
                  <a:pt x="3000" y="2700"/>
                </a:cubicBezTo>
                <a:cubicBezTo>
                  <a:pt x="3000" y="3600"/>
                  <a:pt x="4200" y="4275"/>
                  <a:pt x="6000" y="4725"/>
                </a:cubicBezTo>
                <a:cubicBezTo>
                  <a:pt x="6000" y="4725"/>
                  <a:pt x="6000" y="4725"/>
                  <a:pt x="6000" y="4725"/>
                </a:cubicBezTo>
                <a:cubicBezTo>
                  <a:pt x="6000" y="4725"/>
                  <a:pt x="6000" y="17550"/>
                  <a:pt x="6000" y="18450"/>
                </a:cubicBezTo>
                <a:cubicBezTo>
                  <a:pt x="6000" y="20700"/>
                  <a:pt x="0" y="21600"/>
                  <a:pt x="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21600"/>
                  <a:pt x="14400" y="20700"/>
                  <a:pt x="14400" y="18450"/>
                </a:cubicBezTo>
                <a:close/>
                <a:moveTo>
                  <a:pt x="14400" y="18450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40976" name="Rectangle 33"/>
          <p:cNvSpPr>
            <a:spLocks noChangeArrowheads="1"/>
          </p:cNvSpPr>
          <p:nvPr/>
        </p:nvSpPr>
        <p:spPr bwMode="auto">
          <a:xfrm>
            <a:off x="6815138" y="4010025"/>
            <a:ext cx="58737" cy="331788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s-ES" altLang="en-US" sz="29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77" name="Rectangle 34"/>
          <p:cNvSpPr>
            <a:spLocks noChangeArrowheads="1"/>
          </p:cNvSpPr>
          <p:nvPr/>
        </p:nvSpPr>
        <p:spPr bwMode="auto">
          <a:xfrm>
            <a:off x="6718300" y="4076700"/>
            <a:ext cx="58738" cy="265113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s-ES" altLang="en-US" sz="29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78" name="Rectangle 35"/>
          <p:cNvSpPr>
            <a:spLocks noChangeArrowheads="1"/>
          </p:cNvSpPr>
          <p:nvPr/>
        </p:nvSpPr>
        <p:spPr bwMode="auto">
          <a:xfrm>
            <a:off x="6616700" y="4129088"/>
            <a:ext cx="61913" cy="212725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s-ES" altLang="en-US" sz="29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79" name="Rectangle 36"/>
          <p:cNvSpPr>
            <a:spLocks noChangeArrowheads="1"/>
          </p:cNvSpPr>
          <p:nvPr/>
        </p:nvSpPr>
        <p:spPr bwMode="auto">
          <a:xfrm>
            <a:off x="6911975" y="3929063"/>
            <a:ext cx="60325" cy="412750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s-ES" altLang="en-US" sz="29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0" name="TextBox 13"/>
          <p:cNvSpPr txBox="1">
            <a:spLocks noChangeArrowheads="1"/>
          </p:cNvSpPr>
          <p:nvPr/>
        </p:nvSpPr>
        <p:spPr bwMode="auto">
          <a:xfrm>
            <a:off x="1546225" y="340836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0981" name="TextBox 13"/>
          <p:cNvSpPr txBox="1">
            <a:spLocks noChangeArrowheads="1"/>
          </p:cNvSpPr>
          <p:nvPr/>
        </p:nvSpPr>
        <p:spPr bwMode="auto">
          <a:xfrm>
            <a:off x="1549400" y="3730625"/>
            <a:ext cx="2028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0982" name="TextBox 13"/>
          <p:cNvSpPr txBox="1">
            <a:spLocks noChangeArrowheads="1"/>
          </p:cNvSpPr>
          <p:nvPr/>
        </p:nvSpPr>
        <p:spPr bwMode="auto">
          <a:xfrm>
            <a:off x="3783013" y="2800350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0983" name="TextBox 13"/>
          <p:cNvSpPr txBox="1">
            <a:spLocks noChangeArrowheads="1"/>
          </p:cNvSpPr>
          <p:nvPr/>
        </p:nvSpPr>
        <p:spPr bwMode="auto">
          <a:xfrm>
            <a:off x="3786188" y="3122613"/>
            <a:ext cx="2028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0984" name="TextBox 13"/>
          <p:cNvSpPr txBox="1">
            <a:spLocks noChangeArrowheads="1"/>
          </p:cNvSpPr>
          <p:nvPr/>
        </p:nvSpPr>
        <p:spPr bwMode="auto">
          <a:xfrm>
            <a:off x="6005513" y="229711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0985" name="TextBox 13"/>
          <p:cNvSpPr txBox="1">
            <a:spLocks noChangeArrowheads="1"/>
          </p:cNvSpPr>
          <p:nvPr/>
        </p:nvSpPr>
        <p:spPr bwMode="auto">
          <a:xfrm>
            <a:off x="6010275" y="2619375"/>
            <a:ext cx="20272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0986" name="TextBox 13"/>
          <p:cNvSpPr txBox="1">
            <a:spLocks noChangeArrowheads="1"/>
          </p:cNvSpPr>
          <p:nvPr/>
        </p:nvSpPr>
        <p:spPr bwMode="auto">
          <a:xfrm>
            <a:off x="8215313" y="1741488"/>
            <a:ext cx="1295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0987" name="TextBox 13"/>
          <p:cNvSpPr txBox="1">
            <a:spLocks noChangeArrowheads="1"/>
          </p:cNvSpPr>
          <p:nvPr/>
        </p:nvSpPr>
        <p:spPr bwMode="auto">
          <a:xfrm>
            <a:off x="8220075" y="2063750"/>
            <a:ext cx="20272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0988" name="文本框 28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Shape 78"/>
          <p:cNvSpPr>
            <a:spLocks/>
          </p:cNvSpPr>
          <p:nvPr/>
        </p:nvSpPr>
        <p:spPr bwMode="auto">
          <a:xfrm>
            <a:off x="7172325" y="2605088"/>
            <a:ext cx="2097088" cy="2098675"/>
          </a:xfrm>
          <a:custGeom>
            <a:avLst/>
            <a:gdLst>
              <a:gd name="T0" fmla="*/ 190945 w 2098179"/>
              <a:gd name="T1" fmla="*/ 1536729 h 2098179"/>
              <a:gd name="T2" fmla="*/ 272202 w 2098179"/>
              <a:gd name="T3" fmla="*/ 1490548 h 2098179"/>
              <a:gd name="T4" fmla="*/ 971283 w 2098179"/>
              <a:gd name="T5" fmla="*/ 1939454 h 2098179"/>
              <a:gd name="T6" fmla="*/ 1737238 w 2098179"/>
              <a:gd name="T7" fmla="*/ 1617905 h 2098179"/>
              <a:gd name="T8" fmla="*/ 1683646 w 2098179"/>
              <a:gd name="T9" fmla="*/ 1587448 h 2098179"/>
              <a:gd name="T10" fmla="*/ 1865514 w 2098179"/>
              <a:gd name="T11" fmla="*/ 1513639 h 2098179"/>
              <a:gd name="T12" fmla="*/ 1873259 w 2098179"/>
              <a:gd name="T13" fmla="*/ 1695210 h 2098179"/>
              <a:gd name="T14" fmla="*/ 1819611 w 2098179"/>
              <a:gd name="T15" fmla="*/ 1664720 h 2098179"/>
              <a:gd name="T16" fmla="*/ 971335 w 2098179"/>
              <a:gd name="T17" fmla="*/ 2033295 h 2098179"/>
              <a:gd name="T18" fmla="*/ 190944 w 2098179"/>
              <a:gd name="T19" fmla="*/ 1536729 h 2098179"/>
              <a:gd name="T20" fmla="*/ 190945 w 2098179"/>
              <a:gd name="T21" fmla="*/ 1536729 h 209817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98179" h="2098179">
                <a:moveTo>
                  <a:pt x="191044" y="1536366"/>
                </a:moveTo>
                <a:lnTo>
                  <a:pt x="272344" y="1490196"/>
                </a:lnTo>
                <a:cubicBezTo>
                  <a:pt x="417469" y="1745746"/>
                  <a:pt x="679008" y="1913563"/>
                  <a:pt x="971788" y="1938996"/>
                </a:cubicBezTo>
                <a:cubicBezTo>
                  <a:pt x="1264568" y="1964428"/>
                  <a:pt x="1551127" y="1844222"/>
                  <a:pt x="1738142" y="1617523"/>
                </a:cubicBezTo>
                <a:lnTo>
                  <a:pt x="1684522" y="1587073"/>
                </a:lnTo>
                <a:lnTo>
                  <a:pt x="1866485" y="1513281"/>
                </a:lnTo>
                <a:lnTo>
                  <a:pt x="1874234" y="1694809"/>
                </a:lnTo>
                <a:lnTo>
                  <a:pt x="1820558" y="1664327"/>
                </a:lnTo>
                <a:cubicBezTo>
                  <a:pt x="1616341" y="1920402"/>
                  <a:pt x="1298369" y="2058455"/>
                  <a:pt x="971840" y="2032814"/>
                </a:cubicBezTo>
                <a:cubicBezTo>
                  <a:pt x="645311" y="2007173"/>
                  <a:pt x="352785" y="1821178"/>
                  <a:pt x="191043" y="1536366"/>
                </a:cubicBezTo>
                <a:lnTo>
                  <a:pt x="191044" y="1536366"/>
                </a:ln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988" name="Shape 69"/>
          <p:cNvSpPr>
            <a:spLocks/>
          </p:cNvSpPr>
          <p:nvPr/>
        </p:nvSpPr>
        <p:spPr bwMode="auto">
          <a:xfrm>
            <a:off x="2482850" y="2605088"/>
            <a:ext cx="2098675" cy="2098675"/>
          </a:xfrm>
          <a:custGeom>
            <a:avLst/>
            <a:gdLst>
              <a:gd name="T0" fmla="*/ 191089 w 2098179"/>
              <a:gd name="T1" fmla="*/ 1536729 h 2098179"/>
              <a:gd name="T2" fmla="*/ 272408 w 2098179"/>
              <a:gd name="T3" fmla="*/ 1490548 h 2098179"/>
              <a:gd name="T4" fmla="*/ 972018 w 2098179"/>
              <a:gd name="T5" fmla="*/ 1939454 h 2098179"/>
              <a:gd name="T6" fmla="*/ 1738553 w 2098179"/>
              <a:gd name="T7" fmla="*/ 1617905 h 2098179"/>
              <a:gd name="T8" fmla="*/ 1684920 w 2098179"/>
              <a:gd name="T9" fmla="*/ 1587448 h 2098179"/>
              <a:gd name="T10" fmla="*/ 1866926 w 2098179"/>
              <a:gd name="T11" fmla="*/ 1513639 h 2098179"/>
              <a:gd name="T12" fmla="*/ 1874677 w 2098179"/>
              <a:gd name="T13" fmla="*/ 1695210 h 2098179"/>
              <a:gd name="T14" fmla="*/ 1820988 w 2098179"/>
              <a:gd name="T15" fmla="*/ 1664720 h 2098179"/>
              <a:gd name="T16" fmla="*/ 972070 w 2098179"/>
              <a:gd name="T17" fmla="*/ 2033295 h 2098179"/>
              <a:gd name="T18" fmla="*/ 191088 w 2098179"/>
              <a:gd name="T19" fmla="*/ 1536729 h 2098179"/>
              <a:gd name="T20" fmla="*/ 191089 w 2098179"/>
              <a:gd name="T21" fmla="*/ 1536729 h 209817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98179" h="2098179">
                <a:moveTo>
                  <a:pt x="191044" y="1536366"/>
                </a:moveTo>
                <a:lnTo>
                  <a:pt x="272344" y="1490196"/>
                </a:lnTo>
                <a:cubicBezTo>
                  <a:pt x="417469" y="1745746"/>
                  <a:pt x="679008" y="1913563"/>
                  <a:pt x="971788" y="1938996"/>
                </a:cubicBezTo>
                <a:cubicBezTo>
                  <a:pt x="1264568" y="1964428"/>
                  <a:pt x="1551127" y="1844222"/>
                  <a:pt x="1738142" y="1617523"/>
                </a:cubicBezTo>
                <a:lnTo>
                  <a:pt x="1684522" y="1587073"/>
                </a:lnTo>
                <a:lnTo>
                  <a:pt x="1866485" y="1513281"/>
                </a:lnTo>
                <a:lnTo>
                  <a:pt x="1874234" y="1694809"/>
                </a:lnTo>
                <a:lnTo>
                  <a:pt x="1820558" y="1664327"/>
                </a:lnTo>
                <a:cubicBezTo>
                  <a:pt x="1616341" y="1920402"/>
                  <a:pt x="1298369" y="2058455"/>
                  <a:pt x="971840" y="2032814"/>
                </a:cubicBezTo>
                <a:cubicBezTo>
                  <a:pt x="645311" y="2007173"/>
                  <a:pt x="352785" y="1821178"/>
                  <a:pt x="191043" y="1536366"/>
                </a:cubicBezTo>
                <a:lnTo>
                  <a:pt x="191044" y="1536366"/>
                </a:ln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989" name="Freeform 68"/>
          <p:cNvSpPr>
            <a:spLocks/>
          </p:cNvSpPr>
          <p:nvPr/>
        </p:nvSpPr>
        <p:spPr bwMode="auto">
          <a:xfrm>
            <a:off x="1606550" y="2560638"/>
            <a:ext cx="1652588" cy="1363662"/>
          </a:xfrm>
          <a:custGeom>
            <a:avLst/>
            <a:gdLst>
              <a:gd name="T0" fmla="*/ 0 w 1368949"/>
              <a:gd name="T1" fmla="*/ 136367 h 1129097"/>
              <a:gd name="T2" fmla="*/ 39923 w 1368949"/>
              <a:gd name="T3" fmla="*/ 39941 h 1129097"/>
              <a:gd name="T4" fmla="*/ 136306 w 1368949"/>
              <a:gd name="T5" fmla="*/ 1 h 1129097"/>
              <a:gd name="T6" fmla="*/ 1516284 w 1368949"/>
              <a:gd name="T7" fmla="*/ 0 h 1129097"/>
              <a:gd name="T8" fmla="*/ 1612665 w 1368949"/>
              <a:gd name="T9" fmla="*/ 39941 h 1129097"/>
              <a:gd name="T10" fmla="*/ 1652587 w 1368949"/>
              <a:gd name="T11" fmla="*/ 136368 h 1129097"/>
              <a:gd name="T12" fmla="*/ 1652588 w 1368949"/>
              <a:gd name="T13" fmla="*/ 1227295 h 1129097"/>
              <a:gd name="T14" fmla="*/ 1612665 w 1368949"/>
              <a:gd name="T15" fmla="*/ 1323721 h 1129097"/>
              <a:gd name="T16" fmla="*/ 1516284 w 1368949"/>
              <a:gd name="T17" fmla="*/ 1363662 h 1129097"/>
              <a:gd name="T18" fmla="*/ 136304 w 1368949"/>
              <a:gd name="T19" fmla="*/ 1363662 h 1129097"/>
              <a:gd name="T20" fmla="*/ 39923 w 1368949"/>
              <a:gd name="T21" fmla="*/ 1323721 h 1129097"/>
              <a:gd name="T22" fmla="*/ 0 w 1368949"/>
              <a:gd name="T23" fmla="*/ 1227295 h 1129097"/>
              <a:gd name="T24" fmla="*/ 0 w 1368949"/>
              <a:gd name="T25" fmla="*/ 136367 h 11290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 w="12700" cap="flat" cmpd="sng">
            <a:solidFill>
              <a:srgbClr val="51308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605" tIns="95605" rIns="95605" bIns="418205"/>
          <a:lstStyle/>
          <a:p>
            <a:endParaRPr lang="zh-CN" altLang="en-US"/>
          </a:p>
        </p:txBody>
      </p:sp>
      <p:sp>
        <p:nvSpPr>
          <p:cNvPr id="41990" name="Freeform 70"/>
          <p:cNvSpPr>
            <a:spLocks noChangeArrowheads="1"/>
          </p:cNvSpPr>
          <p:nvPr/>
        </p:nvSpPr>
        <p:spPr bwMode="auto">
          <a:xfrm>
            <a:off x="1973263" y="3632200"/>
            <a:ext cx="1470025" cy="584200"/>
          </a:xfrm>
          <a:custGeom>
            <a:avLst/>
            <a:gdLst>
              <a:gd name="T0" fmla="*/ 0 w 1216844"/>
              <a:gd name="T1" fmla="*/ 70549 h 483898"/>
              <a:gd name="T2" fmla="*/ 20676 w 1216844"/>
              <a:gd name="T3" fmla="*/ 20663 h 483898"/>
              <a:gd name="T4" fmla="*/ 70594 w 1216844"/>
              <a:gd name="T5" fmla="*/ 0 h 483898"/>
              <a:gd name="T6" fmla="*/ 1704613 w 1216844"/>
              <a:gd name="T7" fmla="*/ 0 h 483898"/>
              <a:gd name="T8" fmla="*/ 1754531 w 1216844"/>
              <a:gd name="T9" fmla="*/ 20663 h 483898"/>
              <a:gd name="T10" fmla="*/ 1775207 w 1216844"/>
              <a:gd name="T11" fmla="*/ 70549 h 483898"/>
              <a:gd name="T12" fmla="*/ 1775207 w 1216844"/>
              <a:gd name="T13" fmla="*/ 634933 h 483898"/>
              <a:gd name="T14" fmla="*/ 1754531 w 1216844"/>
              <a:gd name="T15" fmla="*/ 684819 h 483898"/>
              <a:gd name="T16" fmla="*/ 1704613 w 1216844"/>
              <a:gd name="T17" fmla="*/ 705482 h 483898"/>
              <a:gd name="T18" fmla="*/ 70594 w 1216844"/>
              <a:gd name="T19" fmla="*/ 705482 h 483898"/>
              <a:gd name="T20" fmla="*/ 20676 w 1216844"/>
              <a:gd name="T21" fmla="*/ 684819 h 483898"/>
              <a:gd name="T22" fmla="*/ 0 w 1216844"/>
              <a:gd name="T23" fmla="*/ 634933 h 483898"/>
              <a:gd name="T24" fmla="*/ 0 w 1216844"/>
              <a:gd name="T25" fmla="*/ 70549 h 48389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16844"/>
              <a:gd name="T40" fmla="*/ 0 h 483898"/>
              <a:gd name="T41" fmla="*/ 1216844 w 1216844"/>
              <a:gd name="T42" fmla="*/ 483898 h 48389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477" tIns="64617" rIns="87477" bIns="64617" anchor="ctr"/>
          <a:lstStyle>
            <a:lvl1pPr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90%</a:t>
            </a:r>
          </a:p>
        </p:txBody>
      </p:sp>
      <p:sp>
        <p:nvSpPr>
          <p:cNvPr id="41991" name="Circular Arrow 72"/>
          <p:cNvSpPr>
            <a:spLocks/>
          </p:cNvSpPr>
          <p:nvPr/>
        </p:nvSpPr>
        <p:spPr bwMode="auto">
          <a:xfrm>
            <a:off x="4751388" y="1768475"/>
            <a:ext cx="2309812" cy="2308225"/>
          </a:xfrm>
          <a:custGeom>
            <a:avLst/>
            <a:gdLst>
              <a:gd name="T0" fmla="*/ 204840 w 2309415"/>
              <a:gd name="T1" fmla="*/ 614949 h 2309415"/>
              <a:gd name="T2" fmla="*/ 1077572 w 2309415"/>
              <a:gd name="T3" fmla="*/ 65025 h 2309415"/>
              <a:gd name="T4" fmla="*/ 2019266 w 2309415"/>
              <a:gd name="T5" fmla="*/ 486287 h 2309415"/>
              <a:gd name="T6" fmla="*/ 2073036 w 2309415"/>
              <a:gd name="T7" fmla="*/ 455773 h 2309415"/>
              <a:gd name="T8" fmla="*/ 2064309 w 2309415"/>
              <a:gd name="T9" fmla="*/ 638026 h 2309415"/>
              <a:gd name="T10" fmla="*/ 1883310 w 2309415"/>
              <a:gd name="T11" fmla="*/ 563443 h 2309415"/>
              <a:gd name="T12" fmla="*/ 1937039 w 2309415"/>
              <a:gd name="T13" fmla="*/ 532951 h 2309415"/>
              <a:gd name="T14" fmla="*/ 1077533 w 2309415"/>
              <a:gd name="T15" fmla="*/ 158746 h 2309415"/>
              <a:gd name="T16" fmla="*/ 286165 w 2309415"/>
              <a:gd name="T17" fmla="*/ 661102 h 2309415"/>
              <a:gd name="T18" fmla="*/ 204840 w 2309415"/>
              <a:gd name="T19" fmla="*/ 614949 h 230941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09415" h="2309415">
                <a:moveTo>
                  <a:pt x="204805" y="615266"/>
                </a:moveTo>
                <a:cubicBezTo>
                  <a:pt x="385300" y="297432"/>
                  <a:pt x="712794" y="90930"/>
                  <a:pt x="1077387" y="65059"/>
                </a:cubicBezTo>
                <a:cubicBezTo>
                  <a:pt x="1441979" y="39188"/>
                  <a:pt x="1795352" y="197376"/>
                  <a:pt x="2018919" y="486538"/>
                </a:cubicBezTo>
                <a:lnTo>
                  <a:pt x="2072680" y="456008"/>
                </a:lnTo>
                <a:lnTo>
                  <a:pt x="2063954" y="638355"/>
                </a:lnTo>
                <a:lnTo>
                  <a:pt x="1882986" y="563733"/>
                </a:lnTo>
                <a:lnTo>
                  <a:pt x="1936706" y="533226"/>
                </a:lnTo>
                <a:cubicBezTo>
                  <a:pt x="1730231" y="273423"/>
                  <a:pt x="1408209" y="133127"/>
                  <a:pt x="1077348" y="158828"/>
                </a:cubicBezTo>
                <a:cubicBezTo>
                  <a:pt x="746487" y="184529"/>
                  <a:pt x="449993" y="372871"/>
                  <a:pt x="286116" y="661443"/>
                </a:cubicBezTo>
                <a:lnTo>
                  <a:pt x="204805" y="615266"/>
                </a:ln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992" name="Freeform 71"/>
          <p:cNvSpPr>
            <a:spLocks/>
          </p:cNvSpPr>
          <p:nvPr/>
        </p:nvSpPr>
        <p:spPr bwMode="auto">
          <a:xfrm>
            <a:off x="3887788" y="2560638"/>
            <a:ext cx="1654175" cy="1363662"/>
          </a:xfrm>
          <a:custGeom>
            <a:avLst/>
            <a:gdLst>
              <a:gd name="T0" fmla="*/ 0 w 1368949"/>
              <a:gd name="T1" fmla="*/ 164676 h 1129097"/>
              <a:gd name="T2" fmla="*/ 48258 w 1368949"/>
              <a:gd name="T3" fmla="*/ 48234 h 1129097"/>
              <a:gd name="T4" fmla="*/ 164761 w 1368949"/>
              <a:gd name="T5" fmla="*/ 1 h 1129097"/>
              <a:gd name="T6" fmla="*/ 1832828 w 1368949"/>
              <a:gd name="T7" fmla="*/ 0 h 1129097"/>
              <a:gd name="T8" fmla="*/ 1949329 w 1368949"/>
              <a:gd name="T9" fmla="*/ 48234 h 1129097"/>
              <a:gd name="T10" fmla="*/ 1997586 w 1368949"/>
              <a:gd name="T11" fmla="*/ 164679 h 1129097"/>
              <a:gd name="T12" fmla="*/ 1997587 w 1368949"/>
              <a:gd name="T13" fmla="*/ 1482086 h 1129097"/>
              <a:gd name="T14" fmla="*/ 1949329 w 1368949"/>
              <a:gd name="T15" fmla="*/ 1598529 h 1129097"/>
              <a:gd name="T16" fmla="*/ 1832828 w 1368949"/>
              <a:gd name="T17" fmla="*/ 1646762 h 1129097"/>
              <a:gd name="T18" fmla="*/ 164759 w 1368949"/>
              <a:gd name="T19" fmla="*/ 1646762 h 1129097"/>
              <a:gd name="T20" fmla="*/ 48258 w 1368949"/>
              <a:gd name="T21" fmla="*/ 1598529 h 1129097"/>
              <a:gd name="T22" fmla="*/ 0 w 1368949"/>
              <a:gd name="T23" fmla="*/ 1482086 h 1129097"/>
              <a:gd name="T24" fmla="*/ 0 w 1368949"/>
              <a:gd name="T25" fmla="*/ 164676 h 11290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68949"/>
              <a:gd name="T40" fmla="*/ 0 h 1129097"/>
              <a:gd name="T41" fmla="*/ 1368949 w 1368949"/>
              <a:gd name="T42" fmla="*/ 1129097 h 11290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 w="12700">
            <a:solidFill>
              <a:srgbClr val="DE447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605" tIns="418204" rIns="95605" bIns="95607"/>
          <a:lstStyle>
            <a:lvl1pPr marL="342900" indent="-3429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303213" indent="-303213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US" altLang="zh-CN" sz="3200">
              <a:solidFill>
                <a:srgbClr val="0E5A8B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US" altLang="zh-CN" sz="3200">
              <a:solidFill>
                <a:srgbClr val="0E5A8B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3" name="Freeform 73"/>
          <p:cNvSpPr>
            <a:spLocks noChangeArrowheads="1"/>
          </p:cNvSpPr>
          <p:nvPr/>
        </p:nvSpPr>
        <p:spPr bwMode="auto">
          <a:xfrm>
            <a:off x="4256088" y="2268538"/>
            <a:ext cx="1468437" cy="584200"/>
          </a:xfrm>
          <a:custGeom>
            <a:avLst/>
            <a:gdLst>
              <a:gd name="T0" fmla="*/ 0 w 1216844"/>
              <a:gd name="T1" fmla="*/ 70549 h 483898"/>
              <a:gd name="T2" fmla="*/ 20654 w 1216844"/>
              <a:gd name="T3" fmla="*/ 20663 h 483898"/>
              <a:gd name="T4" fmla="*/ 70518 w 1216844"/>
              <a:gd name="T5" fmla="*/ 0 h 483898"/>
              <a:gd name="T6" fmla="*/ 1702771 w 1216844"/>
              <a:gd name="T7" fmla="*/ 0 h 483898"/>
              <a:gd name="T8" fmla="*/ 1752636 w 1216844"/>
              <a:gd name="T9" fmla="*/ 20663 h 483898"/>
              <a:gd name="T10" fmla="*/ 1773290 w 1216844"/>
              <a:gd name="T11" fmla="*/ 70549 h 483898"/>
              <a:gd name="T12" fmla="*/ 1773290 w 1216844"/>
              <a:gd name="T13" fmla="*/ 634933 h 483898"/>
              <a:gd name="T14" fmla="*/ 1752636 w 1216844"/>
              <a:gd name="T15" fmla="*/ 684819 h 483898"/>
              <a:gd name="T16" fmla="*/ 1702771 w 1216844"/>
              <a:gd name="T17" fmla="*/ 705482 h 483898"/>
              <a:gd name="T18" fmla="*/ 70518 w 1216844"/>
              <a:gd name="T19" fmla="*/ 705482 h 483898"/>
              <a:gd name="T20" fmla="*/ 20654 w 1216844"/>
              <a:gd name="T21" fmla="*/ 684819 h 483898"/>
              <a:gd name="T22" fmla="*/ 0 w 1216844"/>
              <a:gd name="T23" fmla="*/ 634933 h 483898"/>
              <a:gd name="T24" fmla="*/ 0 w 1216844"/>
              <a:gd name="T25" fmla="*/ 70549 h 48389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16844"/>
              <a:gd name="T40" fmla="*/ 0 h 483898"/>
              <a:gd name="T41" fmla="*/ 1216844 w 1216844"/>
              <a:gd name="T42" fmla="*/ 483898 h 48389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477" tIns="64617" rIns="87477" bIns="64617" anchor="ctr"/>
          <a:lstStyle>
            <a:lvl1pPr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1994" name="Freeform 74"/>
          <p:cNvSpPr>
            <a:spLocks/>
          </p:cNvSpPr>
          <p:nvPr/>
        </p:nvSpPr>
        <p:spPr bwMode="auto">
          <a:xfrm>
            <a:off x="6170613" y="2560638"/>
            <a:ext cx="1652587" cy="1363662"/>
          </a:xfrm>
          <a:custGeom>
            <a:avLst/>
            <a:gdLst>
              <a:gd name="T0" fmla="*/ 0 w 1368949"/>
              <a:gd name="T1" fmla="*/ 164676 h 1129097"/>
              <a:gd name="T2" fmla="*/ 48212 w 1368949"/>
              <a:gd name="T3" fmla="*/ 48234 h 1129097"/>
              <a:gd name="T4" fmla="*/ 164603 w 1368949"/>
              <a:gd name="T5" fmla="*/ 1 h 1129097"/>
              <a:gd name="T6" fmla="*/ 1831068 w 1368949"/>
              <a:gd name="T7" fmla="*/ 0 h 1129097"/>
              <a:gd name="T8" fmla="*/ 1947457 w 1368949"/>
              <a:gd name="T9" fmla="*/ 48234 h 1129097"/>
              <a:gd name="T10" fmla="*/ 1995668 w 1368949"/>
              <a:gd name="T11" fmla="*/ 164679 h 1129097"/>
              <a:gd name="T12" fmla="*/ 1995669 w 1368949"/>
              <a:gd name="T13" fmla="*/ 1482086 h 1129097"/>
              <a:gd name="T14" fmla="*/ 1947457 w 1368949"/>
              <a:gd name="T15" fmla="*/ 1598529 h 1129097"/>
              <a:gd name="T16" fmla="*/ 1831068 w 1368949"/>
              <a:gd name="T17" fmla="*/ 1646762 h 1129097"/>
              <a:gd name="T18" fmla="*/ 164601 w 1368949"/>
              <a:gd name="T19" fmla="*/ 1646762 h 1129097"/>
              <a:gd name="T20" fmla="*/ 48212 w 1368949"/>
              <a:gd name="T21" fmla="*/ 1598529 h 1129097"/>
              <a:gd name="T22" fmla="*/ 0 w 1368949"/>
              <a:gd name="T23" fmla="*/ 1482086 h 1129097"/>
              <a:gd name="T24" fmla="*/ 0 w 1368949"/>
              <a:gd name="T25" fmla="*/ 164676 h 11290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68949"/>
              <a:gd name="T40" fmla="*/ 0 h 1129097"/>
              <a:gd name="T41" fmla="*/ 1368949 w 1368949"/>
              <a:gd name="T42" fmla="*/ 1129097 h 11290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 w="12700">
            <a:solidFill>
              <a:srgbClr val="51308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605" tIns="95605" rIns="95605" bIns="418205"/>
          <a:lstStyle>
            <a:lvl1pPr marL="342900" indent="-3429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303213" indent="-303213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US" altLang="zh-CN" sz="3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US" altLang="zh-CN" sz="3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5" name="Freeform 75"/>
          <p:cNvSpPr>
            <a:spLocks noChangeArrowheads="1"/>
          </p:cNvSpPr>
          <p:nvPr/>
        </p:nvSpPr>
        <p:spPr bwMode="auto">
          <a:xfrm>
            <a:off x="6537325" y="3632200"/>
            <a:ext cx="1470025" cy="584200"/>
          </a:xfrm>
          <a:custGeom>
            <a:avLst/>
            <a:gdLst>
              <a:gd name="T0" fmla="*/ 0 w 1216844"/>
              <a:gd name="T1" fmla="*/ 70549 h 483898"/>
              <a:gd name="T2" fmla="*/ 20676 w 1216844"/>
              <a:gd name="T3" fmla="*/ 20663 h 483898"/>
              <a:gd name="T4" fmla="*/ 70594 w 1216844"/>
              <a:gd name="T5" fmla="*/ 0 h 483898"/>
              <a:gd name="T6" fmla="*/ 1704613 w 1216844"/>
              <a:gd name="T7" fmla="*/ 0 h 483898"/>
              <a:gd name="T8" fmla="*/ 1754531 w 1216844"/>
              <a:gd name="T9" fmla="*/ 20663 h 483898"/>
              <a:gd name="T10" fmla="*/ 1775207 w 1216844"/>
              <a:gd name="T11" fmla="*/ 70549 h 483898"/>
              <a:gd name="T12" fmla="*/ 1775207 w 1216844"/>
              <a:gd name="T13" fmla="*/ 634933 h 483898"/>
              <a:gd name="T14" fmla="*/ 1754531 w 1216844"/>
              <a:gd name="T15" fmla="*/ 684819 h 483898"/>
              <a:gd name="T16" fmla="*/ 1704613 w 1216844"/>
              <a:gd name="T17" fmla="*/ 705482 h 483898"/>
              <a:gd name="T18" fmla="*/ 70594 w 1216844"/>
              <a:gd name="T19" fmla="*/ 705482 h 483898"/>
              <a:gd name="T20" fmla="*/ 20676 w 1216844"/>
              <a:gd name="T21" fmla="*/ 684819 h 483898"/>
              <a:gd name="T22" fmla="*/ 0 w 1216844"/>
              <a:gd name="T23" fmla="*/ 634933 h 483898"/>
              <a:gd name="T24" fmla="*/ 0 w 1216844"/>
              <a:gd name="T25" fmla="*/ 70549 h 48389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16844"/>
              <a:gd name="T40" fmla="*/ 0 h 483898"/>
              <a:gd name="T41" fmla="*/ 1216844 w 1216844"/>
              <a:gd name="T42" fmla="*/ 483898 h 48389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477" tIns="64617" rIns="87477" bIns="64617" anchor="ctr"/>
          <a:lstStyle>
            <a:lvl1pPr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90%</a:t>
            </a:r>
          </a:p>
        </p:txBody>
      </p:sp>
      <p:sp>
        <p:nvSpPr>
          <p:cNvPr id="41996" name="Freeform 76"/>
          <p:cNvSpPr>
            <a:spLocks/>
          </p:cNvSpPr>
          <p:nvPr/>
        </p:nvSpPr>
        <p:spPr bwMode="auto">
          <a:xfrm>
            <a:off x="8474075" y="2560638"/>
            <a:ext cx="1652588" cy="1363662"/>
          </a:xfrm>
          <a:custGeom>
            <a:avLst/>
            <a:gdLst>
              <a:gd name="T0" fmla="*/ 0 w 1368949"/>
              <a:gd name="T1" fmla="*/ 164676 h 1129097"/>
              <a:gd name="T2" fmla="*/ 48212 w 1368949"/>
              <a:gd name="T3" fmla="*/ 48234 h 1129097"/>
              <a:gd name="T4" fmla="*/ 164603 w 1368949"/>
              <a:gd name="T5" fmla="*/ 1 h 1129097"/>
              <a:gd name="T6" fmla="*/ 1831069 w 1368949"/>
              <a:gd name="T7" fmla="*/ 0 h 1129097"/>
              <a:gd name="T8" fmla="*/ 1947459 w 1368949"/>
              <a:gd name="T9" fmla="*/ 48234 h 1129097"/>
              <a:gd name="T10" fmla="*/ 1995669 w 1368949"/>
              <a:gd name="T11" fmla="*/ 164679 h 1129097"/>
              <a:gd name="T12" fmla="*/ 1995670 w 1368949"/>
              <a:gd name="T13" fmla="*/ 1482086 h 1129097"/>
              <a:gd name="T14" fmla="*/ 1947459 w 1368949"/>
              <a:gd name="T15" fmla="*/ 1598529 h 1129097"/>
              <a:gd name="T16" fmla="*/ 1831069 w 1368949"/>
              <a:gd name="T17" fmla="*/ 1646762 h 1129097"/>
              <a:gd name="T18" fmla="*/ 164601 w 1368949"/>
              <a:gd name="T19" fmla="*/ 1646762 h 1129097"/>
              <a:gd name="T20" fmla="*/ 48212 w 1368949"/>
              <a:gd name="T21" fmla="*/ 1598529 h 1129097"/>
              <a:gd name="T22" fmla="*/ 0 w 1368949"/>
              <a:gd name="T23" fmla="*/ 1482086 h 1129097"/>
              <a:gd name="T24" fmla="*/ 0 w 1368949"/>
              <a:gd name="T25" fmla="*/ 164676 h 11290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68949"/>
              <a:gd name="T40" fmla="*/ 0 h 1129097"/>
              <a:gd name="T41" fmla="*/ 1368949 w 1368949"/>
              <a:gd name="T42" fmla="*/ 1129097 h 11290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 w="12700">
            <a:solidFill>
              <a:srgbClr val="DE447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605" tIns="418204" rIns="95605" bIns="95607"/>
          <a:lstStyle>
            <a:lvl1pPr marL="342900" indent="-3429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303213" indent="-303213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US" altLang="zh-CN" sz="3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US" altLang="zh-CN" sz="3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7" name="Freeform 77"/>
          <p:cNvSpPr>
            <a:spLocks noChangeArrowheads="1"/>
          </p:cNvSpPr>
          <p:nvPr/>
        </p:nvSpPr>
        <p:spPr bwMode="auto">
          <a:xfrm>
            <a:off x="8840788" y="2268538"/>
            <a:ext cx="1470025" cy="584200"/>
          </a:xfrm>
          <a:custGeom>
            <a:avLst/>
            <a:gdLst>
              <a:gd name="T0" fmla="*/ 0 w 1216844"/>
              <a:gd name="T1" fmla="*/ 70549 h 483898"/>
              <a:gd name="T2" fmla="*/ 20676 w 1216844"/>
              <a:gd name="T3" fmla="*/ 20663 h 483898"/>
              <a:gd name="T4" fmla="*/ 70594 w 1216844"/>
              <a:gd name="T5" fmla="*/ 0 h 483898"/>
              <a:gd name="T6" fmla="*/ 1704613 w 1216844"/>
              <a:gd name="T7" fmla="*/ 0 h 483898"/>
              <a:gd name="T8" fmla="*/ 1754531 w 1216844"/>
              <a:gd name="T9" fmla="*/ 20663 h 483898"/>
              <a:gd name="T10" fmla="*/ 1775207 w 1216844"/>
              <a:gd name="T11" fmla="*/ 70549 h 483898"/>
              <a:gd name="T12" fmla="*/ 1775207 w 1216844"/>
              <a:gd name="T13" fmla="*/ 634933 h 483898"/>
              <a:gd name="T14" fmla="*/ 1754531 w 1216844"/>
              <a:gd name="T15" fmla="*/ 684819 h 483898"/>
              <a:gd name="T16" fmla="*/ 1704613 w 1216844"/>
              <a:gd name="T17" fmla="*/ 705482 h 483898"/>
              <a:gd name="T18" fmla="*/ 70594 w 1216844"/>
              <a:gd name="T19" fmla="*/ 705482 h 483898"/>
              <a:gd name="T20" fmla="*/ 20676 w 1216844"/>
              <a:gd name="T21" fmla="*/ 684819 h 483898"/>
              <a:gd name="T22" fmla="*/ 0 w 1216844"/>
              <a:gd name="T23" fmla="*/ 634933 h 483898"/>
              <a:gd name="T24" fmla="*/ 0 w 1216844"/>
              <a:gd name="T25" fmla="*/ 70549 h 48389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16844"/>
              <a:gd name="T40" fmla="*/ 0 h 483898"/>
              <a:gd name="T41" fmla="*/ 1216844 w 1216844"/>
              <a:gd name="T42" fmla="*/ 483898 h 48389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477" tIns="64617" rIns="87477" bIns="64617" anchor="ctr"/>
          <a:lstStyle>
            <a:lvl1pPr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41998" name="Text Placeholder 3"/>
          <p:cNvSpPr txBox="1">
            <a:spLocks noChangeArrowheads="1"/>
          </p:cNvSpPr>
          <p:nvPr/>
        </p:nvSpPr>
        <p:spPr bwMode="auto">
          <a:xfrm>
            <a:off x="2109788" y="3073400"/>
            <a:ext cx="5572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KEYS</a:t>
            </a:r>
          </a:p>
        </p:txBody>
      </p:sp>
      <p:sp>
        <p:nvSpPr>
          <p:cNvPr id="41999" name="Text Placeholder 3"/>
          <p:cNvSpPr txBox="1">
            <a:spLocks noChangeArrowheads="1"/>
          </p:cNvSpPr>
          <p:nvPr/>
        </p:nvSpPr>
        <p:spPr bwMode="auto">
          <a:xfrm>
            <a:off x="4400550" y="3073400"/>
            <a:ext cx="5572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KEYS</a:t>
            </a:r>
          </a:p>
        </p:txBody>
      </p:sp>
      <p:sp>
        <p:nvSpPr>
          <p:cNvPr id="42000" name="Text Placeholder 3"/>
          <p:cNvSpPr txBox="1">
            <a:spLocks noChangeArrowheads="1"/>
          </p:cNvSpPr>
          <p:nvPr/>
        </p:nvSpPr>
        <p:spPr bwMode="auto">
          <a:xfrm>
            <a:off x="6691313" y="3073400"/>
            <a:ext cx="555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KEYS</a:t>
            </a:r>
          </a:p>
        </p:txBody>
      </p:sp>
      <p:sp>
        <p:nvSpPr>
          <p:cNvPr id="42001" name="Text Placeholder 3"/>
          <p:cNvSpPr txBox="1">
            <a:spLocks noChangeArrowheads="1"/>
          </p:cNvSpPr>
          <p:nvPr/>
        </p:nvSpPr>
        <p:spPr bwMode="auto">
          <a:xfrm>
            <a:off x="8982075" y="3073400"/>
            <a:ext cx="555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KEYS</a:t>
            </a:r>
          </a:p>
        </p:txBody>
      </p:sp>
      <p:sp>
        <p:nvSpPr>
          <p:cNvPr id="42002" name="Oval 62"/>
          <p:cNvSpPr>
            <a:spLocks noChangeAspect="1" noChangeArrowheads="1"/>
          </p:cNvSpPr>
          <p:nvPr/>
        </p:nvSpPr>
        <p:spPr bwMode="auto">
          <a:xfrm>
            <a:off x="2033588" y="5103813"/>
            <a:ext cx="268287" cy="260350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6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3" name="TextBox 13"/>
          <p:cNvSpPr txBox="1">
            <a:spLocks noChangeArrowheads="1"/>
          </p:cNvSpPr>
          <p:nvPr/>
        </p:nvSpPr>
        <p:spPr bwMode="auto">
          <a:xfrm>
            <a:off x="2411413" y="5119688"/>
            <a:ext cx="129063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2004" name="Oval 58"/>
          <p:cNvSpPr>
            <a:spLocks noChangeAspect="1" noChangeArrowheads="1"/>
          </p:cNvSpPr>
          <p:nvPr/>
        </p:nvSpPr>
        <p:spPr bwMode="auto">
          <a:xfrm>
            <a:off x="4141788" y="5103813"/>
            <a:ext cx="266700" cy="260350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6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5" name="TextBox 13"/>
          <p:cNvSpPr txBox="1">
            <a:spLocks noChangeArrowheads="1"/>
          </p:cNvSpPr>
          <p:nvPr/>
        </p:nvSpPr>
        <p:spPr bwMode="auto">
          <a:xfrm>
            <a:off x="4575175" y="5110163"/>
            <a:ext cx="12922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2006" name="Oval 55"/>
          <p:cNvSpPr>
            <a:spLocks noChangeAspect="1" noChangeArrowheads="1"/>
          </p:cNvSpPr>
          <p:nvPr/>
        </p:nvSpPr>
        <p:spPr bwMode="auto">
          <a:xfrm>
            <a:off x="6307138" y="5103813"/>
            <a:ext cx="266700" cy="260350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6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7" name="TextBox 13"/>
          <p:cNvSpPr txBox="1">
            <a:spLocks noChangeArrowheads="1"/>
          </p:cNvSpPr>
          <p:nvPr/>
        </p:nvSpPr>
        <p:spPr bwMode="auto">
          <a:xfrm>
            <a:off x="6696075" y="5110163"/>
            <a:ext cx="12906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2008" name="Oval 47"/>
          <p:cNvSpPr>
            <a:spLocks noChangeAspect="1" noChangeArrowheads="1"/>
          </p:cNvSpPr>
          <p:nvPr/>
        </p:nvSpPr>
        <p:spPr bwMode="auto">
          <a:xfrm>
            <a:off x="8428038" y="5103813"/>
            <a:ext cx="266700" cy="260350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6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9" name="TextBox 13"/>
          <p:cNvSpPr txBox="1">
            <a:spLocks noChangeArrowheads="1"/>
          </p:cNvSpPr>
          <p:nvPr/>
        </p:nvSpPr>
        <p:spPr bwMode="auto">
          <a:xfrm>
            <a:off x="8836025" y="5122863"/>
            <a:ext cx="12906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2010" name="文本框 26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94675" y="2008738"/>
            <a:ext cx="3349625" cy="283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1" name="图片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49631" y="2006600"/>
            <a:ext cx="3354675" cy="284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2" name="图片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16" descr="pic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2813" y="2006600"/>
            <a:ext cx="3346450" cy="284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4" name="TextBox 13"/>
          <p:cNvSpPr txBox="1">
            <a:spLocks noChangeArrowheads="1"/>
          </p:cNvSpPr>
          <p:nvPr/>
        </p:nvSpPr>
        <p:spPr bwMode="auto">
          <a:xfrm>
            <a:off x="1735138" y="5753100"/>
            <a:ext cx="1673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3015" name="圆角矩形 7"/>
          <p:cNvSpPr>
            <a:spLocks noChangeArrowheads="1"/>
          </p:cNvSpPr>
          <p:nvPr/>
        </p:nvSpPr>
        <p:spPr bwMode="auto">
          <a:xfrm>
            <a:off x="1571625" y="5191125"/>
            <a:ext cx="2000250" cy="438150"/>
          </a:xfrm>
          <a:prstGeom prst="roundRect">
            <a:avLst>
              <a:gd name="adj" fmla="val 16667"/>
            </a:avLst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16" name="TextBox 13"/>
          <p:cNvSpPr txBox="1">
            <a:spLocks noChangeArrowheads="1"/>
          </p:cNvSpPr>
          <p:nvPr/>
        </p:nvSpPr>
        <p:spPr bwMode="auto">
          <a:xfrm>
            <a:off x="1403350" y="5287963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3017" name="TextBox 13"/>
          <p:cNvSpPr txBox="1">
            <a:spLocks noChangeArrowheads="1"/>
          </p:cNvSpPr>
          <p:nvPr/>
        </p:nvSpPr>
        <p:spPr bwMode="auto">
          <a:xfrm>
            <a:off x="5324475" y="5753100"/>
            <a:ext cx="1673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3018" name="圆角矩形 10"/>
          <p:cNvSpPr>
            <a:spLocks noChangeArrowheads="1"/>
          </p:cNvSpPr>
          <p:nvPr/>
        </p:nvSpPr>
        <p:spPr bwMode="auto">
          <a:xfrm>
            <a:off x="5160963" y="5191125"/>
            <a:ext cx="2000250" cy="438150"/>
          </a:xfrm>
          <a:prstGeom prst="roundRect">
            <a:avLst>
              <a:gd name="adj" fmla="val 16667"/>
            </a:avLst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19" name="TextBox 13"/>
          <p:cNvSpPr txBox="1">
            <a:spLocks noChangeArrowheads="1"/>
          </p:cNvSpPr>
          <p:nvPr/>
        </p:nvSpPr>
        <p:spPr bwMode="auto">
          <a:xfrm>
            <a:off x="4992688" y="5287963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3020" name="TextBox 13"/>
          <p:cNvSpPr txBox="1">
            <a:spLocks noChangeArrowheads="1"/>
          </p:cNvSpPr>
          <p:nvPr/>
        </p:nvSpPr>
        <p:spPr bwMode="auto">
          <a:xfrm>
            <a:off x="9002713" y="5753100"/>
            <a:ext cx="1671637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3021" name="圆角矩形 13"/>
          <p:cNvSpPr>
            <a:spLocks noChangeArrowheads="1"/>
          </p:cNvSpPr>
          <p:nvPr/>
        </p:nvSpPr>
        <p:spPr bwMode="auto">
          <a:xfrm>
            <a:off x="8837613" y="5191125"/>
            <a:ext cx="2000250" cy="438150"/>
          </a:xfrm>
          <a:prstGeom prst="roundRect">
            <a:avLst>
              <a:gd name="adj" fmla="val 16667"/>
            </a:avLst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22" name="TextBox 13"/>
          <p:cNvSpPr txBox="1">
            <a:spLocks noChangeArrowheads="1"/>
          </p:cNvSpPr>
          <p:nvPr/>
        </p:nvSpPr>
        <p:spPr bwMode="auto">
          <a:xfrm>
            <a:off x="8669338" y="528796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pic>
        <p:nvPicPr>
          <p:cNvPr id="43023" name="图片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2813" y="2006715"/>
            <a:ext cx="3316287" cy="2839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24" name="文本框 17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任意多边形 37"/>
          <p:cNvSpPr>
            <a:spLocks/>
          </p:cNvSpPr>
          <p:nvPr/>
        </p:nvSpPr>
        <p:spPr bwMode="auto">
          <a:xfrm rot="2700000">
            <a:off x="3649662" y="2174876"/>
            <a:ext cx="3973513" cy="3973512"/>
          </a:xfrm>
          <a:custGeom>
            <a:avLst/>
            <a:gdLst>
              <a:gd name="T0" fmla="*/ 135643 w 3973789"/>
              <a:gd name="T1" fmla="*/ 3182929 h 3973789"/>
              <a:gd name="T2" fmla="*/ 3182930 w 3973789"/>
              <a:gd name="T3" fmla="*/ 135643 h 3973789"/>
              <a:gd name="T4" fmla="*/ 3837870 w 3973789"/>
              <a:gd name="T5" fmla="*/ 135643 h 3973789"/>
              <a:gd name="T6" fmla="*/ 3837870 w 3973789"/>
              <a:gd name="T7" fmla="*/ 790583 h 3973789"/>
              <a:gd name="T8" fmla="*/ 790583 w 3973789"/>
              <a:gd name="T9" fmla="*/ 3837869 h 3973789"/>
              <a:gd name="T10" fmla="*/ 208292 w 3973789"/>
              <a:gd name="T11" fmla="*/ 3897213 h 3973789"/>
              <a:gd name="T12" fmla="*/ 205703 w 3973789"/>
              <a:gd name="T13" fmla="*/ 3895098 h 3973789"/>
              <a:gd name="T14" fmla="*/ 78414 w 3973789"/>
              <a:gd name="T15" fmla="*/ 3895098 h 3973789"/>
              <a:gd name="T16" fmla="*/ 78414 w 3973789"/>
              <a:gd name="T17" fmla="*/ 3767809 h 3973789"/>
              <a:gd name="T18" fmla="*/ 76299 w 3973789"/>
              <a:gd name="T19" fmla="*/ 3765221 h 3973789"/>
              <a:gd name="T20" fmla="*/ 135643 w 3973789"/>
              <a:gd name="T21" fmla="*/ 3182929 h 397378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973789" h="3973789">
                <a:moveTo>
                  <a:pt x="135652" y="3183151"/>
                </a:moveTo>
                <a:lnTo>
                  <a:pt x="3183151" y="135652"/>
                </a:lnTo>
                <a:cubicBezTo>
                  <a:pt x="3364021" y="-45218"/>
                  <a:pt x="3657268" y="-45218"/>
                  <a:pt x="3838137" y="135652"/>
                </a:cubicBezTo>
                <a:cubicBezTo>
                  <a:pt x="4019007" y="316521"/>
                  <a:pt x="4019007" y="609768"/>
                  <a:pt x="3838137" y="790638"/>
                </a:cubicBezTo>
                <a:lnTo>
                  <a:pt x="790638" y="3838137"/>
                </a:lnTo>
                <a:cubicBezTo>
                  <a:pt x="632377" y="3996398"/>
                  <a:pt x="388077" y="4016181"/>
                  <a:pt x="208306" y="3897485"/>
                </a:cubicBezTo>
                <a:lnTo>
                  <a:pt x="205717" y="3895370"/>
                </a:lnTo>
                <a:lnTo>
                  <a:pt x="78419" y="3895370"/>
                </a:lnTo>
                <a:lnTo>
                  <a:pt x="78419" y="3768072"/>
                </a:lnTo>
                <a:lnTo>
                  <a:pt x="76304" y="3765483"/>
                </a:lnTo>
                <a:cubicBezTo>
                  <a:pt x="-42392" y="3585712"/>
                  <a:pt x="-22609" y="3341412"/>
                  <a:pt x="135652" y="3183151"/>
                </a:cubicBez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44035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Oval 25"/>
          <p:cNvSpPr>
            <a:spLocks noChangeArrowheads="1"/>
          </p:cNvSpPr>
          <p:nvPr/>
        </p:nvSpPr>
        <p:spPr bwMode="auto">
          <a:xfrm>
            <a:off x="1822450" y="1652588"/>
            <a:ext cx="925513" cy="927100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AU" altLang="en-US" sz="54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37" name="任意多边形 3"/>
          <p:cNvSpPr>
            <a:spLocks/>
          </p:cNvSpPr>
          <p:nvPr/>
        </p:nvSpPr>
        <p:spPr bwMode="auto">
          <a:xfrm rot="2700000">
            <a:off x="3589338" y="128588"/>
            <a:ext cx="3973512" cy="3973512"/>
          </a:xfrm>
          <a:custGeom>
            <a:avLst/>
            <a:gdLst>
              <a:gd name="T0" fmla="*/ 135643 w 3973789"/>
              <a:gd name="T1" fmla="*/ 3182929 h 3973789"/>
              <a:gd name="T2" fmla="*/ 3182929 w 3973789"/>
              <a:gd name="T3" fmla="*/ 135643 h 3973789"/>
              <a:gd name="T4" fmla="*/ 3837869 w 3973789"/>
              <a:gd name="T5" fmla="*/ 135643 h 3973789"/>
              <a:gd name="T6" fmla="*/ 3837869 w 3973789"/>
              <a:gd name="T7" fmla="*/ 790583 h 3973789"/>
              <a:gd name="T8" fmla="*/ 790583 w 3973789"/>
              <a:gd name="T9" fmla="*/ 3837869 h 3973789"/>
              <a:gd name="T10" fmla="*/ 208291 w 3973789"/>
              <a:gd name="T11" fmla="*/ 3897213 h 3973789"/>
              <a:gd name="T12" fmla="*/ 205703 w 3973789"/>
              <a:gd name="T13" fmla="*/ 3895098 h 3973789"/>
              <a:gd name="T14" fmla="*/ 78414 w 3973789"/>
              <a:gd name="T15" fmla="*/ 3895098 h 3973789"/>
              <a:gd name="T16" fmla="*/ 78414 w 3973789"/>
              <a:gd name="T17" fmla="*/ 3767809 h 3973789"/>
              <a:gd name="T18" fmla="*/ 76299 w 3973789"/>
              <a:gd name="T19" fmla="*/ 3765221 h 3973789"/>
              <a:gd name="T20" fmla="*/ 135643 w 3973789"/>
              <a:gd name="T21" fmla="*/ 3182929 h 397378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973789" h="3973789">
                <a:moveTo>
                  <a:pt x="135652" y="3183151"/>
                </a:moveTo>
                <a:lnTo>
                  <a:pt x="3183151" y="135652"/>
                </a:lnTo>
                <a:cubicBezTo>
                  <a:pt x="3364021" y="-45218"/>
                  <a:pt x="3657268" y="-45218"/>
                  <a:pt x="3838137" y="135652"/>
                </a:cubicBezTo>
                <a:cubicBezTo>
                  <a:pt x="4019007" y="316521"/>
                  <a:pt x="4019007" y="609768"/>
                  <a:pt x="3838137" y="790638"/>
                </a:cubicBezTo>
                <a:lnTo>
                  <a:pt x="790638" y="3838137"/>
                </a:lnTo>
                <a:cubicBezTo>
                  <a:pt x="632377" y="3996398"/>
                  <a:pt x="388077" y="4016181"/>
                  <a:pt x="208306" y="3897485"/>
                </a:cubicBezTo>
                <a:lnTo>
                  <a:pt x="205717" y="3895370"/>
                </a:lnTo>
                <a:lnTo>
                  <a:pt x="78419" y="3895370"/>
                </a:lnTo>
                <a:lnTo>
                  <a:pt x="78419" y="3768072"/>
                </a:lnTo>
                <a:lnTo>
                  <a:pt x="76304" y="3765483"/>
                </a:lnTo>
                <a:cubicBezTo>
                  <a:pt x="-42392" y="3585712"/>
                  <a:pt x="-22609" y="3341412"/>
                  <a:pt x="135652" y="3183151"/>
                </a:cubicBez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4038" name="任意多边形 5"/>
          <p:cNvSpPr>
            <a:spLocks/>
          </p:cNvSpPr>
          <p:nvPr/>
        </p:nvSpPr>
        <p:spPr bwMode="auto">
          <a:xfrm flipH="1">
            <a:off x="3836988" y="2673350"/>
            <a:ext cx="5318125" cy="927100"/>
          </a:xfrm>
          <a:custGeom>
            <a:avLst/>
            <a:gdLst>
              <a:gd name="T0" fmla="*/ 4854886 w 5317045"/>
              <a:gd name="T1" fmla="*/ 0 h 926290"/>
              <a:gd name="T2" fmla="*/ 544196 w 5317045"/>
              <a:gd name="T3" fmla="*/ 0 h 926290"/>
              <a:gd name="T4" fmla="*/ 90367 w 5317045"/>
              <a:gd name="T5" fmla="*/ 370128 h 926290"/>
              <a:gd name="T6" fmla="*/ 90032 w 5317045"/>
              <a:gd name="T7" fmla="*/ 373457 h 926290"/>
              <a:gd name="T8" fmla="*/ 0 w 5317045"/>
              <a:gd name="T9" fmla="*/ 463550 h 926290"/>
              <a:gd name="T10" fmla="*/ 90032 w 5317045"/>
              <a:gd name="T11" fmla="*/ 553644 h 926290"/>
              <a:gd name="T12" fmla="*/ 90367 w 5317045"/>
              <a:gd name="T13" fmla="*/ 556972 h 926290"/>
              <a:gd name="T14" fmla="*/ 544196 w 5317045"/>
              <a:gd name="T15" fmla="*/ 927100 h 926290"/>
              <a:gd name="T16" fmla="*/ 4854886 w 5317045"/>
              <a:gd name="T17" fmla="*/ 927100 h 926290"/>
              <a:gd name="T18" fmla="*/ 5318125 w 5317045"/>
              <a:gd name="T19" fmla="*/ 463550 h 926290"/>
              <a:gd name="T20" fmla="*/ 4854886 w 5317045"/>
              <a:gd name="T21" fmla="*/ 0 h 92629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317045" h="926290">
                <a:moveTo>
                  <a:pt x="4853900" y="0"/>
                </a:moveTo>
                <a:lnTo>
                  <a:pt x="544085" y="0"/>
                </a:lnTo>
                <a:cubicBezTo>
                  <a:pt x="320270" y="0"/>
                  <a:pt x="133536" y="158758"/>
                  <a:pt x="90349" y="369805"/>
                </a:cubicBezTo>
                <a:lnTo>
                  <a:pt x="90014" y="373131"/>
                </a:lnTo>
                <a:lnTo>
                  <a:pt x="0" y="463145"/>
                </a:lnTo>
                <a:lnTo>
                  <a:pt x="90014" y="553160"/>
                </a:lnTo>
                <a:lnTo>
                  <a:pt x="90349" y="556485"/>
                </a:lnTo>
                <a:cubicBezTo>
                  <a:pt x="133536" y="767532"/>
                  <a:pt x="320270" y="926290"/>
                  <a:pt x="544085" y="926290"/>
                </a:cubicBezTo>
                <a:lnTo>
                  <a:pt x="4853900" y="926290"/>
                </a:lnTo>
                <a:cubicBezTo>
                  <a:pt x="5109688" y="926290"/>
                  <a:pt x="5317045" y="718933"/>
                  <a:pt x="5317045" y="463145"/>
                </a:cubicBezTo>
                <a:cubicBezTo>
                  <a:pt x="5317045" y="207357"/>
                  <a:pt x="5109688" y="0"/>
                  <a:pt x="4853900" y="0"/>
                </a:cubicBez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4039" name="任意多边形 6"/>
          <p:cNvSpPr>
            <a:spLocks/>
          </p:cNvSpPr>
          <p:nvPr/>
        </p:nvSpPr>
        <p:spPr bwMode="auto">
          <a:xfrm flipH="1">
            <a:off x="3836988" y="4719638"/>
            <a:ext cx="5318125" cy="927100"/>
          </a:xfrm>
          <a:custGeom>
            <a:avLst/>
            <a:gdLst>
              <a:gd name="T0" fmla="*/ 4854886 w 5317044"/>
              <a:gd name="T1" fmla="*/ 0 h 926290"/>
              <a:gd name="T2" fmla="*/ 544195 w 5317044"/>
              <a:gd name="T3" fmla="*/ 0 h 926290"/>
              <a:gd name="T4" fmla="*/ 90366 w 5317044"/>
              <a:gd name="T5" fmla="*/ 370128 h 926290"/>
              <a:gd name="T6" fmla="*/ 90031 w 5317044"/>
              <a:gd name="T7" fmla="*/ 373458 h 926290"/>
              <a:gd name="T8" fmla="*/ 0 w 5317044"/>
              <a:gd name="T9" fmla="*/ 463550 h 926290"/>
              <a:gd name="T10" fmla="*/ 90031 w 5317044"/>
              <a:gd name="T11" fmla="*/ 553642 h 926290"/>
              <a:gd name="T12" fmla="*/ 90366 w 5317044"/>
              <a:gd name="T13" fmla="*/ 556972 h 926290"/>
              <a:gd name="T14" fmla="*/ 544195 w 5317044"/>
              <a:gd name="T15" fmla="*/ 927100 h 926290"/>
              <a:gd name="T16" fmla="*/ 4854886 w 5317044"/>
              <a:gd name="T17" fmla="*/ 927100 h 926290"/>
              <a:gd name="T18" fmla="*/ 5318125 w 5317044"/>
              <a:gd name="T19" fmla="*/ 463550 h 926290"/>
              <a:gd name="T20" fmla="*/ 4854886 w 5317044"/>
              <a:gd name="T21" fmla="*/ 0 h 92629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317044" h="926290">
                <a:moveTo>
                  <a:pt x="4853899" y="0"/>
                </a:moveTo>
                <a:lnTo>
                  <a:pt x="544084" y="0"/>
                </a:lnTo>
                <a:cubicBezTo>
                  <a:pt x="320269" y="0"/>
                  <a:pt x="133535" y="158758"/>
                  <a:pt x="90348" y="369805"/>
                </a:cubicBezTo>
                <a:lnTo>
                  <a:pt x="90013" y="373132"/>
                </a:lnTo>
                <a:lnTo>
                  <a:pt x="0" y="463145"/>
                </a:lnTo>
                <a:lnTo>
                  <a:pt x="90013" y="553158"/>
                </a:lnTo>
                <a:lnTo>
                  <a:pt x="90348" y="556485"/>
                </a:lnTo>
                <a:cubicBezTo>
                  <a:pt x="133535" y="767533"/>
                  <a:pt x="320269" y="926290"/>
                  <a:pt x="544084" y="926290"/>
                </a:cubicBezTo>
                <a:lnTo>
                  <a:pt x="4853899" y="926290"/>
                </a:lnTo>
                <a:cubicBezTo>
                  <a:pt x="5109687" y="926290"/>
                  <a:pt x="5317044" y="718933"/>
                  <a:pt x="5317044" y="463145"/>
                </a:cubicBezTo>
                <a:cubicBezTo>
                  <a:pt x="5317044" y="207357"/>
                  <a:pt x="5109687" y="0"/>
                  <a:pt x="4853899" y="0"/>
                </a:cubicBez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4040" name="Text Placeholder 32"/>
          <p:cNvSpPr txBox="1">
            <a:spLocks noChangeArrowheads="1"/>
          </p:cNvSpPr>
          <p:nvPr/>
        </p:nvSpPr>
        <p:spPr bwMode="auto">
          <a:xfrm>
            <a:off x="3271838" y="1927225"/>
            <a:ext cx="66357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750"/>
              </a:spcBef>
            </a:pPr>
            <a:r>
              <a:rPr lang="en-US" altLang="zh-CN" sz="3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4041" name="Text Placeholder 32"/>
          <p:cNvSpPr txBox="1">
            <a:spLocks noChangeArrowheads="1"/>
          </p:cNvSpPr>
          <p:nvPr/>
        </p:nvSpPr>
        <p:spPr bwMode="auto">
          <a:xfrm>
            <a:off x="3321050" y="3975100"/>
            <a:ext cx="6635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750"/>
              </a:spcBef>
            </a:pPr>
            <a:r>
              <a:rPr lang="en-US" altLang="zh-CN" sz="3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4042" name="Text Placeholder 32"/>
          <p:cNvSpPr txBox="1">
            <a:spLocks noChangeArrowheads="1"/>
          </p:cNvSpPr>
          <p:nvPr/>
        </p:nvSpPr>
        <p:spPr bwMode="auto">
          <a:xfrm>
            <a:off x="4148138" y="2951163"/>
            <a:ext cx="661987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750"/>
              </a:spcBef>
            </a:pPr>
            <a:r>
              <a:rPr lang="en-US" altLang="zh-CN" sz="3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4043" name="Text Placeholder 32"/>
          <p:cNvSpPr txBox="1">
            <a:spLocks noChangeArrowheads="1"/>
          </p:cNvSpPr>
          <p:nvPr/>
        </p:nvSpPr>
        <p:spPr bwMode="auto">
          <a:xfrm>
            <a:off x="4148138" y="4981575"/>
            <a:ext cx="661987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750"/>
              </a:spcBef>
            </a:pPr>
            <a:r>
              <a:rPr lang="en-US" altLang="zh-CN" sz="3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4044" name="Oval 27"/>
          <p:cNvSpPr>
            <a:spLocks noChangeArrowheads="1"/>
          </p:cNvSpPr>
          <p:nvPr/>
        </p:nvSpPr>
        <p:spPr bwMode="auto">
          <a:xfrm>
            <a:off x="1822450" y="3698875"/>
            <a:ext cx="925513" cy="927100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AU" altLang="en-US" sz="54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45" name="Oval 28"/>
          <p:cNvSpPr>
            <a:spLocks noChangeArrowheads="1"/>
          </p:cNvSpPr>
          <p:nvPr/>
        </p:nvSpPr>
        <p:spPr bwMode="auto">
          <a:xfrm>
            <a:off x="9275763" y="2673350"/>
            <a:ext cx="925512" cy="927100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AU" altLang="en-US" sz="2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46" name="Oval 29"/>
          <p:cNvSpPr>
            <a:spLocks noChangeArrowheads="1"/>
          </p:cNvSpPr>
          <p:nvPr/>
        </p:nvSpPr>
        <p:spPr bwMode="auto">
          <a:xfrm>
            <a:off x="9275763" y="4719638"/>
            <a:ext cx="925512" cy="927100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AU" altLang="en-US" sz="2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47" name="Freeform 101"/>
          <p:cNvSpPr>
            <a:spLocks noEditPoints="1"/>
          </p:cNvSpPr>
          <p:nvPr/>
        </p:nvSpPr>
        <p:spPr bwMode="auto">
          <a:xfrm>
            <a:off x="9509125" y="4991100"/>
            <a:ext cx="388938" cy="382588"/>
          </a:xfrm>
          <a:custGeom>
            <a:avLst/>
            <a:gdLst>
              <a:gd name="T0" fmla="*/ 261318 w 192"/>
              <a:gd name="T1" fmla="*/ 173360 h 192"/>
              <a:gd name="T2" fmla="*/ 267395 w 192"/>
              <a:gd name="T3" fmla="*/ 175353 h 192"/>
              <a:gd name="T4" fmla="*/ 273472 w 192"/>
              <a:gd name="T5" fmla="*/ 173360 h 192"/>
              <a:gd name="T6" fmla="*/ 376784 w 192"/>
              <a:gd name="T7" fmla="*/ 67750 h 192"/>
              <a:gd name="T8" fmla="*/ 388938 w 192"/>
              <a:gd name="T9" fmla="*/ 39853 h 192"/>
              <a:gd name="T10" fmla="*/ 376784 w 192"/>
              <a:gd name="T11" fmla="*/ 11956 h 192"/>
              <a:gd name="T12" fmla="*/ 348424 w 192"/>
              <a:gd name="T13" fmla="*/ 0 h 192"/>
              <a:gd name="T14" fmla="*/ 320064 w 192"/>
              <a:gd name="T15" fmla="*/ 11956 h 192"/>
              <a:gd name="T16" fmla="*/ 212700 w 192"/>
              <a:gd name="T17" fmla="*/ 113581 h 192"/>
              <a:gd name="T18" fmla="*/ 210675 w 192"/>
              <a:gd name="T19" fmla="*/ 119559 h 192"/>
              <a:gd name="T20" fmla="*/ 212700 w 192"/>
              <a:gd name="T21" fmla="*/ 125537 h 192"/>
              <a:gd name="T22" fmla="*/ 230932 w 192"/>
              <a:gd name="T23" fmla="*/ 143471 h 192"/>
              <a:gd name="T24" fmla="*/ 204598 w 192"/>
              <a:gd name="T25" fmla="*/ 169375 h 192"/>
              <a:gd name="T26" fmla="*/ 204598 w 192"/>
              <a:gd name="T27" fmla="*/ 181331 h 192"/>
              <a:gd name="T28" fmla="*/ 336269 w 192"/>
              <a:gd name="T29" fmla="*/ 310853 h 192"/>
              <a:gd name="T30" fmla="*/ 283601 w 192"/>
              <a:gd name="T31" fmla="*/ 362662 h 192"/>
              <a:gd name="T32" fmla="*/ 281575 w 192"/>
              <a:gd name="T33" fmla="*/ 360669 h 192"/>
              <a:gd name="T34" fmla="*/ 277523 w 192"/>
              <a:gd name="T35" fmla="*/ 332772 h 192"/>
              <a:gd name="T36" fmla="*/ 275498 w 192"/>
              <a:gd name="T37" fmla="*/ 332772 h 192"/>
              <a:gd name="T38" fmla="*/ 289678 w 192"/>
              <a:gd name="T39" fmla="*/ 318823 h 192"/>
              <a:gd name="T40" fmla="*/ 289678 w 192"/>
              <a:gd name="T41" fmla="*/ 306867 h 192"/>
              <a:gd name="T42" fmla="*/ 76977 w 192"/>
              <a:gd name="T43" fmla="*/ 97640 h 192"/>
              <a:gd name="T44" fmla="*/ 64823 w 192"/>
              <a:gd name="T45" fmla="*/ 97640 h 192"/>
              <a:gd name="T46" fmla="*/ 2026 w 192"/>
              <a:gd name="T47" fmla="*/ 159412 h 192"/>
              <a:gd name="T48" fmla="*/ 2026 w 192"/>
              <a:gd name="T49" fmla="*/ 169375 h 192"/>
              <a:gd name="T50" fmla="*/ 214726 w 192"/>
              <a:gd name="T51" fmla="*/ 380595 h 192"/>
              <a:gd name="T52" fmla="*/ 220803 w 192"/>
              <a:gd name="T53" fmla="*/ 382588 h 192"/>
              <a:gd name="T54" fmla="*/ 226881 w 192"/>
              <a:gd name="T55" fmla="*/ 380595 h 192"/>
              <a:gd name="T56" fmla="*/ 241061 w 192"/>
              <a:gd name="T57" fmla="*/ 366647 h 192"/>
              <a:gd name="T58" fmla="*/ 243086 w 192"/>
              <a:gd name="T59" fmla="*/ 366647 h 192"/>
              <a:gd name="T60" fmla="*/ 259292 w 192"/>
              <a:gd name="T61" fmla="*/ 374617 h 192"/>
              <a:gd name="T62" fmla="*/ 269421 w 192"/>
              <a:gd name="T63" fmla="*/ 372625 h 192"/>
              <a:gd name="T64" fmla="*/ 277523 w 192"/>
              <a:gd name="T65" fmla="*/ 380595 h 192"/>
              <a:gd name="T66" fmla="*/ 283601 w 192"/>
              <a:gd name="T67" fmla="*/ 382588 h 192"/>
              <a:gd name="T68" fmla="*/ 289678 w 192"/>
              <a:gd name="T69" fmla="*/ 380595 h 192"/>
              <a:gd name="T70" fmla="*/ 354501 w 192"/>
              <a:gd name="T71" fmla="*/ 316831 h 192"/>
              <a:gd name="T72" fmla="*/ 354501 w 192"/>
              <a:gd name="T73" fmla="*/ 304875 h 192"/>
              <a:gd name="T74" fmla="*/ 222829 w 192"/>
              <a:gd name="T75" fmla="*/ 175353 h 192"/>
              <a:gd name="T76" fmla="*/ 243086 w 192"/>
              <a:gd name="T77" fmla="*/ 153434 h 192"/>
              <a:gd name="T78" fmla="*/ 261318 w 192"/>
              <a:gd name="T79" fmla="*/ 173360 h 192"/>
              <a:gd name="T80" fmla="*/ 259292 w 192"/>
              <a:gd name="T81" fmla="*/ 113581 h 192"/>
              <a:gd name="T82" fmla="*/ 342346 w 192"/>
              <a:gd name="T83" fmla="*/ 33875 h 192"/>
              <a:gd name="T84" fmla="*/ 354501 w 192"/>
              <a:gd name="T85" fmla="*/ 33875 h 192"/>
              <a:gd name="T86" fmla="*/ 354501 w 192"/>
              <a:gd name="T87" fmla="*/ 45831 h 192"/>
              <a:gd name="T88" fmla="*/ 271446 w 192"/>
              <a:gd name="T89" fmla="*/ 125537 h 192"/>
              <a:gd name="T90" fmla="*/ 265369 w 192"/>
              <a:gd name="T91" fmla="*/ 127529 h 192"/>
              <a:gd name="T92" fmla="*/ 259292 w 192"/>
              <a:gd name="T93" fmla="*/ 125537 h 192"/>
              <a:gd name="T94" fmla="*/ 259292 w 192"/>
              <a:gd name="T95" fmla="*/ 113581 h 1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92" h="192">
                <a:moveTo>
                  <a:pt x="129" y="87"/>
                </a:moveTo>
                <a:cubicBezTo>
                  <a:pt x="130" y="87"/>
                  <a:pt x="131" y="88"/>
                  <a:pt x="132" y="88"/>
                </a:cubicBezTo>
                <a:cubicBezTo>
                  <a:pt x="133" y="88"/>
                  <a:pt x="134" y="87"/>
                  <a:pt x="135" y="87"/>
                </a:cubicBezTo>
                <a:cubicBezTo>
                  <a:pt x="186" y="34"/>
                  <a:pt x="186" y="34"/>
                  <a:pt x="186" y="34"/>
                </a:cubicBezTo>
                <a:cubicBezTo>
                  <a:pt x="190" y="30"/>
                  <a:pt x="192" y="25"/>
                  <a:pt x="192" y="20"/>
                </a:cubicBezTo>
                <a:cubicBezTo>
                  <a:pt x="192" y="15"/>
                  <a:pt x="190" y="9"/>
                  <a:pt x="186" y="6"/>
                </a:cubicBezTo>
                <a:cubicBezTo>
                  <a:pt x="182" y="2"/>
                  <a:pt x="177" y="0"/>
                  <a:pt x="172" y="0"/>
                </a:cubicBezTo>
                <a:cubicBezTo>
                  <a:pt x="167" y="0"/>
                  <a:pt x="162" y="2"/>
                  <a:pt x="158" y="6"/>
                </a:cubicBezTo>
                <a:cubicBezTo>
                  <a:pt x="105" y="57"/>
                  <a:pt x="105" y="57"/>
                  <a:pt x="105" y="57"/>
                </a:cubicBezTo>
                <a:cubicBezTo>
                  <a:pt x="105" y="58"/>
                  <a:pt x="104" y="59"/>
                  <a:pt x="104" y="60"/>
                </a:cubicBezTo>
                <a:cubicBezTo>
                  <a:pt x="104" y="61"/>
                  <a:pt x="105" y="62"/>
                  <a:pt x="105" y="63"/>
                </a:cubicBezTo>
                <a:cubicBezTo>
                  <a:pt x="114" y="72"/>
                  <a:pt x="114" y="72"/>
                  <a:pt x="114" y="72"/>
                </a:cubicBezTo>
                <a:cubicBezTo>
                  <a:pt x="101" y="85"/>
                  <a:pt x="101" y="85"/>
                  <a:pt x="101" y="85"/>
                </a:cubicBezTo>
                <a:cubicBezTo>
                  <a:pt x="100" y="87"/>
                  <a:pt x="100" y="89"/>
                  <a:pt x="101" y="91"/>
                </a:cubicBezTo>
                <a:cubicBezTo>
                  <a:pt x="166" y="156"/>
                  <a:pt x="166" y="156"/>
                  <a:pt x="166" y="156"/>
                </a:cubicBezTo>
                <a:cubicBezTo>
                  <a:pt x="140" y="182"/>
                  <a:pt x="140" y="182"/>
                  <a:pt x="140" y="182"/>
                </a:cubicBezTo>
                <a:cubicBezTo>
                  <a:pt x="139" y="181"/>
                  <a:pt x="139" y="181"/>
                  <a:pt x="139" y="181"/>
                </a:cubicBezTo>
                <a:cubicBezTo>
                  <a:pt x="141" y="177"/>
                  <a:pt x="140" y="171"/>
                  <a:pt x="137" y="167"/>
                </a:cubicBezTo>
                <a:cubicBezTo>
                  <a:pt x="136" y="167"/>
                  <a:pt x="136" y="167"/>
                  <a:pt x="136" y="167"/>
                </a:cubicBezTo>
                <a:cubicBezTo>
                  <a:pt x="143" y="160"/>
                  <a:pt x="143" y="160"/>
                  <a:pt x="143" y="160"/>
                </a:cubicBezTo>
                <a:cubicBezTo>
                  <a:pt x="144" y="158"/>
                  <a:pt x="144" y="156"/>
                  <a:pt x="143" y="154"/>
                </a:cubicBezTo>
                <a:cubicBezTo>
                  <a:pt x="38" y="49"/>
                  <a:pt x="38" y="49"/>
                  <a:pt x="38" y="49"/>
                </a:cubicBezTo>
                <a:cubicBezTo>
                  <a:pt x="36" y="47"/>
                  <a:pt x="34" y="47"/>
                  <a:pt x="32" y="49"/>
                </a:cubicBezTo>
                <a:cubicBezTo>
                  <a:pt x="1" y="80"/>
                  <a:pt x="1" y="80"/>
                  <a:pt x="1" y="80"/>
                </a:cubicBezTo>
                <a:cubicBezTo>
                  <a:pt x="0" y="81"/>
                  <a:pt x="0" y="84"/>
                  <a:pt x="1" y="85"/>
                </a:cubicBezTo>
                <a:cubicBezTo>
                  <a:pt x="106" y="191"/>
                  <a:pt x="106" y="191"/>
                  <a:pt x="106" y="191"/>
                </a:cubicBezTo>
                <a:cubicBezTo>
                  <a:pt x="107" y="191"/>
                  <a:pt x="108" y="192"/>
                  <a:pt x="109" y="192"/>
                </a:cubicBezTo>
                <a:cubicBezTo>
                  <a:pt x="110" y="192"/>
                  <a:pt x="111" y="191"/>
                  <a:pt x="112" y="191"/>
                </a:cubicBezTo>
                <a:cubicBezTo>
                  <a:pt x="119" y="184"/>
                  <a:pt x="119" y="184"/>
                  <a:pt x="119" y="184"/>
                </a:cubicBezTo>
                <a:cubicBezTo>
                  <a:pt x="119" y="184"/>
                  <a:pt x="119" y="184"/>
                  <a:pt x="120" y="184"/>
                </a:cubicBezTo>
                <a:cubicBezTo>
                  <a:pt x="122" y="187"/>
                  <a:pt x="125" y="188"/>
                  <a:pt x="128" y="188"/>
                </a:cubicBezTo>
                <a:cubicBezTo>
                  <a:pt x="130" y="188"/>
                  <a:pt x="132" y="187"/>
                  <a:pt x="133" y="187"/>
                </a:cubicBezTo>
                <a:cubicBezTo>
                  <a:pt x="137" y="191"/>
                  <a:pt x="137" y="191"/>
                  <a:pt x="137" y="191"/>
                </a:cubicBezTo>
                <a:cubicBezTo>
                  <a:pt x="138" y="191"/>
                  <a:pt x="139" y="192"/>
                  <a:pt x="140" y="192"/>
                </a:cubicBezTo>
                <a:cubicBezTo>
                  <a:pt x="141" y="192"/>
                  <a:pt x="142" y="191"/>
                  <a:pt x="143" y="191"/>
                </a:cubicBezTo>
                <a:cubicBezTo>
                  <a:pt x="175" y="159"/>
                  <a:pt x="175" y="159"/>
                  <a:pt x="175" y="159"/>
                </a:cubicBezTo>
                <a:cubicBezTo>
                  <a:pt x="176" y="157"/>
                  <a:pt x="176" y="155"/>
                  <a:pt x="175" y="153"/>
                </a:cubicBezTo>
                <a:cubicBezTo>
                  <a:pt x="110" y="88"/>
                  <a:pt x="110" y="88"/>
                  <a:pt x="110" y="88"/>
                </a:cubicBezTo>
                <a:cubicBezTo>
                  <a:pt x="120" y="77"/>
                  <a:pt x="120" y="77"/>
                  <a:pt x="120" y="77"/>
                </a:cubicBezTo>
                <a:lnTo>
                  <a:pt x="129" y="87"/>
                </a:lnTo>
                <a:close/>
                <a:moveTo>
                  <a:pt x="128" y="57"/>
                </a:moveTo>
                <a:cubicBezTo>
                  <a:pt x="169" y="17"/>
                  <a:pt x="169" y="17"/>
                  <a:pt x="169" y="17"/>
                </a:cubicBezTo>
                <a:cubicBezTo>
                  <a:pt x="171" y="16"/>
                  <a:pt x="173" y="16"/>
                  <a:pt x="175" y="17"/>
                </a:cubicBezTo>
                <a:cubicBezTo>
                  <a:pt x="176" y="19"/>
                  <a:pt x="176" y="21"/>
                  <a:pt x="175" y="23"/>
                </a:cubicBezTo>
                <a:cubicBezTo>
                  <a:pt x="134" y="63"/>
                  <a:pt x="134" y="63"/>
                  <a:pt x="134" y="63"/>
                </a:cubicBezTo>
                <a:cubicBezTo>
                  <a:pt x="133" y="64"/>
                  <a:pt x="132" y="64"/>
                  <a:pt x="131" y="64"/>
                </a:cubicBezTo>
                <a:cubicBezTo>
                  <a:pt x="130" y="64"/>
                  <a:pt x="129" y="64"/>
                  <a:pt x="128" y="63"/>
                </a:cubicBezTo>
                <a:cubicBezTo>
                  <a:pt x="126" y="61"/>
                  <a:pt x="126" y="59"/>
                  <a:pt x="128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751" tIns="36376" rIns="72751" bIns="36376"/>
          <a:lstStyle/>
          <a:p>
            <a:endParaRPr lang="zh-CN" altLang="en-US"/>
          </a:p>
        </p:txBody>
      </p:sp>
      <p:pic>
        <p:nvPicPr>
          <p:cNvPr id="44048" name="组合 15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6763" y="1938338"/>
            <a:ext cx="388937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9" name="组合 18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8175" y="2951163"/>
            <a:ext cx="390525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50" name="组合 21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3975100"/>
            <a:ext cx="32385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4051" name="组合 24"/>
          <p:cNvGrpSpPr>
            <a:grpSpLocks/>
          </p:cNvGrpSpPr>
          <p:nvPr/>
        </p:nvGrpSpPr>
        <p:grpSpPr bwMode="auto">
          <a:xfrm>
            <a:off x="3941763" y="1863725"/>
            <a:ext cx="3894137" cy="455613"/>
            <a:chOff x="0" y="0"/>
            <a:chExt cx="3893699" cy="454570"/>
          </a:xfrm>
        </p:grpSpPr>
        <p:sp>
          <p:nvSpPr>
            <p:cNvPr id="44062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129528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44063" name="TextBox 13"/>
            <p:cNvSpPr txBox="1">
              <a:spLocks noChangeArrowheads="1"/>
            </p:cNvSpPr>
            <p:nvPr/>
          </p:nvSpPr>
          <p:spPr bwMode="auto">
            <a:xfrm>
              <a:off x="4081" y="269904"/>
              <a:ext cx="38896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44052" name="组合 27"/>
          <p:cNvGrpSpPr>
            <a:grpSpLocks/>
          </p:cNvGrpSpPr>
          <p:nvPr/>
        </p:nvGrpSpPr>
        <p:grpSpPr bwMode="auto">
          <a:xfrm>
            <a:off x="4802188" y="2909888"/>
            <a:ext cx="3894137" cy="454025"/>
            <a:chOff x="0" y="0"/>
            <a:chExt cx="3893699" cy="454570"/>
          </a:xfrm>
        </p:grpSpPr>
        <p:sp>
          <p:nvSpPr>
            <p:cNvPr id="44060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129528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44061" name="TextBox 13"/>
            <p:cNvSpPr txBox="1">
              <a:spLocks noChangeArrowheads="1"/>
            </p:cNvSpPr>
            <p:nvPr/>
          </p:nvSpPr>
          <p:spPr bwMode="auto">
            <a:xfrm>
              <a:off x="4081" y="269904"/>
              <a:ext cx="38896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44053" name="组合 30"/>
          <p:cNvGrpSpPr>
            <a:grpSpLocks/>
          </p:cNvGrpSpPr>
          <p:nvPr/>
        </p:nvGrpSpPr>
        <p:grpSpPr bwMode="auto">
          <a:xfrm>
            <a:off x="4002088" y="3952875"/>
            <a:ext cx="3894137" cy="454025"/>
            <a:chOff x="0" y="0"/>
            <a:chExt cx="3893699" cy="454570"/>
          </a:xfrm>
        </p:grpSpPr>
        <p:sp>
          <p:nvSpPr>
            <p:cNvPr id="44058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129528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44059" name="TextBox 13"/>
            <p:cNvSpPr txBox="1">
              <a:spLocks noChangeArrowheads="1"/>
            </p:cNvSpPr>
            <p:nvPr/>
          </p:nvSpPr>
          <p:spPr bwMode="auto">
            <a:xfrm>
              <a:off x="4081" y="269904"/>
              <a:ext cx="38896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44054" name="组合 33"/>
          <p:cNvGrpSpPr>
            <a:grpSpLocks/>
          </p:cNvGrpSpPr>
          <p:nvPr/>
        </p:nvGrpSpPr>
        <p:grpSpPr bwMode="auto">
          <a:xfrm>
            <a:off x="4802188" y="4956175"/>
            <a:ext cx="3894137" cy="454025"/>
            <a:chOff x="0" y="0"/>
            <a:chExt cx="3893699" cy="454570"/>
          </a:xfrm>
        </p:grpSpPr>
        <p:sp>
          <p:nvSpPr>
            <p:cNvPr id="44056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129528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44057" name="TextBox 13"/>
            <p:cNvSpPr txBox="1">
              <a:spLocks noChangeArrowheads="1"/>
            </p:cNvSpPr>
            <p:nvPr/>
          </p:nvSpPr>
          <p:spPr bwMode="auto">
            <a:xfrm>
              <a:off x="4081" y="269904"/>
              <a:ext cx="38896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sp>
        <p:nvSpPr>
          <p:cNvPr id="44055" name="文本框 38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5059" name="Straight Connector 49"/>
          <p:cNvCxnSpPr>
            <a:cxnSpLocks noChangeShapeType="1"/>
          </p:cNvCxnSpPr>
          <p:nvPr/>
        </p:nvCxnSpPr>
        <p:spPr bwMode="auto">
          <a:xfrm>
            <a:off x="3213100" y="3217863"/>
            <a:ext cx="893763" cy="0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060" name="Straight Connector 52"/>
          <p:cNvCxnSpPr>
            <a:cxnSpLocks noChangeShapeType="1"/>
          </p:cNvCxnSpPr>
          <p:nvPr/>
        </p:nvCxnSpPr>
        <p:spPr bwMode="auto">
          <a:xfrm>
            <a:off x="3213100" y="4662488"/>
            <a:ext cx="1204913" cy="0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061" name="Straight Connector 38"/>
          <p:cNvCxnSpPr>
            <a:cxnSpLocks noChangeShapeType="1"/>
          </p:cNvCxnSpPr>
          <p:nvPr/>
        </p:nvCxnSpPr>
        <p:spPr bwMode="auto">
          <a:xfrm>
            <a:off x="6427788" y="1920875"/>
            <a:ext cx="2141537" cy="0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062" name="Straight Connector 41"/>
          <p:cNvCxnSpPr>
            <a:cxnSpLocks noChangeShapeType="1"/>
          </p:cNvCxnSpPr>
          <p:nvPr/>
        </p:nvCxnSpPr>
        <p:spPr bwMode="auto">
          <a:xfrm>
            <a:off x="7675563" y="3217863"/>
            <a:ext cx="893762" cy="0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063" name="Straight Connector 51"/>
          <p:cNvCxnSpPr>
            <a:cxnSpLocks noChangeShapeType="1"/>
          </p:cNvCxnSpPr>
          <p:nvPr/>
        </p:nvCxnSpPr>
        <p:spPr bwMode="auto">
          <a:xfrm>
            <a:off x="7315200" y="4662488"/>
            <a:ext cx="1254125" cy="0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064" name="Oval 3"/>
          <p:cNvSpPr>
            <a:spLocks noChangeArrowheads="1"/>
          </p:cNvSpPr>
          <p:nvPr/>
        </p:nvSpPr>
        <p:spPr bwMode="auto">
          <a:xfrm>
            <a:off x="6167438" y="2408238"/>
            <a:ext cx="1595437" cy="1619250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65" name="Oval 4"/>
          <p:cNvSpPr>
            <a:spLocks noChangeArrowheads="1"/>
          </p:cNvSpPr>
          <p:nvPr/>
        </p:nvSpPr>
        <p:spPr bwMode="auto">
          <a:xfrm>
            <a:off x="5013325" y="1708150"/>
            <a:ext cx="1595438" cy="1619250"/>
          </a:xfrm>
          <a:prstGeom prst="ellipse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66" name="Oval 5"/>
          <p:cNvSpPr>
            <a:spLocks noChangeArrowheads="1"/>
          </p:cNvSpPr>
          <p:nvPr/>
        </p:nvSpPr>
        <p:spPr bwMode="auto">
          <a:xfrm>
            <a:off x="3997325" y="2408238"/>
            <a:ext cx="1595438" cy="1619250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67" name="Oval 6"/>
          <p:cNvSpPr>
            <a:spLocks noChangeArrowheads="1"/>
          </p:cNvSpPr>
          <p:nvPr/>
        </p:nvSpPr>
        <p:spPr bwMode="auto">
          <a:xfrm>
            <a:off x="5811838" y="3738563"/>
            <a:ext cx="1595437" cy="1619250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68" name="Oval 7"/>
          <p:cNvSpPr>
            <a:spLocks noChangeArrowheads="1"/>
          </p:cNvSpPr>
          <p:nvPr/>
        </p:nvSpPr>
        <p:spPr bwMode="auto">
          <a:xfrm>
            <a:off x="4356100" y="3738563"/>
            <a:ext cx="1595438" cy="1619250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69" name="Freeform 57"/>
          <p:cNvSpPr>
            <a:spLocks noEditPoints="1"/>
          </p:cNvSpPr>
          <p:nvPr/>
        </p:nvSpPr>
        <p:spPr bwMode="auto">
          <a:xfrm>
            <a:off x="5557838" y="2187575"/>
            <a:ext cx="422275" cy="412750"/>
          </a:xfrm>
          <a:custGeom>
            <a:avLst/>
            <a:gdLst>
              <a:gd name="T0" fmla="*/ 363157 w 100"/>
              <a:gd name="T1" fmla="*/ 255309 h 97"/>
              <a:gd name="T2" fmla="*/ 422275 w 100"/>
              <a:gd name="T3" fmla="*/ 229778 h 97"/>
              <a:gd name="T4" fmla="*/ 422275 w 100"/>
              <a:gd name="T5" fmla="*/ 182972 h 97"/>
              <a:gd name="T6" fmla="*/ 363157 w 100"/>
              <a:gd name="T7" fmla="*/ 161696 h 97"/>
              <a:gd name="T8" fmla="*/ 350488 w 100"/>
              <a:gd name="T9" fmla="*/ 136165 h 97"/>
              <a:gd name="T10" fmla="*/ 375825 w 100"/>
              <a:gd name="T11" fmla="*/ 76593 h 97"/>
              <a:gd name="T12" fmla="*/ 342043 w 100"/>
              <a:gd name="T13" fmla="*/ 46807 h 97"/>
              <a:gd name="T14" fmla="*/ 282924 w 100"/>
              <a:gd name="T15" fmla="*/ 68082 h 97"/>
              <a:gd name="T16" fmla="*/ 257588 w 100"/>
              <a:gd name="T17" fmla="*/ 59572 h 97"/>
              <a:gd name="T18" fmla="*/ 232251 w 100"/>
              <a:gd name="T19" fmla="*/ 0 h 97"/>
              <a:gd name="T20" fmla="*/ 185801 w 100"/>
              <a:gd name="T21" fmla="*/ 0 h 97"/>
              <a:gd name="T22" fmla="*/ 164687 w 100"/>
              <a:gd name="T23" fmla="*/ 59572 h 97"/>
              <a:gd name="T24" fmla="*/ 139351 w 100"/>
              <a:gd name="T25" fmla="*/ 68082 h 97"/>
              <a:gd name="T26" fmla="*/ 80232 w 100"/>
              <a:gd name="T27" fmla="*/ 46807 h 97"/>
              <a:gd name="T28" fmla="*/ 46450 w 100"/>
              <a:gd name="T29" fmla="*/ 80848 h 97"/>
              <a:gd name="T30" fmla="*/ 71787 w 100"/>
              <a:gd name="T31" fmla="*/ 136165 h 97"/>
              <a:gd name="T32" fmla="*/ 59119 w 100"/>
              <a:gd name="T33" fmla="*/ 161696 h 97"/>
              <a:gd name="T34" fmla="*/ 0 w 100"/>
              <a:gd name="T35" fmla="*/ 187227 h 97"/>
              <a:gd name="T36" fmla="*/ 0 w 100"/>
              <a:gd name="T37" fmla="*/ 229778 h 97"/>
              <a:gd name="T38" fmla="*/ 59119 w 100"/>
              <a:gd name="T39" fmla="*/ 255309 h 97"/>
              <a:gd name="T40" fmla="*/ 71787 w 100"/>
              <a:gd name="T41" fmla="*/ 280840 h 97"/>
              <a:gd name="T42" fmla="*/ 46450 w 100"/>
              <a:gd name="T43" fmla="*/ 340412 h 97"/>
              <a:gd name="T44" fmla="*/ 80232 w 100"/>
              <a:gd name="T45" fmla="*/ 370198 h 97"/>
              <a:gd name="T46" fmla="*/ 139351 w 100"/>
              <a:gd name="T47" fmla="*/ 348923 h 97"/>
              <a:gd name="T48" fmla="*/ 164687 w 100"/>
              <a:gd name="T49" fmla="*/ 357433 h 97"/>
              <a:gd name="T50" fmla="*/ 190024 w 100"/>
              <a:gd name="T51" fmla="*/ 412750 h 97"/>
              <a:gd name="T52" fmla="*/ 236474 w 100"/>
              <a:gd name="T53" fmla="*/ 412750 h 97"/>
              <a:gd name="T54" fmla="*/ 257588 w 100"/>
              <a:gd name="T55" fmla="*/ 357433 h 97"/>
              <a:gd name="T56" fmla="*/ 282924 w 100"/>
              <a:gd name="T57" fmla="*/ 348923 h 97"/>
              <a:gd name="T58" fmla="*/ 342043 w 100"/>
              <a:gd name="T59" fmla="*/ 370198 h 97"/>
              <a:gd name="T60" fmla="*/ 375825 w 100"/>
              <a:gd name="T61" fmla="*/ 336157 h 97"/>
              <a:gd name="T62" fmla="*/ 350488 w 100"/>
              <a:gd name="T63" fmla="*/ 280840 h 97"/>
              <a:gd name="T64" fmla="*/ 363157 w 100"/>
              <a:gd name="T65" fmla="*/ 255309 h 97"/>
              <a:gd name="T66" fmla="*/ 211138 w 100"/>
              <a:gd name="T67" fmla="*/ 272330 h 97"/>
              <a:gd name="T68" fmla="*/ 143574 w 100"/>
              <a:gd name="T69" fmla="*/ 208503 h 97"/>
              <a:gd name="T70" fmla="*/ 211138 w 100"/>
              <a:gd name="T71" fmla="*/ 140420 h 97"/>
              <a:gd name="T72" fmla="*/ 278702 w 100"/>
              <a:gd name="T73" fmla="*/ 208503 h 97"/>
              <a:gd name="T74" fmla="*/ 211138 w 100"/>
              <a:gd name="T75" fmla="*/ 272330 h 9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00" h="97">
                <a:moveTo>
                  <a:pt x="86" y="60"/>
                </a:moveTo>
                <a:cubicBezTo>
                  <a:pt x="86" y="60"/>
                  <a:pt x="100" y="55"/>
                  <a:pt x="100" y="54"/>
                </a:cubicBezTo>
                <a:cubicBezTo>
                  <a:pt x="100" y="43"/>
                  <a:pt x="100" y="43"/>
                  <a:pt x="100" y="43"/>
                </a:cubicBezTo>
                <a:cubicBezTo>
                  <a:pt x="100" y="43"/>
                  <a:pt x="86" y="38"/>
                  <a:pt x="86" y="38"/>
                </a:cubicBezTo>
                <a:cubicBezTo>
                  <a:pt x="83" y="32"/>
                  <a:pt x="83" y="32"/>
                  <a:pt x="83" y="32"/>
                </a:cubicBezTo>
                <a:cubicBezTo>
                  <a:pt x="83" y="32"/>
                  <a:pt x="89" y="19"/>
                  <a:pt x="89" y="18"/>
                </a:cubicBezTo>
                <a:cubicBezTo>
                  <a:pt x="81" y="11"/>
                  <a:pt x="81" y="11"/>
                  <a:pt x="81" y="11"/>
                </a:cubicBezTo>
                <a:cubicBezTo>
                  <a:pt x="80" y="10"/>
                  <a:pt x="67" y="16"/>
                  <a:pt x="67" y="16"/>
                </a:cubicBezTo>
                <a:cubicBezTo>
                  <a:pt x="61" y="14"/>
                  <a:pt x="61" y="14"/>
                  <a:pt x="61" y="14"/>
                </a:cubicBezTo>
                <a:cubicBezTo>
                  <a:pt x="61" y="14"/>
                  <a:pt x="56" y="0"/>
                  <a:pt x="5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39" y="14"/>
                  <a:pt x="39" y="14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6"/>
                  <a:pt x="19" y="10"/>
                  <a:pt x="19" y="11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19"/>
                  <a:pt x="17" y="32"/>
                  <a:pt x="17" y="32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0" y="43"/>
                  <a:pt x="0" y="4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5"/>
                  <a:pt x="14" y="60"/>
                  <a:pt x="14" y="60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6"/>
                  <a:pt x="11" y="79"/>
                  <a:pt x="11" y="80"/>
                </a:cubicBezTo>
                <a:cubicBezTo>
                  <a:pt x="19" y="87"/>
                  <a:pt x="19" y="87"/>
                  <a:pt x="19" y="87"/>
                </a:cubicBezTo>
                <a:cubicBezTo>
                  <a:pt x="20" y="88"/>
                  <a:pt x="33" y="82"/>
                  <a:pt x="33" y="82"/>
                </a:cubicBezTo>
                <a:cubicBezTo>
                  <a:pt x="39" y="84"/>
                  <a:pt x="39" y="84"/>
                  <a:pt x="39" y="84"/>
                </a:cubicBezTo>
                <a:cubicBezTo>
                  <a:pt x="39" y="84"/>
                  <a:pt x="44" y="97"/>
                  <a:pt x="45" y="97"/>
                </a:cubicBezTo>
                <a:cubicBezTo>
                  <a:pt x="56" y="97"/>
                  <a:pt x="56" y="97"/>
                  <a:pt x="56" y="97"/>
                </a:cubicBezTo>
                <a:cubicBezTo>
                  <a:pt x="56" y="97"/>
                  <a:pt x="61" y="84"/>
                  <a:pt x="61" y="84"/>
                </a:cubicBezTo>
                <a:cubicBezTo>
                  <a:pt x="67" y="82"/>
                  <a:pt x="67" y="82"/>
                  <a:pt x="67" y="82"/>
                </a:cubicBezTo>
                <a:cubicBezTo>
                  <a:pt x="67" y="82"/>
                  <a:pt x="81" y="87"/>
                  <a:pt x="81" y="87"/>
                </a:cubicBezTo>
                <a:cubicBezTo>
                  <a:pt x="89" y="79"/>
                  <a:pt x="89" y="79"/>
                  <a:pt x="89" y="79"/>
                </a:cubicBezTo>
                <a:cubicBezTo>
                  <a:pt x="90" y="79"/>
                  <a:pt x="83" y="66"/>
                  <a:pt x="83" y="66"/>
                </a:cubicBezTo>
                <a:lnTo>
                  <a:pt x="86" y="60"/>
                </a:lnTo>
                <a:close/>
                <a:moveTo>
                  <a:pt x="50" y="64"/>
                </a:moveTo>
                <a:cubicBezTo>
                  <a:pt x="41" y="64"/>
                  <a:pt x="34" y="57"/>
                  <a:pt x="34" y="49"/>
                </a:cubicBezTo>
                <a:cubicBezTo>
                  <a:pt x="34" y="40"/>
                  <a:pt x="41" y="33"/>
                  <a:pt x="50" y="33"/>
                </a:cubicBezTo>
                <a:cubicBezTo>
                  <a:pt x="59" y="33"/>
                  <a:pt x="66" y="40"/>
                  <a:pt x="66" y="49"/>
                </a:cubicBezTo>
                <a:cubicBezTo>
                  <a:pt x="66" y="57"/>
                  <a:pt x="59" y="64"/>
                  <a:pt x="50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70" name="Freeform 58"/>
          <p:cNvSpPr>
            <a:spLocks noEditPoints="1"/>
          </p:cNvSpPr>
          <p:nvPr/>
        </p:nvSpPr>
        <p:spPr bwMode="auto">
          <a:xfrm>
            <a:off x="5951538" y="2397125"/>
            <a:ext cx="196850" cy="196850"/>
          </a:xfrm>
          <a:custGeom>
            <a:avLst/>
            <a:gdLst>
              <a:gd name="T0" fmla="*/ 171720 w 47"/>
              <a:gd name="T1" fmla="*/ 92143 h 47"/>
              <a:gd name="T2" fmla="*/ 171720 w 47"/>
              <a:gd name="T3" fmla="*/ 79578 h 47"/>
              <a:gd name="T4" fmla="*/ 188473 w 47"/>
              <a:gd name="T5" fmla="*/ 54448 h 47"/>
              <a:gd name="T6" fmla="*/ 175909 w 47"/>
              <a:gd name="T7" fmla="*/ 37695 h 47"/>
              <a:gd name="T8" fmla="*/ 146590 w 47"/>
              <a:gd name="T9" fmla="*/ 41883 h 47"/>
              <a:gd name="T10" fmla="*/ 138214 w 47"/>
              <a:gd name="T11" fmla="*/ 33506 h 47"/>
              <a:gd name="T12" fmla="*/ 134026 w 47"/>
              <a:gd name="T13" fmla="*/ 4188 h 47"/>
              <a:gd name="T14" fmla="*/ 113084 w 47"/>
              <a:gd name="T15" fmla="*/ 0 h 47"/>
              <a:gd name="T16" fmla="*/ 96331 w 47"/>
              <a:gd name="T17" fmla="*/ 25130 h 47"/>
              <a:gd name="T18" fmla="*/ 83766 w 47"/>
              <a:gd name="T19" fmla="*/ 25130 h 47"/>
              <a:gd name="T20" fmla="*/ 58636 w 47"/>
              <a:gd name="T21" fmla="*/ 8377 h 47"/>
              <a:gd name="T22" fmla="*/ 37695 w 47"/>
              <a:gd name="T23" fmla="*/ 20941 h 47"/>
              <a:gd name="T24" fmla="*/ 41883 w 47"/>
              <a:gd name="T25" fmla="*/ 50260 h 47"/>
              <a:gd name="T26" fmla="*/ 37695 w 47"/>
              <a:gd name="T27" fmla="*/ 58636 h 47"/>
              <a:gd name="T28" fmla="*/ 8377 w 47"/>
              <a:gd name="T29" fmla="*/ 67013 h 47"/>
              <a:gd name="T30" fmla="*/ 4188 w 47"/>
              <a:gd name="T31" fmla="*/ 87954 h 47"/>
              <a:gd name="T32" fmla="*/ 25130 w 47"/>
              <a:gd name="T33" fmla="*/ 104707 h 47"/>
              <a:gd name="T34" fmla="*/ 29318 w 47"/>
              <a:gd name="T35" fmla="*/ 117272 h 47"/>
              <a:gd name="T36" fmla="*/ 12565 w 47"/>
              <a:gd name="T37" fmla="*/ 142402 h 47"/>
              <a:gd name="T38" fmla="*/ 20941 w 47"/>
              <a:gd name="T39" fmla="*/ 159155 h 47"/>
              <a:gd name="T40" fmla="*/ 50260 w 47"/>
              <a:gd name="T41" fmla="*/ 154967 h 47"/>
              <a:gd name="T42" fmla="*/ 58636 w 47"/>
              <a:gd name="T43" fmla="*/ 163344 h 47"/>
              <a:gd name="T44" fmla="*/ 67013 w 47"/>
              <a:gd name="T45" fmla="*/ 192662 h 47"/>
              <a:gd name="T46" fmla="*/ 87954 w 47"/>
              <a:gd name="T47" fmla="*/ 196850 h 47"/>
              <a:gd name="T48" fmla="*/ 104707 w 47"/>
              <a:gd name="T49" fmla="*/ 171720 h 47"/>
              <a:gd name="T50" fmla="*/ 117272 w 47"/>
              <a:gd name="T51" fmla="*/ 171720 h 47"/>
              <a:gd name="T52" fmla="*/ 138214 w 47"/>
              <a:gd name="T53" fmla="*/ 188473 h 47"/>
              <a:gd name="T54" fmla="*/ 159155 w 47"/>
              <a:gd name="T55" fmla="*/ 175909 h 47"/>
              <a:gd name="T56" fmla="*/ 154967 w 47"/>
              <a:gd name="T57" fmla="*/ 146590 h 47"/>
              <a:gd name="T58" fmla="*/ 163344 w 47"/>
              <a:gd name="T59" fmla="*/ 138214 h 47"/>
              <a:gd name="T60" fmla="*/ 192662 w 47"/>
              <a:gd name="T61" fmla="*/ 129837 h 47"/>
              <a:gd name="T62" fmla="*/ 196850 w 47"/>
              <a:gd name="T63" fmla="*/ 108896 h 47"/>
              <a:gd name="T64" fmla="*/ 171720 w 47"/>
              <a:gd name="T65" fmla="*/ 92143 h 47"/>
              <a:gd name="T66" fmla="*/ 129837 w 47"/>
              <a:gd name="T67" fmla="*/ 104707 h 47"/>
              <a:gd name="T68" fmla="*/ 92143 w 47"/>
              <a:gd name="T69" fmla="*/ 129837 h 47"/>
              <a:gd name="T70" fmla="*/ 67013 w 47"/>
              <a:gd name="T71" fmla="*/ 92143 h 47"/>
              <a:gd name="T72" fmla="*/ 104707 w 47"/>
              <a:gd name="T73" fmla="*/ 67013 h 47"/>
              <a:gd name="T74" fmla="*/ 129837 w 47"/>
              <a:gd name="T75" fmla="*/ 104707 h 4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7" h="47">
                <a:moveTo>
                  <a:pt x="41" y="22"/>
                </a:moveTo>
                <a:cubicBezTo>
                  <a:pt x="41" y="19"/>
                  <a:pt x="41" y="19"/>
                  <a:pt x="41" y="19"/>
                </a:cubicBezTo>
                <a:cubicBezTo>
                  <a:pt x="41" y="19"/>
                  <a:pt x="45" y="14"/>
                  <a:pt x="45" y="13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35" y="10"/>
                  <a:pt x="35" y="10"/>
                </a:cubicBezTo>
                <a:cubicBezTo>
                  <a:pt x="33" y="8"/>
                  <a:pt x="33" y="8"/>
                  <a:pt x="33" y="8"/>
                </a:cubicBezTo>
                <a:cubicBezTo>
                  <a:pt x="33" y="8"/>
                  <a:pt x="32" y="1"/>
                  <a:pt x="32" y="1"/>
                </a:cubicBezTo>
                <a:cubicBezTo>
                  <a:pt x="27" y="0"/>
                  <a:pt x="27" y="0"/>
                  <a:pt x="27" y="0"/>
                </a:cubicBezTo>
                <a:cubicBezTo>
                  <a:pt x="26" y="0"/>
                  <a:pt x="23" y="6"/>
                  <a:pt x="23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14" y="2"/>
                  <a:pt x="14" y="2"/>
                </a:cubicBezTo>
                <a:cubicBezTo>
                  <a:pt x="9" y="5"/>
                  <a:pt x="9" y="5"/>
                  <a:pt x="9" y="5"/>
                </a:cubicBezTo>
                <a:cubicBezTo>
                  <a:pt x="9" y="5"/>
                  <a:pt x="10" y="12"/>
                  <a:pt x="10" y="12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2" y="15"/>
                  <a:pt x="2" y="16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1"/>
                  <a:pt x="6" y="25"/>
                  <a:pt x="6" y="25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2" y="33"/>
                  <a:pt x="3" y="34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38"/>
                  <a:pt x="12" y="37"/>
                  <a:pt x="12" y="37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5" y="46"/>
                  <a:pt x="16" y="46"/>
                </a:cubicBezTo>
                <a:cubicBezTo>
                  <a:pt x="21" y="47"/>
                  <a:pt x="21" y="47"/>
                  <a:pt x="21" y="47"/>
                </a:cubicBezTo>
                <a:cubicBezTo>
                  <a:pt x="21" y="47"/>
                  <a:pt x="25" y="41"/>
                  <a:pt x="25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1"/>
                  <a:pt x="33" y="45"/>
                  <a:pt x="33" y="45"/>
                </a:cubicBezTo>
                <a:cubicBezTo>
                  <a:pt x="38" y="42"/>
                  <a:pt x="38" y="42"/>
                  <a:pt x="38" y="42"/>
                </a:cubicBezTo>
                <a:cubicBezTo>
                  <a:pt x="38" y="42"/>
                  <a:pt x="37" y="35"/>
                  <a:pt x="37" y="35"/>
                </a:cubicBezTo>
                <a:cubicBezTo>
                  <a:pt x="39" y="33"/>
                  <a:pt x="39" y="33"/>
                  <a:pt x="39" y="33"/>
                </a:cubicBezTo>
                <a:cubicBezTo>
                  <a:pt x="39" y="33"/>
                  <a:pt x="45" y="32"/>
                  <a:pt x="46" y="31"/>
                </a:cubicBezTo>
                <a:cubicBezTo>
                  <a:pt x="47" y="26"/>
                  <a:pt x="47" y="26"/>
                  <a:pt x="47" y="26"/>
                </a:cubicBezTo>
                <a:cubicBezTo>
                  <a:pt x="47" y="26"/>
                  <a:pt x="41" y="22"/>
                  <a:pt x="41" y="22"/>
                </a:cubicBezTo>
                <a:close/>
                <a:moveTo>
                  <a:pt x="31" y="25"/>
                </a:moveTo>
                <a:cubicBezTo>
                  <a:pt x="30" y="29"/>
                  <a:pt x="26" y="32"/>
                  <a:pt x="22" y="31"/>
                </a:cubicBezTo>
                <a:cubicBezTo>
                  <a:pt x="18" y="30"/>
                  <a:pt x="15" y="26"/>
                  <a:pt x="16" y="22"/>
                </a:cubicBezTo>
                <a:cubicBezTo>
                  <a:pt x="17" y="18"/>
                  <a:pt x="22" y="15"/>
                  <a:pt x="25" y="16"/>
                </a:cubicBezTo>
                <a:cubicBezTo>
                  <a:pt x="29" y="17"/>
                  <a:pt x="32" y="21"/>
                  <a:pt x="31" y="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71" name="Freeform 68"/>
          <p:cNvSpPr>
            <a:spLocks noEditPoints="1"/>
          </p:cNvSpPr>
          <p:nvPr/>
        </p:nvSpPr>
        <p:spPr bwMode="auto">
          <a:xfrm>
            <a:off x="4784725" y="4351338"/>
            <a:ext cx="252413" cy="457200"/>
          </a:xfrm>
          <a:custGeom>
            <a:avLst/>
            <a:gdLst>
              <a:gd name="T0" fmla="*/ 252413 w 50"/>
              <a:gd name="T1" fmla="*/ 421640 h 90"/>
              <a:gd name="T2" fmla="*/ 252413 w 50"/>
              <a:gd name="T3" fmla="*/ 35560 h 90"/>
              <a:gd name="T4" fmla="*/ 222123 w 50"/>
              <a:gd name="T5" fmla="*/ 0 h 90"/>
              <a:gd name="T6" fmla="*/ 30290 w 50"/>
              <a:gd name="T7" fmla="*/ 0 h 90"/>
              <a:gd name="T8" fmla="*/ 0 w 50"/>
              <a:gd name="T9" fmla="*/ 35560 h 90"/>
              <a:gd name="T10" fmla="*/ 0 w 50"/>
              <a:gd name="T11" fmla="*/ 421640 h 90"/>
              <a:gd name="T12" fmla="*/ 30290 w 50"/>
              <a:gd name="T13" fmla="*/ 457200 h 90"/>
              <a:gd name="T14" fmla="*/ 222123 w 50"/>
              <a:gd name="T15" fmla="*/ 457200 h 90"/>
              <a:gd name="T16" fmla="*/ 252413 w 50"/>
              <a:gd name="T17" fmla="*/ 421640 h 90"/>
              <a:gd name="T18" fmla="*/ 196882 w 50"/>
              <a:gd name="T19" fmla="*/ 25400 h 90"/>
              <a:gd name="T20" fmla="*/ 206979 w 50"/>
              <a:gd name="T21" fmla="*/ 30480 h 90"/>
              <a:gd name="T22" fmla="*/ 196882 w 50"/>
              <a:gd name="T23" fmla="*/ 40640 h 90"/>
              <a:gd name="T24" fmla="*/ 191834 w 50"/>
              <a:gd name="T25" fmla="*/ 30480 h 90"/>
              <a:gd name="T26" fmla="*/ 196882 w 50"/>
              <a:gd name="T27" fmla="*/ 25400 h 90"/>
              <a:gd name="T28" fmla="*/ 80772 w 50"/>
              <a:gd name="T29" fmla="*/ 25400 h 90"/>
              <a:gd name="T30" fmla="*/ 171641 w 50"/>
              <a:gd name="T31" fmla="*/ 25400 h 90"/>
              <a:gd name="T32" fmla="*/ 171641 w 50"/>
              <a:gd name="T33" fmla="*/ 35560 h 90"/>
              <a:gd name="T34" fmla="*/ 80772 w 50"/>
              <a:gd name="T35" fmla="*/ 35560 h 90"/>
              <a:gd name="T36" fmla="*/ 80772 w 50"/>
              <a:gd name="T37" fmla="*/ 25400 h 90"/>
              <a:gd name="T38" fmla="*/ 25241 w 50"/>
              <a:gd name="T39" fmla="*/ 350520 h 90"/>
              <a:gd name="T40" fmla="*/ 25241 w 50"/>
              <a:gd name="T41" fmla="*/ 55880 h 90"/>
              <a:gd name="T42" fmla="*/ 227172 w 50"/>
              <a:gd name="T43" fmla="*/ 55880 h 90"/>
              <a:gd name="T44" fmla="*/ 227172 w 50"/>
              <a:gd name="T45" fmla="*/ 350520 h 90"/>
              <a:gd name="T46" fmla="*/ 25241 w 50"/>
              <a:gd name="T47" fmla="*/ 350520 h 90"/>
              <a:gd name="T48" fmla="*/ 126207 w 50"/>
              <a:gd name="T49" fmla="*/ 421640 h 90"/>
              <a:gd name="T50" fmla="*/ 106013 w 50"/>
              <a:gd name="T51" fmla="*/ 401320 h 90"/>
              <a:gd name="T52" fmla="*/ 126207 w 50"/>
              <a:gd name="T53" fmla="*/ 381000 h 90"/>
              <a:gd name="T54" fmla="*/ 146400 w 50"/>
              <a:gd name="T55" fmla="*/ 401320 h 90"/>
              <a:gd name="T56" fmla="*/ 126207 w 50"/>
              <a:gd name="T57" fmla="*/ 421640 h 9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50" h="90">
                <a:moveTo>
                  <a:pt x="50" y="83"/>
                </a:moveTo>
                <a:cubicBezTo>
                  <a:pt x="50" y="7"/>
                  <a:pt x="50" y="7"/>
                  <a:pt x="50" y="7"/>
                </a:cubicBezTo>
                <a:cubicBezTo>
                  <a:pt x="50" y="3"/>
                  <a:pt x="47" y="0"/>
                  <a:pt x="44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7"/>
                  <a:pt x="3" y="90"/>
                  <a:pt x="6" y="90"/>
                </a:cubicBezTo>
                <a:cubicBezTo>
                  <a:pt x="44" y="90"/>
                  <a:pt x="44" y="90"/>
                  <a:pt x="44" y="90"/>
                </a:cubicBezTo>
                <a:cubicBezTo>
                  <a:pt x="47" y="90"/>
                  <a:pt x="50" y="87"/>
                  <a:pt x="50" y="83"/>
                </a:cubicBezTo>
                <a:close/>
                <a:moveTo>
                  <a:pt x="39" y="5"/>
                </a:moveTo>
                <a:cubicBezTo>
                  <a:pt x="40" y="5"/>
                  <a:pt x="41" y="5"/>
                  <a:pt x="41" y="6"/>
                </a:cubicBezTo>
                <a:cubicBezTo>
                  <a:pt x="41" y="7"/>
                  <a:pt x="40" y="8"/>
                  <a:pt x="39" y="8"/>
                </a:cubicBezTo>
                <a:cubicBezTo>
                  <a:pt x="38" y="8"/>
                  <a:pt x="38" y="7"/>
                  <a:pt x="38" y="6"/>
                </a:cubicBezTo>
                <a:cubicBezTo>
                  <a:pt x="38" y="5"/>
                  <a:pt x="38" y="5"/>
                  <a:pt x="39" y="5"/>
                </a:cubicBezTo>
                <a:close/>
                <a:moveTo>
                  <a:pt x="16" y="5"/>
                </a:moveTo>
                <a:cubicBezTo>
                  <a:pt x="34" y="5"/>
                  <a:pt x="34" y="5"/>
                  <a:pt x="34" y="5"/>
                </a:cubicBezTo>
                <a:cubicBezTo>
                  <a:pt x="34" y="7"/>
                  <a:pt x="34" y="7"/>
                  <a:pt x="34" y="7"/>
                </a:cubicBezTo>
                <a:cubicBezTo>
                  <a:pt x="16" y="7"/>
                  <a:pt x="16" y="7"/>
                  <a:pt x="16" y="7"/>
                </a:cubicBezTo>
                <a:lnTo>
                  <a:pt x="16" y="5"/>
                </a:lnTo>
                <a:close/>
                <a:moveTo>
                  <a:pt x="5" y="69"/>
                </a:moveTo>
                <a:cubicBezTo>
                  <a:pt x="5" y="11"/>
                  <a:pt x="5" y="11"/>
                  <a:pt x="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69"/>
                  <a:pt x="45" y="69"/>
                  <a:pt x="45" y="69"/>
                </a:cubicBezTo>
                <a:lnTo>
                  <a:pt x="5" y="69"/>
                </a:lnTo>
                <a:close/>
                <a:moveTo>
                  <a:pt x="25" y="83"/>
                </a:moveTo>
                <a:cubicBezTo>
                  <a:pt x="23" y="83"/>
                  <a:pt x="21" y="81"/>
                  <a:pt x="21" y="79"/>
                </a:cubicBezTo>
                <a:cubicBezTo>
                  <a:pt x="21" y="77"/>
                  <a:pt x="23" y="75"/>
                  <a:pt x="25" y="75"/>
                </a:cubicBezTo>
                <a:cubicBezTo>
                  <a:pt x="27" y="75"/>
                  <a:pt x="29" y="77"/>
                  <a:pt x="29" y="79"/>
                </a:cubicBezTo>
                <a:cubicBezTo>
                  <a:pt x="29" y="81"/>
                  <a:pt x="27" y="83"/>
                  <a:pt x="25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72" name="Freeform 69"/>
          <p:cNvSpPr>
            <a:spLocks noEditPoints="1"/>
          </p:cNvSpPr>
          <p:nvPr/>
        </p:nvSpPr>
        <p:spPr bwMode="auto">
          <a:xfrm>
            <a:off x="5078413" y="4522788"/>
            <a:ext cx="260350" cy="457200"/>
          </a:xfrm>
          <a:custGeom>
            <a:avLst/>
            <a:gdLst>
              <a:gd name="T0" fmla="*/ 224616 w 51"/>
              <a:gd name="T1" fmla="*/ 0 h 90"/>
              <a:gd name="T2" fmla="*/ 35734 w 51"/>
              <a:gd name="T3" fmla="*/ 0 h 90"/>
              <a:gd name="T4" fmla="*/ 0 w 51"/>
              <a:gd name="T5" fmla="*/ 35560 h 90"/>
              <a:gd name="T6" fmla="*/ 0 w 51"/>
              <a:gd name="T7" fmla="*/ 421640 h 90"/>
              <a:gd name="T8" fmla="*/ 35734 w 51"/>
              <a:gd name="T9" fmla="*/ 457200 h 90"/>
              <a:gd name="T10" fmla="*/ 224616 w 51"/>
              <a:gd name="T11" fmla="*/ 457200 h 90"/>
              <a:gd name="T12" fmla="*/ 260350 w 51"/>
              <a:gd name="T13" fmla="*/ 421640 h 90"/>
              <a:gd name="T14" fmla="*/ 260350 w 51"/>
              <a:gd name="T15" fmla="*/ 35560 h 90"/>
              <a:gd name="T16" fmla="*/ 224616 w 51"/>
              <a:gd name="T17" fmla="*/ 0 h 90"/>
              <a:gd name="T18" fmla="*/ 204196 w 51"/>
              <a:gd name="T19" fmla="*/ 25400 h 90"/>
              <a:gd name="T20" fmla="*/ 214406 w 51"/>
              <a:gd name="T21" fmla="*/ 30480 h 90"/>
              <a:gd name="T22" fmla="*/ 204196 w 51"/>
              <a:gd name="T23" fmla="*/ 40640 h 90"/>
              <a:gd name="T24" fmla="*/ 193986 w 51"/>
              <a:gd name="T25" fmla="*/ 30480 h 90"/>
              <a:gd name="T26" fmla="*/ 204196 w 51"/>
              <a:gd name="T27" fmla="*/ 25400 h 90"/>
              <a:gd name="T28" fmla="*/ 86783 w 51"/>
              <a:gd name="T29" fmla="*/ 25400 h 90"/>
              <a:gd name="T30" fmla="*/ 173567 w 51"/>
              <a:gd name="T31" fmla="*/ 25400 h 90"/>
              <a:gd name="T32" fmla="*/ 173567 w 51"/>
              <a:gd name="T33" fmla="*/ 35560 h 90"/>
              <a:gd name="T34" fmla="*/ 86783 w 51"/>
              <a:gd name="T35" fmla="*/ 35560 h 90"/>
              <a:gd name="T36" fmla="*/ 86783 w 51"/>
              <a:gd name="T37" fmla="*/ 25400 h 90"/>
              <a:gd name="T38" fmla="*/ 132727 w 51"/>
              <a:gd name="T39" fmla="*/ 421640 h 90"/>
              <a:gd name="T40" fmla="*/ 107203 w 51"/>
              <a:gd name="T41" fmla="*/ 401320 h 90"/>
              <a:gd name="T42" fmla="*/ 132727 w 51"/>
              <a:gd name="T43" fmla="*/ 381000 h 90"/>
              <a:gd name="T44" fmla="*/ 153147 w 51"/>
              <a:gd name="T45" fmla="*/ 401320 h 90"/>
              <a:gd name="T46" fmla="*/ 132727 w 51"/>
              <a:gd name="T47" fmla="*/ 421640 h 90"/>
              <a:gd name="T48" fmla="*/ 234825 w 51"/>
              <a:gd name="T49" fmla="*/ 350520 h 90"/>
              <a:gd name="T50" fmla="*/ 25525 w 51"/>
              <a:gd name="T51" fmla="*/ 350520 h 90"/>
              <a:gd name="T52" fmla="*/ 25525 w 51"/>
              <a:gd name="T53" fmla="*/ 55880 h 90"/>
              <a:gd name="T54" fmla="*/ 234825 w 51"/>
              <a:gd name="T55" fmla="*/ 55880 h 90"/>
              <a:gd name="T56" fmla="*/ 234825 w 51"/>
              <a:gd name="T57" fmla="*/ 350520 h 9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51" h="90">
                <a:moveTo>
                  <a:pt x="44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7"/>
                  <a:pt x="3" y="90"/>
                  <a:pt x="7" y="90"/>
                </a:cubicBezTo>
                <a:cubicBezTo>
                  <a:pt x="44" y="90"/>
                  <a:pt x="44" y="90"/>
                  <a:pt x="44" y="90"/>
                </a:cubicBezTo>
                <a:cubicBezTo>
                  <a:pt x="48" y="90"/>
                  <a:pt x="51" y="87"/>
                  <a:pt x="51" y="83"/>
                </a:cubicBezTo>
                <a:cubicBezTo>
                  <a:pt x="51" y="7"/>
                  <a:pt x="51" y="7"/>
                  <a:pt x="51" y="7"/>
                </a:cubicBezTo>
                <a:cubicBezTo>
                  <a:pt x="51" y="3"/>
                  <a:pt x="48" y="0"/>
                  <a:pt x="44" y="0"/>
                </a:cubicBezTo>
                <a:close/>
                <a:moveTo>
                  <a:pt x="40" y="5"/>
                </a:moveTo>
                <a:cubicBezTo>
                  <a:pt x="41" y="5"/>
                  <a:pt x="42" y="5"/>
                  <a:pt x="42" y="6"/>
                </a:cubicBezTo>
                <a:cubicBezTo>
                  <a:pt x="42" y="7"/>
                  <a:pt x="41" y="8"/>
                  <a:pt x="40" y="8"/>
                </a:cubicBezTo>
                <a:cubicBezTo>
                  <a:pt x="39" y="8"/>
                  <a:pt x="38" y="7"/>
                  <a:pt x="38" y="6"/>
                </a:cubicBezTo>
                <a:cubicBezTo>
                  <a:pt x="38" y="5"/>
                  <a:pt x="39" y="5"/>
                  <a:pt x="40" y="5"/>
                </a:cubicBezTo>
                <a:close/>
                <a:moveTo>
                  <a:pt x="17" y="5"/>
                </a:moveTo>
                <a:cubicBezTo>
                  <a:pt x="34" y="5"/>
                  <a:pt x="34" y="5"/>
                  <a:pt x="34" y="5"/>
                </a:cubicBezTo>
                <a:cubicBezTo>
                  <a:pt x="34" y="7"/>
                  <a:pt x="34" y="7"/>
                  <a:pt x="34" y="7"/>
                </a:cubicBezTo>
                <a:cubicBezTo>
                  <a:pt x="17" y="7"/>
                  <a:pt x="17" y="7"/>
                  <a:pt x="17" y="7"/>
                </a:cubicBezTo>
                <a:lnTo>
                  <a:pt x="17" y="5"/>
                </a:lnTo>
                <a:close/>
                <a:moveTo>
                  <a:pt x="26" y="83"/>
                </a:moveTo>
                <a:cubicBezTo>
                  <a:pt x="23" y="83"/>
                  <a:pt x="21" y="81"/>
                  <a:pt x="21" y="79"/>
                </a:cubicBezTo>
                <a:cubicBezTo>
                  <a:pt x="21" y="77"/>
                  <a:pt x="23" y="75"/>
                  <a:pt x="26" y="75"/>
                </a:cubicBezTo>
                <a:cubicBezTo>
                  <a:pt x="28" y="75"/>
                  <a:pt x="30" y="77"/>
                  <a:pt x="30" y="79"/>
                </a:cubicBezTo>
                <a:cubicBezTo>
                  <a:pt x="30" y="81"/>
                  <a:pt x="28" y="83"/>
                  <a:pt x="26" y="83"/>
                </a:cubicBezTo>
                <a:close/>
                <a:moveTo>
                  <a:pt x="46" y="69"/>
                </a:moveTo>
                <a:cubicBezTo>
                  <a:pt x="5" y="69"/>
                  <a:pt x="5" y="69"/>
                  <a:pt x="5" y="69"/>
                </a:cubicBezTo>
                <a:cubicBezTo>
                  <a:pt x="5" y="11"/>
                  <a:pt x="5" y="11"/>
                  <a:pt x="5" y="11"/>
                </a:cubicBezTo>
                <a:cubicBezTo>
                  <a:pt x="46" y="11"/>
                  <a:pt x="46" y="11"/>
                  <a:pt x="46" y="11"/>
                </a:cubicBezTo>
                <a:lnTo>
                  <a:pt x="46" y="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73" name="Freeform 70"/>
          <p:cNvSpPr>
            <a:spLocks/>
          </p:cNvSpPr>
          <p:nvPr/>
        </p:nvSpPr>
        <p:spPr bwMode="auto">
          <a:xfrm>
            <a:off x="5059363" y="4378325"/>
            <a:ext cx="152400" cy="125413"/>
          </a:xfrm>
          <a:custGeom>
            <a:avLst/>
            <a:gdLst>
              <a:gd name="T0" fmla="*/ 121920 w 40"/>
              <a:gd name="T1" fmla="*/ 125413 h 33"/>
              <a:gd name="T2" fmla="*/ 152400 w 40"/>
              <a:gd name="T3" fmla="*/ 125413 h 33"/>
              <a:gd name="T4" fmla="*/ 152400 w 40"/>
              <a:gd name="T5" fmla="*/ 30403 h 33"/>
              <a:gd name="T6" fmla="*/ 152400 w 40"/>
              <a:gd name="T7" fmla="*/ 0 h 33"/>
              <a:gd name="T8" fmla="*/ 121920 w 40"/>
              <a:gd name="T9" fmla="*/ 0 h 33"/>
              <a:gd name="T10" fmla="*/ 0 w 40"/>
              <a:gd name="T11" fmla="*/ 0 h 33"/>
              <a:gd name="T12" fmla="*/ 0 w 40"/>
              <a:gd name="T13" fmla="*/ 30403 h 33"/>
              <a:gd name="T14" fmla="*/ 121920 w 40"/>
              <a:gd name="T15" fmla="*/ 30403 h 33"/>
              <a:gd name="T16" fmla="*/ 121920 w 40"/>
              <a:gd name="T17" fmla="*/ 125413 h 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0" h="33">
                <a:moveTo>
                  <a:pt x="32" y="33"/>
                </a:moveTo>
                <a:lnTo>
                  <a:pt x="40" y="33"/>
                </a:lnTo>
                <a:lnTo>
                  <a:pt x="40" y="8"/>
                </a:lnTo>
                <a:lnTo>
                  <a:pt x="40" y="0"/>
                </a:lnTo>
                <a:lnTo>
                  <a:pt x="32" y="0"/>
                </a:lnTo>
                <a:lnTo>
                  <a:pt x="0" y="0"/>
                </a:lnTo>
                <a:lnTo>
                  <a:pt x="0" y="8"/>
                </a:lnTo>
                <a:lnTo>
                  <a:pt x="32" y="8"/>
                </a:lnTo>
                <a:lnTo>
                  <a:pt x="32" y="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74" name="Freeform 71"/>
          <p:cNvSpPr>
            <a:spLocks/>
          </p:cNvSpPr>
          <p:nvPr/>
        </p:nvSpPr>
        <p:spPr bwMode="auto">
          <a:xfrm>
            <a:off x="4922838" y="4835525"/>
            <a:ext cx="125412" cy="125413"/>
          </a:xfrm>
          <a:custGeom>
            <a:avLst/>
            <a:gdLst>
              <a:gd name="T0" fmla="*/ 30403 w 33"/>
              <a:gd name="T1" fmla="*/ 0 h 33"/>
              <a:gd name="T2" fmla="*/ 0 w 33"/>
              <a:gd name="T3" fmla="*/ 0 h 33"/>
              <a:gd name="T4" fmla="*/ 0 w 33"/>
              <a:gd name="T5" fmla="*/ 95010 h 33"/>
              <a:gd name="T6" fmla="*/ 0 w 33"/>
              <a:gd name="T7" fmla="*/ 125413 h 33"/>
              <a:gd name="T8" fmla="*/ 30403 w 33"/>
              <a:gd name="T9" fmla="*/ 125413 h 33"/>
              <a:gd name="T10" fmla="*/ 125412 w 33"/>
              <a:gd name="T11" fmla="*/ 125413 h 33"/>
              <a:gd name="T12" fmla="*/ 125412 w 33"/>
              <a:gd name="T13" fmla="*/ 95010 h 33"/>
              <a:gd name="T14" fmla="*/ 30403 w 33"/>
              <a:gd name="T15" fmla="*/ 95010 h 33"/>
              <a:gd name="T16" fmla="*/ 30403 w 33"/>
              <a:gd name="T17" fmla="*/ 0 h 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3" h="33">
                <a:moveTo>
                  <a:pt x="8" y="0"/>
                </a:moveTo>
                <a:lnTo>
                  <a:pt x="0" y="0"/>
                </a:lnTo>
                <a:lnTo>
                  <a:pt x="0" y="25"/>
                </a:lnTo>
                <a:lnTo>
                  <a:pt x="0" y="33"/>
                </a:lnTo>
                <a:lnTo>
                  <a:pt x="8" y="33"/>
                </a:lnTo>
                <a:lnTo>
                  <a:pt x="33" y="33"/>
                </a:lnTo>
                <a:lnTo>
                  <a:pt x="33" y="25"/>
                </a:lnTo>
                <a:lnTo>
                  <a:pt x="8" y="25"/>
                </a:lnTo>
                <a:lnTo>
                  <a:pt x="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75" name="Freeform 121"/>
          <p:cNvSpPr>
            <a:spLocks noEditPoints="1"/>
          </p:cNvSpPr>
          <p:nvPr/>
        </p:nvSpPr>
        <p:spPr bwMode="auto">
          <a:xfrm>
            <a:off x="6496050" y="4364038"/>
            <a:ext cx="315913" cy="431800"/>
          </a:xfrm>
          <a:custGeom>
            <a:avLst/>
            <a:gdLst>
              <a:gd name="T0" fmla="*/ 157957 w 84"/>
              <a:gd name="T1" fmla="*/ 18774 h 115"/>
              <a:gd name="T2" fmla="*/ 297109 w 84"/>
              <a:gd name="T3" fmla="*/ 157701 h 115"/>
              <a:gd name="T4" fmla="*/ 210609 w 84"/>
              <a:gd name="T5" fmla="*/ 416781 h 115"/>
              <a:gd name="T6" fmla="*/ 116587 w 84"/>
              <a:gd name="T7" fmla="*/ 416781 h 115"/>
              <a:gd name="T8" fmla="*/ 15043 w 84"/>
              <a:gd name="T9" fmla="*/ 157701 h 115"/>
              <a:gd name="T10" fmla="*/ 157957 w 84"/>
              <a:gd name="T11" fmla="*/ 18774 h 115"/>
              <a:gd name="T12" fmla="*/ 157957 w 84"/>
              <a:gd name="T13" fmla="*/ 0 h 115"/>
              <a:gd name="T14" fmla="*/ 0 w 84"/>
              <a:gd name="T15" fmla="*/ 157701 h 115"/>
              <a:gd name="T16" fmla="*/ 109065 w 84"/>
              <a:gd name="T17" fmla="*/ 431800 h 115"/>
              <a:gd name="T18" fmla="*/ 218130 w 84"/>
              <a:gd name="T19" fmla="*/ 431800 h 115"/>
              <a:gd name="T20" fmla="*/ 315913 w 84"/>
              <a:gd name="T21" fmla="*/ 157701 h 115"/>
              <a:gd name="T22" fmla="*/ 157957 w 84"/>
              <a:gd name="T23" fmla="*/ 0 h 11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84" h="115">
                <a:moveTo>
                  <a:pt x="42" y="5"/>
                </a:moveTo>
                <a:cubicBezTo>
                  <a:pt x="63" y="5"/>
                  <a:pt x="79" y="22"/>
                  <a:pt x="79" y="42"/>
                </a:cubicBezTo>
                <a:cubicBezTo>
                  <a:pt x="79" y="60"/>
                  <a:pt x="60" y="101"/>
                  <a:pt x="56" y="111"/>
                </a:cubicBezTo>
                <a:cubicBezTo>
                  <a:pt x="31" y="111"/>
                  <a:pt x="31" y="111"/>
                  <a:pt x="31" y="111"/>
                </a:cubicBezTo>
                <a:cubicBezTo>
                  <a:pt x="23" y="95"/>
                  <a:pt x="4" y="58"/>
                  <a:pt x="4" y="42"/>
                </a:cubicBezTo>
                <a:cubicBezTo>
                  <a:pt x="4" y="22"/>
                  <a:pt x="21" y="5"/>
                  <a:pt x="42" y="5"/>
                </a:cubicBezTo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63"/>
                  <a:pt x="29" y="115"/>
                  <a:pt x="29" y="115"/>
                </a:cubicBezTo>
                <a:cubicBezTo>
                  <a:pt x="58" y="115"/>
                  <a:pt x="58" y="115"/>
                  <a:pt x="58" y="115"/>
                </a:cubicBezTo>
                <a:cubicBezTo>
                  <a:pt x="58" y="115"/>
                  <a:pt x="84" y="63"/>
                  <a:pt x="84" y="42"/>
                </a:cubicBezTo>
                <a:cubicBezTo>
                  <a:pt x="84" y="19"/>
                  <a:pt x="65" y="0"/>
                  <a:pt x="4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76" name="Freeform 122"/>
          <p:cNvSpPr>
            <a:spLocks/>
          </p:cNvSpPr>
          <p:nvPr/>
        </p:nvSpPr>
        <p:spPr bwMode="auto">
          <a:xfrm>
            <a:off x="6604000" y="4902200"/>
            <a:ext cx="109538" cy="12700"/>
          </a:xfrm>
          <a:custGeom>
            <a:avLst/>
            <a:gdLst>
              <a:gd name="T0" fmla="*/ 3777 w 29"/>
              <a:gd name="T1" fmla="*/ 12700 h 3"/>
              <a:gd name="T2" fmla="*/ 101984 w 29"/>
              <a:gd name="T3" fmla="*/ 12700 h 3"/>
              <a:gd name="T4" fmla="*/ 109538 w 29"/>
              <a:gd name="T5" fmla="*/ 0 h 3"/>
              <a:gd name="T6" fmla="*/ 0 w 29"/>
              <a:gd name="T7" fmla="*/ 0 h 3"/>
              <a:gd name="T8" fmla="*/ 3777 w 29"/>
              <a:gd name="T9" fmla="*/ 12700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9" h="3">
                <a:moveTo>
                  <a:pt x="1" y="3"/>
                </a:moveTo>
                <a:cubicBezTo>
                  <a:pt x="27" y="3"/>
                  <a:pt x="27" y="3"/>
                  <a:pt x="27" y="3"/>
                </a:cubicBezTo>
                <a:cubicBezTo>
                  <a:pt x="28" y="2"/>
                  <a:pt x="28" y="1"/>
                  <a:pt x="2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1" y="2"/>
                  <a:pt x="1" y="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77" name="Freeform 123"/>
          <p:cNvSpPr>
            <a:spLocks/>
          </p:cNvSpPr>
          <p:nvPr/>
        </p:nvSpPr>
        <p:spPr bwMode="auto">
          <a:xfrm>
            <a:off x="6621463" y="4926013"/>
            <a:ext cx="77787" cy="14287"/>
          </a:xfrm>
          <a:custGeom>
            <a:avLst/>
            <a:gdLst>
              <a:gd name="T0" fmla="*/ 37041 w 21"/>
              <a:gd name="T1" fmla="*/ 14287 h 4"/>
              <a:gd name="T2" fmla="*/ 77787 w 21"/>
              <a:gd name="T3" fmla="*/ 0 h 4"/>
              <a:gd name="T4" fmla="*/ 0 w 21"/>
              <a:gd name="T5" fmla="*/ 0 h 4"/>
              <a:gd name="T6" fmla="*/ 37041 w 21"/>
              <a:gd name="T7" fmla="*/ 14287 h 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" h="4">
                <a:moveTo>
                  <a:pt x="10" y="4"/>
                </a:moveTo>
                <a:cubicBezTo>
                  <a:pt x="14" y="4"/>
                  <a:pt x="18" y="2"/>
                  <a:pt x="21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2"/>
                  <a:pt x="6" y="4"/>
                  <a:pt x="10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78" name="Freeform 124"/>
          <p:cNvSpPr>
            <a:spLocks/>
          </p:cNvSpPr>
          <p:nvPr/>
        </p:nvSpPr>
        <p:spPr bwMode="auto">
          <a:xfrm>
            <a:off x="6600825" y="4813300"/>
            <a:ext cx="115888" cy="77788"/>
          </a:xfrm>
          <a:custGeom>
            <a:avLst/>
            <a:gdLst>
              <a:gd name="T0" fmla="*/ 115888 w 31"/>
              <a:gd name="T1" fmla="*/ 0 h 21"/>
              <a:gd name="T2" fmla="*/ 0 w 31"/>
              <a:gd name="T3" fmla="*/ 0 h 21"/>
              <a:gd name="T4" fmla="*/ 0 w 31"/>
              <a:gd name="T5" fmla="*/ 70380 h 21"/>
              <a:gd name="T6" fmla="*/ 0 w 31"/>
              <a:gd name="T7" fmla="*/ 77788 h 21"/>
              <a:gd name="T8" fmla="*/ 112150 w 31"/>
              <a:gd name="T9" fmla="*/ 77788 h 21"/>
              <a:gd name="T10" fmla="*/ 115888 w 31"/>
              <a:gd name="T11" fmla="*/ 70380 h 21"/>
              <a:gd name="T12" fmla="*/ 115888 w 31"/>
              <a:gd name="T13" fmla="*/ 0 h 2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1" h="21">
                <a:moveTo>
                  <a:pt x="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0"/>
                  <a:pt x="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0"/>
                  <a:pt x="31" y="20"/>
                  <a:pt x="31" y="19"/>
                </a:cubicBezTo>
                <a:lnTo>
                  <a:pt x="3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79" name="Freeform 125"/>
          <p:cNvSpPr>
            <a:spLocks noEditPoints="1"/>
          </p:cNvSpPr>
          <p:nvPr/>
        </p:nvSpPr>
        <p:spPr bwMode="auto">
          <a:xfrm>
            <a:off x="6597650" y="4560888"/>
            <a:ext cx="119063" cy="234950"/>
          </a:xfrm>
          <a:custGeom>
            <a:avLst/>
            <a:gdLst>
              <a:gd name="T0" fmla="*/ 119063 w 42"/>
              <a:gd name="T1" fmla="*/ 5661 h 83"/>
              <a:gd name="T2" fmla="*/ 119063 w 42"/>
              <a:gd name="T3" fmla="*/ 5661 h 83"/>
              <a:gd name="T4" fmla="*/ 119063 w 42"/>
              <a:gd name="T5" fmla="*/ 5661 h 83"/>
              <a:gd name="T6" fmla="*/ 104889 w 42"/>
              <a:gd name="T7" fmla="*/ 0 h 83"/>
              <a:gd name="T8" fmla="*/ 56697 w 42"/>
              <a:gd name="T9" fmla="*/ 16984 h 83"/>
              <a:gd name="T10" fmla="*/ 14174 w 42"/>
              <a:gd name="T11" fmla="*/ 0 h 83"/>
              <a:gd name="T12" fmla="*/ 0 w 42"/>
              <a:gd name="T13" fmla="*/ 2831 h 83"/>
              <a:gd name="T14" fmla="*/ 0 w 42"/>
              <a:gd name="T15" fmla="*/ 5661 h 83"/>
              <a:gd name="T16" fmla="*/ 0 w 42"/>
              <a:gd name="T17" fmla="*/ 5661 h 83"/>
              <a:gd name="T18" fmla="*/ 51027 w 42"/>
              <a:gd name="T19" fmla="*/ 234950 h 83"/>
              <a:gd name="T20" fmla="*/ 68036 w 42"/>
              <a:gd name="T21" fmla="*/ 234950 h 83"/>
              <a:gd name="T22" fmla="*/ 119063 w 42"/>
              <a:gd name="T23" fmla="*/ 5661 h 83"/>
              <a:gd name="T24" fmla="*/ 119063 w 42"/>
              <a:gd name="T25" fmla="*/ 5661 h 83"/>
              <a:gd name="T26" fmla="*/ 119063 w 42"/>
              <a:gd name="T27" fmla="*/ 5661 h 83"/>
              <a:gd name="T28" fmla="*/ 59532 w 42"/>
              <a:gd name="T29" fmla="*/ 206643 h 83"/>
              <a:gd name="T30" fmla="*/ 14174 w 42"/>
              <a:gd name="T31" fmla="*/ 11323 h 83"/>
              <a:gd name="T32" fmla="*/ 56697 w 42"/>
              <a:gd name="T33" fmla="*/ 25477 h 83"/>
              <a:gd name="T34" fmla="*/ 104889 w 42"/>
              <a:gd name="T35" fmla="*/ 11323 h 83"/>
              <a:gd name="T36" fmla="*/ 59532 w 42"/>
              <a:gd name="T37" fmla="*/ 206643 h 8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2" h="83">
                <a:moveTo>
                  <a:pt x="42" y="2"/>
                </a:moveTo>
                <a:lnTo>
                  <a:pt x="42" y="2"/>
                </a:lnTo>
                <a:lnTo>
                  <a:pt x="37" y="0"/>
                </a:lnTo>
                <a:lnTo>
                  <a:pt x="20" y="6"/>
                </a:lnTo>
                <a:lnTo>
                  <a:pt x="5" y="0"/>
                </a:lnTo>
                <a:lnTo>
                  <a:pt x="0" y="1"/>
                </a:lnTo>
                <a:lnTo>
                  <a:pt x="0" y="2"/>
                </a:lnTo>
                <a:lnTo>
                  <a:pt x="18" y="83"/>
                </a:lnTo>
                <a:lnTo>
                  <a:pt x="24" y="83"/>
                </a:lnTo>
                <a:lnTo>
                  <a:pt x="42" y="2"/>
                </a:lnTo>
                <a:close/>
                <a:moveTo>
                  <a:pt x="21" y="73"/>
                </a:moveTo>
                <a:lnTo>
                  <a:pt x="5" y="4"/>
                </a:lnTo>
                <a:lnTo>
                  <a:pt x="20" y="9"/>
                </a:lnTo>
                <a:lnTo>
                  <a:pt x="37" y="4"/>
                </a:lnTo>
                <a:lnTo>
                  <a:pt x="21" y="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80" name="Freeform 101"/>
          <p:cNvSpPr>
            <a:spLocks noEditPoints="1"/>
          </p:cNvSpPr>
          <p:nvPr/>
        </p:nvSpPr>
        <p:spPr bwMode="auto">
          <a:xfrm>
            <a:off x="6811963" y="2997200"/>
            <a:ext cx="407987" cy="441325"/>
          </a:xfrm>
          <a:custGeom>
            <a:avLst/>
            <a:gdLst>
              <a:gd name="T0" fmla="*/ 399053 w 137"/>
              <a:gd name="T1" fmla="*/ 211717 h 148"/>
              <a:gd name="T2" fmla="*/ 375229 w 137"/>
              <a:gd name="T3" fmla="*/ 113313 h 148"/>
              <a:gd name="T4" fmla="*/ 396075 w 137"/>
              <a:gd name="T5" fmla="*/ 107349 h 148"/>
              <a:gd name="T6" fmla="*/ 375229 w 137"/>
              <a:gd name="T7" fmla="*/ 35783 h 148"/>
              <a:gd name="T8" fmla="*/ 303757 w 137"/>
              <a:gd name="T9" fmla="*/ 14910 h 148"/>
              <a:gd name="T10" fmla="*/ 294823 w 137"/>
              <a:gd name="T11" fmla="*/ 35783 h 148"/>
              <a:gd name="T12" fmla="*/ 199526 w 137"/>
              <a:gd name="T13" fmla="*/ 11928 h 148"/>
              <a:gd name="T14" fmla="*/ 113164 w 137"/>
              <a:gd name="T15" fmla="*/ 32801 h 148"/>
              <a:gd name="T16" fmla="*/ 107208 w 137"/>
              <a:gd name="T17" fmla="*/ 14910 h 148"/>
              <a:gd name="T18" fmla="*/ 35736 w 137"/>
              <a:gd name="T19" fmla="*/ 35783 h 148"/>
              <a:gd name="T20" fmla="*/ 14890 w 137"/>
              <a:gd name="T21" fmla="*/ 107349 h 148"/>
              <a:gd name="T22" fmla="*/ 26802 w 137"/>
              <a:gd name="T23" fmla="*/ 113313 h 148"/>
              <a:gd name="T24" fmla="*/ 0 w 137"/>
              <a:gd name="T25" fmla="*/ 211717 h 148"/>
              <a:gd name="T26" fmla="*/ 80406 w 137"/>
              <a:gd name="T27" fmla="*/ 372741 h 148"/>
              <a:gd name="T28" fmla="*/ 38714 w 137"/>
              <a:gd name="T29" fmla="*/ 417470 h 148"/>
              <a:gd name="T30" fmla="*/ 62538 w 137"/>
              <a:gd name="T31" fmla="*/ 441325 h 148"/>
              <a:gd name="T32" fmla="*/ 110186 w 137"/>
              <a:gd name="T33" fmla="*/ 393614 h 148"/>
              <a:gd name="T34" fmla="*/ 199526 w 137"/>
              <a:gd name="T35" fmla="*/ 414488 h 148"/>
              <a:gd name="T36" fmla="*/ 288867 w 137"/>
              <a:gd name="T37" fmla="*/ 393614 h 148"/>
              <a:gd name="T38" fmla="*/ 336515 w 137"/>
              <a:gd name="T39" fmla="*/ 441325 h 148"/>
              <a:gd name="T40" fmla="*/ 360339 w 137"/>
              <a:gd name="T41" fmla="*/ 417470 h 148"/>
              <a:gd name="T42" fmla="*/ 318647 w 137"/>
              <a:gd name="T43" fmla="*/ 372741 h 148"/>
              <a:gd name="T44" fmla="*/ 399053 w 137"/>
              <a:gd name="T45" fmla="*/ 211717 h 148"/>
              <a:gd name="T46" fmla="*/ 32758 w 137"/>
              <a:gd name="T47" fmla="*/ 220663 h 148"/>
              <a:gd name="T48" fmla="*/ 59560 w 137"/>
              <a:gd name="T49" fmla="*/ 220663 h 148"/>
              <a:gd name="T50" fmla="*/ 68494 w 137"/>
              <a:gd name="T51" fmla="*/ 211717 h 148"/>
              <a:gd name="T52" fmla="*/ 59560 w 137"/>
              <a:gd name="T53" fmla="*/ 205753 h 148"/>
              <a:gd name="T54" fmla="*/ 32758 w 137"/>
              <a:gd name="T55" fmla="*/ 205753 h 148"/>
              <a:gd name="T56" fmla="*/ 190592 w 137"/>
              <a:gd name="T57" fmla="*/ 44729 h 148"/>
              <a:gd name="T58" fmla="*/ 190592 w 137"/>
              <a:gd name="T59" fmla="*/ 44729 h 148"/>
              <a:gd name="T60" fmla="*/ 190592 w 137"/>
              <a:gd name="T61" fmla="*/ 77530 h 148"/>
              <a:gd name="T62" fmla="*/ 199526 w 137"/>
              <a:gd name="T63" fmla="*/ 86476 h 148"/>
              <a:gd name="T64" fmla="*/ 208461 w 137"/>
              <a:gd name="T65" fmla="*/ 77530 h 148"/>
              <a:gd name="T66" fmla="*/ 208461 w 137"/>
              <a:gd name="T67" fmla="*/ 44729 h 148"/>
              <a:gd name="T68" fmla="*/ 208461 w 137"/>
              <a:gd name="T69" fmla="*/ 44729 h 148"/>
              <a:gd name="T70" fmla="*/ 366295 w 137"/>
              <a:gd name="T71" fmla="*/ 205753 h 148"/>
              <a:gd name="T72" fmla="*/ 339493 w 137"/>
              <a:gd name="T73" fmla="*/ 205753 h 148"/>
              <a:gd name="T74" fmla="*/ 330559 w 137"/>
              <a:gd name="T75" fmla="*/ 211717 h 148"/>
              <a:gd name="T76" fmla="*/ 339493 w 137"/>
              <a:gd name="T77" fmla="*/ 220663 h 148"/>
              <a:gd name="T78" fmla="*/ 366295 w 137"/>
              <a:gd name="T79" fmla="*/ 220663 h 148"/>
              <a:gd name="T80" fmla="*/ 208461 w 137"/>
              <a:gd name="T81" fmla="*/ 381686 h 148"/>
              <a:gd name="T82" fmla="*/ 208461 w 137"/>
              <a:gd name="T83" fmla="*/ 351867 h 148"/>
              <a:gd name="T84" fmla="*/ 199526 w 137"/>
              <a:gd name="T85" fmla="*/ 342921 h 148"/>
              <a:gd name="T86" fmla="*/ 190592 w 137"/>
              <a:gd name="T87" fmla="*/ 351867 h 148"/>
              <a:gd name="T88" fmla="*/ 190592 w 137"/>
              <a:gd name="T89" fmla="*/ 381686 h 148"/>
              <a:gd name="T90" fmla="*/ 32758 w 137"/>
              <a:gd name="T91" fmla="*/ 220663 h 14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37" h="148">
                <a:moveTo>
                  <a:pt x="134" y="71"/>
                </a:moveTo>
                <a:cubicBezTo>
                  <a:pt x="134" y="59"/>
                  <a:pt x="131" y="48"/>
                  <a:pt x="126" y="38"/>
                </a:cubicBezTo>
                <a:cubicBezTo>
                  <a:pt x="128" y="38"/>
                  <a:pt x="131" y="38"/>
                  <a:pt x="133" y="36"/>
                </a:cubicBezTo>
                <a:cubicBezTo>
                  <a:pt x="137" y="31"/>
                  <a:pt x="134" y="20"/>
                  <a:pt x="126" y="12"/>
                </a:cubicBezTo>
                <a:cubicBezTo>
                  <a:pt x="117" y="3"/>
                  <a:pt x="107" y="0"/>
                  <a:pt x="102" y="5"/>
                </a:cubicBezTo>
                <a:cubicBezTo>
                  <a:pt x="100" y="7"/>
                  <a:pt x="99" y="9"/>
                  <a:pt x="99" y="12"/>
                </a:cubicBezTo>
                <a:cubicBezTo>
                  <a:pt x="90" y="7"/>
                  <a:pt x="79" y="4"/>
                  <a:pt x="67" y="4"/>
                </a:cubicBezTo>
                <a:cubicBezTo>
                  <a:pt x="57" y="4"/>
                  <a:pt x="47" y="6"/>
                  <a:pt x="38" y="11"/>
                </a:cubicBezTo>
                <a:cubicBezTo>
                  <a:pt x="38" y="8"/>
                  <a:pt x="37" y="7"/>
                  <a:pt x="36" y="5"/>
                </a:cubicBezTo>
                <a:cubicBezTo>
                  <a:pt x="31" y="0"/>
                  <a:pt x="20" y="3"/>
                  <a:pt x="12" y="12"/>
                </a:cubicBezTo>
                <a:cubicBezTo>
                  <a:pt x="3" y="20"/>
                  <a:pt x="0" y="31"/>
                  <a:pt x="5" y="36"/>
                </a:cubicBezTo>
                <a:cubicBezTo>
                  <a:pt x="6" y="37"/>
                  <a:pt x="7" y="37"/>
                  <a:pt x="9" y="38"/>
                </a:cubicBezTo>
                <a:cubicBezTo>
                  <a:pt x="3" y="48"/>
                  <a:pt x="0" y="59"/>
                  <a:pt x="0" y="71"/>
                </a:cubicBezTo>
                <a:cubicBezTo>
                  <a:pt x="0" y="94"/>
                  <a:pt x="10" y="113"/>
                  <a:pt x="27" y="125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21" y="148"/>
                  <a:pt x="21" y="148"/>
                  <a:pt x="21" y="148"/>
                </a:cubicBezTo>
                <a:cubicBezTo>
                  <a:pt x="37" y="132"/>
                  <a:pt x="37" y="132"/>
                  <a:pt x="37" y="132"/>
                </a:cubicBezTo>
                <a:cubicBezTo>
                  <a:pt x="46" y="136"/>
                  <a:pt x="56" y="139"/>
                  <a:pt x="67" y="139"/>
                </a:cubicBezTo>
                <a:cubicBezTo>
                  <a:pt x="78" y="139"/>
                  <a:pt x="88" y="136"/>
                  <a:pt x="97" y="132"/>
                </a:cubicBezTo>
                <a:cubicBezTo>
                  <a:pt x="113" y="148"/>
                  <a:pt x="113" y="148"/>
                  <a:pt x="113" y="148"/>
                </a:cubicBezTo>
                <a:cubicBezTo>
                  <a:pt x="121" y="140"/>
                  <a:pt x="121" y="140"/>
                  <a:pt x="121" y="140"/>
                </a:cubicBezTo>
                <a:cubicBezTo>
                  <a:pt x="107" y="125"/>
                  <a:pt x="107" y="125"/>
                  <a:pt x="107" y="125"/>
                </a:cubicBezTo>
                <a:cubicBezTo>
                  <a:pt x="124" y="113"/>
                  <a:pt x="134" y="94"/>
                  <a:pt x="134" y="71"/>
                </a:cubicBezTo>
                <a:close/>
                <a:moveTo>
                  <a:pt x="11" y="74"/>
                </a:moveTo>
                <a:cubicBezTo>
                  <a:pt x="20" y="74"/>
                  <a:pt x="20" y="74"/>
                  <a:pt x="20" y="74"/>
                </a:cubicBezTo>
                <a:cubicBezTo>
                  <a:pt x="22" y="74"/>
                  <a:pt x="23" y="73"/>
                  <a:pt x="23" y="71"/>
                </a:cubicBezTo>
                <a:cubicBezTo>
                  <a:pt x="23" y="70"/>
                  <a:pt x="22" y="69"/>
                  <a:pt x="20" y="69"/>
                </a:cubicBezTo>
                <a:cubicBezTo>
                  <a:pt x="11" y="69"/>
                  <a:pt x="11" y="69"/>
                  <a:pt x="11" y="69"/>
                </a:cubicBezTo>
                <a:cubicBezTo>
                  <a:pt x="12" y="40"/>
                  <a:pt x="35" y="17"/>
                  <a:pt x="64" y="15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26"/>
                  <a:pt x="64" y="26"/>
                  <a:pt x="64" y="26"/>
                </a:cubicBezTo>
                <a:cubicBezTo>
                  <a:pt x="64" y="27"/>
                  <a:pt x="65" y="29"/>
                  <a:pt x="67" y="29"/>
                </a:cubicBezTo>
                <a:cubicBezTo>
                  <a:pt x="69" y="29"/>
                  <a:pt x="70" y="27"/>
                  <a:pt x="70" y="26"/>
                </a:cubicBezTo>
                <a:cubicBezTo>
                  <a:pt x="70" y="15"/>
                  <a:pt x="70" y="15"/>
                  <a:pt x="70" y="15"/>
                </a:cubicBezTo>
                <a:cubicBezTo>
                  <a:pt x="70" y="15"/>
                  <a:pt x="70" y="15"/>
                  <a:pt x="70" y="15"/>
                </a:cubicBezTo>
                <a:cubicBezTo>
                  <a:pt x="99" y="17"/>
                  <a:pt x="122" y="40"/>
                  <a:pt x="123" y="6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2" y="69"/>
                  <a:pt x="111" y="70"/>
                  <a:pt x="111" y="71"/>
                </a:cubicBezTo>
                <a:cubicBezTo>
                  <a:pt x="111" y="73"/>
                  <a:pt x="112" y="74"/>
                  <a:pt x="114" y="74"/>
                </a:cubicBezTo>
                <a:cubicBezTo>
                  <a:pt x="123" y="74"/>
                  <a:pt x="123" y="74"/>
                  <a:pt x="123" y="74"/>
                </a:cubicBezTo>
                <a:cubicBezTo>
                  <a:pt x="122" y="103"/>
                  <a:pt x="99" y="126"/>
                  <a:pt x="70" y="128"/>
                </a:cubicBezTo>
                <a:cubicBezTo>
                  <a:pt x="70" y="118"/>
                  <a:pt x="70" y="118"/>
                  <a:pt x="70" y="118"/>
                </a:cubicBezTo>
                <a:cubicBezTo>
                  <a:pt x="70" y="116"/>
                  <a:pt x="69" y="115"/>
                  <a:pt x="67" y="115"/>
                </a:cubicBezTo>
                <a:cubicBezTo>
                  <a:pt x="65" y="115"/>
                  <a:pt x="64" y="116"/>
                  <a:pt x="64" y="118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35" y="126"/>
                  <a:pt x="12" y="103"/>
                  <a:pt x="11" y="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81" name="Freeform 102"/>
          <p:cNvSpPr>
            <a:spLocks/>
          </p:cNvSpPr>
          <p:nvPr/>
        </p:nvSpPr>
        <p:spPr bwMode="auto">
          <a:xfrm>
            <a:off x="7002463" y="3100388"/>
            <a:ext cx="127000" cy="115887"/>
          </a:xfrm>
          <a:custGeom>
            <a:avLst/>
            <a:gdLst>
              <a:gd name="T0" fmla="*/ 8860 w 43"/>
              <a:gd name="T1" fmla="*/ 115887 h 39"/>
              <a:gd name="T2" fmla="*/ 8860 w 43"/>
              <a:gd name="T3" fmla="*/ 115887 h 39"/>
              <a:gd name="T4" fmla="*/ 118140 w 43"/>
              <a:gd name="T5" fmla="*/ 115887 h 39"/>
              <a:gd name="T6" fmla="*/ 127000 w 43"/>
              <a:gd name="T7" fmla="*/ 106973 h 39"/>
              <a:gd name="T8" fmla="*/ 118140 w 43"/>
              <a:gd name="T9" fmla="*/ 101030 h 39"/>
              <a:gd name="T10" fmla="*/ 17721 w 43"/>
              <a:gd name="T11" fmla="*/ 101030 h 39"/>
              <a:gd name="T12" fmla="*/ 17721 w 43"/>
              <a:gd name="T13" fmla="*/ 8914 h 39"/>
              <a:gd name="T14" fmla="*/ 8860 w 43"/>
              <a:gd name="T15" fmla="*/ 0 h 39"/>
              <a:gd name="T16" fmla="*/ 0 w 43"/>
              <a:gd name="T17" fmla="*/ 8914 h 39"/>
              <a:gd name="T18" fmla="*/ 0 w 43"/>
              <a:gd name="T19" fmla="*/ 106973 h 39"/>
              <a:gd name="T20" fmla="*/ 8860 w 43"/>
              <a:gd name="T21" fmla="*/ 115887 h 3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3" h="39">
                <a:moveTo>
                  <a:pt x="3" y="39"/>
                </a:moveTo>
                <a:cubicBezTo>
                  <a:pt x="3" y="39"/>
                  <a:pt x="3" y="39"/>
                  <a:pt x="3" y="39"/>
                </a:cubicBezTo>
                <a:cubicBezTo>
                  <a:pt x="40" y="39"/>
                  <a:pt x="40" y="39"/>
                  <a:pt x="40" y="39"/>
                </a:cubicBezTo>
                <a:cubicBezTo>
                  <a:pt x="41" y="39"/>
                  <a:pt x="43" y="38"/>
                  <a:pt x="43" y="36"/>
                </a:cubicBezTo>
                <a:cubicBezTo>
                  <a:pt x="43" y="35"/>
                  <a:pt x="41" y="34"/>
                  <a:pt x="40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"/>
                  <a:pt x="6" y="3"/>
                  <a:pt x="6" y="3"/>
                </a:cubicBezTo>
                <a:cubicBezTo>
                  <a:pt x="6" y="1"/>
                  <a:pt x="5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1" y="39"/>
                  <a:pt x="3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82" name="Freeform 129"/>
          <p:cNvSpPr>
            <a:spLocks/>
          </p:cNvSpPr>
          <p:nvPr/>
        </p:nvSpPr>
        <p:spPr bwMode="auto">
          <a:xfrm>
            <a:off x="4424363" y="3151188"/>
            <a:ext cx="498475" cy="182562"/>
          </a:xfrm>
          <a:custGeom>
            <a:avLst/>
            <a:gdLst>
              <a:gd name="T0" fmla="*/ 250695 w 171"/>
              <a:gd name="T1" fmla="*/ 104321 h 63"/>
              <a:gd name="T2" fmla="*/ 69961 w 171"/>
              <a:gd name="T3" fmla="*/ 0 h 63"/>
              <a:gd name="T4" fmla="*/ 0 w 171"/>
              <a:gd name="T5" fmla="*/ 43467 h 63"/>
              <a:gd name="T6" fmla="*/ 250695 w 171"/>
              <a:gd name="T7" fmla="*/ 182562 h 63"/>
              <a:gd name="T8" fmla="*/ 498475 w 171"/>
              <a:gd name="T9" fmla="*/ 43467 h 63"/>
              <a:gd name="T10" fmla="*/ 428514 w 171"/>
              <a:gd name="T11" fmla="*/ 0 h 63"/>
              <a:gd name="T12" fmla="*/ 250695 w 171"/>
              <a:gd name="T13" fmla="*/ 104321 h 6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1" h="63">
                <a:moveTo>
                  <a:pt x="86" y="36"/>
                </a:moveTo>
                <a:lnTo>
                  <a:pt x="24" y="0"/>
                </a:lnTo>
                <a:lnTo>
                  <a:pt x="0" y="15"/>
                </a:lnTo>
                <a:lnTo>
                  <a:pt x="86" y="63"/>
                </a:lnTo>
                <a:lnTo>
                  <a:pt x="171" y="15"/>
                </a:lnTo>
                <a:lnTo>
                  <a:pt x="147" y="0"/>
                </a:lnTo>
                <a:lnTo>
                  <a:pt x="86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83" name="Freeform 130"/>
          <p:cNvSpPr>
            <a:spLocks/>
          </p:cNvSpPr>
          <p:nvPr/>
        </p:nvSpPr>
        <p:spPr bwMode="auto">
          <a:xfrm>
            <a:off x="4424363" y="3273425"/>
            <a:ext cx="498475" cy="180975"/>
          </a:xfrm>
          <a:custGeom>
            <a:avLst/>
            <a:gdLst>
              <a:gd name="T0" fmla="*/ 250695 w 171"/>
              <a:gd name="T1" fmla="*/ 99244 h 62"/>
              <a:gd name="T2" fmla="*/ 69961 w 171"/>
              <a:gd name="T3" fmla="*/ 0 h 62"/>
              <a:gd name="T4" fmla="*/ 0 w 171"/>
              <a:gd name="T5" fmla="*/ 37946 h 62"/>
              <a:gd name="T6" fmla="*/ 250695 w 171"/>
              <a:gd name="T7" fmla="*/ 180975 h 62"/>
              <a:gd name="T8" fmla="*/ 498475 w 171"/>
              <a:gd name="T9" fmla="*/ 37946 h 62"/>
              <a:gd name="T10" fmla="*/ 428514 w 171"/>
              <a:gd name="T11" fmla="*/ 0 h 62"/>
              <a:gd name="T12" fmla="*/ 250695 w 171"/>
              <a:gd name="T13" fmla="*/ 99244 h 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1" h="62">
                <a:moveTo>
                  <a:pt x="86" y="34"/>
                </a:moveTo>
                <a:lnTo>
                  <a:pt x="24" y="0"/>
                </a:lnTo>
                <a:lnTo>
                  <a:pt x="0" y="13"/>
                </a:lnTo>
                <a:lnTo>
                  <a:pt x="86" y="62"/>
                </a:lnTo>
                <a:lnTo>
                  <a:pt x="171" y="13"/>
                </a:lnTo>
                <a:lnTo>
                  <a:pt x="147" y="0"/>
                </a:lnTo>
                <a:lnTo>
                  <a:pt x="86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84" name="Freeform 131"/>
          <p:cNvSpPr>
            <a:spLocks/>
          </p:cNvSpPr>
          <p:nvPr/>
        </p:nvSpPr>
        <p:spPr bwMode="auto">
          <a:xfrm>
            <a:off x="4424363" y="2936875"/>
            <a:ext cx="498475" cy="284163"/>
          </a:xfrm>
          <a:custGeom>
            <a:avLst/>
            <a:gdLst>
              <a:gd name="T0" fmla="*/ 498475 w 171"/>
              <a:gd name="T1" fmla="*/ 140617 h 97"/>
              <a:gd name="T2" fmla="*/ 250695 w 171"/>
              <a:gd name="T3" fmla="*/ 0 h 97"/>
              <a:gd name="T4" fmla="*/ 0 w 171"/>
              <a:gd name="T5" fmla="*/ 140617 h 97"/>
              <a:gd name="T6" fmla="*/ 250695 w 171"/>
              <a:gd name="T7" fmla="*/ 284163 h 97"/>
              <a:gd name="T8" fmla="*/ 498475 w 171"/>
              <a:gd name="T9" fmla="*/ 140617 h 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1" h="97">
                <a:moveTo>
                  <a:pt x="171" y="48"/>
                </a:moveTo>
                <a:lnTo>
                  <a:pt x="86" y="0"/>
                </a:lnTo>
                <a:lnTo>
                  <a:pt x="0" y="48"/>
                </a:lnTo>
                <a:lnTo>
                  <a:pt x="86" y="97"/>
                </a:lnTo>
                <a:lnTo>
                  <a:pt x="171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85" name="Oval 57"/>
          <p:cNvSpPr>
            <a:spLocks noChangeArrowheads="1"/>
          </p:cNvSpPr>
          <p:nvPr/>
        </p:nvSpPr>
        <p:spPr bwMode="auto">
          <a:xfrm>
            <a:off x="8121650" y="2889250"/>
            <a:ext cx="630238" cy="639763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86" name="Oval 67"/>
          <p:cNvSpPr>
            <a:spLocks noChangeArrowheads="1"/>
          </p:cNvSpPr>
          <p:nvPr/>
        </p:nvSpPr>
        <p:spPr bwMode="auto">
          <a:xfrm>
            <a:off x="8121650" y="4362450"/>
            <a:ext cx="630238" cy="639763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87" name="Oval 68"/>
          <p:cNvSpPr>
            <a:spLocks noChangeArrowheads="1"/>
          </p:cNvSpPr>
          <p:nvPr/>
        </p:nvSpPr>
        <p:spPr bwMode="auto">
          <a:xfrm>
            <a:off x="8121650" y="1601788"/>
            <a:ext cx="630238" cy="639762"/>
          </a:xfrm>
          <a:prstGeom prst="ellipse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88" name="Oval 69"/>
          <p:cNvSpPr>
            <a:spLocks noChangeArrowheads="1"/>
          </p:cNvSpPr>
          <p:nvPr/>
        </p:nvSpPr>
        <p:spPr bwMode="auto">
          <a:xfrm>
            <a:off x="3030538" y="4362450"/>
            <a:ext cx="630237" cy="639763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89" name="Oval 70"/>
          <p:cNvSpPr>
            <a:spLocks noChangeArrowheads="1"/>
          </p:cNvSpPr>
          <p:nvPr/>
        </p:nvSpPr>
        <p:spPr bwMode="auto">
          <a:xfrm>
            <a:off x="3030538" y="2865438"/>
            <a:ext cx="630237" cy="639762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90" name="Text Box 10"/>
          <p:cNvSpPr txBox="1">
            <a:spLocks noChangeArrowheads="1"/>
          </p:cNvSpPr>
          <p:nvPr/>
        </p:nvSpPr>
        <p:spPr bwMode="auto">
          <a:xfrm>
            <a:off x="3100388" y="3076575"/>
            <a:ext cx="4905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15%</a:t>
            </a:r>
            <a:endParaRPr lang="en-US" altLang="zh-CN" sz="10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91" name="Text Box 10"/>
          <p:cNvSpPr txBox="1">
            <a:spLocks noChangeArrowheads="1"/>
          </p:cNvSpPr>
          <p:nvPr/>
        </p:nvSpPr>
        <p:spPr bwMode="auto">
          <a:xfrm>
            <a:off x="3106738" y="4560888"/>
            <a:ext cx="4921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15%</a:t>
            </a:r>
            <a:endParaRPr lang="en-US" altLang="zh-CN" sz="10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92" name="Text Box 10"/>
          <p:cNvSpPr txBox="1">
            <a:spLocks noChangeArrowheads="1"/>
          </p:cNvSpPr>
          <p:nvPr/>
        </p:nvSpPr>
        <p:spPr bwMode="auto">
          <a:xfrm>
            <a:off x="8191500" y="1785938"/>
            <a:ext cx="4921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25%</a:t>
            </a:r>
            <a:endParaRPr lang="en-US" altLang="zh-CN" sz="10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93" name="Text Box 10"/>
          <p:cNvSpPr txBox="1">
            <a:spLocks noChangeArrowheads="1"/>
          </p:cNvSpPr>
          <p:nvPr/>
        </p:nvSpPr>
        <p:spPr bwMode="auto">
          <a:xfrm>
            <a:off x="8191500" y="3054350"/>
            <a:ext cx="4921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20%</a:t>
            </a:r>
            <a:endParaRPr lang="en-US" altLang="zh-CN" sz="10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94" name="Text Box 10"/>
          <p:cNvSpPr txBox="1">
            <a:spLocks noChangeArrowheads="1"/>
          </p:cNvSpPr>
          <p:nvPr/>
        </p:nvSpPr>
        <p:spPr bwMode="auto">
          <a:xfrm>
            <a:off x="8191500" y="4533900"/>
            <a:ext cx="4921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20%</a:t>
            </a:r>
            <a:endParaRPr lang="en-US" altLang="zh-CN" sz="10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95" name="TextBox 13"/>
          <p:cNvSpPr txBox="1">
            <a:spLocks noChangeArrowheads="1"/>
          </p:cNvSpPr>
          <p:nvPr/>
        </p:nvSpPr>
        <p:spPr bwMode="auto">
          <a:xfrm>
            <a:off x="1557338" y="2803525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5096" name="TextBox 13"/>
          <p:cNvSpPr txBox="1">
            <a:spLocks noChangeArrowheads="1"/>
          </p:cNvSpPr>
          <p:nvPr/>
        </p:nvSpPr>
        <p:spPr bwMode="auto">
          <a:xfrm>
            <a:off x="863600" y="3125788"/>
            <a:ext cx="1989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5097" name="TextBox 13"/>
          <p:cNvSpPr txBox="1">
            <a:spLocks noChangeArrowheads="1"/>
          </p:cNvSpPr>
          <p:nvPr/>
        </p:nvSpPr>
        <p:spPr bwMode="auto">
          <a:xfrm>
            <a:off x="8832850" y="1574800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5098" name="TextBox 13"/>
          <p:cNvSpPr txBox="1">
            <a:spLocks noChangeArrowheads="1"/>
          </p:cNvSpPr>
          <p:nvPr/>
        </p:nvSpPr>
        <p:spPr bwMode="auto">
          <a:xfrm>
            <a:off x="8837613" y="1897063"/>
            <a:ext cx="2054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5099" name="TextBox 13"/>
          <p:cNvSpPr txBox="1">
            <a:spLocks noChangeArrowheads="1"/>
          </p:cNvSpPr>
          <p:nvPr/>
        </p:nvSpPr>
        <p:spPr bwMode="auto">
          <a:xfrm>
            <a:off x="1557338" y="4378325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5100" name="TextBox 13"/>
          <p:cNvSpPr txBox="1">
            <a:spLocks noChangeArrowheads="1"/>
          </p:cNvSpPr>
          <p:nvPr/>
        </p:nvSpPr>
        <p:spPr bwMode="auto">
          <a:xfrm>
            <a:off x="863600" y="4699000"/>
            <a:ext cx="1989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5101" name="TextBox 13"/>
          <p:cNvSpPr txBox="1">
            <a:spLocks noChangeArrowheads="1"/>
          </p:cNvSpPr>
          <p:nvPr/>
        </p:nvSpPr>
        <p:spPr bwMode="auto">
          <a:xfrm>
            <a:off x="8832850" y="2819400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5102" name="TextBox 13"/>
          <p:cNvSpPr txBox="1">
            <a:spLocks noChangeArrowheads="1"/>
          </p:cNvSpPr>
          <p:nvPr/>
        </p:nvSpPr>
        <p:spPr bwMode="auto">
          <a:xfrm>
            <a:off x="8837613" y="3140075"/>
            <a:ext cx="2054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5103" name="TextBox 13"/>
          <p:cNvSpPr txBox="1">
            <a:spLocks noChangeArrowheads="1"/>
          </p:cNvSpPr>
          <p:nvPr/>
        </p:nvSpPr>
        <p:spPr bwMode="auto">
          <a:xfrm>
            <a:off x="8832850" y="4332288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5104" name="TextBox 13"/>
          <p:cNvSpPr txBox="1">
            <a:spLocks noChangeArrowheads="1"/>
          </p:cNvSpPr>
          <p:nvPr/>
        </p:nvSpPr>
        <p:spPr bwMode="auto">
          <a:xfrm>
            <a:off x="8837613" y="4654550"/>
            <a:ext cx="2054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5105" name="文本框 49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图片 3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矩形 16"/>
          <p:cNvSpPr>
            <a:spLocks noChangeArrowheads="1"/>
          </p:cNvSpPr>
          <p:nvPr/>
        </p:nvSpPr>
        <p:spPr bwMode="auto">
          <a:xfrm>
            <a:off x="3594100" y="2701925"/>
            <a:ext cx="744538" cy="744538"/>
          </a:xfrm>
          <a:prstGeom prst="rect">
            <a:avLst/>
          </a:prstGeom>
          <a:solidFill>
            <a:srgbClr val="2BA8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6084" name="矩形 17"/>
          <p:cNvSpPr>
            <a:spLocks noChangeArrowheads="1"/>
          </p:cNvSpPr>
          <p:nvPr/>
        </p:nvSpPr>
        <p:spPr bwMode="auto">
          <a:xfrm>
            <a:off x="4406900" y="2701925"/>
            <a:ext cx="744538" cy="744538"/>
          </a:xfrm>
          <a:prstGeom prst="rect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6085" name="矩形 18"/>
          <p:cNvSpPr>
            <a:spLocks noChangeArrowheads="1"/>
          </p:cNvSpPr>
          <p:nvPr/>
        </p:nvSpPr>
        <p:spPr bwMode="auto">
          <a:xfrm>
            <a:off x="3573463" y="3529013"/>
            <a:ext cx="744537" cy="744537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6086" name="矩形 19"/>
          <p:cNvSpPr>
            <a:spLocks noChangeArrowheads="1"/>
          </p:cNvSpPr>
          <p:nvPr/>
        </p:nvSpPr>
        <p:spPr bwMode="auto">
          <a:xfrm>
            <a:off x="4406900" y="3529013"/>
            <a:ext cx="744538" cy="744537"/>
          </a:xfrm>
          <a:prstGeom prst="rect">
            <a:avLst/>
          </a:prstGeom>
          <a:solidFill>
            <a:srgbClr val="F4BB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6087" name="文本框 20"/>
          <p:cNvSpPr txBox="1">
            <a:spLocks noChangeArrowheads="1"/>
          </p:cNvSpPr>
          <p:nvPr/>
        </p:nvSpPr>
        <p:spPr bwMode="auto">
          <a:xfrm>
            <a:off x="3573463" y="2701925"/>
            <a:ext cx="155257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96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88" name="文本框 21"/>
          <p:cNvSpPr txBox="1">
            <a:spLocks noChangeArrowheads="1"/>
          </p:cNvSpPr>
          <p:nvPr/>
        </p:nvSpPr>
        <p:spPr bwMode="auto">
          <a:xfrm>
            <a:off x="5241925" y="2754313"/>
            <a:ext cx="492125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FOUR</a:t>
            </a:r>
            <a:endParaRPr lang="zh-CN" altLang="en-US" sz="2000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89" name="文本框 22"/>
          <p:cNvSpPr txBox="1">
            <a:spLocks noChangeArrowheads="1"/>
          </p:cNvSpPr>
          <p:nvPr/>
        </p:nvSpPr>
        <p:spPr bwMode="auto">
          <a:xfrm>
            <a:off x="6005513" y="2725738"/>
            <a:ext cx="37782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</a:t>
            </a:r>
          </a:p>
          <a:p>
            <a:pPr eaLnBrk="1" hangingPunct="1"/>
            <a:r>
              <a:rPr lang="en-US" altLang="zh-CN" sz="4800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HERE</a:t>
            </a:r>
            <a:endParaRPr lang="zh-CN" altLang="en-US" sz="4800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3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矩形 16"/>
          <p:cNvSpPr>
            <a:spLocks noChangeArrowheads="1"/>
          </p:cNvSpPr>
          <p:nvPr/>
        </p:nvSpPr>
        <p:spPr bwMode="auto">
          <a:xfrm>
            <a:off x="3594100" y="2701925"/>
            <a:ext cx="744538" cy="744538"/>
          </a:xfrm>
          <a:prstGeom prst="rect">
            <a:avLst/>
          </a:prstGeom>
          <a:solidFill>
            <a:srgbClr val="2BA8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0" name="矩形 17"/>
          <p:cNvSpPr>
            <a:spLocks noChangeArrowheads="1"/>
          </p:cNvSpPr>
          <p:nvPr/>
        </p:nvSpPr>
        <p:spPr bwMode="auto">
          <a:xfrm>
            <a:off x="4406900" y="2701925"/>
            <a:ext cx="744538" cy="744538"/>
          </a:xfrm>
          <a:prstGeom prst="rect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1" name="矩形 18"/>
          <p:cNvSpPr>
            <a:spLocks noChangeArrowheads="1"/>
          </p:cNvSpPr>
          <p:nvPr/>
        </p:nvSpPr>
        <p:spPr bwMode="auto">
          <a:xfrm>
            <a:off x="3573463" y="3529013"/>
            <a:ext cx="744537" cy="744537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2" name="矩形 19"/>
          <p:cNvSpPr>
            <a:spLocks noChangeArrowheads="1"/>
          </p:cNvSpPr>
          <p:nvPr/>
        </p:nvSpPr>
        <p:spPr bwMode="auto">
          <a:xfrm>
            <a:off x="4406900" y="3529013"/>
            <a:ext cx="744538" cy="744537"/>
          </a:xfrm>
          <a:prstGeom prst="rect">
            <a:avLst/>
          </a:prstGeom>
          <a:solidFill>
            <a:srgbClr val="F4BB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3" name="文本框 20"/>
          <p:cNvSpPr txBox="1">
            <a:spLocks noChangeArrowheads="1"/>
          </p:cNvSpPr>
          <p:nvPr/>
        </p:nvSpPr>
        <p:spPr bwMode="auto">
          <a:xfrm>
            <a:off x="3573463" y="2701925"/>
            <a:ext cx="155257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96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4" name="文本框 21"/>
          <p:cNvSpPr txBox="1">
            <a:spLocks noChangeArrowheads="1"/>
          </p:cNvSpPr>
          <p:nvPr/>
        </p:nvSpPr>
        <p:spPr bwMode="auto">
          <a:xfrm>
            <a:off x="5241925" y="2819400"/>
            <a:ext cx="492125" cy="137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ONE</a:t>
            </a:r>
            <a:endParaRPr lang="zh-CN" altLang="en-US" sz="2000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5" name="文本框 22"/>
          <p:cNvSpPr txBox="1">
            <a:spLocks noChangeArrowheads="1"/>
          </p:cNvSpPr>
          <p:nvPr/>
        </p:nvSpPr>
        <p:spPr bwMode="auto">
          <a:xfrm>
            <a:off x="6005513" y="2725738"/>
            <a:ext cx="37782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</a:t>
            </a:r>
          </a:p>
          <a:p>
            <a:pPr eaLnBrk="1" hangingPunct="1"/>
            <a:r>
              <a:rPr lang="en-US" altLang="zh-CN" sz="4800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HERE</a:t>
            </a:r>
            <a:endParaRPr lang="zh-CN" altLang="en-US" sz="4800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图片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68416" y="3379788"/>
            <a:ext cx="1280206" cy="130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图片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9085" y="4830763"/>
            <a:ext cx="1252642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图片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7550" y="1889483"/>
            <a:ext cx="1255713" cy="1307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图片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0" name="Rectangle 9"/>
          <p:cNvSpPr>
            <a:spLocks noChangeArrowheads="1"/>
          </p:cNvSpPr>
          <p:nvPr/>
        </p:nvSpPr>
        <p:spPr bwMode="auto">
          <a:xfrm>
            <a:off x="2070100" y="1885950"/>
            <a:ext cx="101600" cy="1311275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Roboto" pitchFamily="2" charset="0"/>
            </a:endParaRPr>
          </a:p>
        </p:txBody>
      </p:sp>
      <p:sp>
        <p:nvSpPr>
          <p:cNvPr id="47111" name="Rectangle 13"/>
          <p:cNvSpPr>
            <a:spLocks noChangeArrowheads="1"/>
          </p:cNvSpPr>
          <p:nvPr/>
        </p:nvSpPr>
        <p:spPr bwMode="auto">
          <a:xfrm>
            <a:off x="2070100" y="4818063"/>
            <a:ext cx="101600" cy="1311275"/>
          </a:xfrm>
          <a:prstGeom prst="rect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Roboto" pitchFamily="2" charset="0"/>
            </a:endParaRPr>
          </a:p>
        </p:txBody>
      </p:sp>
      <p:sp>
        <p:nvSpPr>
          <p:cNvPr id="47112" name="Rectangle 17"/>
          <p:cNvSpPr>
            <a:spLocks noChangeArrowheads="1"/>
          </p:cNvSpPr>
          <p:nvPr/>
        </p:nvSpPr>
        <p:spPr bwMode="auto">
          <a:xfrm>
            <a:off x="10093325" y="3398838"/>
            <a:ext cx="101600" cy="1311275"/>
          </a:xfrm>
          <a:prstGeom prst="rect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Roboto" pitchFamily="2" charset="0"/>
            </a:endParaRPr>
          </a:p>
        </p:txBody>
      </p:sp>
      <p:sp>
        <p:nvSpPr>
          <p:cNvPr id="47113" name="TextBox 20"/>
          <p:cNvSpPr txBox="1">
            <a:spLocks noChangeArrowheads="1"/>
          </p:cNvSpPr>
          <p:nvPr/>
        </p:nvSpPr>
        <p:spPr bwMode="auto">
          <a:xfrm>
            <a:off x="2171700" y="1860550"/>
            <a:ext cx="4413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300">
                <a:solidFill>
                  <a:srgbClr val="445469"/>
                </a:solidFill>
                <a:latin typeface="Roboto" pitchFamily="2" charset="0"/>
              </a:rPr>
              <a:t>”</a:t>
            </a:r>
            <a:endParaRPr lang="en-US" altLang="zh-CN" sz="3100">
              <a:solidFill>
                <a:srgbClr val="445469"/>
              </a:solidFill>
              <a:latin typeface="Roboto" pitchFamily="2" charset="0"/>
            </a:endParaRPr>
          </a:p>
        </p:txBody>
      </p:sp>
      <p:sp>
        <p:nvSpPr>
          <p:cNvPr id="47114" name="TextBox 22"/>
          <p:cNvSpPr txBox="1">
            <a:spLocks noChangeArrowheads="1"/>
          </p:cNvSpPr>
          <p:nvPr/>
        </p:nvSpPr>
        <p:spPr bwMode="auto">
          <a:xfrm>
            <a:off x="3298825" y="2541588"/>
            <a:ext cx="4413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300">
                <a:solidFill>
                  <a:srgbClr val="445469"/>
                </a:solidFill>
                <a:latin typeface="Roboto" pitchFamily="2" charset="0"/>
              </a:rPr>
              <a:t>”</a:t>
            </a:r>
            <a:endParaRPr lang="en-US" altLang="zh-CN" sz="3100">
              <a:solidFill>
                <a:srgbClr val="445469"/>
              </a:solidFill>
              <a:latin typeface="Roboto" pitchFamily="2" charset="0"/>
            </a:endParaRPr>
          </a:p>
        </p:txBody>
      </p:sp>
      <p:sp>
        <p:nvSpPr>
          <p:cNvPr id="47115" name="TextBox 23"/>
          <p:cNvSpPr txBox="1">
            <a:spLocks noChangeArrowheads="1"/>
          </p:cNvSpPr>
          <p:nvPr/>
        </p:nvSpPr>
        <p:spPr bwMode="auto">
          <a:xfrm>
            <a:off x="688975" y="3406775"/>
            <a:ext cx="4413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300">
                <a:solidFill>
                  <a:srgbClr val="445469"/>
                </a:solidFill>
                <a:latin typeface="Roboto" pitchFamily="2" charset="0"/>
              </a:rPr>
              <a:t>”</a:t>
            </a:r>
            <a:endParaRPr lang="en-US" altLang="zh-CN" sz="3100">
              <a:solidFill>
                <a:srgbClr val="445469"/>
              </a:solidFill>
              <a:latin typeface="Roboto" pitchFamily="2" charset="0"/>
            </a:endParaRPr>
          </a:p>
        </p:txBody>
      </p:sp>
      <p:sp>
        <p:nvSpPr>
          <p:cNvPr id="47116" name="TextBox 24"/>
          <p:cNvSpPr txBox="1">
            <a:spLocks noChangeArrowheads="1"/>
          </p:cNvSpPr>
          <p:nvPr/>
        </p:nvSpPr>
        <p:spPr bwMode="auto">
          <a:xfrm>
            <a:off x="1730375" y="4086225"/>
            <a:ext cx="441325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300">
                <a:solidFill>
                  <a:srgbClr val="445469"/>
                </a:solidFill>
                <a:latin typeface="Roboto" pitchFamily="2" charset="0"/>
              </a:rPr>
              <a:t>”</a:t>
            </a:r>
            <a:endParaRPr lang="en-US" altLang="zh-CN" sz="3100">
              <a:solidFill>
                <a:srgbClr val="445469"/>
              </a:solidFill>
              <a:latin typeface="Roboto" pitchFamily="2" charset="0"/>
            </a:endParaRPr>
          </a:p>
        </p:txBody>
      </p:sp>
      <p:sp>
        <p:nvSpPr>
          <p:cNvPr id="47117" name="TextBox 25"/>
          <p:cNvSpPr txBox="1">
            <a:spLocks noChangeArrowheads="1"/>
          </p:cNvSpPr>
          <p:nvPr/>
        </p:nvSpPr>
        <p:spPr bwMode="auto">
          <a:xfrm>
            <a:off x="2219325" y="4710113"/>
            <a:ext cx="4413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300">
                <a:solidFill>
                  <a:srgbClr val="445469"/>
                </a:solidFill>
                <a:latin typeface="Roboto" pitchFamily="2" charset="0"/>
              </a:rPr>
              <a:t>”</a:t>
            </a:r>
            <a:endParaRPr lang="en-US" altLang="zh-CN" sz="3100">
              <a:solidFill>
                <a:srgbClr val="445469"/>
              </a:solidFill>
              <a:latin typeface="Roboto" pitchFamily="2" charset="0"/>
            </a:endParaRPr>
          </a:p>
        </p:txBody>
      </p:sp>
      <p:sp>
        <p:nvSpPr>
          <p:cNvPr id="47118" name="TextBox 20"/>
          <p:cNvSpPr txBox="1">
            <a:spLocks noChangeArrowheads="1"/>
          </p:cNvSpPr>
          <p:nvPr/>
        </p:nvSpPr>
        <p:spPr bwMode="auto">
          <a:xfrm>
            <a:off x="9626600" y="3398838"/>
            <a:ext cx="3810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300">
                <a:latin typeface="Roboto" pitchFamily="2" charset="0"/>
              </a:rPr>
              <a:t>”</a:t>
            </a:r>
            <a:endParaRPr lang="en-US" altLang="zh-CN" sz="3100">
              <a:latin typeface="Roboto" pitchFamily="2" charset="0"/>
            </a:endParaRPr>
          </a:p>
        </p:txBody>
      </p:sp>
      <p:sp>
        <p:nvSpPr>
          <p:cNvPr id="47119" name="矩形 15"/>
          <p:cNvSpPr>
            <a:spLocks noChangeArrowheads="1"/>
          </p:cNvSpPr>
          <p:nvPr/>
        </p:nvSpPr>
        <p:spPr bwMode="auto">
          <a:xfrm>
            <a:off x="2409825" y="2209800"/>
            <a:ext cx="7077075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47120" name="矩形 16"/>
          <p:cNvSpPr>
            <a:spLocks noChangeArrowheads="1"/>
          </p:cNvSpPr>
          <p:nvPr/>
        </p:nvSpPr>
        <p:spPr bwMode="auto">
          <a:xfrm>
            <a:off x="2409825" y="3862388"/>
            <a:ext cx="70770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47121" name="矩形 17"/>
          <p:cNvSpPr>
            <a:spLocks noChangeArrowheads="1"/>
          </p:cNvSpPr>
          <p:nvPr/>
        </p:nvSpPr>
        <p:spPr bwMode="auto">
          <a:xfrm>
            <a:off x="2409825" y="5334000"/>
            <a:ext cx="70770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47122" name="文本框 21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Rectangle 6"/>
          <p:cNvSpPr>
            <a:spLocks noChangeArrowheads="1"/>
          </p:cNvSpPr>
          <p:nvPr/>
        </p:nvSpPr>
        <p:spPr bwMode="auto">
          <a:xfrm>
            <a:off x="3903663" y="3948113"/>
            <a:ext cx="1927225" cy="1419225"/>
          </a:xfrm>
          <a:prstGeom prst="rect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8132" name="Shape 21"/>
          <p:cNvCxnSpPr>
            <a:cxnSpLocks noChangeShapeType="1"/>
            <a:stCxn id="48131" idx="2"/>
          </p:cNvCxnSpPr>
          <p:nvPr/>
        </p:nvCxnSpPr>
        <p:spPr bwMode="auto">
          <a:xfrm rot="5400000">
            <a:off x="3725863" y="4632325"/>
            <a:ext cx="406400" cy="1876425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8133" name="Group 49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5650" y="4303713"/>
            <a:ext cx="58578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4" name="Rectangle 4"/>
          <p:cNvSpPr>
            <a:spLocks noChangeArrowheads="1"/>
          </p:cNvSpPr>
          <p:nvPr/>
        </p:nvSpPr>
        <p:spPr bwMode="auto">
          <a:xfrm>
            <a:off x="3903663" y="2427288"/>
            <a:ext cx="1927225" cy="1419225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8135" name="Shape 11"/>
          <p:cNvCxnSpPr>
            <a:cxnSpLocks noChangeShapeType="1"/>
            <a:stCxn id="48134" idx="0"/>
          </p:cNvCxnSpPr>
          <p:nvPr/>
        </p:nvCxnSpPr>
        <p:spPr bwMode="auto">
          <a:xfrm rot="16200000" flipV="1">
            <a:off x="3726656" y="1286669"/>
            <a:ext cx="404813" cy="1876425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8136" name="Group 50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5488" y="2859088"/>
            <a:ext cx="639762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7" name="Rectangle 5"/>
          <p:cNvSpPr>
            <a:spLocks noChangeArrowheads="1"/>
          </p:cNvSpPr>
          <p:nvPr/>
        </p:nvSpPr>
        <p:spPr bwMode="auto">
          <a:xfrm>
            <a:off x="5932488" y="2427288"/>
            <a:ext cx="1925637" cy="1419225"/>
          </a:xfrm>
          <a:prstGeom prst="rect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8138" name="Shape 16"/>
          <p:cNvCxnSpPr>
            <a:cxnSpLocks noChangeShapeType="1"/>
            <a:stCxn id="48137" idx="0"/>
          </p:cNvCxnSpPr>
          <p:nvPr/>
        </p:nvCxnSpPr>
        <p:spPr bwMode="auto">
          <a:xfrm rot="5400000" flipH="1" flipV="1">
            <a:off x="7681912" y="1236663"/>
            <a:ext cx="404813" cy="1976438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8139" name="Group 51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1950" y="2889250"/>
            <a:ext cx="3952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40" name="Rectangle 7"/>
          <p:cNvSpPr>
            <a:spLocks noChangeArrowheads="1"/>
          </p:cNvSpPr>
          <p:nvPr/>
        </p:nvSpPr>
        <p:spPr bwMode="auto">
          <a:xfrm>
            <a:off x="5932488" y="3948113"/>
            <a:ext cx="1925637" cy="1419225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8141" name="Shape 19"/>
          <p:cNvCxnSpPr>
            <a:cxnSpLocks noChangeShapeType="1"/>
            <a:stCxn id="48140" idx="2"/>
          </p:cNvCxnSpPr>
          <p:nvPr/>
        </p:nvCxnSpPr>
        <p:spPr bwMode="auto">
          <a:xfrm rot="16200000" flipH="1">
            <a:off x="7681119" y="4582319"/>
            <a:ext cx="406400" cy="1976438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8142" name="Group 52"/>
          <p:cNvPicPr>
            <a:picLocks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2413" y="4303713"/>
            <a:ext cx="5048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43" name="TextBox 13"/>
          <p:cNvSpPr txBox="1">
            <a:spLocks noChangeArrowheads="1"/>
          </p:cNvSpPr>
          <p:nvPr/>
        </p:nvSpPr>
        <p:spPr bwMode="auto">
          <a:xfrm>
            <a:off x="8332788" y="2320925"/>
            <a:ext cx="1495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8144" name="TextBox 13"/>
          <p:cNvSpPr txBox="1">
            <a:spLocks noChangeArrowheads="1"/>
          </p:cNvSpPr>
          <p:nvPr/>
        </p:nvSpPr>
        <p:spPr bwMode="auto">
          <a:xfrm>
            <a:off x="8332788" y="2643188"/>
            <a:ext cx="2730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8145" name="TextBox 13"/>
          <p:cNvSpPr txBox="1">
            <a:spLocks noChangeArrowheads="1"/>
          </p:cNvSpPr>
          <p:nvPr/>
        </p:nvSpPr>
        <p:spPr bwMode="auto">
          <a:xfrm>
            <a:off x="2195513" y="2320925"/>
            <a:ext cx="12779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8146" name="TextBox 13"/>
          <p:cNvSpPr txBox="1">
            <a:spLocks noChangeArrowheads="1"/>
          </p:cNvSpPr>
          <p:nvPr/>
        </p:nvSpPr>
        <p:spPr bwMode="auto">
          <a:xfrm>
            <a:off x="855663" y="2643188"/>
            <a:ext cx="26177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8147" name="TextBox 13"/>
          <p:cNvSpPr txBox="1">
            <a:spLocks noChangeArrowheads="1"/>
          </p:cNvSpPr>
          <p:nvPr/>
        </p:nvSpPr>
        <p:spPr bwMode="auto">
          <a:xfrm>
            <a:off x="8332788" y="4899025"/>
            <a:ext cx="1495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8148" name="TextBox 13"/>
          <p:cNvSpPr txBox="1">
            <a:spLocks noChangeArrowheads="1"/>
          </p:cNvSpPr>
          <p:nvPr/>
        </p:nvSpPr>
        <p:spPr bwMode="auto">
          <a:xfrm>
            <a:off x="8332788" y="5221288"/>
            <a:ext cx="2730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8149" name="TextBox 13"/>
          <p:cNvSpPr txBox="1">
            <a:spLocks noChangeArrowheads="1"/>
          </p:cNvSpPr>
          <p:nvPr/>
        </p:nvSpPr>
        <p:spPr bwMode="auto">
          <a:xfrm>
            <a:off x="2195513" y="4899025"/>
            <a:ext cx="12779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8150" name="TextBox 13"/>
          <p:cNvSpPr txBox="1">
            <a:spLocks noChangeArrowheads="1"/>
          </p:cNvSpPr>
          <p:nvPr/>
        </p:nvSpPr>
        <p:spPr bwMode="auto">
          <a:xfrm>
            <a:off x="855663" y="5221288"/>
            <a:ext cx="26177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8151" name="文本框 43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Freeform 5"/>
          <p:cNvSpPr>
            <a:spLocks/>
          </p:cNvSpPr>
          <p:nvPr/>
        </p:nvSpPr>
        <p:spPr bwMode="auto">
          <a:xfrm>
            <a:off x="5334000" y="1704975"/>
            <a:ext cx="1377950" cy="1976438"/>
          </a:xfrm>
          <a:custGeom>
            <a:avLst/>
            <a:gdLst>
              <a:gd name="T0" fmla="*/ 1377950 w 224"/>
              <a:gd name="T1" fmla="*/ 1258291 h 322"/>
              <a:gd name="T2" fmla="*/ 1273373 w 224"/>
              <a:gd name="T3" fmla="*/ 1405603 h 322"/>
              <a:gd name="T4" fmla="*/ 1236464 w 224"/>
              <a:gd name="T5" fmla="*/ 1350361 h 322"/>
              <a:gd name="T6" fmla="*/ 1101130 w 224"/>
              <a:gd name="T7" fmla="*/ 1295119 h 322"/>
              <a:gd name="T8" fmla="*/ 959644 w 224"/>
              <a:gd name="T9" fmla="*/ 1350361 h 322"/>
              <a:gd name="T10" fmla="*/ 904280 w 224"/>
              <a:gd name="T11" fmla="*/ 1491536 h 322"/>
              <a:gd name="T12" fmla="*/ 959644 w 224"/>
              <a:gd name="T13" fmla="*/ 1626572 h 322"/>
              <a:gd name="T14" fmla="*/ 1076523 w 224"/>
              <a:gd name="T15" fmla="*/ 1687952 h 322"/>
              <a:gd name="T16" fmla="*/ 867370 w 224"/>
              <a:gd name="T17" fmla="*/ 1976438 h 322"/>
              <a:gd name="T18" fmla="*/ 750491 w 224"/>
              <a:gd name="T19" fmla="*/ 1737056 h 322"/>
              <a:gd name="T20" fmla="*/ 627459 w 224"/>
              <a:gd name="T21" fmla="*/ 1976438 h 322"/>
              <a:gd name="T22" fmla="*/ 387548 w 224"/>
              <a:gd name="T23" fmla="*/ 1651124 h 322"/>
              <a:gd name="T24" fmla="*/ 332184 w 224"/>
              <a:gd name="T25" fmla="*/ 1737056 h 322"/>
              <a:gd name="T26" fmla="*/ 196850 w 224"/>
              <a:gd name="T27" fmla="*/ 1798436 h 322"/>
              <a:gd name="T28" fmla="*/ 55364 w 224"/>
              <a:gd name="T29" fmla="*/ 1737056 h 322"/>
              <a:gd name="T30" fmla="*/ 0 w 224"/>
              <a:gd name="T31" fmla="*/ 1602020 h 322"/>
              <a:gd name="T32" fmla="*/ 55364 w 224"/>
              <a:gd name="T33" fmla="*/ 1460845 h 322"/>
              <a:gd name="T34" fmla="*/ 196850 w 224"/>
              <a:gd name="T35" fmla="*/ 1405603 h 322"/>
              <a:gd name="T36" fmla="*/ 203002 w 224"/>
              <a:gd name="T37" fmla="*/ 1405603 h 322"/>
              <a:gd name="T38" fmla="*/ 92273 w 224"/>
              <a:gd name="T39" fmla="*/ 1258291 h 322"/>
              <a:gd name="T40" fmla="*/ 750491 w 224"/>
              <a:gd name="T41" fmla="*/ 0 h 322"/>
              <a:gd name="T42" fmla="*/ 1377950 w 224"/>
              <a:gd name="T43" fmla="*/ 1258291 h 32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24" h="322">
                <a:moveTo>
                  <a:pt x="224" y="205"/>
                </a:moveTo>
                <a:cubicBezTo>
                  <a:pt x="207" y="229"/>
                  <a:pt x="207" y="229"/>
                  <a:pt x="207" y="229"/>
                </a:cubicBezTo>
                <a:cubicBezTo>
                  <a:pt x="206" y="226"/>
                  <a:pt x="204" y="223"/>
                  <a:pt x="201" y="220"/>
                </a:cubicBezTo>
                <a:cubicBezTo>
                  <a:pt x="195" y="214"/>
                  <a:pt x="188" y="211"/>
                  <a:pt x="179" y="211"/>
                </a:cubicBezTo>
                <a:cubicBezTo>
                  <a:pt x="170" y="211"/>
                  <a:pt x="163" y="214"/>
                  <a:pt x="156" y="220"/>
                </a:cubicBezTo>
                <a:cubicBezTo>
                  <a:pt x="150" y="227"/>
                  <a:pt x="147" y="234"/>
                  <a:pt x="147" y="243"/>
                </a:cubicBezTo>
                <a:cubicBezTo>
                  <a:pt x="147" y="252"/>
                  <a:pt x="150" y="259"/>
                  <a:pt x="156" y="265"/>
                </a:cubicBezTo>
                <a:cubicBezTo>
                  <a:pt x="162" y="271"/>
                  <a:pt x="168" y="274"/>
                  <a:pt x="175" y="275"/>
                </a:cubicBezTo>
                <a:cubicBezTo>
                  <a:pt x="141" y="322"/>
                  <a:pt x="141" y="322"/>
                  <a:pt x="141" y="322"/>
                </a:cubicBezTo>
                <a:cubicBezTo>
                  <a:pt x="122" y="283"/>
                  <a:pt x="122" y="283"/>
                  <a:pt x="122" y="283"/>
                </a:cubicBezTo>
                <a:cubicBezTo>
                  <a:pt x="102" y="322"/>
                  <a:pt x="102" y="322"/>
                  <a:pt x="102" y="322"/>
                </a:cubicBezTo>
                <a:cubicBezTo>
                  <a:pt x="63" y="269"/>
                  <a:pt x="63" y="269"/>
                  <a:pt x="63" y="269"/>
                </a:cubicBezTo>
                <a:cubicBezTo>
                  <a:pt x="61" y="275"/>
                  <a:pt x="58" y="279"/>
                  <a:pt x="54" y="283"/>
                </a:cubicBezTo>
                <a:cubicBezTo>
                  <a:pt x="48" y="290"/>
                  <a:pt x="41" y="293"/>
                  <a:pt x="32" y="293"/>
                </a:cubicBezTo>
                <a:cubicBezTo>
                  <a:pt x="23" y="293"/>
                  <a:pt x="15" y="290"/>
                  <a:pt x="9" y="283"/>
                </a:cubicBezTo>
                <a:cubicBezTo>
                  <a:pt x="3" y="277"/>
                  <a:pt x="0" y="270"/>
                  <a:pt x="0" y="261"/>
                </a:cubicBezTo>
                <a:cubicBezTo>
                  <a:pt x="0" y="252"/>
                  <a:pt x="3" y="245"/>
                  <a:pt x="9" y="238"/>
                </a:cubicBezTo>
                <a:cubicBezTo>
                  <a:pt x="15" y="232"/>
                  <a:pt x="23" y="229"/>
                  <a:pt x="32" y="229"/>
                </a:cubicBezTo>
                <a:cubicBezTo>
                  <a:pt x="32" y="229"/>
                  <a:pt x="32" y="229"/>
                  <a:pt x="33" y="229"/>
                </a:cubicBezTo>
                <a:cubicBezTo>
                  <a:pt x="15" y="205"/>
                  <a:pt x="15" y="205"/>
                  <a:pt x="15" y="205"/>
                </a:cubicBezTo>
                <a:cubicBezTo>
                  <a:pt x="122" y="0"/>
                  <a:pt x="122" y="0"/>
                  <a:pt x="122" y="0"/>
                </a:cubicBezTo>
                <a:lnTo>
                  <a:pt x="224" y="205"/>
                </a:lnTo>
                <a:close/>
              </a:path>
            </a:pathLst>
          </a:custGeom>
          <a:solidFill>
            <a:srgbClr val="DE4477"/>
          </a:solidFill>
          <a:ln w="19050" cmpd="sng">
            <a:solidFill>
              <a:srgbClr val="FFFFFF"/>
            </a:solidFill>
            <a:bevel/>
            <a:headEnd/>
            <a:tailEnd/>
          </a:ln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56" name="Freeform 6"/>
          <p:cNvSpPr>
            <a:spLocks/>
          </p:cNvSpPr>
          <p:nvPr/>
        </p:nvSpPr>
        <p:spPr bwMode="auto">
          <a:xfrm>
            <a:off x="4025900" y="2963863"/>
            <a:ext cx="1935163" cy="1417637"/>
          </a:xfrm>
          <a:custGeom>
            <a:avLst/>
            <a:gdLst>
              <a:gd name="T0" fmla="*/ 1935163 w 315"/>
              <a:gd name="T1" fmla="*/ 718024 h 231"/>
              <a:gd name="T2" fmla="*/ 1670998 w 315"/>
              <a:gd name="T3" fmla="*/ 760983 h 231"/>
              <a:gd name="T4" fmla="*/ 1861443 w 315"/>
              <a:gd name="T5" fmla="*/ 957365 h 231"/>
              <a:gd name="T6" fmla="*/ 1505127 w 315"/>
              <a:gd name="T7" fmla="*/ 1080104 h 231"/>
              <a:gd name="T8" fmla="*/ 1505127 w 315"/>
              <a:gd name="T9" fmla="*/ 1080104 h 231"/>
              <a:gd name="T10" fmla="*/ 1566561 w 315"/>
              <a:gd name="T11" fmla="*/ 1221254 h 231"/>
              <a:gd name="T12" fmla="*/ 1505127 w 315"/>
              <a:gd name="T13" fmla="*/ 1356267 h 231"/>
              <a:gd name="T14" fmla="*/ 1369973 w 315"/>
              <a:gd name="T15" fmla="*/ 1417637 h 231"/>
              <a:gd name="T16" fmla="*/ 1228675 w 315"/>
              <a:gd name="T17" fmla="*/ 1356267 h 231"/>
              <a:gd name="T18" fmla="*/ 1173385 w 315"/>
              <a:gd name="T19" fmla="*/ 1221254 h 231"/>
              <a:gd name="T20" fmla="*/ 1173385 w 315"/>
              <a:gd name="T21" fmla="*/ 1196707 h 231"/>
              <a:gd name="T22" fmla="*/ 1019800 w 315"/>
              <a:gd name="T23" fmla="*/ 1251939 h 231"/>
              <a:gd name="T24" fmla="*/ 0 w 315"/>
              <a:gd name="T25" fmla="*/ 220930 h 231"/>
              <a:gd name="T26" fmla="*/ 1400689 w 315"/>
              <a:gd name="T27" fmla="*/ 0 h 231"/>
              <a:gd name="T28" fmla="*/ 1511270 w 315"/>
              <a:gd name="T29" fmla="*/ 147287 h 231"/>
              <a:gd name="T30" fmla="*/ 1505127 w 315"/>
              <a:gd name="T31" fmla="*/ 147287 h 231"/>
              <a:gd name="T32" fmla="*/ 1363829 w 315"/>
              <a:gd name="T33" fmla="*/ 202520 h 231"/>
              <a:gd name="T34" fmla="*/ 1308539 w 315"/>
              <a:gd name="T35" fmla="*/ 343670 h 231"/>
              <a:gd name="T36" fmla="*/ 1363829 w 315"/>
              <a:gd name="T37" fmla="*/ 478683 h 231"/>
              <a:gd name="T38" fmla="*/ 1505127 w 315"/>
              <a:gd name="T39" fmla="*/ 540052 h 231"/>
              <a:gd name="T40" fmla="*/ 1640281 w 315"/>
              <a:gd name="T41" fmla="*/ 478683 h 231"/>
              <a:gd name="T42" fmla="*/ 1695571 w 315"/>
              <a:gd name="T43" fmla="*/ 392765 h 231"/>
              <a:gd name="T44" fmla="*/ 1935163 w 315"/>
              <a:gd name="T45" fmla="*/ 718024 h 23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15" h="231">
                <a:moveTo>
                  <a:pt x="315" y="117"/>
                </a:moveTo>
                <a:cubicBezTo>
                  <a:pt x="272" y="124"/>
                  <a:pt x="272" y="124"/>
                  <a:pt x="272" y="124"/>
                </a:cubicBezTo>
                <a:cubicBezTo>
                  <a:pt x="303" y="156"/>
                  <a:pt x="303" y="156"/>
                  <a:pt x="303" y="15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51" y="182"/>
                  <a:pt x="255" y="190"/>
                  <a:pt x="255" y="199"/>
                </a:cubicBezTo>
                <a:cubicBezTo>
                  <a:pt x="255" y="208"/>
                  <a:pt x="251" y="215"/>
                  <a:pt x="245" y="221"/>
                </a:cubicBezTo>
                <a:cubicBezTo>
                  <a:pt x="239" y="227"/>
                  <a:pt x="232" y="231"/>
                  <a:pt x="223" y="231"/>
                </a:cubicBezTo>
                <a:cubicBezTo>
                  <a:pt x="214" y="231"/>
                  <a:pt x="206" y="227"/>
                  <a:pt x="200" y="221"/>
                </a:cubicBezTo>
                <a:cubicBezTo>
                  <a:pt x="194" y="215"/>
                  <a:pt x="191" y="208"/>
                  <a:pt x="191" y="199"/>
                </a:cubicBezTo>
                <a:cubicBezTo>
                  <a:pt x="191" y="198"/>
                  <a:pt x="191" y="196"/>
                  <a:pt x="191" y="195"/>
                </a:cubicBezTo>
                <a:cubicBezTo>
                  <a:pt x="166" y="204"/>
                  <a:pt x="166" y="204"/>
                  <a:pt x="166" y="204"/>
                </a:cubicBezTo>
                <a:cubicBezTo>
                  <a:pt x="0" y="36"/>
                  <a:pt x="0" y="36"/>
                  <a:pt x="0" y="36"/>
                </a:cubicBezTo>
                <a:cubicBezTo>
                  <a:pt x="228" y="0"/>
                  <a:pt x="228" y="0"/>
                  <a:pt x="228" y="0"/>
                </a:cubicBezTo>
                <a:cubicBezTo>
                  <a:pt x="246" y="24"/>
                  <a:pt x="246" y="24"/>
                  <a:pt x="246" y="24"/>
                </a:cubicBezTo>
                <a:cubicBezTo>
                  <a:pt x="245" y="24"/>
                  <a:pt x="245" y="24"/>
                  <a:pt x="245" y="24"/>
                </a:cubicBezTo>
                <a:cubicBezTo>
                  <a:pt x="236" y="24"/>
                  <a:pt x="228" y="27"/>
                  <a:pt x="222" y="33"/>
                </a:cubicBezTo>
                <a:cubicBezTo>
                  <a:pt x="216" y="40"/>
                  <a:pt x="213" y="47"/>
                  <a:pt x="213" y="56"/>
                </a:cubicBezTo>
                <a:cubicBezTo>
                  <a:pt x="213" y="65"/>
                  <a:pt x="216" y="72"/>
                  <a:pt x="222" y="78"/>
                </a:cubicBezTo>
                <a:cubicBezTo>
                  <a:pt x="228" y="85"/>
                  <a:pt x="236" y="88"/>
                  <a:pt x="245" y="88"/>
                </a:cubicBezTo>
                <a:cubicBezTo>
                  <a:pt x="254" y="88"/>
                  <a:pt x="261" y="85"/>
                  <a:pt x="267" y="78"/>
                </a:cubicBezTo>
                <a:cubicBezTo>
                  <a:pt x="271" y="74"/>
                  <a:pt x="274" y="70"/>
                  <a:pt x="276" y="64"/>
                </a:cubicBezTo>
                <a:lnTo>
                  <a:pt x="315" y="117"/>
                </a:lnTo>
                <a:close/>
              </a:path>
            </a:pathLst>
          </a:custGeom>
          <a:solidFill>
            <a:srgbClr val="513087"/>
          </a:solidFill>
          <a:ln w="19050" cmpd="sng">
            <a:solidFill>
              <a:srgbClr val="FFFFFF"/>
            </a:solidFill>
            <a:bevel/>
            <a:headEnd/>
            <a:tailEnd/>
          </a:ln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57" name="Freeform 7"/>
          <p:cNvSpPr>
            <a:spLocks/>
          </p:cNvSpPr>
          <p:nvPr/>
        </p:nvSpPr>
        <p:spPr bwMode="auto">
          <a:xfrm>
            <a:off x="4725988" y="3919538"/>
            <a:ext cx="1647825" cy="1806575"/>
          </a:xfrm>
          <a:custGeom>
            <a:avLst/>
            <a:gdLst>
              <a:gd name="T0" fmla="*/ 1162086 w 268"/>
              <a:gd name="T1" fmla="*/ 0 h 294"/>
              <a:gd name="T2" fmla="*/ 1100600 w 268"/>
              <a:gd name="T3" fmla="*/ 282661 h 294"/>
              <a:gd name="T4" fmla="*/ 1358841 w 268"/>
              <a:gd name="T5" fmla="*/ 147476 h 294"/>
              <a:gd name="T6" fmla="*/ 1346544 w 268"/>
              <a:gd name="T7" fmla="*/ 546888 h 294"/>
              <a:gd name="T8" fmla="*/ 1451070 w 268"/>
              <a:gd name="T9" fmla="*/ 516164 h 294"/>
              <a:gd name="T10" fmla="*/ 1586339 w 268"/>
              <a:gd name="T11" fmla="*/ 571468 h 294"/>
              <a:gd name="T12" fmla="*/ 1647825 w 268"/>
              <a:gd name="T13" fmla="*/ 712798 h 294"/>
              <a:gd name="T14" fmla="*/ 1586339 w 268"/>
              <a:gd name="T15" fmla="*/ 847984 h 294"/>
              <a:gd name="T16" fmla="*/ 1451070 w 268"/>
              <a:gd name="T17" fmla="*/ 909432 h 294"/>
              <a:gd name="T18" fmla="*/ 1340395 w 268"/>
              <a:gd name="T19" fmla="*/ 872563 h 294"/>
              <a:gd name="T20" fmla="*/ 1340395 w 268"/>
              <a:gd name="T21" fmla="*/ 1081487 h 294"/>
              <a:gd name="T22" fmla="*/ 0 w 268"/>
              <a:gd name="T23" fmla="*/ 1806575 h 294"/>
              <a:gd name="T24" fmla="*/ 319727 w 268"/>
              <a:gd name="T25" fmla="*/ 294951 h 294"/>
              <a:gd name="T26" fmla="*/ 473442 w 268"/>
              <a:gd name="T27" fmla="*/ 239648 h 294"/>
              <a:gd name="T28" fmla="*/ 473442 w 268"/>
              <a:gd name="T29" fmla="*/ 264227 h 294"/>
              <a:gd name="T30" fmla="*/ 528780 w 268"/>
              <a:gd name="T31" fmla="*/ 399413 h 294"/>
              <a:gd name="T32" fmla="*/ 670197 w 268"/>
              <a:gd name="T33" fmla="*/ 460861 h 294"/>
              <a:gd name="T34" fmla="*/ 805467 w 268"/>
              <a:gd name="T35" fmla="*/ 399413 h 294"/>
              <a:gd name="T36" fmla="*/ 866953 w 268"/>
              <a:gd name="T37" fmla="*/ 264227 h 294"/>
              <a:gd name="T38" fmla="*/ 805467 w 268"/>
              <a:gd name="T39" fmla="*/ 122896 h 294"/>
              <a:gd name="T40" fmla="*/ 805467 w 268"/>
              <a:gd name="T41" fmla="*/ 122896 h 294"/>
              <a:gd name="T42" fmla="*/ 1162086 w 268"/>
              <a:gd name="T43" fmla="*/ 0 h 29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68" h="294">
                <a:moveTo>
                  <a:pt x="189" y="0"/>
                </a:moveTo>
                <a:cubicBezTo>
                  <a:pt x="179" y="46"/>
                  <a:pt x="179" y="46"/>
                  <a:pt x="179" y="46"/>
                </a:cubicBezTo>
                <a:cubicBezTo>
                  <a:pt x="221" y="24"/>
                  <a:pt x="221" y="24"/>
                  <a:pt x="221" y="24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24" y="86"/>
                  <a:pt x="230" y="84"/>
                  <a:pt x="236" y="84"/>
                </a:cubicBezTo>
                <a:cubicBezTo>
                  <a:pt x="245" y="84"/>
                  <a:pt x="252" y="87"/>
                  <a:pt x="258" y="93"/>
                </a:cubicBezTo>
                <a:cubicBezTo>
                  <a:pt x="265" y="99"/>
                  <a:pt x="268" y="107"/>
                  <a:pt x="268" y="116"/>
                </a:cubicBezTo>
                <a:cubicBezTo>
                  <a:pt x="268" y="125"/>
                  <a:pt x="265" y="132"/>
                  <a:pt x="258" y="138"/>
                </a:cubicBezTo>
                <a:cubicBezTo>
                  <a:pt x="252" y="144"/>
                  <a:pt x="245" y="148"/>
                  <a:pt x="236" y="148"/>
                </a:cubicBezTo>
                <a:cubicBezTo>
                  <a:pt x="229" y="148"/>
                  <a:pt x="224" y="146"/>
                  <a:pt x="218" y="142"/>
                </a:cubicBezTo>
                <a:cubicBezTo>
                  <a:pt x="218" y="176"/>
                  <a:pt x="218" y="176"/>
                  <a:pt x="218" y="176"/>
                </a:cubicBezTo>
                <a:cubicBezTo>
                  <a:pt x="0" y="294"/>
                  <a:pt x="0" y="294"/>
                  <a:pt x="0" y="294"/>
                </a:cubicBezTo>
                <a:cubicBezTo>
                  <a:pt x="52" y="48"/>
                  <a:pt x="52" y="48"/>
                  <a:pt x="52" y="48"/>
                </a:cubicBezTo>
                <a:cubicBezTo>
                  <a:pt x="77" y="39"/>
                  <a:pt x="77" y="39"/>
                  <a:pt x="77" y="39"/>
                </a:cubicBezTo>
                <a:cubicBezTo>
                  <a:pt x="77" y="40"/>
                  <a:pt x="77" y="42"/>
                  <a:pt x="77" y="43"/>
                </a:cubicBezTo>
                <a:cubicBezTo>
                  <a:pt x="77" y="52"/>
                  <a:pt x="80" y="59"/>
                  <a:pt x="86" y="65"/>
                </a:cubicBezTo>
                <a:cubicBezTo>
                  <a:pt x="92" y="71"/>
                  <a:pt x="100" y="75"/>
                  <a:pt x="109" y="75"/>
                </a:cubicBezTo>
                <a:cubicBezTo>
                  <a:pt x="118" y="75"/>
                  <a:pt x="125" y="71"/>
                  <a:pt x="131" y="65"/>
                </a:cubicBezTo>
                <a:cubicBezTo>
                  <a:pt x="137" y="59"/>
                  <a:pt x="141" y="52"/>
                  <a:pt x="141" y="43"/>
                </a:cubicBezTo>
                <a:cubicBezTo>
                  <a:pt x="141" y="34"/>
                  <a:pt x="137" y="26"/>
                  <a:pt x="131" y="20"/>
                </a:cubicBezTo>
                <a:cubicBezTo>
                  <a:pt x="131" y="20"/>
                  <a:pt x="131" y="20"/>
                  <a:pt x="131" y="20"/>
                </a:cubicBezTo>
                <a:lnTo>
                  <a:pt x="189" y="0"/>
                </a:lnTo>
                <a:close/>
              </a:path>
            </a:pathLst>
          </a:custGeom>
          <a:solidFill>
            <a:srgbClr val="DE4477"/>
          </a:solidFill>
          <a:ln w="19050" cmpd="sng">
            <a:solidFill>
              <a:srgbClr val="FFFFFF"/>
            </a:solidFill>
            <a:bevel/>
            <a:headEnd/>
            <a:tailEnd/>
          </a:ln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58" name="Freeform 8"/>
          <p:cNvSpPr>
            <a:spLocks/>
          </p:cNvSpPr>
          <p:nvPr/>
        </p:nvSpPr>
        <p:spPr bwMode="auto">
          <a:xfrm>
            <a:off x="6065838" y="3841750"/>
            <a:ext cx="1357312" cy="1871663"/>
          </a:xfrm>
          <a:custGeom>
            <a:avLst/>
            <a:gdLst>
              <a:gd name="T0" fmla="*/ 18425 w 221"/>
              <a:gd name="T1" fmla="*/ 227054 h 305"/>
              <a:gd name="T2" fmla="*/ 270234 w 221"/>
              <a:gd name="T3" fmla="*/ 362059 h 305"/>
              <a:gd name="T4" fmla="*/ 214959 w 221"/>
              <a:gd name="T5" fmla="*/ 73639 h 305"/>
              <a:gd name="T6" fmla="*/ 577318 w 221"/>
              <a:gd name="T7" fmla="*/ 196371 h 305"/>
              <a:gd name="T8" fmla="*/ 577318 w 221"/>
              <a:gd name="T9" fmla="*/ 196371 h 305"/>
              <a:gd name="T10" fmla="*/ 632593 w 221"/>
              <a:gd name="T11" fmla="*/ 55229 h 305"/>
              <a:gd name="T12" fmla="*/ 773852 w 221"/>
              <a:gd name="T13" fmla="*/ 0 h 305"/>
              <a:gd name="T14" fmla="*/ 908969 w 221"/>
              <a:gd name="T15" fmla="*/ 55229 h 305"/>
              <a:gd name="T16" fmla="*/ 970386 w 221"/>
              <a:gd name="T17" fmla="*/ 196371 h 305"/>
              <a:gd name="T18" fmla="*/ 927394 w 221"/>
              <a:gd name="T19" fmla="*/ 312967 h 305"/>
              <a:gd name="T20" fmla="*/ 1062511 w 221"/>
              <a:gd name="T21" fmla="*/ 362059 h 305"/>
              <a:gd name="T22" fmla="*/ 1068653 w 221"/>
              <a:gd name="T23" fmla="*/ 362059 h 305"/>
              <a:gd name="T24" fmla="*/ 1357312 w 221"/>
              <a:gd name="T25" fmla="*/ 1865526 h 305"/>
              <a:gd name="T26" fmla="*/ 1351170 w 221"/>
              <a:gd name="T27" fmla="*/ 1871663 h 305"/>
              <a:gd name="T28" fmla="*/ 0 w 221"/>
              <a:gd name="T29" fmla="*/ 1159817 h 305"/>
              <a:gd name="T30" fmla="*/ 0 w 221"/>
              <a:gd name="T31" fmla="*/ 951173 h 305"/>
              <a:gd name="T32" fmla="*/ 110550 w 221"/>
              <a:gd name="T33" fmla="*/ 987993 h 305"/>
              <a:gd name="T34" fmla="*/ 245667 w 221"/>
              <a:gd name="T35" fmla="*/ 926627 h 305"/>
              <a:gd name="T36" fmla="*/ 307084 w 221"/>
              <a:gd name="T37" fmla="*/ 791621 h 305"/>
              <a:gd name="T38" fmla="*/ 245667 w 221"/>
              <a:gd name="T39" fmla="*/ 650480 h 305"/>
              <a:gd name="T40" fmla="*/ 110550 w 221"/>
              <a:gd name="T41" fmla="*/ 595250 h 305"/>
              <a:gd name="T42" fmla="*/ 6142 w 221"/>
              <a:gd name="T43" fmla="*/ 625933 h 305"/>
              <a:gd name="T44" fmla="*/ 18425 w 221"/>
              <a:gd name="T45" fmla="*/ 227054 h 30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21" h="305">
                <a:moveTo>
                  <a:pt x="3" y="37"/>
                </a:moveTo>
                <a:cubicBezTo>
                  <a:pt x="44" y="59"/>
                  <a:pt x="44" y="59"/>
                  <a:pt x="44" y="59"/>
                </a:cubicBezTo>
                <a:cubicBezTo>
                  <a:pt x="35" y="12"/>
                  <a:pt x="35" y="12"/>
                  <a:pt x="35" y="1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23"/>
                  <a:pt x="97" y="15"/>
                  <a:pt x="103" y="9"/>
                </a:cubicBezTo>
                <a:cubicBezTo>
                  <a:pt x="110" y="3"/>
                  <a:pt x="117" y="0"/>
                  <a:pt x="126" y="0"/>
                </a:cubicBezTo>
                <a:cubicBezTo>
                  <a:pt x="135" y="0"/>
                  <a:pt x="142" y="3"/>
                  <a:pt x="148" y="9"/>
                </a:cubicBezTo>
                <a:cubicBezTo>
                  <a:pt x="155" y="15"/>
                  <a:pt x="158" y="23"/>
                  <a:pt x="158" y="32"/>
                </a:cubicBezTo>
                <a:cubicBezTo>
                  <a:pt x="158" y="39"/>
                  <a:pt x="155" y="46"/>
                  <a:pt x="151" y="51"/>
                </a:cubicBezTo>
                <a:cubicBezTo>
                  <a:pt x="173" y="59"/>
                  <a:pt x="173" y="59"/>
                  <a:pt x="173" y="59"/>
                </a:cubicBezTo>
                <a:cubicBezTo>
                  <a:pt x="174" y="59"/>
                  <a:pt x="174" y="59"/>
                  <a:pt x="174" y="59"/>
                </a:cubicBezTo>
                <a:cubicBezTo>
                  <a:pt x="221" y="304"/>
                  <a:pt x="221" y="304"/>
                  <a:pt x="221" y="304"/>
                </a:cubicBezTo>
                <a:cubicBezTo>
                  <a:pt x="220" y="305"/>
                  <a:pt x="220" y="305"/>
                  <a:pt x="220" y="305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55"/>
                  <a:pt x="0" y="155"/>
                  <a:pt x="0" y="155"/>
                </a:cubicBezTo>
                <a:cubicBezTo>
                  <a:pt x="6" y="159"/>
                  <a:pt x="11" y="161"/>
                  <a:pt x="18" y="161"/>
                </a:cubicBezTo>
                <a:cubicBezTo>
                  <a:pt x="27" y="161"/>
                  <a:pt x="34" y="157"/>
                  <a:pt x="40" y="151"/>
                </a:cubicBezTo>
                <a:cubicBezTo>
                  <a:pt x="47" y="145"/>
                  <a:pt x="50" y="138"/>
                  <a:pt x="50" y="129"/>
                </a:cubicBezTo>
                <a:cubicBezTo>
                  <a:pt x="50" y="120"/>
                  <a:pt x="47" y="112"/>
                  <a:pt x="40" y="106"/>
                </a:cubicBezTo>
                <a:cubicBezTo>
                  <a:pt x="34" y="100"/>
                  <a:pt x="27" y="97"/>
                  <a:pt x="18" y="97"/>
                </a:cubicBezTo>
                <a:cubicBezTo>
                  <a:pt x="12" y="97"/>
                  <a:pt x="6" y="99"/>
                  <a:pt x="1" y="102"/>
                </a:cubicBezTo>
                <a:lnTo>
                  <a:pt x="3" y="37"/>
                </a:lnTo>
                <a:close/>
              </a:path>
            </a:pathLst>
          </a:custGeom>
          <a:solidFill>
            <a:srgbClr val="513087"/>
          </a:solidFill>
          <a:ln w="19050" cmpd="sng">
            <a:solidFill>
              <a:srgbClr val="FFFFFF"/>
            </a:solidFill>
            <a:bevel/>
            <a:headEnd/>
            <a:tailEnd/>
          </a:ln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59" name="Freeform 9"/>
          <p:cNvSpPr>
            <a:spLocks/>
          </p:cNvSpPr>
          <p:nvPr/>
        </p:nvSpPr>
        <p:spPr bwMode="auto">
          <a:xfrm>
            <a:off x="6200775" y="2963863"/>
            <a:ext cx="1954213" cy="1239837"/>
          </a:xfrm>
          <a:custGeom>
            <a:avLst/>
            <a:gdLst>
              <a:gd name="T0" fmla="*/ 79889 w 318"/>
              <a:gd name="T1" fmla="*/ 951360 h 202"/>
              <a:gd name="T2" fmla="*/ 276540 w 318"/>
              <a:gd name="T3" fmla="*/ 761088 h 202"/>
              <a:gd name="T4" fmla="*/ 0 w 318"/>
              <a:gd name="T5" fmla="*/ 718123 h 202"/>
              <a:gd name="T6" fmla="*/ 208941 w 318"/>
              <a:gd name="T7" fmla="*/ 429646 h 202"/>
              <a:gd name="T8" fmla="*/ 92180 w 318"/>
              <a:gd name="T9" fmla="*/ 368268 h 202"/>
              <a:gd name="T10" fmla="*/ 36872 w 318"/>
              <a:gd name="T11" fmla="*/ 233237 h 202"/>
              <a:gd name="T12" fmla="*/ 92180 w 318"/>
              <a:gd name="T13" fmla="*/ 92067 h 202"/>
              <a:gd name="T14" fmla="*/ 233522 w 318"/>
              <a:gd name="T15" fmla="*/ 36827 h 202"/>
              <a:gd name="T16" fmla="*/ 368719 w 318"/>
              <a:gd name="T17" fmla="*/ 92067 h 202"/>
              <a:gd name="T18" fmla="*/ 405591 w 318"/>
              <a:gd name="T19" fmla="*/ 147307 h 202"/>
              <a:gd name="T20" fmla="*/ 510062 w 318"/>
              <a:gd name="T21" fmla="*/ 0 h 202"/>
              <a:gd name="T22" fmla="*/ 1954213 w 318"/>
              <a:gd name="T23" fmla="*/ 220961 h 202"/>
              <a:gd name="T24" fmla="*/ 927944 w 318"/>
              <a:gd name="T25" fmla="*/ 1239837 h 202"/>
              <a:gd name="T26" fmla="*/ 792747 w 318"/>
              <a:gd name="T27" fmla="*/ 1190735 h 202"/>
              <a:gd name="T28" fmla="*/ 835764 w 318"/>
              <a:gd name="T29" fmla="*/ 1074116 h 202"/>
              <a:gd name="T30" fmla="*/ 774311 w 318"/>
              <a:gd name="T31" fmla="*/ 932947 h 202"/>
              <a:gd name="T32" fmla="*/ 639114 w 318"/>
              <a:gd name="T33" fmla="*/ 877706 h 202"/>
              <a:gd name="T34" fmla="*/ 497771 w 318"/>
              <a:gd name="T35" fmla="*/ 932947 h 202"/>
              <a:gd name="T36" fmla="*/ 442463 w 318"/>
              <a:gd name="T37" fmla="*/ 1074116 h 202"/>
              <a:gd name="T38" fmla="*/ 442463 w 318"/>
              <a:gd name="T39" fmla="*/ 1074116 h 202"/>
              <a:gd name="T40" fmla="*/ 79889 w 318"/>
              <a:gd name="T41" fmla="*/ 951360 h 20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18" h="202">
                <a:moveTo>
                  <a:pt x="13" y="155"/>
                </a:moveTo>
                <a:cubicBezTo>
                  <a:pt x="45" y="124"/>
                  <a:pt x="45" y="124"/>
                  <a:pt x="45" y="124"/>
                </a:cubicBezTo>
                <a:cubicBezTo>
                  <a:pt x="0" y="117"/>
                  <a:pt x="0" y="117"/>
                  <a:pt x="0" y="117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69"/>
                  <a:pt x="21" y="66"/>
                  <a:pt x="15" y="60"/>
                </a:cubicBezTo>
                <a:cubicBezTo>
                  <a:pt x="9" y="54"/>
                  <a:pt x="6" y="47"/>
                  <a:pt x="6" y="38"/>
                </a:cubicBezTo>
                <a:cubicBezTo>
                  <a:pt x="6" y="29"/>
                  <a:pt x="9" y="22"/>
                  <a:pt x="15" y="15"/>
                </a:cubicBezTo>
                <a:cubicBezTo>
                  <a:pt x="22" y="9"/>
                  <a:pt x="29" y="6"/>
                  <a:pt x="38" y="6"/>
                </a:cubicBezTo>
                <a:cubicBezTo>
                  <a:pt x="47" y="6"/>
                  <a:pt x="54" y="9"/>
                  <a:pt x="60" y="15"/>
                </a:cubicBezTo>
                <a:cubicBezTo>
                  <a:pt x="63" y="18"/>
                  <a:pt x="65" y="21"/>
                  <a:pt x="66" y="24"/>
                </a:cubicBezTo>
                <a:cubicBezTo>
                  <a:pt x="83" y="0"/>
                  <a:pt x="83" y="0"/>
                  <a:pt x="83" y="0"/>
                </a:cubicBezTo>
                <a:cubicBezTo>
                  <a:pt x="318" y="36"/>
                  <a:pt x="318" y="36"/>
                  <a:pt x="318" y="36"/>
                </a:cubicBezTo>
                <a:cubicBezTo>
                  <a:pt x="151" y="202"/>
                  <a:pt x="151" y="202"/>
                  <a:pt x="151" y="202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33" y="189"/>
                  <a:pt x="136" y="182"/>
                  <a:pt x="136" y="175"/>
                </a:cubicBezTo>
                <a:cubicBezTo>
                  <a:pt x="136" y="166"/>
                  <a:pt x="133" y="158"/>
                  <a:pt x="126" y="152"/>
                </a:cubicBezTo>
                <a:cubicBezTo>
                  <a:pt x="120" y="146"/>
                  <a:pt x="113" y="143"/>
                  <a:pt x="104" y="143"/>
                </a:cubicBezTo>
                <a:cubicBezTo>
                  <a:pt x="95" y="143"/>
                  <a:pt x="88" y="146"/>
                  <a:pt x="81" y="152"/>
                </a:cubicBezTo>
                <a:cubicBezTo>
                  <a:pt x="75" y="158"/>
                  <a:pt x="72" y="166"/>
                  <a:pt x="72" y="175"/>
                </a:cubicBezTo>
                <a:cubicBezTo>
                  <a:pt x="72" y="175"/>
                  <a:pt x="72" y="175"/>
                  <a:pt x="72" y="175"/>
                </a:cubicBezTo>
                <a:lnTo>
                  <a:pt x="13" y="155"/>
                </a:lnTo>
                <a:close/>
              </a:path>
            </a:pathLst>
          </a:custGeom>
          <a:solidFill>
            <a:srgbClr val="767171"/>
          </a:solidFill>
          <a:ln w="19050" cmpd="sng">
            <a:solidFill>
              <a:srgbClr val="FFFFFF"/>
            </a:solidFill>
            <a:bevel/>
            <a:headEnd/>
            <a:tailEnd/>
          </a:ln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60" name="Freeform 206"/>
          <p:cNvSpPr>
            <a:spLocks noEditPoints="1"/>
          </p:cNvSpPr>
          <p:nvPr/>
        </p:nvSpPr>
        <p:spPr bwMode="auto">
          <a:xfrm>
            <a:off x="5843588" y="2465388"/>
            <a:ext cx="427037" cy="427037"/>
          </a:xfrm>
          <a:custGeom>
            <a:avLst/>
            <a:gdLst>
              <a:gd name="T0" fmla="*/ 415360 w 256"/>
              <a:gd name="T1" fmla="*/ 358644 h 256"/>
              <a:gd name="T2" fmla="*/ 427037 w 256"/>
              <a:gd name="T3" fmla="*/ 387002 h 256"/>
              <a:gd name="T4" fmla="*/ 387002 w 256"/>
              <a:gd name="T5" fmla="*/ 427037 h 256"/>
              <a:gd name="T6" fmla="*/ 358644 w 256"/>
              <a:gd name="T7" fmla="*/ 415360 h 256"/>
              <a:gd name="T8" fmla="*/ 241876 w 256"/>
              <a:gd name="T9" fmla="*/ 298592 h 256"/>
              <a:gd name="T10" fmla="*/ 160139 w 256"/>
              <a:gd name="T11" fmla="*/ 320278 h 256"/>
              <a:gd name="T12" fmla="*/ 0 w 256"/>
              <a:gd name="T13" fmla="*/ 160139 h 256"/>
              <a:gd name="T14" fmla="*/ 160139 w 256"/>
              <a:gd name="T15" fmla="*/ 0 h 256"/>
              <a:gd name="T16" fmla="*/ 320278 w 256"/>
              <a:gd name="T17" fmla="*/ 160139 h 256"/>
              <a:gd name="T18" fmla="*/ 298592 w 256"/>
              <a:gd name="T19" fmla="*/ 241876 h 256"/>
              <a:gd name="T20" fmla="*/ 415360 w 256"/>
              <a:gd name="T21" fmla="*/ 358644 h 256"/>
              <a:gd name="T22" fmla="*/ 160139 w 256"/>
              <a:gd name="T23" fmla="*/ 40035 h 256"/>
              <a:gd name="T24" fmla="*/ 40035 w 256"/>
              <a:gd name="T25" fmla="*/ 160139 h 256"/>
              <a:gd name="T26" fmla="*/ 160139 w 256"/>
              <a:gd name="T27" fmla="*/ 280243 h 256"/>
              <a:gd name="T28" fmla="*/ 280243 w 256"/>
              <a:gd name="T29" fmla="*/ 160139 h 256"/>
              <a:gd name="T30" fmla="*/ 160139 w 256"/>
              <a:gd name="T31" fmla="*/ 40035 h 25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61" name="Freeform 170"/>
          <p:cNvSpPr>
            <a:spLocks noEditPoints="1"/>
          </p:cNvSpPr>
          <p:nvPr/>
        </p:nvSpPr>
        <p:spPr bwMode="auto">
          <a:xfrm>
            <a:off x="7072313" y="3290888"/>
            <a:ext cx="417512" cy="352425"/>
          </a:xfrm>
          <a:custGeom>
            <a:avLst/>
            <a:gdLst>
              <a:gd name="T0" fmla="*/ 397941 w 256"/>
              <a:gd name="T1" fmla="*/ 352425 h 216"/>
              <a:gd name="T2" fmla="*/ 19571 w 256"/>
              <a:gd name="T3" fmla="*/ 352425 h 216"/>
              <a:gd name="T4" fmla="*/ 0 w 256"/>
              <a:gd name="T5" fmla="*/ 332846 h 216"/>
              <a:gd name="T6" fmla="*/ 0 w 256"/>
              <a:gd name="T7" fmla="*/ 19579 h 216"/>
              <a:gd name="T8" fmla="*/ 19571 w 256"/>
              <a:gd name="T9" fmla="*/ 0 h 216"/>
              <a:gd name="T10" fmla="*/ 39142 w 256"/>
              <a:gd name="T11" fmla="*/ 19579 h 216"/>
              <a:gd name="T12" fmla="*/ 39142 w 256"/>
              <a:gd name="T13" fmla="*/ 267582 h 216"/>
              <a:gd name="T14" fmla="*/ 39142 w 256"/>
              <a:gd name="T15" fmla="*/ 313267 h 216"/>
              <a:gd name="T16" fmla="*/ 397941 w 256"/>
              <a:gd name="T17" fmla="*/ 313267 h 216"/>
              <a:gd name="T18" fmla="*/ 417512 w 256"/>
              <a:gd name="T19" fmla="*/ 332846 h 216"/>
              <a:gd name="T20" fmla="*/ 397941 w 256"/>
              <a:gd name="T21" fmla="*/ 352425 h 216"/>
              <a:gd name="T22" fmla="*/ 352276 w 256"/>
              <a:gd name="T23" fmla="*/ 293688 h 216"/>
              <a:gd name="T24" fmla="*/ 313134 w 256"/>
              <a:gd name="T25" fmla="*/ 293688 h 216"/>
              <a:gd name="T26" fmla="*/ 293563 w 256"/>
              <a:gd name="T27" fmla="*/ 274108 h 216"/>
              <a:gd name="T28" fmla="*/ 293563 w 256"/>
              <a:gd name="T29" fmla="*/ 137054 h 216"/>
              <a:gd name="T30" fmla="*/ 313134 w 256"/>
              <a:gd name="T31" fmla="*/ 117475 h 216"/>
              <a:gd name="T32" fmla="*/ 352276 w 256"/>
              <a:gd name="T33" fmla="*/ 117475 h 216"/>
              <a:gd name="T34" fmla="*/ 371847 w 256"/>
              <a:gd name="T35" fmla="*/ 137054 h 216"/>
              <a:gd name="T36" fmla="*/ 371847 w 256"/>
              <a:gd name="T37" fmla="*/ 274108 h 216"/>
              <a:gd name="T38" fmla="*/ 352276 w 256"/>
              <a:gd name="T39" fmla="*/ 293688 h 216"/>
              <a:gd name="T40" fmla="*/ 241374 w 256"/>
              <a:gd name="T41" fmla="*/ 293688 h 216"/>
              <a:gd name="T42" fmla="*/ 202232 w 256"/>
              <a:gd name="T43" fmla="*/ 293688 h 216"/>
              <a:gd name="T44" fmla="*/ 182662 w 256"/>
              <a:gd name="T45" fmla="*/ 274108 h 216"/>
              <a:gd name="T46" fmla="*/ 182662 w 256"/>
              <a:gd name="T47" fmla="*/ 58738 h 216"/>
              <a:gd name="T48" fmla="*/ 202232 w 256"/>
              <a:gd name="T49" fmla="*/ 39158 h 216"/>
              <a:gd name="T50" fmla="*/ 241374 w 256"/>
              <a:gd name="T51" fmla="*/ 39158 h 216"/>
              <a:gd name="T52" fmla="*/ 260945 w 256"/>
              <a:gd name="T53" fmla="*/ 58738 h 216"/>
              <a:gd name="T54" fmla="*/ 260945 w 256"/>
              <a:gd name="T55" fmla="*/ 274108 h 216"/>
              <a:gd name="T56" fmla="*/ 241374 w 256"/>
              <a:gd name="T57" fmla="*/ 293688 h 216"/>
              <a:gd name="T58" fmla="*/ 130473 w 256"/>
              <a:gd name="T59" fmla="*/ 293688 h 216"/>
              <a:gd name="T60" fmla="*/ 91331 w 256"/>
              <a:gd name="T61" fmla="*/ 293688 h 216"/>
              <a:gd name="T62" fmla="*/ 71760 w 256"/>
              <a:gd name="T63" fmla="*/ 274108 h 216"/>
              <a:gd name="T64" fmla="*/ 71760 w 256"/>
              <a:gd name="T65" fmla="*/ 234950 h 216"/>
              <a:gd name="T66" fmla="*/ 91331 w 256"/>
              <a:gd name="T67" fmla="*/ 215371 h 216"/>
              <a:gd name="T68" fmla="*/ 130473 w 256"/>
              <a:gd name="T69" fmla="*/ 215371 h 216"/>
              <a:gd name="T70" fmla="*/ 150043 w 256"/>
              <a:gd name="T71" fmla="*/ 234950 h 216"/>
              <a:gd name="T72" fmla="*/ 150043 w 256"/>
              <a:gd name="T73" fmla="*/ 274108 h 216"/>
              <a:gd name="T74" fmla="*/ 130473 w 256"/>
              <a:gd name="T75" fmla="*/ 293688 h 21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62" name="Freeform 5"/>
          <p:cNvSpPr>
            <a:spLocks noEditPoints="1"/>
          </p:cNvSpPr>
          <p:nvPr/>
        </p:nvSpPr>
        <p:spPr bwMode="auto">
          <a:xfrm>
            <a:off x="5224463" y="4621213"/>
            <a:ext cx="436562" cy="423862"/>
          </a:xfrm>
          <a:custGeom>
            <a:avLst/>
            <a:gdLst>
              <a:gd name="T0" fmla="*/ 428892 w 683"/>
              <a:gd name="T1" fmla="*/ 46740 h 662"/>
              <a:gd name="T2" fmla="*/ 363695 w 683"/>
              <a:gd name="T3" fmla="*/ 16007 h 662"/>
              <a:gd name="T4" fmla="*/ 368169 w 683"/>
              <a:gd name="T5" fmla="*/ 2561 h 662"/>
              <a:gd name="T6" fmla="*/ 362417 w 683"/>
              <a:gd name="T7" fmla="*/ 0 h 662"/>
              <a:gd name="T8" fmla="*/ 70949 w 683"/>
              <a:gd name="T9" fmla="*/ 640 h 662"/>
              <a:gd name="T10" fmla="*/ 68393 w 683"/>
              <a:gd name="T11" fmla="*/ 11525 h 662"/>
              <a:gd name="T12" fmla="*/ 65836 w 683"/>
              <a:gd name="T13" fmla="*/ 46740 h 662"/>
              <a:gd name="T14" fmla="*/ 2557 w 683"/>
              <a:gd name="T15" fmla="*/ 49301 h 662"/>
              <a:gd name="T16" fmla="*/ 42825 w 683"/>
              <a:gd name="T17" fmla="*/ 162630 h 662"/>
              <a:gd name="T18" fmla="*/ 154043 w 683"/>
              <a:gd name="T19" fmla="*/ 250988 h 662"/>
              <a:gd name="T20" fmla="*/ 173219 w 683"/>
              <a:gd name="T21" fmla="*/ 284282 h 662"/>
              <a:gd name="T22" fmla="*/ 186641 w 683"/>
              <a:gd name="T23" fmla="*/ 377762 h 662"/>
              <a:gd name="T24" fmla="*/ 162352 w 683"/>
              <a:gd name="T25" fmla="*/ 380323 h 662"/>
              <a:gd name="T26" fmla="*/ 130393 w 683"/>
              <a:gd name="T27" fmla="*/ 402733 h 662"/>
              <a:gd name="T28" fmla="*/ 136146 w 683"/>
              <a:gd name="T29" fmla="*/ 423862 h 662"/>
              <a:gd name="T30" fmla="*/ 306169 w 683"/>
              <a:gd name="T31" fmla="*/ 418740 h 662"/>
              <a:gd name="T32" fmla="*/ 301694 w 683"/>
              <a:gd name="T33" fmla="*/ 395050 h 662"/>
              <a:gd name="T34" fmla="*/ 264622 w 683"/>
              <a:gd name="T35" fmla="*/ 377762 h 662"/>
              <a:gd name="T36" fmla="*/ 265900 w 683"/>
              <a:gd name="T37" fmla="*/ 291325 h 662"/>
              <a:gd name="T38" fmla="*/ 259508 w 683"/>
              <a:gd name="T39" fmla="*/ 279800 h 662"/>
              <a:gd name="T40" fmla="*/ 275488 w 683"/>
              <a:gd name="T41" fmla="*/ 254189 h 662"/>
              <a:gd name="T42" fmla="*/ 290828 w 683"/>
              <a:gd name="T43" fmla="*/ 228578 h 662"/>
              <a:gd name="T44" fmla="*/ 436562 w 683"/>
              <a:gd name="T45" fmla="*/ 54423 h 662"/>
              <a:gd name="T46" fmla="*/ 93321 w 683"/>
              <a:gd name="T47" fmla="*/ 184399 h 662"/>
              <a:gd name="T48" fmla="*/ 60722 w 683"/>
              <a:gd name="T49" fmla="*/ 156227 h 662"/>
              <a:gd name="T50" fmla="*/ 51774 w 683"/>
              <a:gd name="T51" fmla="*/ 146623 h 662"/>
              <a:gd name="T52" fmla="*/ 49856 w 683"/>
              <a:gd name="T53" fmla="*/ 143422 h 662"/>
              <a:gd name="T54" fmla="*/ 27485 w 683"/>
              <a:gd name="T55" fmla="*/ 106286 h 662"/>
              <a:gd name="T56" fmla="*/ 26207 w 683"/>
              <a:gd name="T57" fmla="*/ 103084 h 662"/>
              <a:gd name="T58" fmla="*/ 19175 w 683"/>
              <a:gd name="T59" fmla="*/ 83236 h 662"/>
              <a:gd name="T60" fmla="*/ 14701 w 683"/>
              <a:gd name="T61" fmla="*/ 62107 h 662"/>
              <a:gd name="T62" fmla="*/ 115053 w 683"/>
              <a:gd name="T63" fmla="*/ 196564 h 662"/>
              <a:gd name="T64" fmla="*/ 289550 w 683"/>
              <a:gd name="T65" fmla="*/ 90279 h 662"/>
              <a:gd name="T66" fmla="*/ 263983 w 683"/>
              <a:gd name="T67" fmla="*/ 170313 h 662"/>
              <a:gd name="T68" fmla="*/ 218601 w 683"/>
              <a:gd name="T69" fmla="*/ 142141 h 662"/>
              <a:gd name="T70" fmla="*/ 173219 w 683"/>
              <a:gd name="T71" fmla="*/ 170313 h 662"/>
              <a:gd name="T72" fmla="*/ 147012 w 683"/>
              <a:gd name="T73" fmla="*/ 90279 h 662"/>
              <a:gd name="T74" fmla="*/ 200703 w 683"/>
              <a:gd name="T75" fmla="*/ 86437 h 662"/>
              <a:gd name="T76" fmla="*/ 220518 w 683"/>
              <a:gd name="T77" fmla="*/ 36496 h 662"/>
              <a:gd name="T78" fmla="*/ 288911 w 683"/>
              <a:gd name="T79" fmla="*/ 86437 h 662"/>
              <a:gd name="T80" fmla="*/ 417387 w 683"/>
              <a:gd name="T81" fmla="*/ 65948 h 662"/>
              <a:gd name="T82" fmla="*/ 407799 w 683"/>
              <a:gd name="T83" fmla="*/ 99883 h 662"/>
              <a:gd name="T84" fmla="*/ 405881 w 683"/>
              <a:gd name="T85" fmla="*/ 104365 h 662"/>
              <a:gd name="T86" fmla="*/ 400768 w 683"/>
              <a:gd name="T87" fmla="*/ 114609 h 662"/>
              <a:gd name="T88" fmla="*/ 382231 w 683"/>
              <a:gd name="T89" fmla="*/ 144702 h 662"/>
              <a:gd name="T90" fmla="*/ 377757 w 683"/>
              <a:gd name="T91" fmla="*/ 149824 h 662"/>
              <a:gd name="T92" fmla="*/ 359860 w 683"/>
              <a:gd name="T93" fmla="*/ 168392 h 662"/>
              <a:gd name="T94" fmla="*/ 317674 w 683"/>
              <a:gd name="T95" fmla="*/ 196564 h 662"/>
              <a:gd name="T96" fmla="*/ 418026 w 683"/>
              <a:gd name="T97" fmla="*/ 62107 h 662"/>
              <a:gd name="T98" fmla="*/ 417387 w 683"/>
              <a:gd name="T99" fmla="*/ 65948 h 66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63" name="Freeform 45"/>
          <p:cNvSpPr>
            <a:spLocks noEditPoints="1"/>
          </p:cNvSpPr>
          <p:nvPr/>
        </p:nvSpPr>
        <p:spPr bwMode="auto">
          <a:xfrm>
            <a:off x="6553200" y="4535488"/>
            <a:ext cx="490538" cy="531812"/>
          </a:xfrm>
          <a:custGeom>
            <a:avLst/>
            <a:gdLst>
              <a:gd name="T0" fmla="*/ 432049 w 889"/>
              <a:gd name="T1" fmla="*/ 447494 h 965"/>
              <a:gd name="T2" fmla="*/ 377422 w 889"/>
              <a:gd name="T3" fmla="*/ 387424 h 965"/>
              <a:gd name="T4" fmla="*/ 385147 w 889"/>
              <a:gd name="T5" fmla="*/ 326252 h 965"/>
              <a:gd name="T6" fmla="*/ 371904 w 889"/>
              <a:gd name="T7" fmla="*/ 266182 h 965"/>
              <a:gd name="T8" fmla="*/ 340452 w 889"/>
              <a:gd name="T9" fmla="*/ 213276 h 965"/>
              <a:gd name="T10" fmla="*/ 293550 w 889"/>
              <a:gd name="T11" fmla="*/ 173597 h 965"/>
              <a:gd name="T12" fmla="*/ 236165 w 889"/>
              <a:gd name="T13" fmla="*/ 151553 h 965"/>
              <a:gd name="T14" fmla="*/ 174364 w 889"/>
              <a:gd name="T15" fmla="*/ 148797 h 965"/>
              <a:gd name="T16" fmla="*/ 115323 w 889"/>
              <a:gd name="T17" fmla="*/ 166983 h 965"/>
              <a:gd name="T18" fmla="*/ 65663 w 889"/>
              <a:gd name="T19" fmla="*/ 202254 h 965"/>
              <a:gd name="T20" fmla="*/ 29796 w 889"/>
              <a:gd name="T21" fmla="*/ 252404 h 965"/>
              <a:gd name="T22" fmla="*/ 12139 w 889"/>
              <a:gd name="T23" fmla="*/ 311372 h 965"/>
              <a:gd name="T24" fmla="*/ 14898 w 889"/>
              <a:gd name="T25" fmla="*/ 373095 h 965"/>
              <a:gd name="T26" fmla="*/ 37521 w 889"/>
              <a:gd name="T27" fmla="*/ 430410 h 965"/>
              <a:gd name="T28" fmla="*/ 77250 w 889"/>
              <a:gd name="T29" fmla="*/ 477253 h 965"/>
              <a:gd name="T30" fmla="*/ 130222 w 889"/>
              <a:gd name="T31" fmla="*/ 508666 h 965"/>
              <a:gd name="T32" fmla="*/ 190366 w 889"/>
              <a:gd name="T33" fmla="*/ 520790 h 965"/>
              <a:gd name="T34" fmla="*/ 251615 w 889"/>
              <a:gd name="T35" fmla="*/ 513075 h 965"/>
              <a:gd name="T36" fmla="*/ 306793 w 889"/>
              <a:gd name="T37" fmla="*/ 486071 h 965"/>
              <a:gd name="T38" fmla="*/ 333831 w 889"/>
              <a:gd name="T39" fmla="*/ 450249 h 965"/>
              <a:gd name="T40" fmla="*/ 424324 w 889"/>
              <a:gd name="T41" fmla="*/ 519688 h 965"/>
              <a:gd name="T42" fmla="*/ 465156 w 889"/>
              <a:gd name="T43" fmla="*/ 450800 h 965"/>
              <a:gd name="T44" fmla="*/ 251615 w 889"/>
              <a:gd name="T45" fmla="*/ 340580 h 965"/>
              <a:gd name="T46" fmla="*/ 174916 w 889"/>
              <a:gd name="T47" fmla="*/ 300350 h 965"/>
              <a:gd name="T48" fmla="*/ 210231 w 889"/>
              <a:gd name="T49" fmla="*/ 347193 h 965"/>
              <a:gd name="T50" fmla="*/ 152293 w 889"/>
              <a:gd name="T51" fmla="*/ 338376 h 965"/>
              <a:gd name="T52" fmla="*/ 224577 w 889"/>
              <a:gd name="T53" fmla="*/ 385770 h 965"/>
              <a:gd name="T54" fmla="*/ 225129 w 889"/>
              <a:gd name="T55" fmla="*/ 443085 h 965"/>
              <a:gd name="T56" fmla="*/ 169398 w 889"/>
              <a:gd name="T57" fmla="*/ 225400 h 965"/>
              <a:gd name="T58" fmla="*/ 303482 w 889"/>
              <a:gd name="T59" fmla="*/ 371442 h 965"/>
              <a:gd name="T60" fmla="*/ 317829 w 889"/>
              <a:gd name="T61" fmla="*/ 379708 h 965"/>
              <a:gd name="T62" fmla="*/ 164984 w 889"/>
              <a:gd name="T63" fmla="*/ 208867 h 965"/>
              <a:gd name="T64" fmla="*/ 228991 w 889"/>
              <a:gd name="T65" fmla="*/ 459067 h 965"/>
              <a:gd name="T66" fmla="*/ 300172 w 889"/>
              <a:gd name="T67" fmla="*/ 430410 h 965"/>
              <a:gd name="T68" fmla="*/ 60145 w 889"/>
              <a:gd name="T69" fmla="*/ 369237 h 965"/>
              <a:gd name="T70" fmla="*/ 333831 w 889"/>
              <a:gd name="T71" fmla="*/ 299248 h 965"/>
              <a:gd name="T72" fmla="*/ 462949 w 889"/>
              <a:gd name="T73" fmla="*/ 495990 h 965"/>
              <a:gd name="T74" fmla="*/ 426531 w 889"/>
              <a:gd name="T75" fmla="*/ 495990 h 965"/>
              <a:gd name="T76" fmla="*/ 445292 w 889"/>
              <a:gd name="T77" fmla="*/ 464027 h 965"/>
              <a:gd name="T78" fmla="*/ 462949 w 889"/>
              <a:gd name="T79" fmla="*/ 495990 h 965"/>
              <a:gd name="T80" fmla="*/ 299620 w 889"/>
              <a:gd name="T81" fmla="*/ 124549 h 965"/>
              <a:gd name="T82" fmla="*/ 314518 w 889"/>
              <a:gd name="T83" fmla="*/ 161472 h 965"/>
              <a:gd name="T84" fmla="*/ 342107 w 889"/>
              <a:gd name="T85" fmla="*/ 171943 h 965"/>
              <a:gd name="T86" fmla="*/ 379077 w 889"/>
              <a:gd name="T87" fmla="*/ 187374 h 965"/>
              <a:gd name="T88" fmla="*/ 406115 w 889"/>
              <a:gd name="T89" fmla="*/ 175250 h 965"/>
              <a:gd name="T90" fmla="*/ 442533 w 889"/>
              <a:gd name="T91" fmla="*/ 159819 h 965"/>
              <a:gd name="T92" fmla="*/ 453017 w 889"/>
              <a:gd name="T93" fmla="*/ 132264 h 965"/>
              <a:gd name="T94" fmla="*/ 468467 w 889"/>
              <a:gd name="T95" fmla="*/ 95340 h 965"/>
              <a:gd name="T96" fmla="*/ 456327 w 889"/>
              <a:gd name="T97" fmla="*/ 68336 h 965"/>
              <a:gd name="T98" fmla="*/ 441429 w 889"/>
              <a:gd name="T99" fmla="*/ 31964 h 965"/>
              <a:gd name="T100" fmla="*/ 413288 w 889"/>
              <a:gd name="T101" fmla="*/ 21493 h 965"/>
              <a:gd name="T102" fmla="*/ 376870 w 889"/>
              <a:gd name="T103" fmla="*/ 6062 h 965"/>
              <a:gd name="T104" fmla="*/ 349832 w 889"/>
              <a:gd name="T105" fmla="*/ 18186 h 965"/>
              <a:gd name="T106" fmla="*/ 312863 w 889"/>
              <a:gd name="T107" fmla="*/ 33066 h 965"/>
              <a:gd name="T108" fmla="*/ 302379 w 889"/>
              <a:gd name="T109" fmla="*/ 61172 h 965"/>
              <a:gd name="T110" fmla="*/ 287481 w 889"/>
              <a:gd name="T111" fmla="*/ 97545 h 965"/>
              <a:gd name="T112" fmla="*/ 377974 w 889"/>
              <a:gd name="T113" fmla="*/ 51252 h 965"/>
              <a:gd name="T114" fmla="*/ 377974 w 889"/>
              <a:gd name="T115" fmla="*/ 142184 h 965"/>
              <a:gd name="T116" fmla="*/ 377974 w 889"/>
              <a:gd name="T117" fmla="*/ 51252 h 965"/>
              <a:gd name="T118" fmla="*/ 377974 w 889"/>
              <a:gd name="T119" fmla="*/ 51252 h 96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64" name="Freeform 177"/>
          <p:cNvSpPr>
            <a:spLocks noEditPoints="1"/>
          </p:cNvSpPr>
          <p:nvPr/>
        </p:nvSpPr>
        <p:spPr bwMode="auto">
          <a:xfrm>
            <a:off x="4867275" y="3314700"/>
            <a:ext cx="439738" cy="463550"/>
          </a:xfrm>
          <a:custGeom>
            <a:avLst/>
            <a:gdLst>
              <a:gd name="T0" fmla="*/ 427523 w 360"/>
              <a:gd name="T1" fmla="*/ 219576 h 380"/>
              <a:gd name="T2" fmla="*/ 12215 w 360"/>
              <a:gd name="T3" fmla="*/ 219576 h 380"/>
              <a:gd name="T4" fmla="*/ 6107 w 360"/>
              <a:gd name="T5" fmla="*/ 208598 h 380"/>
              <a:gd name="T6" fmla="*/ 207654 w 360"/>
              <a:gd name="T7" fmla="*/ 9759 h 380"/>
              <a:gd name="T8" fmla="*/ 230862 w 360"/>
              <a:gd name="T9" fmla="*/ 10979 h 380"/>
              <a:gd name="T10" fmla="*/ 305374 w 360"/>
              <a:gd name="T11" fmla="*/ 84171 h 380"/>
              <a:gd name="T12" fmla="*/ 305374 w 360"/>
              <a:gd name="T13" fmla="*/ 54894 h 380"/>
              <a:gd name="T14" fmla="*/ 343240 w 360"/>
              <a:gd name="T15" fmla="*/ 54894 h 380"/>
              <a:gd name="T16" fmla="*/ 343240 w 360"/>
              <a:gd name="T17" fmla="*/ 121987 h 380"/>
              <a:gd name="T18" fmla="*/ 431188 w 360"/>
              <a:gd name="T19" fmla="*/ 208598 h 380"/>
              <a:gd name="T20" fmla="*/ 427523 w 360"/>
              <a:gd name="T21" fmla="*/ 219576 h 380"/>
              <a:gd name="T22" fmla="*/ 383549 w 360"/>
              <a:gd name="T23" fmla="*/ 447692 h 380"/>
              <a:gd name="T24" fmla="*/ 366448 w 360"/>
              <a:gd name="T25" fmla="*/ 463550 h 380"/>
              <a:gd name="T26" fmla="*/ 236970 w 360"/>
              <a:gd name="T27" fmla="*/ 463550 h 380"/>
              <a:gd name="T28" fmla="*/ 236970 w 360"/>
              <a:gd name="T29" fmla="*/ 368400 h 380"/>
              <a:gd name="T30" fmla="*/ 178338 w 360"/>
              <a:gd name="T31" fmla="*/ 368400 h 380"/>
              <a:gd name="T32" fmla="*/ 178338 w 360"/>
              <a:gd name="T33" fmla="*/ 463550 h 380"/>
              <a:gd name="T34" fmla="*/ 70847 w 360"/>
              <a:gd name="T35" fmla="*/ 463550 h 380"/>
              <a:gd name="T36" fmla="*/ 53746 w 360"/>
              <a:gd name="T37" fmla="*/ 446472 h 380"/>
              <a:gd name="T38" fmla="*/ 53746 w 360"/>
              <a:gd name="T39" fmla="*/ 229335 h 380"/>
              <a:gd name="T40" fmla="*/ 383549 w 360"/>
              <a:gd name="T41" fmla="*/ 229335 h 380"/>
              <a:gd name="T42" fmla="*/ 383549 w 360"/>
              <a:gd name="T43" fmla="*/ 447692 h 380"/>
              <a:gd name="T44" fmla="*/ 333468 w 360"/>
              <a:gd name="T45" fmla="*/ 295208 h 380"/>
              <a:gd name="T46" fmla="*/ 274836 w 360"/>
              <a:gd name="T47" fmla="*/ 295208 h 380"/>
              <a:gd name="T48" fmla="*/ 274836 w 360"/>
              <a:gd name="T49" fmla="*/ 344003 h 380"/>
              <a:gd name="T50" fmla="*/ 333468 w 360"/>
              <a:gd name="T51" fmla="*/ 344003 h 380"/>
              <a:gd name="T52" fmla="*/ 333468 w 360"/>
              <a:gd name="T53" fmla="*/ 295208 h 38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65" name="TextBox 13"/>
          <p:cNvSpPr txBox="1">
            <a:spLocks noChangeArrowheads="1"/>
          </p:cNvSpPr>
          <p:nvPr/>
        </p:nvSpPr>
        <p:spPr bwMode="auto">
          <a:xfrm>
            <a:off x="2030413" y="5156200"/>
            <a:ext cx="233362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9166" name="TextBox 13"/>
          <p:cNvSpPr txBox="1">
            <a:spLocks noChangeArrowheads="1"/>
          </p:cNvSpPr>
          <p:nvPr/>
        </p:nvSpPr>
        <p:spPr bwMode="auto">
          <a:xfrm>
            <a:off x="1320800" y="3314700"/>
            <a:ext cx="2335213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9167" name="TextBox 13"/>
          <p:cNvSpPr txBox="1">
            <a:spLocks noChangeArrowheads="1"/>
          </p:cNvSpPr>
          <p:nvPr/>
        </p:nvSpPr>
        <p:spPr bwMode="auto">
          <a:xfrm>
            <a:off x="6537325" y="1347788"/>
            <a:ext cx="233362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9168" name="TextBox 13"/>
          <p:cNvSpPr txBox="1">
            <a:spLocks noChangeArrowheads="1"/>
          </p:cNvSpPr>
          <p:nvPr/>
        </p:nvSpPr>
        <p:spPr bwMode="auto">
          <a:xfrm>
            <a:off x="8389938" y="3157538"/>
            <a:ext cx="233362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9169" name="TextBox 13"/>
          <p:cNvSpPr txBox="1">
            <a:spLocks noChangeArrowheads="1"/>
          </p:cNvSpPr>
          <p:nvPr/>
        </p:nvSpPr>
        <p:spPr bwMode="auto">
          <a:xfrm>
            <a:off x="7602538" y="5108575"/>
            <a:ext cx="2335212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9170" name="TextBox 13"/>
          <p:cNvSpPr txBox="1">
            <a:spLocks noChangeArrowheads="1"/>
          </p:cNvSpPr>
          <p:nvPr/>
        </p:nvSpPr>
        <p:spPr bwMode="auto">
          <a:xfrm>
            <a:off x="2411413" y="48212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9171" name="TextBox 13"/>
          <p:cNvSpPr txBox="1">
            <a:spLocks noChangeArrowheads="1"/>
          </p:cNvSpPr>
          <p:nvPr/>
        </p:nvSpPr>
        <p:spPr bwMode="auto">
          <a:xfrm>
            <a:off x="1701800" y="2962275"/>
            <a:ext cx="19542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9172" name="TextBox 13"/>
          <p:cNvSpPr txBox="1">
            <a:spLocks noChangeArrowheads="1"/>
          </p:cNvSpPr>
          <p:nvPr/>
        </p:nvSpPr>
        <p:spPr bwMode="auto">
          <a:xfrm>
            <a:off x="7602538" y="4799013"/>
            <a:ext cx="19542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9173" name="TextBox 13"/>
          <p:cNvSpPr txBox="1">
            <a:spLocks noChangeArrowheads="1"/>
          </p:cNvSpPr>
          <p:nvPr/>
        </p:nvSpPr>
        <p:spPr bwMode="auto">
          <a:xfrm>
            <a:off x="8389938" y="28400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9174" name="TextBox 13"/>
          <p:cNvSpPr txBox="1">
            <a:spLocks noChangeArrowheads="1"/>
          </p:cNvSpPr>
          <p:nvPr/>
        </p:nvSpPr>
        <p:spPr bwMode="auto">
          <a:xfrm>
            <a:off x="6513513" y="10810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9175" name="文本框 23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0179" name="Straight Connector 69@|9FFC:0|FBC:0|LFC:9868950|LBC:16777215"/>
          <p:cNvCxnSpPr>
            <a:cxnSpLocks noChangeShapeType="1"/>
          </p:cNvCxnSpPr>
          <p:nvPr/>
        </p:nvCxnSpPr>
        <p:spPr bwMode="auto">
          <a:xfrm flipV="1">
            <a:off x="2230438" y="3344863"/>
            <a:ext cx="0" cy="47148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0" name="Straight Connector 70@|9FFC:0|FBC:0|LFC:9868950|LBC:16777215"/>
          <p:cNvCxnSpPr>
            <a:cxnSpLocks noChangeShapeType="1"/>
          </p:cNvCxnSpPr>
          <p:nvPr/>
        </p:nvCxnSpPr>
        <p:spPr bwMode="auto">
          <a:xfrm flipV="1">
            <a:off x="4751388" y="3344863"/>
            <a:ext cx="0" cy="47148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1" name="Straight Connector 71@|9FFC:0|FBC:0|LFC:9868950|LBC:16777215"/>
          <p:cNvCxnSpPr>
            <a:cxnSpLocks noChangeShapeType="1"/>
          </p:cNvCxnSpPr>
          <p:nvPr/>
        </p:nvCxnSpPr>
        <p:spPr bwMode="auto">
          <a:xfrm flipV="1">
            <a:off x="7273925" y="3344863"/>
            <a:ext cx="0" cy="47148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2" name="Straight Connector 72@|9FFC:0|FBC:0|LFC:9868950|LBC:16777215"/>
          <p:cNvCxnSpPr>
            <a:cxnSpLocks noChangeShapeType="1"/>
          </p:cNvCxnSpPr>
          <p:nvPr/>
        </p:nvCxnSpPr>
        <p:spPr bwMode="auto">
          <a:xfrm flipV="1">
            <a:off x="9780588" y="3344863"/>
            <a:ext cx="0" cy="47148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3" name="Straight Connector 73@|9FFC:0|FBC:0|LFC:9868950|LBC:16777215"/>
          <p:cNvCxnSpPr>
            <a:cxnSpLocks noChangeShapeType="1"/>
          </p:cNvCxnSpPr>
          <p:nvPr/>
        </p:nvCxnSpPr>
        <p:spPr bwMode="auto">
          <a:xfrm>
            <a:off x="2230438" y="3344863"/>
            <a:ext cx="7550150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4" name="Straight Connector 74@|9FFC:0|FBC:0|LFC:9868950|LBC:16777215"/>
          <p:cNvCxnSpPr>
            <a:cxnSpLocks noChangeShapeType="1"/>
          </p:cNvCxnSpPr>
          <p:nvPr/>
        </p:nvCxnSpPr>
        <p:spPr bwMode="auto">
          <a:xfrm flipV="1">
            <a:off x="6013450" y="2873375"/>
            <a:ext cx="0" cy="471488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185" name="Oval 19"/>
          <p:cNvSpPr>
            <a:spLocks noChangeArrowheads="1"/>
          </p:cNvSpPr>
          <p:nvPr/>
        </p:nvSpPr>
        <p:spPr bwMode="auto">
          <a:xfrm>
            <a:off x="5514975" y="1928813"/>
            <a:ext cx="996950" cy="992187"/>
          </a:xfrm>
          <a:prstGeom prst="ellipse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186" name="Oval 19"/>
          <p:cNvSpPr>
            <a:spLocks noChangeArrowheads="1"/>
          </p:cNvSpPr>
          <p:nvPr/>
        </p:nvSpPr>
        <p:spPr bwMode="auto">
          <a:xfrm>
            <a:off x="1735138" y="3640138"/>
            <a:ext cx="995362" cy="993775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187" name="Oval 19"/>
          <p:cNvSpPr>
            <a:spLocks noChangeArrowheads="1"/>
          </p:cNvSpPr>
          <p:nvPr/>
        </p:nvSpPr>
        <p:spPr bwMode="auto">
          <a:xfrm>
            <a:off x="4259263" y="3640138"/>
            <a:ext cx="995362" cy="993775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188" name="Oval 19"/>
          <p:cNvSpPr>
            <a:spLocks noChangeArrowheads="1"/>
          </p:cNvSpPr>
          <p:nvPr/>
        </p:nvSpPr>
        <p:spPr bwMode="auto">
          <a:xfrm>
            <a:off x="6783388" y="3640138"/>
            <a:ext cx="995362" cy="993775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A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189" name="Oval 19"/>
          <p:cNvSpPr>
            <a:spLocks noChangeArrowheads="1"/>
          </p:cNvSpPr>
          <p:nvPr/>
        </p:nvSpPr>
        <p:spPr bwMode="auto">
          <a:xfrm>
            <a:off x="9307513" y="3640138"/>
            <a:ext cx="995362" cy="993775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190" name="Freeform 32"/>
          <p:cNvSpPr>
            <a:spLocks/>
          </p:cNvSpPr>
          <p:nvPr/>
        </p:nvSpPr>
        <p:spPr bwMode="auto">
          <a:xfrm>
            <a:off x="2068513" y="3952875"/>
            <a:ext cx="323850" cy="403225"/>
          </a:xfrm>
          <a:custGeom>
            <a:avLst/>
            <a:gdLst>
              <a:gd name="T0" fmla="*/ 323850 w 231"/>
              <a:gd name="T1" fmla="*/ 0 h 288"/>
              <a:gd name="T2" fmla="*/ 0 w 231"/>
              <a:gd name="T3" fmla="*/ 0 h 288"/>
              <a:gd name="T4" fmla="*/ 138793 w 231"/>
              <a:gd name="T5" fmla="*/ 159610 h 288"/>
              <a:gd name="T6" fmla="*/ 138793 w 231"/>
              <a:gd name="T7" fmla="*/ 340221 h 288"/>
              <a:gd name="T8" fmla="*/ 64490 w 231"/>
              <a:gd name="T9" fmla="*/ 403225 h 288"/>
              <a:gd name="T10" fmla="*/ 259360 w 231"/>
              <a:gd name="T11" fmla="*/ 403225 h 288"/>
              <a:gd name="T12" fmla="*/ 185057 w 231"/>
              <a:gd name="T13" fmla="*/ 340221 h 288"/>
              <a:gd name="T14" fmla="*/ 185057 w 231"/>
              <a:gd name="T15" fmla="*/ 159610 h 288"/>
              <a:gd name="T16" fmla="*/ 323850 w 231"/>
              <a:gd name="T17" fmla="*/ 0 h 28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31" h="288">
                <a:moveTo>
                  <a:pt x="2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8"/>
                  <a:pt x="43" y="106"/>
                  <a:pt x="99" y="114"/>
                </a:cubicBezTo>
                <a:cubicBezTo>
                  <a:pt x="99" y="243"/>
                  <a:pt x="99" y="243"/>
                  <a:pt x="99" y="243"/>
                </a:cubicBezTo>
                <a:cubicBezTo>
                  <a:pt x="68" y="248"/>
                  <a:pt x="46" y="266"/>
                  <a:pt x="46" y="288"/>
                </a:cubicBezTo>
                <a:cubicBezTo>
                  <a:pt x="185" y="288"/>
                  <a:pt x="185" y="288"/>
                  <a:pt x="185" y="288"/>
                </a:cubicBezTo>
                <a:cubicBezTo>
                  <a:pt x="185" y="266"/>
                  <a:pt x="162" y="248"/>
                  <a:pt x="132" y="243"/>
                </a:cubicBezTo>
                <a:cubicBezTo>
                  <a:pt x="132" y="114"/>
                  <a:pt x="132" y="114"/>
                  <a:pt x="132" y="114"/>
                </a:cubicBezTo>
                <a:cubicBezTo>
                  <a:pt x="188" y="106"/>
                  <a:pt x="231" y="58"/>
                  <a:pt x="23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0191" name="Freeform 208"/>
          <p:cNvSpPr>
            <a:spLocks noEditPoints="1"/>
          </p:cNvSpPr>
          <p:nvPr/>
        </p:nvSpPr>
        <p:spPr bwMode="auto">
          <a:xfrm>
            <a:off x="9628188" y="3910013"/>
            <a:ext cx="350837" cy="403225"/>
          </a:xfrm>
          <a:custGeom>
            <a:avLst/>
            <a:gdLst>
              <a:gd name="T0" fmla="*/ 302110 w 252"/>
              <a:gd name="T1" fmla="*/ 285618 h 288"/>
              <a:gd name="T2" fmla="*/ 302110 w 252"/>
              <a:gd name="T3" fmla="*/ 274417 h 288"/>
              <a:gd name="T4" fmla="*/ 302110 w 252"/>
              <a:gd name="T5" fmla="*/ 176411 h 288"/>
              <a:gd name="T6" fmla="*/ 217185 w 252"/>
              <a:gd name="T7" fmla="*/ 56003 h 288"/>
              <a:gd name="T8" fmla="*/ 219969 w 252"/>
              <a:gd name="T9" fmla="*/ 44803 h 288"/>
              <a:gd name="T10" fmla="*/ 175419 w 252"/>
              <a:gd name="T11" fmla="*/ 0 h 288"/>
              <a:gd name="T12" fmla="*/ 130868 w 252"/>
              <a:gd name="T13" fmla="*/ 44803 h 288"/>
              <a:gd name="T14" fmla="*/ 133652 w 252"/>
              <a:gd name="T15" fmla="*/ 56003 h 288"/>
              <a:gd name="T16" fmla="*/ 48727 w 252"/>
              <a:gd name="T17" fmla="*/ 176411 h 288"/>
              <a:gd name="T18" fmla="*/ 48727 w 252"/>
              <a:gd name="T19" fmla="*/ 274417 h 288"/>
              <a:gd name="T20" fmla="*/ 48727 w 252"/>
              <a:gd name="T21" fmla="*/ 285618 h 288"/>
              <a:gd name="T22" fmla="*/ 0 w 252"/>
              <a:gd name="T23" fmla="*/ 333221 h 288"/>
              <a:gd name="T24" fmla="*/ 19491 w 252"/>
              <a:gd name="T25" fmla="*/ 352822 h 288"/>
              <a:gd name="T26" fmla="*/ 132260 w 252"/>
              <a:gd name="T27" fmla="*/ 352822 h 288"/>
              <a:gd name="T28" fmla="*/ 130868 w 252"/>
              <a:gd name="T29" fmla="*/ 358422 h 288"/>
              <a:gd name="T30" fmla="*/ 175419 w 252"/>
              <a:gd name="T31" fmla="*/ 403225 h 288"/>
              <a:gd name="T32" fmla="*/ 219969 w 252"/>
              <a:gd name="T33" fmla="*/ 358422 h 288"/>
              <a:gd name="T34" fmla="*/ 218577 w 252"/>
              <a:gd name="T35" fmla="*/ 352822 h 288"/>
              <a:gd name="T36" fmla="*/ 331346 w 252"/>
              <a:gd name="T37" fmla="*/ 352822 h 288"/>
              <a:gd name="T38" fmla="*/ 350837 w 252"/>
              <a:gd name="T39" fmla="*/ 333221 h 288"/>
              <a:gd name="T40" fmla="*/ 302110 w 252"/>
              <a:gd name="T41" fmla="*/ 285618 h 288"/>
              <a:gd name="T42" fmla="*/ 150359 w 252"/>
              <a:gd name="T43" fmla="*/ 44803 h 288"/>
              <a:gd name="T44" fmla="*/ 175419 w 252"/>
              <a:gd name="T45" fmla="*/ 19601 h 288"/>
              <a:gd name="T46" fmla="*/ 200478 w 252"/>
              <a:gd name="T47" fmla="*/ 44803 h 288"/>
              <a:gd name="T48" fmla="*/ 199086 w 252"/>
              <a:gd name="T49" fmla="*/ 51803 h 288"/>
              <a:gd name="T50" fmla="*/ 175419 w 252"/>
              <a:gd name="T51" fmla="*/ 49003 h 288"/>
              <a:gd name="T52" fmla="*/ 151751 w 252"/>
              <a:gd name="T53" fmla="*/ 51803 h 288"/>
              <a:gd name="T54" fmla="*/ 150359 w 252"/>
              <a:gd name="T55" fmla="*/ 44803 h 28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52" h="288">
                <a:moveTo>
                  <a:pt x="217" y="204"/>
                </a:moveTo>
                <a:cubicBezTo>
                  <a:pt x="217" y="202"/>
                  <a:pt x="217" y="199"/>
                  <a:pt x="217" y="196"/>
                </a:cubicBezTo>
                <a:cubicBezTo>
                  <a:pt x="217" y="126"/>
                  <a:pt x="217" y="126"/>
                  <a:pt x="217" y="126"/>
                </a:cubicBezTo>
                <a:cubicBezTo>
                  <a:pt x="217" y="86"/>
                  <a:pt x="192" y="53"/>
                  <a:pt x="156" y="40"/>
                </a:cubicBezTo>
                <a:cubicBezTo>
                  <a:pt x="157" y="37"/>
                  <a:pt x="158" y="35"/>
                  <a:pt x="158" y="32"/>
                </a:cubicBezTo>
                <a:cubicBezTo>
                  <a:pt x="158" y="14"/>
                  <a:pt x="143" y="0"/>
                  <a:pt x="126" y="0"/>
                </a:cubicBezTo>
                <a:cubicBezTo>
                  <a:pt x="109" y="0"/>
                  <a:pt x="94" y="14"/>
                  <a:pt x="94" y="32"/>
                </a:cubicBezTo>
                <a:cubicBezTo>
                  <a:pt x="94" y="35"/>
                  <a:pt x="95" y="37"/>
                  <a:pt x="96" y="40"/>
                </a:cubicBezTo>
                <a:cubicBezTo>
                  <a:pt x="60" y="53"/>
                  <a:pt x="35" y="86"/>
                  <a:pt x="35" y="126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35" y="199"/>
                  <a:pt x="35" y="202"/>
                  <a:pt x="35" y="20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246"/>
                  <a:pt x="6" y="252"/>
                  <a:pt x="14" y="252"/>
                </a:cubicBezTo>
                <a:cubicBezTo>
                  <a:pt x="95" y="252"/>
                  <a:pt x="95" y="252"/>
                  <a:pt x="95" y="252"/>
                </a:cubicBezTo>
                <a:cubicBezTo>
                  <a:pt x="95" y="254"/>
                  <a:pt x="94" y="255"/>
                  <a:pt x="94" y="256"/>
                </a:cubicBezTo>
                <a:cubicBezTo>
                  <a:pt x="94" y="274"/>
                  <a:pt x="109" y="288"/>
                  <a:pt x="126" y="288"/>
                </a:cubicBezTo>
                <a:cubicBezTo>
                  <a:pt x="143" y="288"/>
                  <a:pt x="158" y="274"/>
                  <a:pt x="158" y="256"/>
                </a:cubicBezTo>
                <a:cubicBezTo>
                  <a:pt x="158" y="255"/>
                  <a:pt x="157" y="254"/>
                  <a:pt x="157" y="252"/>
                </a:cubicBezTo>
                <a:cubicBezTo>
                  <a:pt x="238" y="252"/>
                  <a:pt x="238" y="252"/>
                  <a:pt x="238" y="252"/>
                </a:cubicBezTo>
                <a:cubicBezTo>
                  <a:pt x="246" y="252"/>
                  <a:pt x="252" y="246"/>
                  <a:pt x="252" y="238"/>
                </a:cubicBezTo>
                <a:lnTo>
                  <a:pt x="217" y="204"/>
                </a:lnTo>
                <a:close/>
                <a:moveTo>
                  <a:pt x="108" y="32"/>
                </a:moveTo>
                <a:cubicBezTo>
                  <a:pt x="108" y="22"/>
                  <a:pt x="116" y="14"/>
                  <a:pt x="126" y="14"/>
                </a:cubicBezTo>
                <a:cubicBezTo>
                  <a:pt x="136" y="14"/>
                  <a:pt x="144" y="22"/>
                  <a:pt x="144" y="32"/>
                </a:cubicBezTo>
                <a:cubicBezTo>
                  <a:pt x="144" y="33"/>
                  <a:pt x="143" y="35"/>
                  <a:pt x="143" y="37"/>
                </a:cubicBezTo>
                <a:cubicBezTo>
                  <a:pt x="137" y="36"/>
                  <a:pt x="132" y="35"/>
                  <a:pt x="126" y="35"/>
                </a:cubicBezTo>
                <a:cubicBezTo>
                  <a:pt x="120" y="35"/>
                  <a:pt x="115" y="36"/>
                  <a:pt x="109" y="37"/>
                </a:cubicBezTo>
                <a:cubicBezTo>
                  <a:pt x="109" y="35"/>
                  <a:pt x="108" y="33"/>
                  <a:pt x="108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0192" name="Freeform 250"/>
          <p:cNvSpPr>
            <a:spLocks noEditPoints="1"/>
          </p:cNvSpPr>
          <p:nvPr/>
        </p:nvSpPr>
        <p:spPr bwMode="auto">
          <a:xfrm>
            <a:off x="4532313" y="3938588"/>
            <a:ext cx="439737" cy="417512"/>
          </a:xfrm>
          <a:custGeom>
            <a:avLst/>
            <a:gdLst>
              <a:gd name="T0" fmla="*/ 439737 w 313"/>
              <a:gd name="T1" fmla="*/ 11246 h 297"/>
              <a:gd name="T2" fmla="*/ 289412 w 313"/>
              <a:gd name="T3" fmla="*/ 18275 h 297"/>
              <a:gd name="T4" fmla="*/ 85700 w 313"/>
              <a:gd name="T5" fmla="*/ 63259 h 297"/>
              <a:gd name="T6" fmla="*/ 85700 w 313"/>
              <a:gd name="T7" fmla="*/ 316297 h 297"/>
              <a:gd name="T8" fmla="*/ 35123 w 313"/>
              <a:gd name="T9" fmla="*/ 390802 h 297"/>
              <a:gd name="T10" fmla="*/ 53387 w 313"/>
              <a:gd name="T11" fmla="*/ 417512 h 297"/>
              <a:gd name="T12" fmla="*/ 127847 w 313"/>
              <a:gd name="T13" fmla="*/ 357064 h 297"/>
              <a:gd name="T14" fmla="*/ 237430 w 313"/>
              <a:gd name="T15" fmla="*/ 400643 h 297"/>
              <a:gd name="T16" fmla="*/ 435522 w 313"/>
              <a:gd name="T17" fmla="*/ 227734 h 297"/>
              <a:gd name="T18" fmla="*/ 439737 w 313"/>
              <a:gd name="T19" fmla="*/ 11246 h 297"/>
              <a:gd name="T20" fmla="*/ 375111 w 313"/>
              <a:gd name="T21" fmla="*/ 88563 h 297"/>
              <a:gd name="T22" fmla="*/ 269743 w 313"/>
              <a:gd name="T23" fmla="*/ 191184 h 297"/>
              <a:gd name="T24" fmla="*/ 141896 w 313"/>
              <a:gd name="T25" fmla="*/ 312080 h 297"/>
              <a:gd name="T26" fmla="*/ 137681 w 313"/>
              <a:gd name="T27" fmla="*/ 313485 h 297"/>
              <a:gd name="T28" fmla="*/ 133467 w 313"/>
              <a:gd name="T29" fmla="*/ 312080 h 297"/>
              <a:gd name="T30" fmla="*/ 133467 w 313"/>
              <a:gd name="T31" fmla="*/ 305051 h 297"/>
              <a:gd name="T32" fmla="*/ 241645 w 313"/>
              <a:gd name="T33" fmla="*/ 163069 h 297"/>
              <a:gd name="T34" fmla="*/ 369491 w 313"/>
              <a:gd name="T35" fmla="*/ 78723 h 297"/>
              <a:gd name="T36" fmla="*/ 376516 w 313"/>
              <a:gd name="T37" fmla="*/ 81534 h 297"/>
              <a:gd name="T38" fmla="*/ 375111 w 313"/>
              <a:gd name="T39" fmla="*/ 88563 h 29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3" h="297">
                <a:moveTo>
                  <a:pt x="313" y="8"/>
                </a:moveTo>
                <a:cubicBezTo>
                  <a:pt x="313" y="8"/>
                  <a:pt x="295" y="27"/>
                  <a:pt x="206" y="13"/>
                </a:cubicBezTo>
                <a:cubicBezTo>
                  <a:pt x="124" y="0"/>
                  <a:pt x="91" y="15"/>
                  <a:pt x="61" y="45"/>
                </a:cubicBezTo>
                <a:cubicBezTo>
                  <a:pt x="32" y="74"/>
                  <a:pt x="0" y="164"/>
                  <a:pt x="61" y="225"/>
                </a:cubicBezTo>
                <a:cubicBezTo>
                  <a:pt x="71" y="235"/>
                  <a:pt x="25" y="278"/>
                  <a:pt x="25" y="278"/>
                </a:cubicBezTo>
                <a:cubicBezTo>
                  <a:pt x="38" y="297"/>
                  <a:pt x="38" y="297"/>
                  <a:pt x="38" y="297"/>
                </a:cubicBezTo>
                <a:cubicBezTo>
                  <a:pt x="91" y="254"/>
                  <a:pt x="91" y="254"/>
                  <a:pt x="91" y="254"/>
                </a:cubicBezTo>
                <a:cubicBezTo>
                  <a:pt x="91" y="254"/>
                  <a:pt x="123" y="285"/>
                  <a:pt x="169" y="285"/>
                </a:cubicBezTo>
                <a:cubicBezTo>
                  <a:pt x="233" y="285"/>
                  <a:pt x="306" y="258"/>
                  <a:pt x="310" y="162"/>
                </a:cubicBezTo>
                <a:cubicBezTo>
                  <a:pt x="313" y="101"/>
                  <a:pt x="297" y="58"/>
                  <a:pt x="313" y="8"/>
                </a:cubicBezTo>
                <a:close/>
                <a:moveTo>
                  <a:pt x="267" y="63"/>
                </a:moveTo>
                <a:cubicBezTo>
                  <a:pt x="267" y="63"/>
                  <a:pt x="239" y="89"/>
                  <a:pt x="192" y="136"/>
                </a:cubicBezTo>
                <a:cubicBezTo>
                  <a:pt x="150" y="178"/>
                  <a:pt x="101" y="222"/>
                  <a:pt x="101" y="222"/>
                </a:cubicBezTo>
                <a:cubicBezTo>
                  <a:pt x="100" y="223"/>
                  <a:pt x="99" y="223"/>
                  <a:pt x="98" y="223"/>
                </a:cubicBezTo>
                <a:cubicBezTo>
                  <a:pt x="97" y="223"/>
                  <a:pt x="96" y="223"/>
                  <a:pt x="95" y="222"/>
                </a:cubicBezTo>
                <a:cubicBezTo>
                  <a:pt x="94" y="221"/>
                  <a:pt x="94" y="219"/>
                  <a:pt x="95" y="217"/>
                </a:cubicBezTo>
                <a:cubicBezTo>
                  <a:pt x="95" y="217"/>
                  <a:pt x="138" y="148"/>
                  <a:pt x="172" y="116"/>
                </a:cubicBezTo>
                <a:cubicBezTo>
                  <a:pt x="209" y="83"/>
                  <a:pt x="263" y="57"/>
                  <a:pt x="263" y="56"/>
                </a:cubicBezTo>
                <a:cubicBezTo>
                  <a:pt x="265" y="56"/>
                  <a:pt x="267" y="56"/>
                  <a:pt x="268" y="58"/>
                </a:cubicBezTo>
                <a:cubicBezTo>
                  <a:pt x="269" y="59"/>
                  <a:pt x="269" y="62"/>
                  <a:pt x="267" y="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0193" name="Freeform 251"/>
          <p:cNvSpPr>
            <a:spLocks noEditPoints="1"/>
          </p:cNvSpPr>
          <p:nvPr/>
        </p:nvSpPr>
        <p:spPr bwMode="auto">
          <a:xfrm>
            <a:off x="7062788" y="3949700"/>
            <a:ext cx="422275" cy="395288"/>
          </a:xfrm>
          <a:custGeom>
            <a:avLst/>
            <a:gdLst>
              <a:gd name="T0" fmla="*/ 373173 w 301"/>
              <a:gd name="T1" fmla="*/ 269132 h 282"/>
              <a:gd name="T2" fmla="*/ 328280 w 301"/>
              <a:gd name="T3" fmla="*/ 96719 h 282"/>
              <a:gd name="T4" fmla="*/ 113635 w 301"/>
              <a:gd name="T5" fmla="*/ 50462 h 282"/>
              <a:gd name="T6" fmla="*/ 44893 w 301"/>
              <a:gd name="T7" fmla="*/ 4205 h 282"/>
              <a:gd name="T8" fmla="*/ 16835 w 301"/>
              <a:gd name="T9" fmla="*/ 18222 h 282"/>
              <a:gd name="T10" fmla="*/ 85577 w 301"/>
              <a:gd name="T11" fmla="*/ 79899 h 282"/>
              <a:gd name="T12" fmla="*/ 185184 w 301"/>
              <a:gd name="T13" fmla="*/ 349031 h 282"/>
              <a:gd name="T14" fmla="*/ 422275 w 301"/>
              <a:gd name="T15" fmla="*/ 364450 h 282"/>
              <a:gd name="T16" fmla="*/ 373173 w 301"/>
              <a:gd name="T17" fmla="*/ 269132 h 282"/>
              <a:gd name="T18" fmla="*/ 339503 w 301"/>
              <a:gd name="T19" fmla="*/ 325201 h 282"/>
              <a:gd name="T20" fmla="*/ 336698 w 301"/>
              <a:gd name="T21" fmla="*/ 326603 h 282"/>
              <a:gd name="T22" fmla="*/ 333892 w 301"/>
              <a:gd name="T23" fmla="*/ 325201 h 282"/>
              <a:gd name="T24" fmla="*/ 223062 w 301"/>
              <a:gd name="T25" fmla="*/ 193439 h 282"/>
              <a:gd name="T26" fmla="*/ 148708 w 301"/>
              <a:gd name="T27" fmla="*/ 105130 h 282"/>
              <a:gd name="T28" fmla="*/ 148708 w 301"/>
              <a:gd name="T29" fmla="*/ 99523 h 282"/>
              <a:gd name="T30" fmla="*/ 152917 w 301"/>
              <a:gd name="T31" fmla="*/ 99523 h 282"/>
              <a:gd name="T32" fmla="*/ 249717 w 301"/>
              <a:gd name="T33" fmla="*/ 171011 h 282"/>
              <a:gd name="T34" fmla="*/ 340906 w 301"/>
              <a:gd name="T35" fmla="*/ 320996 h 282"/>
              <a:gd name="T36" fmla="*/ 339503 w 301"/>
              <a:gd name="T37" fmla="*/ 325201 h 28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0194" name="Freeform 367"/>
          <p:cNvSpPr>
            <a:spLocks noEditPoints="1"/>
          </p:cNvSpPr>
          <p:nvPr/>
        </p:nvSpPr>
        <p:spPr bwMode="auto">
          <a:xfrm>
            <a:off x="5824538" y="2198688"/>
            <a:ext cx="377825" cy="403225"/>
          </a:xfrm>
          <a:custGeom>
            <a:avLst/>
            <a:gdLst>
              <a:gd name="T0" fmla="*/ 352543 w 269"/>
              <a:gd name="T1" fmla="*/ 268817 h 288"/>
              <a:gd name="T2" fmla="*/ 328666 w 269"/>
              <a:gd name="T3" fmla="*/ 292618 h 288"/>
              <a:gd name="T4" fmla="*/ 328666 w 269"/>
              <a:gd name="T5" fmla="*/ 295418 h 288"/>
              <a:gd name="T6" fmla="*/ 282315 w 269"/>
              <a:gd name="T7" fmla="*/ 326220 h 288"/>
              <a:gd name="T8" fmla="*/ 224729 w 269"/>
              <a:gd name="T9" fmla="*/ 336021 h 288"/>
              <a:gd name="T10" fmla="*/ 207874 w 269"/>
              <a:gd name="T11" fmla="*/ 261816 h 288"/>
              <a:gd name="T12" fmla="*/ 205065 w 269"/>
              <a:gd name="T13" fmla="*/ 169411 h 288"/>
              <a:gd name="T14" fmla="*/ 271079 w 269"/>
              <a:gd name="T15" fmla="*/ 169411 h 288"/>
              <a:gd name="T16" fmla="*/ 296361 w 269"/>
              <a:gd name="T17" fmla="*/ 163810 h 288"/>
              <a:gd name="T18" fmla="*/ 311811 w 269"/>
              <a:gd name="T19" fmla="*/ 172211 h 288"/>
              <a:gd name="T20" fmla="*/ 331475 w 269"/>
              <a:gd name="T21" fmla="*/ 152609 h 288"/>
              <a:gd name="T22" fmla="*/ 311811 w 269"/>
              <a:gd name="T23" fmla="*/ 133008 h 288"/>
              <a:gd name="T24" fmla="*/ 294956 w 269"/>
              <a:gd name="T25" fmla="*/ 141409 h 288"/>
              <a:gd name="T26" fmla="*/ 203660 w 269"/>
              <a:gd name="T27" fmla="*/ 141409 h 288"/>
              <a:gd name="T28" fmla="*/ 202256 w 269"/>
              <a:gd name="T29" fmla="*/ 95206 h 288"/>
              <a:gd name="T30" fmla="*/ 237370 w 269"/>
              <a:gd name="T31" fmla="*/ 49003 h 288"/>
              <a:gd name="T32" fmla="*/ 188210 w 269"/>
              <a:gd name="T33" fmla="*/ 0 h 288"/>
              <a:gd name="T34" fmla="*/ 139051 w 269"/>
              <a:gd name="T35" fmla="*/ 49003 h 288"/>
              <a:gd name="T36" fmla="*/ 174165 w 269"/>
              <a:gd name="T37" fmla="*/ 95206 h 288"/>
              <a:gd name="T38" fmla="*/ 172760 w 269"/>
              <a:gd name="T39" fmla="*/ 141409 h 288"/>
              <a:gd name="T40" fmla="*/ 81464 w 269"/>
              <a:gd name="T41" fmla="*/ 141409 h 288"/>
              <a:gd name="T42" fmla="*/ 64609 w 269"/>
              <a:gd name="T43" fmla="*/ 133008 h 288"/>
              <a:gd name="T44" fmla="*/ 44946 w 269"/>
              <a:gd name="T45" fmla="*/ 152609 h 288"/>
              <a:gd name="T46" fmla="*/ 64609 w 269"/>
              <a:gd name="T47" fmla="*/ 172211 h 288"/>
              <a:gd name="T48" fmla="*/ 80060 w 269"/>
              <a:gd name="T49" fmla="*/ 163810 h 288"/>
              <a:gd name="T50" fmla="*/ 106746 w 269"/>
              <a:gd name="T51" fmla="*/ 169411 h 288"/>
              <a:gd name="T52" fmla="*/ 171356 w 269"/>
              <a:gd name="T53" fmla="*/ 169411 h 288"/>
              <a:gd name="T54" fmla="*/ 168546 w 269"/>
              <a:gd name="T55" fmla="*/ 261816 h 288"/>
              <a:gd name="T56" fmla="*/ 153096 w 269"/>
              <a:gd name="T57" fmla="*/ 334621 h 288"/>
              <a:gd name="T58" fmla="*/ 82869 w 269"/>
              <a:gd name="T59" fmla="*/ 317820 h 288"/>
              <a:gd name="T60" fmla="*/ 47755 w 269"/>
              <a:gd name="T61" fmla="*/ 296818 h 288"/>
              <a:gd name="T62" fmla="*/ 49159 w 269"/>
              <a:gd name="T63" fmla="*/ 292618 h 288"/>
              <a:gd name="T64" fmla="*/ 23877 w 269"/>
              <a:gd name="T65" fmla="*/ 268817 h 288"/>
              <a:gd name="T66" fmla="*/ 0 w 269"/>
              <a:gd name="T67" fmla="*/ 292618 h 288"/>
              <a:gd name="T68" fmla="*/ 23877 w 269"/>
              <a:gd name="T69" fmla="*/ 317820 h 288"/>
              <a:gd name="T70" fmla="*/ 29496 w 269"/>
              <a:gd name="T71" fmla="*/ 316420 h 288"/>
              <a:gd name="T72" fmla="*/ 67419 w 269"/>
              <a:gd name="T73" fmla="*/ 345821 h 288"/>
              <a:gd name="T74" fmla="*/ 143264 w 269"/>
              <a:gd name="T75" fmla="*/ 382224 h 288"/>
              <a:gd name="T76" fmla="*/ 189615 w 269"/>
              <a:gd name="T77" fmla="*/ 403225 h 288"/>
              <a:gd name="T78" fmla="*/ 233156 w 269"/>
              <a:gd name="T79" fmla="*/ 382224 h 288"/>
              <a:gd name="T80" fmla="*/ 309002 w 269"/>
              <a:gd name="T81" fmla="*/ 345821 h 288"/>
              <a:gd name="T82" fmla="*/ 346925 w 269"/>
              <a:gd name="T83" fmla="*/ 316420 h 288"/>
              <a:gd name="T84" fmla="*/ 352543 w 269"/>
              <a:gd name="T85" fmla="*/ 317820 h 288"/>
              <a:gd name="T86" fmla="*/ 377825 w 269"/>
              <a:gd name="T87" fmla="*/ 292618 h 288"/>
              <a:gd name="T88" fmla="*/ 352543 w 269"/>
              <a:gd name="T89" fmla="*/ 268817 h 288"/>
              <a:gd name="T90" fmla="*/ 161524 w 269"/>
              <a:gd name="T91" fmla="*/ 49003 h 288"/>
              <a:gd name="T92" fmla="*/ 188210 w 269"/>
              <a:gd name="T93" fmla="*/ 22401 h 288"/>
              <a:gd name="T94" fmla="*/ 213492 w 269"/>
              <a:gd name="T95" fmla="*/ 49003 h 288"/>
              <a:gd name="T96" fmla="*/ 188210 w 269"/>
              <a:gd name="T97" fmla="*/ 74205 h 288"/>
              <a:gd name="T98" fmla="*/ 161524 w 269"/>
              <a:gd name="T99" fmla="*/ 49003 h 2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0195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362075" y="4822825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0196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365250" y="5108575"/>
            <a:ext cx="23352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50197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4144963" y="4822825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0198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4148138" y="5108575"/>
            <a:ext cx="23336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50199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694488" y="48339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0200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699250" y="5119688"/>
            <a:ext cx="233362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50201" name="文本框 25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Rounded Rectangle 4"/>
          <p:cNvSpPr>
            <a:spLocks noChangeArrowheads="1"/>
          </p:cNvSpPr>
          <p:nvPr/>
        </p:nvSpPr>
        <p:spPr bwMode="auto">
          <a:xfrm>
            <a:off x="925513" y="1857375"/>
            <a:ext cx="2813050" cy="1163638"/>
          </a:xfrm>
          <a:prstGeom prst="roundRect">
            <a:avLst>
              <a:gd name="adj" fmla="val 10134"/>
            </a:avLst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04" name="Rounded Rectangle 91"/>
          <p:cNvSpPr>
            <a:spLocks noChangeArrowheads="1"/>
          </p:cNvSpPr>
          <p:nvPr/>
        </p:nvSpPr>
        <p:spPr bwMode="auto">
          <a:xfrm>
            <a:off x="925513" y="3290888"/>
            <a:ext cx="2813050" cy="1163637"/>
          </a:xfrm>
          <a:prstGeom prst="roundRect">
            <a:avLst>
              <a:gd name="adj" fmla="val 10134"/>
            </a:avLst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05" name="Rounded Rectangle 94"/>
          <p:cNvSpPr>
            <a:spLocks noChangeArrowheads="1"/>
          </p:cNvSpPr>
          <p:nvPr/>
        </p:nvSpPr>
        <p:spPr bwMode="auto">
          <a:xfrm>
            <a:off x="925513" y="4724400"/>
            <a:ext cx="2813050" cy="1163638"/>
          </a:xfrm>
          <a:prstGeom prst="roundRect">
            <a:avLst>
              <a:gd name="adj" fmla="val 10134"/>
            </a:avLst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51206" name="Elbow Connector 106"/>
          <p:cNvCxnSpPr>
            <a:cxnSpLocks noChangeShapeType="1"/>
          </p:cNvCxnSpPr>
          <p:nvPr/>
        </p:nvCxnSpPr>
        <p:spPr bwMode="auto">
          <a:xfrm>
            <a:off x="3865563" y="2439988"/>
            <a:ext cx="12049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07" name="Elbow Connector 107"/>
          <p:cNvCxnSpPr>
            <a:cxnSpLocks noChangeShapeType="1"/>
          </p:cNvCxnSpPr>
          <p:nvPr/>
        </p:nvCxnSpPr>
        <p:spPr bwMode="auto">
          <a:xfrm flipV="1">
            <a:off x="3865563" y="4454525"/>
            <a:ext cx="12049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08" name="Straight Connector 109"/>
          <p:cNvCxnSpPr>
            <a:cxnSpLocks noChangeShapeType="1"/>
          </p:cNvCxnSpPr>
          <p:nvPr/>
        </p:nvCxnSpPr>
        <p:spPr bwMode="auto">
          <a:xfrm>
            <a:off x="3865563" y="3919538"/>
            <a:ext cx="1204912" cy="31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09" name="Freeform 228"/>
          <p:cNvSpPr>
            <a:spLocks/>
          </p:cNvSpPr>
          <p:nvPr/>
        </p:nvSpPr>
        <p:spPr bwMode="auto">
          <a:xfrm>
            <a:off x="1098550" y="2163763"/>
            <a:ext cx="546100" cy="550862"/>
          </a:xfrm>
          <a:custGeom>
            <a:avLst/>
            <a:gdLst>
              <a:gd name="T0" fmla="*/ 546100 w 68"/>
              <a:gd name="T1" fmla="*/ 24303 h 68"/>
              <a:gd name="T2" fmla="*/ 465791 w 68"/>
              <a:gd name="T3" fmla="*/ 494156 h 68"/>
              <a:gd name="T4" fmla="*/ 457760 w 68"/>
              <a:gd name="T5" fmla="*/ 510357 h 68"/>
              <a:gd name="T6" fmla="*/ 449729 w 68"/>
              <a:gd name="T7" fmla="*/ 510357 h 68"/>
              <a:gd name="T8" fmla="*/ 441699 w 68"/>
              <a:gd name="T9" fmla="*/ 510357 h 68"/>
              <a:gd name="T10" fmla="*/ 305174 w 68"/>
              <a:gd name="T11" fmla="*/ 453651 h 68"/>
              <a:gd name="T12" fmla="*/ 224865 w 68"/>
              <a:gd name="T13" fmla="*/ 542761 h 68"/>
              <a:gd name="T14" fmla="*/ 208803 w 68"/>
              <a:gd name="T15" fmla="*/ 550862 h 68"/>
              <a:gd name="T16" fmla="*/ 208803 w 68"/>
              <a:gd name="T17" fmla="*/ 550862 h 68"/>
              <a:gd name="T18" fmla="*/ 192741 w 68"/>
              <a:gd name="T19" fmla="*/ 526559 h 68"/>
              <a:gd name="T20" fmla="*/ 192741 w 68"/>
              <a:gd name="T21" fmla="*/ 421247 h 68"/>
              <a:gd name="T22" fmla="*/ 457760 w 68"/>
              <a:gd name="T23" fmla="*/ 97211 h 68"/>
              <a:gd name="T24" fmla="*/ 128494 w 68"/>
              <a:gd name="T25" fmla="*/ 380743 h 68"/>
              <a:gd name="T26" fmla="*/ 8031 w 68"/>
              <a:gd name="T27" fmla="*/ 332137 h 68"/>
              <a:gd name="T28" fmla="*/ 0 w 68"/>
              <a:gd name="T29" fmla="*/ 315936 h 68"/>
              <a:gd name="T30" fmla="*/ 8031 w 68"/>
              <a:gd name="T31" fmla="*/ 291633 h 68"/>
              <a:gd name="T32" fmla="*/ 513976 w 68"/>
              <a:gd name="T33" fmla="*/ 0 h 68"/>
              <a:gd name="T34" fmla="*/ 522007 w 68"/>
              <a:gd name="T35" fmla="*/ 0 h 68"/>
              <a:gd name="T36" fmla="*/ 538069 w 68"/>
              <a:gd name="T37" fmla="*/ 0 h 68"/>
              <a:gd name="T38" fmla="*/ 546100 w 68"/>
              <a:gd name="T39" fmla="*/ 24303 h 6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10" name="Freeform 135"/>
          <p:cNvSpPr>
            <a:spLocks noEditPoints="1"/>
          </p:cNvSpPr>
          <p:nvPr/>
        </p:nvSpPr>
        <p:spPr bwMode="auto">
          <a:xfrm>
            <a:off x="1098550" y="3668713"/>
            <a:ext cx="536575" cy="503237"/>
          </a:xfrm>
          <a:custGeom>
            <a:avLst/>
            <a:gdLst>
              <a:gd name="T0" fmla="*/ 95554 w 73"/>
              <a:gd name="T1" fmla="*/ 288621 h 68"/>
              <a:gd name="T2" fmla="*/ 58803 w 73"/>
              <a:gd name="T3" fmla="*/ 288621 h 68"/>
              <a:gd name="T4" fmla="*/ 0 w 73"/>
              <a:gd name="T5" fmla="*/ 244218 h 68"/>
              <a:gd name="T6" fmla="*/ 36752 w 73"/>
              <a:gd name="T7" fmla="*/ 140610 h 68"/>
              <a:gd name="T8" fmla="*/ 110255 w 73"/>
              <a:gd name="T9" fmla="*/ 162812 h 68"/>
              <a:gd name="T10" fmla="*/ 147007 w 73"/>
              <a:gd name="T11" fmla="*/ 155411 h 68"/>
              <a:gd name="T12" fmla="*/ 147007 w 73"/>
              <a:gd name="T13" fmla="*/ 177613 h 68"/>
              <a:gd name="T14" fmla="*/ 169058 w 73"/>
              <a:gd name="T15" fmla="*/ 251619 h 68"/>
              <a:gd name="T16" fmla="*/ 95554 w 73"/>
              <a:gd name="T17" fmla="*/ 288621 h 68"/>
              <a:gd name="T18" fmla="*/ 110255 w 73"/>
              <a:gd name="T19" fmla="*/ 140610 h 68"/>
              <a:gd name="T20" fmla="*/ 36752 w 73"/>
              <a:gd name="T21" fmla="*/ 66605 h 68"/>
              <a:gd name="T22" fmla="*/ 110255 w 73"/>
              <a:gd name="T23" fmla="*/ 0 h 68"/>
              <a:gd name="T24" fmla="*/ 183759 w 73"/>
              <a:gd name="T25" fmla="*/ 66605 h 68"/>
              <a:gd name="T26" fmla="*/ 110255 w 73"/>
              <a:gd name="T27" fmla="*/ 140610 h 68"/>
              <a:gd name="T28" fmla="*/ 389568 w 73"/>
              <a:gd name="T29" fmla="*/ 503237 h 68"/>
              <a:gd name="T30" fmla="*/ 147007 w 73"/>
              <a:gd name="T31" fmla="*/ 503237 h 68"/>
              <a:gd name="T32" fmla="*/ 73503 w 73"/>
              <a:gd name="T33" fmla="*/ 429232 h 68"/>
              <a:gd name="T34" fmla="*/ 169058 w 73"/>
              <a:gd name="T35" fmla="*/ 266420 h 68"/>
              <a:gd name="T36" fmla="*/ 271963 w 73"/>
              <a:gd name="T37" fmla="*/ 303422 h 68"/>
              <a:gd name="T38" fmla="*/ 367517 w 73"/>
              <a:gd name="T39" fmla="*/ 266420 h 68"/>
              <a:gd name="T40" fmla="*/ 470422 w 73"/>
              <a:gd name="T41" fmla="*/ 429232 h 68"/>
              <a:gd name="T42" fmla="*/ 389568 w 73"/>
              <a:gd name="T43" fmla="*/ 503237 h 68"/>
              <a:gd name="T44" fmla="*/ 271963 w 73"/>
              <a:gd name="T45" fmla="*/ 288621 h 68"/>
              <a:gd name="T46" fmla="*/ 161708 w 73"/>
              <a:gd name="T47" fmla="*/ 177613 h 68"/>
              <a:gd name="T48" fmla="*/ 271963 w 73"/>
              <a:gd name="T49" fmla="*/ 66605 h 68"/>
              <a:gd name="T50" fmla="*/ 374867 w 73"/>
              <a:gd name="T51" fmla="*/ 177613 h 68"/>
              <a:gd name="T52" fmla="*/ 271963 w 73"/>
              <a:gd name="T53" fmla="*/ 288621 h 68"/>
              <a:gd name="T54" fmla="*/ 433670 w 73"/>
              <a:gd name="T55" fmla="*/ 140610 h 68"/>
              <a:gd name="T56" fmla="*/ 360167 w 73"/>
              <a:gd name="T57" fmla="*/ 66605 h 68"/>
              <a:gd name="T58" fmla="*/ 433670 w 73"/>
              <a:gd name="T59" fmla="*/ 0 h 68"/>
              <a:gd name="T60" fmla="*/ 499823 w 73"/>
              <a:gd name="T61" fmla="*/ 66605 h 68"/>
              <a:gd name="T62" fmla="*/ 433670 w 73"/>
              <a:gd name="T63" fmla="*/ 140610 h 68"/>
              <a:gd name="T64" fmla="*/ 485123 w 73"/>
              <a:gd name="T65" fmla="*/ 288621 h 68"/>
              <a:gd name="T66" fmla="*/ 448371 w 73"/>
              <a:gd name="T67" fmla="*/ 288621 h 68"/>
              <a:gd name="T68" fmla="*/ 374867 w 73"/>
              <a:gd name="T69" fmla="*/ 251619 h 68"/>
              <a:gd name="T70" fmla="*/ 396918 w 73"/>
              <a:gd name="T71" fmla="*/ 177613 h 68"/>
              <a:gd name="T72" fmla="*/ 396918 w 73"/>
              <a:gd name="T73" fmla="*/ 155411 h 68"/>
              <a:gd name="T74" fmla="*/ 433670 w 73"/>
              <a:gd name="T75" fmla="*/ 162812 h 68"/>
              <a:gd name="T76" fmla="*/ 507174 w 73"/>
              <a:gd name="T77" fmla="*/ 140610 h 68"/>
              <a:gd name="T78" fmla="*/ 536575 w 73"/>
              <a:gd name="T79" fmla="*/ 244218 h 68"/>
              <a:gd name="T80" fmla="*/ 485123 w 73"/>
              <a:gd name="T81" fmla="*/ 288621 h 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11" name="Freeform 103"/>
          <p:cNvSpPr>
            <a:spLocks noEditPoints="1"/>
          </p:cNvSpPr>
          <p:nvPr/>
        </p:nvSpPr>
        <p:spPr bwMode="auto">
          <a:xfrm>
            <a:off x="1168400" y="4997450"/>
            <a:ext cx="409575" cy="601663"/>
          </a:xfrm>
          <a:custGeom>
            <a:avLst/>
            <a:gdLst>
              <a:gd name="T0" fmla="*/ 360816 w 42"/>
              <a:gd name="T1" fmla="*/ 281423 h 62"/>
              <a:gd name="T2" fmla="*/ 302305 w 42"/>
              <a:gd name="T3" fmla="*/ 397874 h 62"/>
              <a:gd name="T4" fmla="*/ 321809 w 42"/>
              <a:gd name="T5" fmla="*/ 426987 h 62"/>
              <a:gd name="T6" fmla="*/ 312057 w 42"/>
              <a:gd name="T7" fmla="*/ 456099 h 62"/>
              <a:gd name="T8" fmla="*/ 321809 w 42"/>
              <a:gd name="T9" fmla="*/ 475508 h 62"/>
              <a:gd name="T10" fmla="*/ 302305 w 42"/>
              <a:gd name="T11" fmla="*/ 514325 h 62"/>
              <a:gd name="T12" fmla="*/ 302305 w 42"/>
              <a:gd name="T13" fmla="*/ 524029 h 62"/>
              <a:gd name="T14" fmla="*/ 263298 w 42"/>
              <a:gd name="T15" fmla="*/ 562846 h 62"/>
              <a:gd name="T16" fmla="*/ 204788 w 42"/>
              <a:gd name="T17" fmla="*/ 601663 h 62"/>
              <a:gd name="T18" fmla="*/ 146277 w 42"/>
              <a:gd name="T19" fmla="*/ 562846 h 62"/>
              <a:gd name="T20" fmla="*/ 107270 w 42"/>
              <a:gd name="T21" fmla="*/ 524029 h 62"/>
              <a:gd name="T22" fmla="*/ 107270 w 42"/>
              <a:gd name="T23" fmla="*/ 514325 h 62"/>
              <a:gd name="T24" fmla="*/ 87766 w 42"/>
              <a:gd name="T25" fmla="*/ 475508 h 62"/>
              <a:gd name="T26" fmla="*/ 97518 w 42"/>
              <a:gd name="T27" fmla="*/ 456099 h 62"/>
              <a:gd name="T28" fmla="*/ 87766 w 42"/>
              <a:gd name="T29" fmla="*/ 426987 h 62"/>
              <a:gd name="T30" fmla="*/ 107270 w 42"/>
              <a:gd name="T31" fmla="*/ 397874 h 62"/>
              <a:gd name="T32" fmla="*/ 48759 w 42"/>
              <a:gd name="T33" fmla="*/ 281423 h 62"/>
              <a:gd name="T34" fmla="*/ 0 w 42"/>
              <a:gd name="T35" fmla="*/ 174676 h 62"/>
              <a:gd name="T36" fmla="*/ 204788 w 42"/>
              <a:gd name="T37" fmla="*/ 0 h 62"/>
              <a:gd name="T38" fmla="*/ 409575 w 42"/>
              <a:gd name="T39" fmla="*/ 174676 h 62"/>
              <a:gd name="T40" fmla="*/ 360816 w 42"/>
              <a:gd name="T41" fmla="*/ 281423 h 62"/>
              <a:gd name="T42" fmla="*/ 204788 w 42"/>
              <a:gd name="T43" fmla="*/ 58225 h 62"/>
              <a:gd name="T44" fmla="*/ 58511 w 42"/>
              <a:gd name="T45" fmla="*/ 174676 h 62"/>
              <a:gd name="T46" fmla="*/ 78014 w 42"/>
              <a:gd name="T47" fmla="*/ 252310 h 62"/>
              <a:gd name="T48" fmla="*/ 107270 w 42"/>
              <a:gd name="T49" fmla="*/ 271719 h 62"/>
              <a:gd name="T50" fmla="*/ 156029 w 42"/>
              <a:gd name="T51" fmla="*/ 388170 h 62"/>
              <a:gd name="T52" fmla="*/ 253546 w 42"/>
              <a:gd name="T53" fmla="*/ 388170 h 62"/>
              <a:gd name="T54" fmla="*/ 302305 w 42"/>
              <a:gd name="T55" fmla="*/ 271719 h 62"/>
              <a:gd name="T56" fmla="*/ 331561 w 42"/>
              <a:gd name="T57" fmla="*/ 252310 h 62"/>
              <a:gd name="T58" fmla="*/ 351064 w 42"/>
              <a:gd name="T59" fmla="*/ 174676 h 62"/>
              <a:gd name="T60" fmla="*/ 204788 w 42"/>
              <a:gd name="T61" fmla="*/ 58225 h 62"/>
              <a:gd name="T62" fmla="*/ 282802 w 42"/>
              <a:gd name="T63" fmla="*/ 194085 h 62"/>
              <a:gd name="T64" fmla="*/ 263298 w 42"/>
              <a:gd name="T65" fmla="*/ 174676 h 62"/>
              <a:gd name="T66" fmla="*/ 204788 w 42"/>
              <a:gd name="T67" fmla="*/ 145564 h 62"/>
              <a:gd name="T68" fmla="*/ 195036 w 42"/>
              <a:gd name="T69" fmla="*/ 126155 h 62"/>
              <a:gd name="T70" fmla="*/ 204788 w 42"/>
              <a:gd name="T71" fmla="*/ 116451 h 62"/>
              <a:gd name="T72" fmla="*/ 292554 w 42"/>
              <a:gd name="T73" fmla="*/ 174676 h 62"/>
              <a:gd name="T74" fmla="*/ 282802 w 42"/>
              <a:gd name="T75" fmla="*/ 194085 h 6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12" name="Rounded Rectangle 29"/>
          <p:cNvSpPr>
            <a:spLocks noChangeArrowheads="1"/>
          </p:cNvSpPr>
          <p:nvPr/>
        </p:nvSpPr>
        <p:spPr bwMode="auto">
          <a:xfrm>
            <a:off x="8429625" y="1857375"/>
            <a:ext cx="2813050" cy="1163638"/>
          </a:xfrm>
          <a:prstGeom prst="roundRect">
            <a:avLst>
              <a:gd name="adj" fmla="val 10134"/>
            </a:avLst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13" name="Rounded Rectangle 32"/>
          <p:cNvSpPr>
            <a:spLocks noChangeArrowheads="1"/>
          </p:cNvSpPr>
          <p:nvPr/>
        </p:nvSpPr>
        <p:spPr bwMode="auto">
          <a:xfrm>
            <a:off x="8429625" y="3290888"/>
            <a:ext cx="2813050" cy="1163637"/>
          </a:xfrm>
          <a:prstGeom prst="roundRect">
            <a:avLst>
              <a:gd name="adj" fmla="val 10134"/>
            </a:avLst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14" name="Rounded Rectangle 35"/>
          <p:cNvSpPr>
            <a:spLocks noChangeArrowheads="1"/>
          </p:cNvSpPr>
          <p:nvPr/>
        </p:nvSpPr>
        <p:spPr bwMode="auto">
          <a:xfrm>
            <a:off x="8429625" y="4724400"/>
            <a:ext cx="2813050" cy="1163638"/>
          </a:xfrm>
          <a:prstGeom prst="roundRect">
            <a:avLst>
              <a:gd name="adj" fmla="val 10134"/>
            </a:avLst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51215" name="Elbow Connector 45"/>
          <p:cNvCxnSpPr>
            <a:cxnSpLocks noChangeShapeType="1"/>
          </p:cNvCxnSpPr>
          <p:nvPr/>
        </p:nvCxnSpPr>
        <p:spPr bwMode="auto">
          <a:xfrm flipH="1">
            <a:off x="7085013" y="2439988"/>
            <a:ext cx="12303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16" name="Elbow Connector 46"/>
          <p:cNvCxnSpPr>
            <a:cxnSpLocks noChangeShapeType="1"/>
          </p:cNvCxnSpPr>
          <p:nvPr/>
        </p:nvCxnSpPr>
        <p:spPr bwMode="auto">
          <a:xfrm flipH="1" flipV="1">
            <a:off x="7085013" y="4454525"/>
            <a:ext cx="12303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17" name="Straight Connector 47"/>
          <p:cNvCxnSpPr>
            <a:cxnSpLocks noChangeShapeType="1"/>
          </p:cNvCxnSpPr>
          <p:nvPr/>
        </p:nvCxnSpPr>
        <p:spPr bwMode="auto">
          <a:xfrm flipH="1">
            <a:off x="7085013" y="3919538"/>
            <a:ext cx="1230312" cy="31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18" name="Freeform 105"/>
          <p:cNvSpPr>
            <a:spLocks noEditPoints="1"/>
          </p:cNvSpPr>
          <p:nvPr/>
        </p:nvSpPr>
        <p:spPr bwMode="auto">
          <a:xfrm>
            <a:off x="10523538" y="2198688"/>
            <a:ext cx="496887" cy="500062"/>
          </a:xfrm>
          <a:custGeom>
            <a:avLst/>
            <a:gdLst>
              <a:gd name="T0" fmla="*/ 0 w 71"/>
              <a:gd name="T1" fmla="*/ 323984 h 71"/>
              <a:gd name="T2" fmla="*/ 62986 w 71"/>
              <a:gd name="T3" fmla="*/ 218337 h 71"/>
              <a:gd name="T4" fmla="*/ 27994 w 71"/>
              <a:gd name="T5" fmla="*/ 225380 h 71"/>
              <a:gd name="T6" fmla="*/ 48989 w 71"/>
              <a:gd name="T7" fmla="*/ 176078 h 71"/>
              <a:gd name="T8" fmla="*/ 41990 w 71"/>
              <a:gd name="T9" fmla="*/ 295811 h 71"/>
              <a:gd name="T10" fmla="*/ 76982 w 71"/>
              <a:gd name="T11" fmla="*/ 274682 h 71"/>
              <a:gd name="T12" fmla="*/ 104976 w 71"/>
              <a:gd name="T13" fmla="*/ 323984 h 71"/>
              <a:gd name="T14" fmla="*/ 0 w 71"/>
              <a:gd name="T15" fmla="*/ 485976 h 71"/>
              <a:gd name="T16" fmla="*/ 48989 w 71"/>
              <a:gd name="T17" fmla="*/ 471889 h 71"/>
              <a:gd name="T18" fmla="*/ 34992 w 71"/>
              <a:gd name="T19" fmla="*/ 436674 h 71"/>
              <a:gd name="T20" fmla="*/ 62986 w 71"/>
              <a:gd name="T21" fmla="*/ 387372 h 71"/>
              <a:gd name="T22" fmla="*/ 34992 w 71"/>
              <a:gd name="T23" fmla="*/ 387372 h 71"/>
              <a:gd name="T24" fmla="*/ 6998 w 71"/>
              <a:gd name="T25" fmla="*/ 401458 h 71"/>
              <a:gd name="T26" fmla="*/ 97978 w 71"/>
              <a:gd name="T27" fmla="*/ 359199 h 71"/>
              <a:gd name="T28" fmla="*/ 69984 w 71"/>
              <a:gd name="T29" fmla="*/ 415544 h 71"/>
              <a:gd name="T30" fmla="*/ 48989 w 71"/>
              <a:gd name="T31" fmla="*/ 500062 h 71"/>
              <a:gd name="T32" fmla="*/ 6998 w 71"/>
              <a:gd name="T33" fmla="*/ 140863 h 71"/>
              <a:gd name="T34" fmla="*/ 41990 w 71"/>
              <a:gd name="T35" fmla="*/ 112690 h 71"/>
              <a:gd name="T36" fmla="*/ 41990 w 71"/>
              <a:gd name="T37" fmla="*/ 42259 h 71"/>
              <a:gd name="T38" fmla="*/ 27994 w 71"/>
              <a:gd name="T39" fmla="*/ 56345 h 71"/>
              <a:gd name="T40" fmla="*/ 41990 w 71"/>
              <a:gd name="T41" fmla="*/ 0 h 71"/>
              <a:gd name="T42" fmla="*/ 76982 w 71"/>
              <a:gd name="T43" fmla="*/ 112690 h 71"/>
              <a:gd name="T44" fmla="*/ 104976 w 71"/>
              <a:gd name="T45" fmla="*/ 140863 h 71"/>
              <a:gd name="T46" fmla="*/ 489889 w 71"/>
              <a:gd name="T47" fmla="*/ 140863 h 71"/>
              <a:gd name="T48" fmla="*/ 139968 w 71"/>
              <a:gd name="T49" fmla="*/ 133819 h 71"/>
              <a:gd name="T50" fmla="*/ 146967 w 71"/>
              <a:gd name="T51" fmla="*/ 70431 h 71"/>
              <a:gd name="T52" fmla="*/ 496887 w 71"/>
              <a:gd name="T53" fmla="*/ 77474 h 71"/>
              <a:gd name="T54" fmla="*/ 496887 w 71"/>
              <a:gd name="T55" fmla="*/ 274682 h 71"/>
              <a:gd name="T56" fmla="*/ 146967 w 71"/>
              <a:gd name="T57" fmla="*/ 281725 h 71"/>
              <a:gd name="T58" fmla="*/ 139968 w 71"/>
              <a:gd name="T59" fmla="*/ 218337 h 71"/>
              <a:gd name="T60" fmla="*/ 489889 w 71"/>
              <a:gd name="T61" fmla="*/ 211294 h 71"/>
              <a:gd name="T62" fmla="*/ 496887 w 71"/>
              <a:gd name="T63" fmla="*/ 274682 h 71"/>
              <a:gd name="T64" fmla="*/ 489889 w 71"/>
              <a:gd name="T65" fmla="*/ 429631 h 71"/>
              <a:gd name="T66" fmla="*/ 139968 w 71"/>
              <a:gd name="T67" fmla="*/ 422588 h 71"/>
              <a:gd name="T68" fmla="*/ 146967 w 71"/>
              <a:gd name="T69" fmla="*/ 359199 h 71"/>
              <a:gd name="T70" fmla="*/ 496887 w 71"/>
              <a:gd name="T71" fmla="*/ 366243 h 7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19" name="Freeform 66"/>
          <p:cNvSpPr>
            <a:spLocks noEditPoints="1"/>
          </p:cNvSpPr>
          <p:nvPr/>
        </p:nvSpPr>
        <p:spPr bwMode="auto">
          <a:xfrm>
            <a:off x="10523538" y="3668713"/>
            <a:ext cx="522287" cy="404812"/>
          </a:xfrm>
          <a:custGeom>
            <a:avLst/>
            <a:gdLst>
              <a:gd name="T0" fmla="*/ 210366 w 72"/>
              <a:gd name="T1" fmla="*/ 296380 h 56"/>
              <a:gd name="T2" fmla="*/ 159588 w 72"/>
              <a:gd name="T3" fmla="*/ 289151 h 56"/>
              <a:gd name="T4" fmla="*/ 79794 w 72"/>
              <a:gd name="T5" fmla="*/ 325295 h 56"/>
              <a:gd name="T6" fmla="*/ 50778 w 72"/>
              <a:gd name="T7" fmla="*/ 332524 h 56"/>
              <a:gd name="T8" fmla="*/ 50778 w 72"/>
              <a:gd name="T9" fmla="*/ 332524 h 56"/>
              <a:gd name="T10" fmla="*/ 43524 w 72"/>
              <a:gd name="T11" fmla="*/ 325295 h 56"/>
              <a:gd name="T12" fmla="*/ 43524 w 72"/>
              <a:gd name="T13" fmla="*/ 310838 h 56"/>
              <a:gd name="T14" fmla="*/ 79794 w 72"/>
              <a:gd name="T15" fmla="*/ 260236 h 56"/>
              <a:gd name="T16" fmla="*/ 0 w 72"/>
              <a:gd name="T17" fmla="*/ 144576 h 56"/>
              <a:gd name="T18" fmla="*/ 210366 w 72"/>
              <a:gd name="T19" fmla="*/ 0 h 56"/>
              <a:gd name="T20" fmla="*/ 413477 w 72"/>
              <a:gd name="T21" fmla="*/ 144576 h 56"/>
              <a:gd name="T22" fmla="*/ 210366 w 72"/>
              <a:gd name="T23" fmla="*/ 296380 h 56"/>
              <a:gd name="T24" fmla="*/ 449747 w 72"/>
              <a:gd name="T25" fmla="*/ 339753 h 56"/>
              <a:gd name="T26" fmla="*/ 478763 w 72"/>
              <a:gd name="T27" fmla="*/ 383126 h 56"/>
              <a:gd name="T28" fmla="*/ 486017 w 72"/>
              <a:gd name="T29" fmla="*/ 397583 h 56"/>
              <a:gd name="T30" fmla="*/ 478763 w 72"/>
              <a:gd name="T31" fmla="*/ 404812 h 56"/>
              <a:gd name="T32" fmla="*/ 449747 w 72"/>
              <a:gd name="T33" fmla="*/ 397583 h 56"/>
              <a:gd name="T34" fmla="*/ 369953 w 72"/>
              <a:gd name="T35" fmla="*/ 361439 h 56"/>
              <a:gd name="T36" fmla="*/ 319175 w 72"/>
              <a:gd name="T37" fmla="*/ 368668 h 56"/>
              <a:gd name="T38" fmla="*/ 181350 w 72"/>
              <a:gd name="T39" fmla="*/ 332524 h 56"/>
              <a:gd name="T40" fmla="*/ 210366 w 72"/>
              <a:gd name="T41" fmla="*/ 332524 h 56"/>
              <a:gd name="T42" fmla="*/ 377207 w 72"/>
              <a:gd name="T43" fmla="*/ 281923 h 56"/>
              <a:gd name="T44" fmla="*/ 449747 w 72"/>
              <a:gd name="T45" fmla="*/ 144576 h 56"/>
              <a:gd name="T46" fmla="*/ 442493 w 72"/>
              <a:gd name="T47" fmla="*/ 101203 h 56"/>
              <a:gd name="T48" fmla="*/ 522287 w 72"/>
              <a:gd name="T49" fmla="*/ 216864 h 56"/>
              <a:gd name="T50" fmla="*/ 449747 w 72"/>
              <a:gd name="T51" fmla="*/ 339753 h 5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20" name="Freeform 15"/>
          <p:cNvSpPr>
            <a:spLocks noEditPoints="1"/>
          </p:cNvSpPr>
          <p:nvPr/>
        </p:nvSpPr>
        <p:spPr bwMode="auto">
          <a:xfrm>
            <a:off x="10496550" y="5110163"/>
            <a:ext cx="654050" cy="488950"/>
          </a:xfrm>
          <a:custGeom>
            <a:avLst/>
            <a:gdLst>
              <a:gd name="T0" fmla="*/ 654050 w 168"/>
              <a:gd name="T1" fmla="*/ 488950 h 126"/>
              <a:gd name="T2" fmla="*/ 0 w 168"/>
              <a:gd name="T3" fmla="*/ 488950 h 126"/>
              <a:gd name="T4" fmla="*/ 0 w 168"/>
              <a:gd name="T5" fmla="*/ 0 h 126"/>
              <a:gd name="T6" fmla="*/ 38932 w 168"/>
              <a:gd name="T7" fmla="*/ 0 h 126"/>
              <a:gd name="T8" fmla="*/ 38932 w 168"/>
              <a:gd name="T9" fmla="*/ 446264 h 126"/>
              <a:gd name="T10" fmla="*/ 654050 w 168"/>
              <a:gd name="T11" fmla="*/ 446264 h 126"/>
              <a:gd name="T12" fmla="*/ 654050 w 168"/>
              <a:gd name="T13" fmla="*/ 488950 h 126"/>
              <a:gd name="T14" fmla="*/ 210230 w 168"/>
              <a:gd name="T15" fmla="*/ 403578 h 126"/>
              <a:gd name="T16" fmla="*/ 124581 w 168"/>
              <a:gd name="T17" fmla="*/ 403578 h 126"/>
              <a:gd name="T18" fmla="*/ 124581 w 168"/>
              <a:gd name="T19" fmla="*/ 244475 h 126"/>
              <a:gd name="T20" fmla="*/ 210230 w 168"/>
              <a:gd name="T21" fmla="*/ 244475 h 126"/>
              <a:gd name="T22" fmla="*/ 210230 w 168"/>
              <a:gd name="T23" fmla="*/ 403578 h 126"/>
              <a:gd name="T24" fmla="*/ 327025 w 168"/>
              <a:gd name="T25" fmla="*/ 403578 h 126"/>
              <a:gd name="T26" fmla="*/ 249162 w 168"/>
              <a:gd name="T27" fmla="*/ 403578 h 126"/>
              <a:gd name="T28" fmla="*/ 249162 w 168"/>
              <a:gd name="T29" fmla="*/ 73731 h 126"/>
              <a:gd name="T30" fmla="*/ 327025 w 168"/>
              <a:gd name="T31" fmla="*/ 73731 h 126"/>
              <a:gd name="T32" fmla="*/ 327025 w 168"/>
              <a:gd name="T33" fmla="*/ 403578 h 126"/>
              <a:gd name="T34" fmla="*/ 451606 w 168"/>
              <a:gd name="T35" fmla="*/ 403578 h 126"/>
              <a:gd name="T36" fmla="*/ 369850 w 168"/>
              <a:gd name="T37" fmla="*/ 403578 h 126"/>
              <a:gd name="T38" fmla="*/ 369850 w 168"/>
              <a:gd name="T39" fmla="*/ 159103 h 126"/>
              <a:gd name="T40" fmla="*/ 451606 w 168"/>
              <a:gd name="T41" fmla="*/ 159103 h 126"/>
              <a:gd name="T42" fmla="*/ 451606 w 168"/>
              <a:gd name="T43" fmla="*/ 403578 h 126"/>
              <a:gd name="T44" fmla="*/ 572294 w 168"/>
              <a:gd name="T45" fmla="*/ 403578 h 126"/>
              <a:gd name="T46" fmla="*/ 494431 w 168"/>
              <a:gd name="T47" fmla="*/ 403578 h 126"/>
              <a:gd name="T48" fmla="*/ 494431 w 168"/>
              <a:gd name="T49" fmla="*/ 34925 h 126"/>
              <a:gd name="T50" fmla="*/ 572294 w 168"/>
              <a:gd name="T51" fmla="*/ 34925 h 126"/>
              <a:gd name="T52" fmla="*/ 572294 w 168"/>
              <a:gd name="T53" fmla="*/ 403578 h 12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21" name="Freeform 54@|5FFC:14657585|FBC:16777215|LFC:11765543|LBC:16777215"/>
          <p:cNvSpPr>
            <a:spLocks/>
          </p:cNvSpPr>
          <p:nvPr/>
        </p:nvSpPr>
        <p:spPr bwMode="auto">
          <a:xfrm>
            <a:off x="5211763" y="3078163"/>
            <a:ext cx="1744662" cy="1744662"/>
          </a:xfrm>
          <a:custGeom>
            <a:avLst/>
            <a:gdLst>
              <a:gd name="T0" fmla="*/ 0 w 661361"/>
              <a:gd name="T1" fmla="*/ 872332 h 661361"/>
              <a:gd name="T2" fmla="*/ 255502 w 661361"/>
              <a:gd name="T3" fmla="*/ 255500 h 661361"/>
              <a:gd name="T4" fmla="*/ 872335 w 661361"/>
              <a:gd name="T5" fmla="*/ 0 h 661361"/>
              <a:gd name="T6" fmla="*/ 1489168 w 661361"/>
              <a:gd name="T7" fmla="*/ 255502 h 661361"/>
              <a:gd name="T8" fmla="*/ 1744667 w 661361"/>
              <a:gd name="T9" fmla="*/ 872335 h 661361"/>
              <a:gd name="T10" fmla="*/ 1489168 w 661361"/>
              <a:gd name="T11" fmla="*/ 1489168 h 661361"/>
              <a:gd name="T12" fmla="*/ 872335 w 661361"/>
              <a:gd name="T13" fmla="*/ 1744667 h 661361"/>
              <a:gd name="T14" fmla="*/ 255502 w 661361"/>
              <a:gd name="T15" fmla="*/ 1489168 h 661361"/>
              <a:gd name="T16" fmla="*/ 3 w 661361"/>
              <a:gd name="T17" fmla="*/ 872335 h 661361"/>
              <a:gd name="T18" fmla="*/ 0 w 661361"/>
              <a:gd name="T19" fmla="*/ 872332 h 66136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rgbClr val="3B38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41562" tIns="141562" rIns="141562" bIns="141562" anchor="ctr"/>
          <a:lstStyle/>
          <a:p>
            <a:endParaRPr lang="zh-CN" altLang="en-US"/>
          </a:p>
        </p:txBody>
      </p:sp>
      <p:sp>
        <p:nvSpPr>
          <p:cNvPr id="51222" name="Freeform 78@|5FFC:0|FBC:0|LFC:16777215|LBC:16777215"/>
          <p:cNvSpPr>
            <a:spLocks noEditPoints="1"/>
          </p:cNvSpPr>
          <p:nvPr/>
        </p:nvSpPr>
        <p:spPr bwMode="auto">
          <a:xfrm>
            <a:off x="5721350" y="3422650"/>
            <a:ext cx="725488" cy="1055688"/>
          </a:xfrm>
          <a:custGeom>
            <a:avLst/>
            <a:gdLst>
              <a:gd name="T0" fmla="*/ 358476 w 85"/>
              <a:gd name="T1" fmla="*/ 0 h 123"/>
              <a:gd name="T2" fmla="*/ 0 w 85"/>
              <a:gd name="T3" fmla="*/ 360479 h 123"/>
              <a:gd name="T4" fmla="*/ 162168 w 85"/>
              <a:gd name="T5" fmla="*/ 755289 h 123"/>
              <a:gd name="T6" fmla="*/ 358476 w 85"/>
              <a:gd name="T7" fmla="*/ 1055688 h 123"/>
              <a:gd name="T8" fmla="*/ 554785 w 85"/>
              <a:gd name="T9" fmla="*/ 755289 h 123"/>
              <a:gd name="T10" fmla="*/ 725488 w 85"/>
              <a:gd name="T11" fmla="*/ 360479 h 123"/>
              <a:gd name="T12" fmla="*/ 358476 w 85"/>
              <a:gd name="T13" fmla="*/ 0 h 123"/>
              <a:gd name="T14" fmla="*/ 443828 w 85"/>
              <a:gd name="T15" fmla="*/ 892614 h 123"/>
              <a:gd name="T16" fmla="*/ 281660 w 85"/>
              <a:gd name="T17" fmla="*/ 909780 h 123"/>
              <a:gd name="T18" fmla="*/ 264590 w 85"/>
              <a:gd name="T19" fmla="*/ 849700 h 123"/>
              <a:gd name="T20" fmla="*/ 264590 w 85"/>
              <a:gd name="T21" fmla="*/ 849700 h 123"/>
              <a:gd name="T22" fmla="*/ 469433 w 85"/>
              <a:gd name="T23" fmla="*/ 823952 h 123"/>
              <a:gd name="T24" fmla="*/ 460898 w 85"/>
              <a:gd name="T25" fmla="*/ 849700 h 123"/>
              <a:gd name="T26" fmla="*/ 443828 w 85"/>
              <a:gd name="T27" fmla="*/ 892614 h 123"/>
              <a:gd name="T28" fmla="*/ 256055 w 85"/>
              <a:gd name="T29" fmla="*/ 815369 h 123"/>
              <a:gd name="T30" fmla="*/ 230449 w 85"/>
              <a:gd name="T31" fmla="*/ 755289 h 123"/>
              <a:gd name="T32" fmla="*/ 486504 w 85"/>
              <a:gd name="T33" fmla="*/ 755289 h 123"/>
              <a:gd name="T34" fmla="*/ 477969 w 85"/>
              <a:gd name="T35" fmla="*/ 789620 h 123"/>
              <a:gd name="T36" fmla="*/ 256055 w 85"/>
              <a:gd name="T37" fmla="*/ 815369 h 123"/>
              <a:gd name="T38" fmla="*/ 358476 w 85"/>
              <a:gd name="T39" fmla="*/ 987025 h 123"/>
              <a:gd name="T40" fmla="*/ 298730 w 85"/>
              <a:gd name="T41" fmla="*/ 944111 h 123"/>
              <a:gd name="T42" fmla="*/ 435293 w 85"/>
              <a:gd name="T43" fmla="*/ 926946 h 123"/>
              <a:gd name="T44" fmla="*/ 358476 w 85"/>
              <a:gd name="T45" fmla="*/ 987025 h 123"/>
              <a:gd name="T46" fmla="*/ 512109 w 85"/>
              <a:gd name="T47" fmla="*/ 686626 h 123"/>
              <a:gd name="T48" fmla="*/ 204844 w 85"/>
              <a:gd name="T49" fmla="*/ 686626 h 123"/>
              <a:gd name="T50" fmla="*/ 153633 w 85"/>
              <a:gd name="T51" fmla="*/ 583632 h 123"/>
              <a:gd name="T52" fmla="*/ 68281 w 85"/>
              <a:gd name="T53" fmla="*/ 360479 h 123"/>
              <a:gd name="T54" fmla="*/ 358476 w 85"/>
              <a:gd name="T55" fmla="*/ 68663 h 123"/>
              <a:gd name="T56" fmla="*/ 657207 w 85"/>
              <a:gd name="T57" fmla="*/ 360479 h 123"/>
              <a:gd name="T58" fmla="*/ 571855 w 85"/>
              <a:gd name="T59" fmla="*/ 583632 h 123"/>
              <a:gd name="T60" fmla="*/ 512109 w 85"/>
              <a:gd name="T61" fmla="*/ 686626 h 123"/>
              <a:gd name="T62" fmla="*/ 512109 w 85"/>
              <a:gd name="T63" fmla="*/ 686626 h 123"/>
              <a:gd name="T64" fmla="*/ 512109 w 85"/>
              <a:gd name="T65" fmla="*/ 686626 h 12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85" h="123"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57"/>
                  <a:pt x="14" y="74"/>
                  <a:pt x="19" y="88"/>
                </a:cubicBezTo>
                <a:cubicBezTo>
                  <a:pt x="27" y="110"/>
                  <a:pt x="26" y="123"/>
                  <a:pt x="42" y="123"/>
                </a:cubicBezTo>
                <a:cubicBezTo>
                  <a:pt x="59" y="123"/>
                  <a:pt x="58" y="110"/>
                  <a:pt x="65" y="88"/>
                </a:cubicBezTo>
                <a:cubicBezTo>
                  <a:pt x="70" y="74"/>
                  <a:pt x="85" y="57"/>
                  <a:pt x="85" y="42"/>
                </a:cubicBezTo>
                <a:cubicBezTo>
                  <a:pt x="85" y="19"/>
                  <a:pt x="66" y="0"/>
                  <a:pt x="42" y="0"/>
                </a:cubicBezTo>
                <a:close/>
                <a:moveTo>
                  <a:pt x="52" y="104"/>
                </a:moveTo>
                <a:cubicBezTo>
                  <a:pt x="33" y="106"/>
                  <a:pt x="33" y="106"/>
                  <a:pt x="33" y="106"/>
                </a:cubicBezTo>
                <a:cubicBezTo>
                  <a:pt x="33" y="104"/>
                  <a:pt x="32" y="102"/>
                  <a:pt x="31" y="99"/>
                </a:cubicBezTo>
                <a:cubicBezTo>
                  <a:pt x="31" y="99"/>
                  <a:pt x="31" y="99"/>
                  <a:pt x="31" y="99"/>
                </a:cubicBezTo>
                <a:cubicBezTo>
                  <a:pt x="55" y="96"/>
                  <a:pt x="55" y="96"/>
                  <a:pt x="55" y="96"/>
                </a:cubicBezTo>
                <a:cubicBezTo>
                  <a:pt x="54" y="97"/>
                  <a:pt x="54" y="98"/>
                  <a:pt x="54" y="99"/>
                </a:cubicBezTo>
                <a:cubicBezTo>
                  <a:pt x="53" y="101"/>
                  <a:pt x="53" y="103"/>
                  <a:pt x="52" y="104"/>
                </a:cubicBezTo>
                <a:close/>
                <a:moveTo>
                  <a:pt x="30" y="95"/>
                </a:moveTo>
                <a:cubicBezTo>
                  <a:pt x="29" y="93"/>
                  <a:pt x="28" y="91"/>
                  <a:pt x="27" y="88"/>
                </a:cubicBezTo>
                <a:cubicBezTo>
                  <a:pt x="57" y="88"/>
                  <a:pt x="57" y="88"/>
                  <a:pt x="57" y="88"/>
                </a:cubicBezTo>
                <a:cubicBezTo>
                  <a:pt x="57" y="89"/>
                  <a:pt x="56" y="91"/>
                  <a:pt x="56" y="92"/>
                </a:cubicBezTo>
                <a:lnTo>
                  <a:pt x="30" y="95"/>
                </a:lnTo>
                <a:close/>
                <a:moveTo>
                  <a:pt x="42" y="115"/>
                </a:moveTo>
                <a:cubicBezTo>
                  <a:pt x="38" y="115"/>
                  <a:pt x="37" y="114"/>
                  <a:pt x="35" y="110"/>
                </a:cubicBezTo>
                <a:cubicBezTo>
                  <a:pt x="51" y="108"/>
                  <a:pt x="51" y="108"/>
                  <a:pt x="51" y="108"/>
                </a:cubicBezTo>
                <a:cubicBezTo>
                  <a:pt x="49" y="114"/>
                  <a:pt x="47" y="115"/>
                  <a:pt x="42" y="115"/>
                </a:cubicBezTo>
                <a:close/>
                <a:moveTo>
                  <a:pt x="60" y="80"/>
                </a:moveTo>
                <a:cubicBezTo>
                  <a:pt x="24" y="80"/>
                  <a:pt x="24" y="80"/>
                  <a:pt x="24" y="80"/>
                </a:cubicBezTo>
                <a:cubicBezTo>
                  <a:pt x="23" y="76"/>
                  <a:pt x="20" y="72"/>
                  <a:pt x="18" y="68"/>
                </a:cubicBezTo>
                <a:cubicBezTo>
                  <a:pt x="13" y="59"/>
                  <a:pt x="8" y="50"/>
                  <a:pt x="8" y="42"/>
                </a:cubicBezTo>
                <a:cubicBezTo>
                  <a:pt x="8" y="23"/>
                  <a:pt x="23" y="8"/>
                  <a:pt x="42" y="8"/>
                </a:cubicBezTo>
                <a:cubicBezTo>
                  <a:pt x="61" y="8"/>
                  <a:pt x="77" y="23"/>
                  <a:pt x="77" y="42"/>
                </a:cubicBezTo>
                <a:cubicBezTo>
                  <a:pt x="77" y="50"/>
                  <a:pt x="72" y="59"/>
                  <a:pt x="67" y="68"/>
                </a:cubicBezTo>
                <a:cubicBezTo>
                  <a:pt x="64" y="72"/>
                  <a:pt x="62" y="76"/>
                  <a:pt x="60" y="80"/>
                </a:cubicBezTo>
                <a:close/>
                <a:moveTo>
                  <a:pt x="60" y="80"/>
                </a:moveTo>
                <a:cubicBezTo>
                  <a:pt x="60" y="80"/>
                  <a:pt x="60" y="80"/>
                  <a:pt x="60" y="8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23" name="Freeform 79@|5FFC:0|FBC:0|LFC:16777215|LBC:16777215"/>
          <p:cNvSpPr>
            <a:spLocks noEditPoints="1"/>
          </p:cNvSpPr>
          <p:nvPr/>
        </p:nvSpPr>
        <p:spPr bwMode="auto">
          <a:xfrm>
            <a:off x="5884863" y="3584575"/>
            <a:ext cx="212725" cy="214313"/>
          </a:xfrm>
          <a:custGeom>
            <a:avLst/>
            <a:gdLst>
              <a:gd name="T0" fmla="*/ 195707 w 25"/>
              <a:gd name="T1" fmla="*/ 0 h 25"/>
              <a:gd name="T2" fmla="*/ 0 w 25"/>
              <a:gd name="T3" fmla="*/ 197168 h 25"/>
              <a:gd name="T4" fmla="*/ 17018 w 25"/>
              <a:gd name="T5" fmla="*/ 214313 h 25"/>
              <a:gd name="T6" fmla="*/ 34036 w 25"/>
              <a:gd name="T7" fmla="*/ 197168 h 25"/>
              <a:gd name="T8" fmla="*/ 195707 w 25"/>
              <a:gd name="T9" fmla="*/ 34290 h 25"/>
              <a:gd name="T10" fmla="*/ 212725 w 25"/>
              <a:gd name="T11" fmla="*/ 17145 h 25"/>
              <a:gd name="T12" fmla="*/ 195707 w 25"/>
              <a:gd name="T13" fmla="*/ 0 h 25"/>
              <a:gd name="T14" fmla="*/ 195707 w 25"/>
              <a:gd name="T15" fmla="*/ 0 h 25"/>
              <a:gd name="T16" fmla="*/ 195707 w 25"/>
              <a:gd name="T17" fmla="*/ 0 h 2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5" h="25">
                <a:moveTo>
                  <a:pt x="23" y="0"/>
                </a:moveTo>
                <a:cubicBezTo>
                  <a:pt x="11" y="0"/>
                  <a:pt x="0" y="10"/>
                  <a:pt x="0" y="23"/>
                </a:cubicBezTo>
                <a:cubicBezTo>
                  <a:pt x="0" y="24"/>
                  <a:pt x="1" y="25"/>
                  <a:pt x="2" y="25"/>
                </a:cubicBezTo>
                <a:cubicBezTo>
                  <a:pt x="3" y="25"/>
                  <a:pt x="4" y="24"/>
                  <a:pt x="4" y="23"/>
                </a:cubicBezTo>
                <a:cubicBezTo>
                  <a:pt x="4" y="12"/>
                  <a:pt x="13" y="4"/>
                  <a:pt x="23" y="4"/>
                </a:cubicBezTo>
                <a:cubicBezTo>
                  <a:pt x="24" y="4"/>
                  <a:pt x="25" y="3"/>
                  <a:pt x="25" y="2"/>
                </a:cubicBezTo>
                <a:cubicBezTo>
                  <a:pt x="25" y="1"/>
                  <a:pt x="24" y="0"/>
                  <a:pt x="23" y="0"/>
                </a:cubicBezTo>
                <a:close/>
                <a:moveTo>
                  <a:pt x="23" y="0"/>
                </a:moveTo>
                <a:cubicBezTo>
                  <a:pt x="23" y="0"/>
                  <a:pt x="23" y="0"/>
                  <a:pt x="2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24" name="TextBox 13"/>
          <p:cNvSpPr txBox="1">
            <a:spLocks noChangeArrowheads="1"/>
          </p:cNvSpPr>
          <p:nvPr/>
        </p:nvSpPr>
        <p:spPr bwMode="auto">
          <a:xfrm>
            <a:off x="1876425" y="2193925"/>
            <a:ext cx="1562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1225" name="TextBox 13"/>
          <p:cNvSpPr txBox="1">
            <a:spLocks noChangeArrowheads="1"/>
          </p:cNvSpPr>
          <p:nvPr/>
        </p:nvSpPr>
        <p:spPr bwMode="auto">
          <a:xfrm>
            <a:off x="1881188" y="2479675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51226" name="TextBox 13"/>
          <p:cNvSpPr txBox="1">
            <a:spLocks noChangeArrowheads="1"/>
          </p:cNvSpPr>
          <p:nvPr/>
        </p:nvSpPr>
        <p:spPr bwMode="auto">
          <a:xfrm>
            <a:off x="1876425" y="3636963"/>
            <a:ext cx="15621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1227" name="TextBox 13"/>
          <p:cNvSpPr txBox="1">
            <a:spLocks noChangeArrowheads="1"/>
          </p:cNvSpPr>
          <p:nvPr/>
        </p:nvSpPr>
        <p:spPr bwMode="auto">
          <a:xfrm>
            <a:off x="1881188" y="3922713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51228" name="TextBox 13"/>
          <p:cNvSpPr txBox="1">
            <a:spLocks noChangeArrowheads="1"/>
          </p:cNvSpPr>
          <p:nvPr/>
        </p:nvSpPr>
        <p:spPr bwMode="auto">
          <a:xfrm>
            <a:off x="1876425" y="5045075"/>
            <a:ext cx="1562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1229" name="TextBox 13"/>
          <p:cNvSpPr txBox="1">
            <a:spLocks noChangeArrowheads="1"/>
          </p:cNvSpPr>
          <p:nvPr/>
        </p:nvSpPr>
        <p:spPr bwMode="auto">
          <a:xfrm>
            <a:off x="1881188" y="5330825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51230" name="TextBox 13"/>
          <p:cNvSpPr txBox="1">
            <a:spLocks noChangeArrowheads="1"/>
          </p:cNvSpPr>
          <p:nvPr/>
        </p:nvSpPr>
        <p:spPr bwMode="auto">
          <a:xfrm>
            <a:off x="8667750" y="2193925"/>
            <a:ext cx="1562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1231" name="TextBox 13"/>
          <p:cNvSpPr txBox="1">
            <a:spLocks noChangeArrowheads="1"/>
          </p:cNvSpPr>
          <p:nvPr/>
        </p:nvSpPr>
        <p:spPr bwMode="auto">
          <a:xfrm>
            <a:off x="8672513" y="2479675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51232" name="TextBox 13"/>
          <p:cNvSpPr txBox="1">
            <a:spLocks noChangeArrowheads="1"/>
          </p:cNvSpPr>
          <p:nvPr/>
        </p:nvSpPr>
        <p:spPr bwMode="auto">
          <a:xfrm>
            <a:off x="8667750" y="3646488"/>
            <a:ext cx="15621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1233" name="TextBox 13"/>
          <p:cNvSpPr txBox="1">
            <a:spLocks noChangeArrowheads="1"/>
          </p:cNvSpPr>
          <p:nvPr/>
        </p:nvSpPr>
        <p:spPr bwMode="auto">
          <a:xfrm>
            <a:off x="8672513" y="3932238"/>
            <a:ext cx="155892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51234" name="TextBox 13"/>
          <p:cNvSpPr txBox="1">
            <a:spLocks noChangeArrowheads="1"/>
          </p:cNvSpPr>
          <p:nvPr/>
        </p:nvSpPr>
        <p:spPr bwMode="auto">
          <a:xfrm>
            <a:off x="8667750" y="5054600"/>
            <a:ext cx="15621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1235" name="TextBox 13"/>
          <p:cNvSpPr txBox="1">
            <a:spLocks noChangeArrowheads="1"/>
          </p:cNvSpPr>
          <p:nvPr/>
        </p:nvSpPr>
        <p:spPr bwMode="auto">
          <a:xfrm>
            <a:off x="8672513" y="5341938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51236" name="文本框 36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Shape 539"/>
          <p:cNvSpPr>
            <a:spLocks/>
          </p:cNvSpPr>
          <p:nvPr/>
        </p:nvSpPr>
        <p:spPr bwMode="auto">
          <a:xfrm>
            <a:off x="1476375" y="2495550"/>
            <a:ext cx="2527300" cy="1274763"/>
          </a:xfrm>
          <a:custGeom>
            <a:avLst/>
            <a:gdLst>
              <a:gd name="T0" fmla="*/ 5499 w 21600"/>
              <a:gd name="T1" fmla="*/ 0 h 21600"/>
              <a:gd name="T2" fmla="*/ 364703 w 21600"/>
              <a:gd name="T3" fmla="*/ 641336 h 21600"/>
              <a:gd name="T4" fmla="*/ 0 w 21600"/>
              <a:gd name="T5" fmla="*/ 1274763 h 21600"/>
              <a:gd name="T6" fmla="*/ 2169851 w 21600"/>
              <a:gd name="T7" fmla="*/ 1274763 h 21600"/>
              <a:gd name="T8" fmla="*/ 2527300 w 21600"/>
              <a:gd name="T9" fmla="*/ 647001 h 21600"/>
              <a:gd name="T10" fmla="*/ 2184593 w 21600"/>
              <a:gd name="T11" fmla="*/ 1062 h 21600"/>
              <a:gd name="T12" fmla="*/ 5499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2228" name="Shape 542"/>
          <p:cNvSpPr>
            <a:spLocks/>
          </p:cNvSpPr>
          <p:nvPr/>
        </p:nvSpPr>
        <p:spPr bwMode="auto">
          <a:xfrm>
            <a:off x="2441575" y="2895600"/>
            <a:ext cx="563563" cy="469900"/>
          </a:xfrm>
          <a:custGeom>
            <a:avLst/>
            <a:gdLst>
              <a:gd name="T0" fmla="*/ 556675 w 21600"/>
              <a:gd name="T1" fmla="*/ 311831 h 21600"/>
              <a:gd name="T2" fmla="*/ 563563 w 21600"/>
              <a:gd name="T3" fmla="*/ 446057 h 21600"/>
              <a:gd name="T4" fmla="*/ 540316 w 21600"/>
              <a:gd name="T5" fmla="*/ 469900 h 21600"/>
              <a:gd name="T6" fmla="*/ 406078 w 21600"/>
              <a:gd name="T7" fmla="*/ 463069 h 21600"/>
              <a:gd name="T8" fmla="*/ 399608 w 21600"/>
              <a:gd name="T9" fmla="*/ 328843 h 21600"/>
              <a:gd name="T10" fmla="*/ 422620 w 21600"/>
              <a:gd name="T11" fmla="*/ 305000 h 21600"/>
              <a:gd name="T12" fmla="*/ 464131 w 21600"/>
              <a:gd name="T13" fmla="*/ 258206 h 21600"/>
              <a:gd name="T14" fmla="*/ 299341 w 21600"/>
              <a:gd name="T15" fmla="*/ 252397 h 21600"/>
              <a:gd name="T16" fmla="*/ 340590 w 21600"/>
              <a:gd name="T17" fmla="*/ 305000 h 21600"/>
              <a:gd name="T18" fmla="*/ 363837 w 21600"/>
              <a:gd name="T19" fmla="*/ 328843 h 21600"/>
              <a:gd name="T20" fmla="*/ 356949 w 21600"/>
              <a:gd name="T21" fmla="*/ 463069 h 21600"/>
              <a:gd name="T22" fmla="*/ 222894 w 21600"/>
              <a:gd name="T23" fmla="*/ 469900 h 21600"/>
              <a:gd name="T24" fmla="*/ 199647 w 21600"/>
              <a:gd name="T25" fmla="*/ 446057 h 21600"/>
              <a:gd name="T26" fmla="*/ 206483 w 21600"/>
              <a:gd name="T27" fmla="*/ 311831 h 21600"/>
              <a:gd name="T28" fmla="*/ 264144 w 21600"/>
              <a:gd name="T29" fmla="*/ 305000 h 21600"/>
              <a:gd name="T30" fmla="*/ 105825 w 21600"/>
              <a:gd name="T31" fmla="*/ 252397 h 21600"/>
              <a:gd name="T32" fmla="*/ 99693 w 21600"/>
              <a:gd name="T33" fmla="*/ 305000 h 21600"/>
              <a:gd name="T34" fmla="*/ 157954 w 21600"/>
              <a:gd name="T35" fmla="*/ 311831 h 21600"/>
              <a:gd name="T36" fmla="*/ 164790 w 21600"/>
              <a:gd name="T37" fmla="*/ 446057 h 21600"/>
              <a:gd name="T38" fmla="*/ 140943 w 21600"/>
              <a:gd name="T39" fmla="*/ 469900 h 21600"/>
              <a:gd name="T40" fmla="*/ 6836 w 21600"/>
              <a:gd name="T41" fmla="*/ 463069 h 21600"/>
              <a:gd name="T42" fmla="*/ 0 w 21600"/>
              <a:gd name="T43" fmla="*/ 328843 h 21600"/>
              <a:gd name="T44" fmla="*/ 23821 w 21600"/>
              <a:gd name="T45" fmla="*/ 305000 h 21600"/>
              <a:gd name="T46" fmla="*/ 64497 w 21600"/>
              <a:gd name="T47" fmla="*/ 258206 h 21600"/>
              <a:gd name="T48" fmla="*/ 105772 w 21600"/>
              <a:gd name="T49" fmla="*/ 217503 h 21600"/>
              <a:gd name="T50" fmla="*/ 264092 w 21600"/>
              <a:gd name="T51" fmla="*/ 164269 h 21600"/>
              <a:gd name="T52" fmla="*/ 206431 w 21600"/>
              <a:gd name="T53" fmla="*/ 157678 h 21600"/>
              <a:gd name="T54" fmla="*/ 199595 w 21600"/>
              <a:gd name="T55" fmla="*/ 23190 h 21600"/>
              <a:gd name="T56" fmla="*/ 222842 w 21600"/>
              <a:gd name="T57" fmla="*/ 0 h 21600"/>
              <a:gd name="T58" fmla="*/ 356897 w 21600"/>
              <a:gd name="T59" fmla="*/ 6831 h 21600"/>
              <a:gd name="T60" fmla="*/ 363785 w 21600"/>
              <a:gd name="T61" fmla="*/ 141057 h 21600"/>
              <a:gd name="T62" fmla="*/ 340538 w 21600"/>
              <a:gd name="T63" fmla="*/ 164269 h 21600"/>
              <a:gd name="T64" fmla="*/ 299288 w 21600"/>
              <a:gd name="T65" fmla="*/ 217503 h 21600"/>
              <a:gd name="T66" fmla="*/ 486673 w 21600"/>
              <a:gd name="T67" fmla="*/ 229272 h 21600"/>
              <a:gd name="T68" fmla="*/ 498936 w 21600"/>
              <a:gd name="T69" fmla="*/ 305000 h 2160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1600" h="21600" extrusionOk="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1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52229" name="Shape 544"/>
          <p:cNvSpPr>
            <a:spLocks/>
          </p:cNvSpPr>
          <p:nvPr/>
        </p:nvSpPr>
        <p:spPr bwMode="auto">
          <a:xfrm>
            <a:off x="3702050" y="2493963"/>
            <a:ext cx="2528888" cy="1276350"/>
          </a:xfrm>
          <a:custGeom>
            <a:avLst/>
            <a:gdLst>
              <a:gd name="T0" fmla="*/ 5503 w 21600"/>
              <a:gd name="T1" fmla="*/ 0 h 21600"/>
              <a:gd name="T2" fmla="*/ 364933 w 21600"/>
              <a:gd name="T3" fmla="*/ 642134 h 21600"/>
              <a:gd name="T4" fmla="*/ 0 w 21600"/>
              <a:gd name="T5" fmla="*/ 1276350 h 21600"/>
              <a:gd name="T6" fmla="*/ 2171214 w 21600"/>
              <a:gd name="T7" fmla="*/ 1276350 h 21600"/>
              <a:gd name="T8" fmla="*/ 2528888 w 21600"/>
              <a:gd name="T9" fmla="*/ 647807 h 21600"/>
              <a:gd name="T10" fmla="*/ 2185966 w 21600"/>
              <a:gd name="T11" fmla="*/ 1064 h 21600"/>
              <a:gd name="T12" fmla="*/ 5503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2230" name="Shape 547"/>
          <p:cNvSpPr>
            <a:spLocks/>
          </p:cNvSpPr>
          <p:nvPr/>
        </p:nvSpPr>
        <p:spPr bwMode="auto">
          <a:xfrm>
            <a:off x="4695825" y="2890838"/>
            <a:ext cx="585788" cy="487362"/>
          </a:xfrm>
          <a:custGeom>
            <a:avLst/>
            <a:gdLst>
              <a:gd name="T0" fmla="*/ 360395 w 21600"/>
              <a:gd name="T1" fmla="*/ 174435 h 21600"/>
              <a:gd name="T2" fmla="*/ 327526 w 21600"/>
              <a:gd name="T3" fmla="*/ 243681 h 21600"/>
              <a:gd name="T4" fmla="*/ 334279 w 21600"/>
              <a:gd name="T5" fmla="*/ 311077 h 21600"/>
              <a:gd name="T6" fmla="*/ 282778 w 21600"/>
              <a:gd name="T7" fmla="*/ 352119 h 21600"/>
              <a:gd name="T8" fmla="*/ 221813 w 21600"/>
              <a:gd name="T9" fmla="*/ 349186 h 21600"/>
              <a:gd name="T10" fmla="*/ 151735 w 21600"/>
              <a:gd name="T11" fmla="*/ 382308 h 21600"/>
              <a:gd name="T12" fmla="*/ 99448 w 21600"/>
              <a:gd name="T13" fmla="*/ 340838 h 21600"/>
              <a:gd name="T14" fmla="*/ 40788 w 21600"/>
              <a:gd name="T15" fmla="*/ 320260 h 21600"/>
              <a:gd name="T16" fmla="*/ 62620 w 21600"/>
              <a:gd name="T17" fmla="*/ 272359 h 21600"/>
              <a:gd name="T18" fmla="*/ 0 w 21600"/>
              <a:gd name="T19" fmla="*/ 232399 h 21600"/>
              <a:gd name="T20" fmla="*/ 51311 w 21600"/>
              <a:gd name="T21" fmla="*/ 166199 h 21600"/>
              <a:gd name="T22" fmla="*/ 39514 w 21600"/>
              <a:gd name="T23" fmla="*/ 90455 h 21600"/>
              <a:gd name="T24" fmla="*/ 97035 w 21600"/>
              <a:gd name="T25" fmla="*/ 67847 h 21600"/>
              <a:gd name="T26" fmla="*/ 148156 w 21600"/>
              <a:gd name="T27" fmla="*/ 44404 h 21600"/>
              <a:gd name="T28" fmla="*/ 219074 w 21600"/>
              <a:gd name="T29" fmla="*/ 44404 h 21600"/>
              <a:gd name="T30" fmla="*/ 286602 w 21600"/>
              <a:gd name="T31" fmla="*/ 55866 h 21600"/>
              <a:gd name="T32" fmla="*/ 333655 w 21600"/>
              <a:gd name="T33" fmla="*/ 99435 h 21600"/>
              <a:gd name="T34" fmla="*/ 183899 w 21600"/>
              <a:gd name="T35" fmla="*/ 260490 h 21600"/>
              <a:gd name="T36" fmla="*/ 234641 w 21600"/>
              <a:gd name="T37" fmla="*/ 184115 h 21600"/>
              <a:gd name="T38" fmla="*/ 128304 w 21600"/>
              <a:gd name="T39" fmla="*/ 205572 h 21600"/>
              <a:gd name="T40" fmla="*/ 555848 w 21600"/>
              <a:gd name="T41" fmla="*/ 382489 h 21600"/>
              <a:gd name="T42" fmla="*/ 564987 w 21600"/>
              <a:gd name="T43" fmla="*/ 431879 h 21600"/>
              <a:gd name="T44" fmla="*/ 520673 w 21600"/>
              <a:gd name="T45" fmla="*/ 473102 h 21600"/>
              <a:gd name="T46" fmla="*/ 471153 w 21600"/>
              <a:gd name="T47" fmla="*/ 459339 h 21600"/>
              <a:gd name="T48" fmla="*/ 443707 w 21600"/>
              <a:gd name="T49" fmla="*/ 485061 h 21600"/>
              <a:gd name="T50" fmla="*/ 402404 w 21600"/>
              <a:gd name="T51" fmla="*/ 436708 h 21600"/>
              <a:gd name="T52" fmla="*/ 354917 w 21600"/>
              <a:gd name="T53" fmla="*/ 420598 h 21600"/>
              <a:gd name="T54" fmla="*/ 340408 w 21600"/>
              <a:gd name="T55" fmla="*/ 362949 h 21600"/>
              <a:gd name="T56" fmla="*/ 373874 w 21600"/>
              <a:gd name="T57" fmla="*/ 336686 h 21600"/>
              <a:gd name="T58" fmla="*/ 361805 w 21600"/>
              <a:gd name="T59" fmla="*/ 298035 h 21600"/>
              <a:gd name="T60" fmla="*/ 406092 w 21600"/>
              <a:gd name="T61" fmla="*/ 257444 h 21600"/>
              <a:gd name="T62" fmla="*/ 454989 w 21600"/>
              <a:gd name="T63" fmla="*/ 271140 h 21600"/>
              <a:gd name="T64" fmla="*/ 482814 w 21600"/>
              <a:gd name="T65" fmla="*/ 245283 h 21600"/>
              <a:gd name="T66" fmla="*/ 524307 w 21600"/>
              <a:gd name="T67" fmla="*/ 293703 h 21600"/>
              <a:gd name="T68" fmla="*/ 575076 w 21600"/>
              <a:gd name="T69" fmla="*/ 317959 h 21600"/>
              <a:gd name="T70" fmla="*/ 572635 w 21600"/>
              <a:gd name="T71" fmla="*/ 376013 h 21600"/>
              <a:gd name="T72" fmla="*/ 549339 w 21600"/>
              <a:gd name="T73" fmla="*/ 161168 h 21600"/>
              <a:gd name="T74" fmla="*/ 536647 w 21600"/>
              <a:gd name="T75" fmla="*/ 199976 h 21600"/>
              <a:gd name="T76" fmla="*/ 495859 w 21600"/>
              <a:gd name="T77" fmla="*/ 197810 h 21600"/>
              <a:gd name="T78" fmla="*/ 466244 w 21600"/>
              <a:gd name="T79" fmla="*/ 199976 h 21600"/>
              <a:gd name="T80" fmla="*/ 425429 w 21600"/>
              <a:gd name="T81" fmla="*/ 206926 h 21600"/>
              <a:gd name="T82" fmla="*/ 408452 w 21600"/>
              <a:gd name="T83" fmla="*/ 171005 h 21600"/>
              <a:gd name="T84" fmla="*/ 365385 w 21600"/>
              <a:gd name="T85" fmla="*/ 124413 h 21600"/>
              <a:gd name="T86" fmla="*/ 394105 w 21600"/>
              <a:gd name="T87" fmla="*/ 81430 h 21600"/>
              <a:gd name="T88" fmla="*/ 392315 w 21600"/>
              <a:gd name="T89" fmla="*/ 35740 h 21600"/>
              <a:gd name="T90" fmla="*/ 442107 w 21600"/>
              <a:gd name="T91" fmla="*/ 6679 h 21600"/>
              <a:gd name="T92" fmla="*/ 476305 w 21600"/>
              <a:gd name="T93" fmla="*/ 23195 h 21600"/>
              <a:gd name="T94" fmla="*/ 498598 w 21600"/>
              <a:gd name="T95" fmla="*/ 0 h 21600"/>
              <a:gd name="T96" fmla="*/ 546844 w 21600"/>
              <a:gd name="T97" fmla="*/ 30957 h 21600"/>
              <a:gd name="T98" fmla="*/ 574425 w 21600"/>
              <a:gd name="T99" fmla="*/ 72946 h 21600"/>
              <a:gd name="T100" fmla="*/ 573204 w 21600"/>
              <a:gd name="T101" fmla="*/ 133912 h 21600"/>
              <a:gd name="T102" fmla="*/ 463234 w 21600"/>
              <a:gd name="T103" fmla="*/ 401668 h 21600"/>
              <a:gd name="T104" fmla="*/ 437578 w 21600"/>
              <a:gd name="T105" fmla="*/ 339303 h 21600"/>
              <a:gd name="T106" fmla="*/ 498977 w 21600"/>
              <a:gd name="T107" fmla="*/ 132829 h 21600"/>
              <a:gd name="T108" fmla="*/ 441836 w 21600"/>
              <a:gd name="T109" fmla="*/ 108867 h 2160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1600" h="21600" extrusionOk="0">
                <a:moveTo>
                  <a:pt x="11234" y="6152"/>
                </a:moveTo>
                <a:cubicBezTo>
                  <a:pt x="11406" y="6502"/>
                  <a:pt x="11552" y="6917"/>
                  <a:pt x="11672" y="7395"/>
                </a:cubicBezTo>
                <a:cubicBezTo>
                  <a:pt x="11747" y="7412"/>
                  <a:pt x="11886" y="7434"/>
                  <a:pt x="12089" y="7462"/>
                </a:cubicBezTo>
                <a:cubicBezTo>
                  <a:pt x="12291" y="7488"/>
                  <a:pt x="12501" y="7527"/>
                  <a:pt x="12715" y="7578"/>
                </a:cubicBezTo>
                <a:cubicBezTo>
                  <a:pt x="12929" y="7626"/>
                  <a:pt x="13120" y="7680"/>
                  <a:pt x="13289" y="7731"/>
                </a:cubicBezTo>
                <a:cubicBezTo>
                  <a:pt x="13459" y="7787"/>
                  <a:pt x="13543" y="7849"/>
                  <a:pt x="13543" y="7923"/>
                </a:cubicBezTo>
                <a:lnTo>
                  <a:pt x="13543" y="10328"/>
                </a:lnTo>
                <a:cubicBezTo>
                  <a:pt x="13543" y="10416"/>
                  <a:pt x="13459" y="10495"/>
                  <a:pt x="13289" y="10549"/>
                </a:cubicBezTo>
                <a:cubicBezTo>
                  <a:pt x="13120" y="10611"/>
                  <a:pt x="12929" y="10659"/>
                  <a:pt x="12715" y="10707"/>
                </a:cubicBezTo>
                <a:cubicBezTo>
                  <a:pt x="12501" y="10752"/>
                  <a:pt x="12289" y="10783"/>
                  <a:pt x="12077" y="10800"/>
                </a:cubicBezTo>
                <a:cubicBezTo>
                  <a:pt x="11867" y="10820"/>
                  <a:pt x="11731" y="10837"/>
                  <a:pt x="11672" y="10857"/>
                </a:cubicBezTo>
                <a:cubicBezTo>
                  <a:pt x="11566" y="11243"/>
                  <a:pt x="11430" y="11639"/>
                  <a:pt x="11255" y="12045"/>
                </a:cubicBezTo>
                <a:cubicBezTo>
                  <a:pt x="11430" y="12325"/>
                  <a:pt x="11594" y="12596"/>
                  <a:pt x="11757" y="12864"/>
                </a:cubicBezTo>
                <a:cubicBezTo>
                  <a:pt x="11919" y="13127"/>
                  <a:pt x="12100" y="13395"/>
                  <a:pt x="12303" y="13655"/>
                </a:cubicBezTo>
                <a:lnTo>
                  <a:pt x="12326" y="13787"/>
                </a:lnTo>
                <a:cubicBezTo>
                  <a:pt x="12326" y="13841"/>
                  <a:pt x="12249" y="13977"/>
                  <a:pt x="12096" y="14194"/>
                </a:cubicBezTo>
                <a:cubicBezTo>
                  <a:pt x="11940" y="14411"/>
                  <a:pt x="11762" y="14637"/>
                  <a:pt x="11559" y="14877"/>
                </a:cubicBezTo>
                <a:cubicBezTo>
                  <a:pt x="11357" y="15117"/>
                  <a:pt x="11166" y="15326"/>
                  <a:pt x="10992" y="15513"/>
                </a:cubicBezTo>
                <a:cubicBezTo>
                  <a:pt x="10813" y="15696"/>
                  <a:pt x="10702" y="15789"/>
                  <a:pt x="10658" y="15789"/>
                </a:cubicBezTo>
                <a:cubicBezTo>
                  <a:pt x="10643" y="15789"/>
                  <a:pt x="10566" y="15727"/>
                  <a:pt x="10427" y="15606"/>
                </a:cubicBezTo>
                <a:cubicBezTo>
                  <a:pt x="10288" y="15484"/>
                  <a:pt x="10135" y="15346"/>
                  <a:pt x="9966" y="15188"/>
                </a:cubicBezTo>
                <a:cubicBezTo>
                  <a:pt x="9796" y="15030"/>
                  <a:pt x="9638" y="14886"/>
                  <a:pt x="9493" y="14747"/>
                </a:cubicBezTo>
                <a:cubicBezTo>
                  <a:pt x="9344" y="14615"/>
                  <a:pt x="9250" y="14524"/>
                  <a:pt x="9205" y="14476"/>
                </a:cubicBezTo>
                <a:cubicBezTo>
                  <a:pt x="8866" y="14685"/>
                  <a:pt x="8537" y="14852"/>
                  <a:pt x="8212" y="14979"/>
                </a:cubicBezTo>
                <a:cubicBezTo>
                  <a:pt x="8212" y="15069"/>
                  <a:pt x="8200" y="15236"/>
                  <a:pt x="8179" y="15476"/>
                </a:cubicBezTo>
                <a:cubicBezTo>
                  <a:pt x="8156" y="15721"/>
                  <a:pt x="8127" y="15976"/>
                  <a:pt x="8090" y="16241"/>
                </a:cubicBezTo>
                <a:cubicBezTo>
                  <a:pt x="8052" y="16509"/>
                  <a:pt x="8005" y="16744"/>
                  <a:pt x="7948" y="16944"/>
                </a:cubicBezTo>
                <a:cubicBezTo>
                  <a:pt x="7892" y="17148"/>
                  <a:pt x="7833" y="17249"/>
                  <a:pt x="7774" y="17249"/>
                </a:cubicBezTo>
                <a:lnTo>
                  <a:pt x="5769" y="17249"/>
                </a:lnTo>
                <a:cubicBezTo>
                  <a:pt x="5708" y="17249"/>
                  <a:pt x="5651" y="17147"/>
                  <a:pt x="5595" y="16944"/>
                </a:cubicBezTo>
                <a:cubicBezTo>
                  <a:pt x="5538" y="16744"/>
                  <a:pt x="5494" y="16509"/>
                  <a:pt x="5463" y="16241"/>
                </a:cubicBezTo>
                <a:cubicBezTo>
                  <a:pt x="5435" y="15976"/>
                  <a:pt x="5406" y="15721"/>
                  <a:pt x="5385" y="15484"/>
                </a:cubicBezTo>
                <a:cubicBezTo>
                  <a:pt x="5362" y="15244"/>
                  <a:pt x="5352" y="15078"/>
                  <a:pt x="5352" y="14979"/>
                </a:cubicBezTo>
                <a:cubicBezTo>
                  <a:pt x="5013" y="14871"/>
                  <a:pt x="4682" y="14702"/>
                  <a:pt x="4359" y="14476"/>
                </a:cubicBezTo>
                <a:cubicBezTo>
                  <a:pt x="4126" y="14685"/>
                  <a:pt x="3895" y="14894"/>
                  <a:pt x="3667" y="15106"/>
                </a:cubicBezTo>
                <a:cubicBezTo>
                  <a:pt x="3439" y="15321"/>
                  <a:pt x="3213" y="15535"/>
                  <a:pt x="2996" y="15761"/>
                </a:cubicBezTo>
                <a:lnTo>
                  <a:pt x="2883" y="15789"/>
                </a:lnTo>
                <a:cubicBezTo>
                  <a:pt x="2855" y="15789"/>
                  <a:pt x="2751" y="15696"/>
                  <a:pt x="2573" y="15513"/>
                </a:cubicBezTo>
                <a:cubicBezTo>
                  <a:pt x="2396" y="15326"/>
                  <a:pt x="2212" y="15117"/>
                  <a:pt x="2022" y="14877"/>
                </a:cubicBezTo>
                <a:cubicBezTo>
                  <a:pt x="1829" y="14637"/>
                  <a:pt x="1657" y="14411"/>
                  <a:pt x="1504" y="14194"/>
                </a:cubicBezTo>
                <a:cubicBezTo>
                  <a:pt x="1349" y="13977"/>
                  <a:pt x="1273" y="13841"/>
                  <a:pt x="1273" y="13787"/>
                </a:cubicBezTo>
                <a:cubicBezTo>
                  <a:pt x="1273" y="13771"/>
                  <a:pt x="1320" y="13677"/>
                  <a:pt x="1419" y="13511"/>
                </a:cubicBezTo>
                <a:cubicBezTo>
                  <a:pt x="1516" y="13347"/>
                  <a:pt x="1629" y="13163"/>
                  <a:pt x="1751" y="12971"/>
                </a:cubicBezTo>
                <a:cubicBezTo>
                  <a:pt x="1876" y="12777"/>
                  <a:pt x="1991" y="12590"/>
                  <a:pt x="2100" y="12415"/>
                </a:cubicBezTo>
                <a:cubicBezTo>
                  <a:pt x="2210" y="12240"/>
                  <a:pt x="2278" y="12127"/>
                  <a:pt x="2309" y="12071"/>
                </a:cubicBezTo>
                <a:cubicBezTo>
                  <a:pt x="2135" y="11687"/>
                  <a:pt x="1989" y="11260"/>
                  <a:pt x="1869" y="10800"/>
                </a:cubicBezTo>
                <a:cubicBezTo>
                  <a:pt x="1794" y="10783"/>
                  <a:pt x="1655" y="10761"/>
                  <a:pt x="1452" y="10732"/>
                </a:cubicBezTo>
                <a:cubicBezTo>
                  <a:pt x="1250" y="10707"/>
                  <a:pt x="1043" y="10676"/>
                  <a:pt x="826" y="10639"/>
                </a:cubicBezTo>
                <a:cubicBezTo>
                  <a:pt x="612" y="10602"/>
                  <a:pt x="421" y="10554"/>
                  <a:pt x="252" y="10498"/>
                </a:cubicBezTo>
                <a:cubicBezTo>
                  <a:pt x="82" y="10439"/>
                  <a:pt x="0" y="10374"/>
                  <a:pt x="0" y="10300"/>
                </a:cubicBezTo>
                <a:lnTo>
                  <a:pt x="0" y="7869"/>
                </a:lnTo>
                <a:cubicBezTo>
                  <a:pt x="0" y="7798"/>
                  <a:pt x="82" y="7725"/>
                  <a:pt x="252" y="7660"/>
                </a:cubicBezTo>
                <a:cubicBezTo>
                  <a:pt x="421" y="7590"/>
                  <a:pt x="617" y="7539"/>
                  <a:pt x="838" y="7502"/>
                </a:cubicBezTo>
                <a:cubicBezTo>
                  <a:pt x="1059" y="7468"/>
                  <a:pt x="1273" y="7434"/>
                  <a:pt x="1476" y="7409"/>
                </a:cubicBezTo>
                <a:cubicBezTo>
                  <a:pt x="1678" y="7380"/>
                  <a:pt x="1817" y="7366"/>
                  <a:pt x="1892" y="7366"/>
                </a:cubicBezTo>
                <a:cubicBezTo>
                  <a:pt x="1982" y="6926"/>
                  <a:pt x="2121" y="6531"/>
                  <a:pt x="2309" y="6178"/>
                </a:cubicBezTo>
                <a:cubicBezTo>
                  <a:pt x="2135" y="5901"/>
                  <a:pt x="1965" y="5621"/>
                  <a:pt x="1796" y="5347"/>
                </a:cubicBezTo>
                <a:cubicBezTo>
                  <a:pt x="1629" y="5074"/>
                  <a:pt x="1452" y="4803"/>
                  <a:pt x="1273" y="4543"/>
                </a:cubicBezTo>
                <a:lnTo>
                  <a:pt x="1229" y="4407"/>
                </a:lnTo>
                <a:cubicBezTo>
                  <a:pt x="1229" y="4354"/>
                  <a:pt x="1304" y="4221"/>
                  <a:pt x="1457" y="4009"/>
                </a:cubicBezTo>
                <a:cubicBezTo>
                  <a:pt x="1612" y="3797"/>
                  <a:pt x="1789" y="3574"/>
                  <a:pt x="1987" y="3334"/>
                </a:cubicBezTo>
                <a:cubicBezTo>
                  <a:pt x="2187" y="3094"/>
                  <a:pt x="2375" y="2883"/>
                  <a:pt x="2551" y="2696"/>
                </a:cubicBezTo>
                <a:cubicBezTo>
                  <a:pt x="2728" y="2515"/>
                  <a:pt x="2839" y="2419"/>
                  <a:pt x="2883" y="2419"/>
                </a:cubicBezTo>
                <a:cubicBezTo>
                  <a:pt x="2900" y="2419"/>
                  <a:pt x="2975" y="2479"/>
                  <a:pt x="3114" y="2597"/>
                </a:cubicBezTo>
                <a:cubicBezTo>
                  <a:pt x="3253" y="2713"/>
                  <a:pt x="3408" y="2851"/>
                  <a:pt x="3578" y="3007"/>
                </a:cubicBezTo>
                <a:cubicBezTo>
                  <a:pt x="3745" y="3165"/>
                  <a:pt x="3907" y="3320"/>
                  <a:pt x="4060" y="3470"/>
                </a:cubicBezTo>
                <a:cubicBezTo>
                  <a:pt x="4215" y="3617"/>
                  <a:pt x="4307" y="3707"/>
                  <a:pt x="4336" y="3744"/>
                </a:cubicBezTo>
                <a:cubicBezTo>
                  <a:pt x="4660" y="3518"/>
                  <a:pt x="4999" y="3354"/>
                  <a:pt x="5352" y="3244"/>
                </a:cubicBezTo>
                <a:cubicBezTo>
                  <a:pt x="5352" y="3173"/>
                  <a:pt x="5362" y="3004"/>
                  <a:pt x="5385" y="2747"/>
                </a:cubicBezTo>
                <a:cubicBezTo>
                  <a:pt x="5406" y="2484"/>
                  <a:pt x="5435" y="2225"/>
                  <a:pt x="5463" y="1968"/>
                </a:cubicBezTo>
                <a:cubicBezTo>
                  <a:pt x="5494" y="1708"/>
                  <a:pt x="5534" y="1476"/>
                  <a:pt x="5583" y="1264"/>
                </a:cubicBezTo>
                <a:cubicBezTo>
                  <a:pt x="5630" y="1053"/>
                  <a:pt x="5694" y="948"/>
                  <a:pt x="5769" y="948"/>
                </a:cubicBezTo>
                <a:lnTo>
                  <a:pt x="7774" y="948"/>
                </a:lnTo>
                <a:cubicBezTo>
                  <a:pt x="7833" y="948"/>
                  <a:pt x="7892" y="1053"/>
                  <a:pt x="7948" y="1264"/>
                </a:cubicBezTo>
                <a:cubicBezTo>
                  <a:pt x="8005" y="1476"/>
                  <a:pt x="8047" y="1708"/>
                  <a:pt x="8078" y="1968"/>
                </a:cubicBezTo>
                <a:cubicBezTo>
                  <a:pt x="8109" y="2225"/>
                  <a:pt x="8134" y="2484"/>
                  <a:pt x="8156" y="2747"/>
                </a:cubicBezTo>
                <a:cubicBezTo>
                  <a:pt x="8179" y="3004"/>
                  <a:pt x="8198" y="3173"/>
                  <a:pt x="8212" y="3244"/>
                </a:cubicBezTo>
                <a:cubicBezTo>
                  <a:pt x="8551" y="3354"/>
                  <a:pt x="8873" y="3512"/>
                  <a:pt x="9182" y="3715"/>
                </a:cubicBezTo>
                <a:cubicBezTo>
                  <a:pt x="9415" y="3512"/>
                  <a:pt x="9650" y="3306"/>
                  <a:pt x="9886" y="3106"/>
                </a:cubicBezTo>
                <a:cubicBezTo>
                  <a:pt x="10123" y="2899"/>
                  <a:pt x="10352" y="2691"/>
                  <a:pt x="10568" y="2476"/>
                </a:cubicBezTo>
                <a:lnTo>
                  <a:pt x="10658" y="2419"/>
                </a:lnTo>
                <a:cubicBezTo>
                  <a:pt x="10688" y="2419"/>
                  <a:pt x="10792" y="2518"/>
                  <a:pt x="10968" y="2710"/>
                </a:cubicBezTo>
                <a:cubicBezTo>
                  <a:pt x="11145" y="2905"/>
                  <a:pt x="11331" y="3117"/>
                  <a:pt x="11526" y="3348"/>
                </a:cubicBezTo>
                <a:cubicBezTo>
                  <a:pt x="11721" y="3577"/>
                  <a:pt x="11900" y="3797"/>
                  <a:pt x="12060" y="4009"/>
                </a:cubicBezTo>
                <a:cubicBezTo>
                  <a:pt x="12223" y="4221"/>
                  <a:pt x="12303" y="4354"/>
                  <a:pt x="12303" y="4407"/>
                </a:cubicBezTo>
                <a:cubicBezTo>
                  <a:pt x="12303" y="4444"/>
                  <a:pt x="12253" y="4543"/>
                  <a:pt x="12152" y="4712"/>
                </a:cubicBezTo>
                <a:cubicBezTo>
                  <a:pt x="12049" y="4879"/>
                  <a:pt x="11936" y="5057"/>
                  <a:pt x="11813" y="5251"/>
                </a:cubicBezTo>
                <a:cubicBezTo>
                  <a:pt x="11689" y="5446"/>
                  <a:pt x="11568" y="5630"/>
                  <a:pt x="11453" y="5808"/>
                </a:cubicBezTo>
                <a:cubicBezTo>
                  <a:pt x="11335" y="5983"/>
                  <a:pt x="11260" y="6096"/>
                  <a:pt x="11234" y="6152"/>
                </a:cubicBezTo>
                <a:moveTo>
                  <a:pt x="6781" y="11545"/>
                </a:moveTo>
                <a:cubicBezTo>
                  <a:pt x="7061" y="11545"/>
                  <a:pt x="7322" y="11480"/>
                  <a:pt x="7570" y="11356"/>
                </a:cubicBezTo>
                <a:cubicBezTo>
                  <a:pt x="7819" y="11229"/>
                  <a:pt x="8036" y="11057"/>
                  <a:pt x="8219" y="10837"/>
                </a:cubicBezTo>
                <a:cubicBezTo>
                  <a:pt x="8403" y="10616"/>
                  <a:pt x="8546" y="10357"/>
                  <a:pt x="8652" y="10060"/>
                </a:cubicBezTo>
                <a:cubicBezTo>
                  <a:pt x="8758" y="9761"/>
                  <a:pt x="8810" y="9447"/>
                  <a:pt x="8810" y="9111"/>
                </a:cubicBezTo>
                <a:cubicBezTo>
                  <a:pt x="8810" y="8778"/>
                  <a:pt x="8758" y="8459"/>
                  <a:pt x="8652" y="8160"/>
                </a:cubicBezTo>
                <a:cubicBezTo>
                  <a:pt x="8546" y="7858"/>
                  <a:pt x="8403" y="7592"/>
                  <a:pt x="8219" y="7372"/>
                </a:cubicBezTo>
                <a:cubicBezTo>
                  <a:pt x="8036" y="7152"/>
                  <a:pt x="7819" y="6980"/>
                  <a:pt x="7570" y="6847"/>
                </a:cubicBezTo>
                <a:cubicBezTo>
                  <a:pt x="7322" y="6717"/>
                  <a:pt x="7061" y="6649"/>
                  <a:pt x="6781" y="6649"/>
                </a:cubicBezTo>
                <a:cubicBezTo>
                  <a:pt x="6211" y="6649"/>
                  <a:pt x="5727" y="6889"/>
                  <a:pt x="5329" y="7367"/>
                </a:cubicBezTo>
                <a:cubicBezTo>
                  <a:pt x="4931" y="7844"/>
                  <a:pt x="4731" y="8425"/>
                  <a:pt x="4731" y="9111"/>
                </a:cubicBezTo>
                <a:cubicBezTo>
                  <a:pt x="4731" y="9447"/>
                  <a:pt x="4785" y="9761"/>
                  <a:pt x="4896" y="10060"/>
                </a:cubicBezTo>
                <a:cubicBezTo>
                  <a:pt x="5004" y="10357"/>
                  <a:pt x="5150" y="10616"/>
                  <a:pt x="5334" y="10837"/>
                </a:cubicBezTo>
                <a:cubicBezTo>
                  <a:pt x="5517" y="11057"/>
                  <a:pt x="5736" y="11229"/>
                  <a:pt x="5988" y="11356"/>
                </a:cubicBezTo>
                <a:cubicBezTo>
                  <a:pt x="6240" y="11480"/>
                  <a:pt x="6501" y="11545"/>
                  <a:pt x="6781" y="11545"/>
                </a:cubicBezTo>
                <a:moveTo>
                  <a:pt x="20496" y="16952"/>
                </a:moveTo>
                <a:cubicBezTo>
                  <a:pt x="20428" y="17294"/>
                  <a:pt x="20341" y="17613"/>
                  <a:pt x="20235" y="17913"/>
                </a:cubicBezTo>
                <a:cubicBezTo>
                  <a:pt x="20251" y="17963"/>
                  <a:pt x="20294" y="18051"/>
                  <a:pt x="20364" y="18161"/>
                </a:cubicBezTo>
                <a:cubicBezTo>
                  <a:pt x="20437" y="18274"/>
                  <a:pt x="20508" y="18398"/>
                  <a:pt x="20574" y="18528"/>
                </a:cubicBezTo>
                <a:cubicBezTo>
                  <a:pt x="20642" y="18655"/>
                  <a:pt x="20701" y="18779"/>
                  <a:pt x="20755" y="18898"/>
                </a:cubicBezTo>
                <a:cubicBezTo>
                  <a:pt x="20807" y="19014"/>
                  <a:pt x="20833" y="19098"/>
                  <a:pt x="20833" y="19141"/>
                </a:cubicBezTo>
                <a:cubicBezTo>
                  <a:pt x="20833" y="19177"/>
                  <a:pt x="20762" y="19282"/>
                  <a:pt x="20626" y="19460"/>
                </a:cubicBezTo>
                <a:cubicBezTo>
                  <a:pt x="20487" y="19635"/>
                  <a:pt x="20324" y="19821"/>
                  <a:pt x="20141" y="20013"/>
                </a:cubicBezTo>
                <a:cubicBezTo>
                  <a:pt x="19957" y="20205"/>
                  <a:pt x="19778" y="20389"/>
                  <a:pt x="19611" y="20558"/>
                </a:cubicBezTo>
                <a:cubicBezTo>
                  <a:pt x="19442" y="20730"/>
                  <a:pt x="19333" y="20849"/>
                  <a:pt x="19289" y="20911"/>
                </a:cubicBezTo>
                <a:lnTo>
                  <a:pt x="19199" y="20968"/>
                </a:lnTo>
                <a:cubicBezTo>
                  <a:pt x="19169" y="20968"/>
                  <a:pt x="19107" y="20928"/>
                  <a:pt x="19013" y="20852"/>
                </a:cubicBezTo>
                <a:cubicBezTo>
                  <a:pt x="18919" y="20773"/>
                  <a:pt x="18823" y="20685"/>
                  <a:pt x="18726" y="20586"/>
                </a:cubicBezTo>
                <a:cubicBezTo>
                  <a:pt x="18630" y="20488"/>
                  <a:pt x="18533" y="20392"/>
                  <a:pt x="18439" y="20295"/>
                </a:cubicBezTo>
                <a:cubicBezTo>
                  <a:pt x="18345" y="20199"/>
                  <a:pt x="18284" y="20137"/>
                  <a:pt x="18253" y="20101"/>
                </a:cubicBezTo>
                <a:cubicBezTo>
                  <a:pt x="17975" y="20208"/>
                  <a:pt x="17681" y="20295"/>
                  <a:pt x="17373" y="20358"/>
                </a:cubicBezTo>
                <a:cubicBezTo>
                  <a:pt x="17359" y="20411"/>
                  <a:pt x="17323" y="20510"/>
                  <a:pt x="17274" y="20649"/>
                </a:cubicBezTo>
                <a:cubicBezTo>
                  <a:pt x="17220" y="20787"/>
                  <a:pt x="17161" y="20925"/>
                  <a:pt x="17097" y="21061"/>
                </a:cubicBezTo>
                <a:cubicBezTo>
                  <a:pt x="17034" y="21196"/>
                  <a:pt x="16973" y="21320"/>
                  <a:pt x="16911" y="21431"/>
                </a:cubicBezTo>
                <a:cubicBezTo>
                  <a:pt x="16853" y="21546"/>
                  <a:pt x="16798" y="21600"/>
                  <a:pt x="16754" y="21600"/>
                </a:cubicBezTo>
                <a:cubicBezTo>
                  <a:pt x="16709" y="21600"/>
                  <a:pt x="16577" y="21569"/>
                  <a:pt x="16361" y="21498"/>
                </a:cubicBezTo>
                <a:cubicBezTo>
                  <a:pt x="16142" y="21431"/>
                  <a:pt x="15906" y="21349"/>
                  <a:pt x="15655" y="21247"/>
                </a:cubicBezTo>
                <a:cubicBezTo>
                  <a:pt x="15405" y="21148"/>
                  <a:pt x="15179" y="21044"/>
                  <a:pt x="14979" y="20931"/>
                </a:cubicBezTo>
                <a:cubicBezTo>
                  <a:pt x="14779" y="20818"/>
                  <a:pt x="14680" y="20719"/>
                  <a:pt x="14680" y="20629"/>
                </a:cubicBezTo>
                <a:cubicBezTo>
                  <a:pt x="14680" y="20420"/>
                  <a:pt x="14699" y="20205"/>
                  <a:pt x="14737" y="19985"/>
                </a:cubicBezTo>
                <a:cubicBezTo>
                  <a:pt x="14774" y="19765"/>
                  <a:pt x="14810" y="19556"/>
                  <a:pt x="14838" y="19355"/>
                </a:cubicBezTo>
                <a:cubicBezTo>
                  <a:pt x="14718" y="19248"/>
                  <a:pt x="14612" y="19129"/>
                  <a:pt x="14518" y="18999"/>
                </a:cubicBezTo>
                <a:cubicBezTo>
                  <a:pt x="14424" y="18870"/>
                  <a:pt x="14339" y="18731"/>
                  <a:pt x="14264" y="18587"/>
                </a:cubicBezTo>
                <a:cubicBezTo>
                  <a:pt x="14092" y="18607"/>
                  <a:pt x="13920" y="18618"/>
                  <a:pt x="13750" y="18630"/>
                </a:cubicBezTo>
                <a:cubicBezTo>
                  <a:pt x="13583" y="18638"/>
                  <a:pt x="13414" y="18641"/>
                  <a:pt x="13251" y="18641"/>
                </a:cubicBezTo>
                <a:lnTo>
                  <a:pt x="13087" y="18641"/>
                </a:lnTo>
                <a:cubicBezTo>
                  <a:pt x="13037" y="18641"/>
                  <a:pt x="13007" y="18590"/>
                  <a:pt x="12990" y="18491"/>
                </a:cubicBezTo>
                <a:cubicBezTo>
                  <a:pt x="12976" y="18418"/>
                  <a:pt x="12945" y="18260"/>
                  <a:pt x="12901" y="18011"/>
                </a:cubicBezTo>
                <a:cubicBezTo>
                  <a:pt x="12856" y="17763"/>
                  <a:pt x="12804" y="17503"/>
                  <a:pt x="12748" y="17229"/>
                </a:cubicBezTo>
                <a:cubicBezTo>
                  <a:pt x="12691" y="16953"/>
                  <a:pt x="12644" y="16704"/>
                  <a:pt x="12609" y="16478"/>
                </a:cubicBezTo>
                <a:cubicBezTo>
                  <a:pt x="12569" y="16252"/>
                  <a:pt x="12552" y="16123"/>
                  <a:pt x="12552" y="16086"/>
                </a:cubicBezTo>
                <a:cubicBezTo>
                  <a:pt x="12552" y="16032"/>
                  <a:pt x="12602" y="15973"/>
                  <a:pt x="12703" y="15911"/>
                </a:cubicBezTo>
                <a:cubicBezTo>
                  <a:pt x="12804" y="15849"/>
                  <a:pt x="12922" y="15784"/>
                  <a:pt x="13054" y="15713"/>
                </a:cubicBezTo>
                <a:cubicBezTo>
                  <a:pt x="13183" y="15645"/>
                  <a:pt x="13310" y="15592"/>
                  <a:pt x="13430" y="15546"/>
                </a:cubicBezTo>
                <a:cubicBezTo>
                  <a:pt x="13550" y="15501"/>
                  <a:pt x="13633" y="15470"/>
                  <a:pt x="13677" y="15453"/>
                </a:cubicBezTo>
                <a:cubicBezTo>
                  <a:pt x="13708" y="15241"/>
                  <a:pt x="13743" y="15069"/>
                  <a:pt x="13786" y="14922"/>
                </a:cubicBezTo>
                <a:cubicBezTo>
                  <a:pt x="13826" y="14778"/>
                  <a:pt x="13885" y="14615"/>
                  <a:pt x="13960" y="14423"/>
                </a:cubicBezTo>
                <a:cubicBezTo>
                  <a:pt x="13929" y="14389"/>
                  <a:pt x="13882" y="14310"/>
                  <a:pt x="13814" y="14194"/>
                </a:cubicBezTo>
                <a:cubicBezTo>
                  <a:pt x="13746" y="14075"/>
                  <a:pt x="13677" y="13951"/>
                  <a:pt x="13604" y="13824"/>
                </a:cubicBezTo>
                <a:cubicBezTo>
                  <a:pt x="13534" y="13694"/>
                  <a:pt x="13470" y="13567"/>
                  <a:pt x="13419" y="13446"/>
                </a:cubicBezTo>
                <a:cubicBezTo>
                  <a:pt x="13367" y="13325"/>
                  <a:pt x="13341" y="13243"/>
                  <a:pt x="13341" y="13209"/>
                </a:cubicBezTo>
                <a:cubicBezTo>
                  <a:pt x="13341" y="13172"/>
                  <a:pt x="13409" y="13065"/>
                  <a:pt x="13548" y="12887"/>
                </a:cubicBezTo>
                <a:cubicBezTo>
                  <a:pt x="13687" y="12715"/>
                  <a:pt x="13849" y="12531"/>
                  <a:pt x="14033" y="12336"/>
                </a:cubicBezTo>
                <a:cubicBezTo>
                  <a:pt x="14216" y="12144"/>
                  <a:pt x="14393" y="11961"/>
                  <a:pt x="14562" y="11797"/>
                </a:cubicBezTo>
                <a:cubicBezTo>
                  <a:pt x="14732" y="11628"/>
                  <a:pt x="14838" y="11517"/>
                  <a:pt x="14883" y="11467"/>
                </a:cubicBezTo>
                <a:lnTo>
                  <a:pt x="14974" y="11410"/>
                </a:lnTo>
                <a:cubicBezTo>
                  <a:pt x="15005" y="11410"/>
                  <a:pt x="15066" y="11450"/>
                  <a:pt x="15160" y="11526"/>
                </a:cubicBezTo>
                <a:cubicBezTo>
                  <a:pt x="15254" y="11599"/>
                  <a:pt x="15349" y="11690"/>
                  <a:pt x="15447" y="11789"/>
                </a:cubicBezTo>
                <a:cubicBezTo>
                  <a:pt x="15544" y="11887"/>
                  <a:pt x="15640" y="11983"/>
                  <a:pt x="15735" y="12076"/>
                </a:cubicBezTo>
                <a:cubicBezTo>
                  <a:pt x="15829" y="12175"/>
                  <a:pt x="15890" y="12237"/>
                  <a:pt x="15920" y="12277"/>
                </a:cubicBezTo>
                <a:cubicBezTo>
                  <a:pt x="16184" y="12167"/>
                  <a:pt x="16469" y="12082"/>
                  <a:pt x="16777" y="12017"/>
                </a:cubicBezTo>
                <a:cubicBezTo>
                  <a:pt x="16791" y="11964"/>
                  <a:pt x="16827" y="11868"/>
                  <a:pt x="16878" y="11726"/>
                </a:cubicBezTo>
                <a:cubicBezTo>
                  <a:pt x="16930" y="11588"/>
                  <a:pt x="16991" y="11450"/>
                  <a:pt x="17064" y="11317"/>
                </a:cubicBezTo>
                <a:cubicBezTo>
                  <a:pt x="17135" y="11178"/>
                  <a:pt x="17201" y="11057"/>
                  <a:pt x="17262" y="10941"/>
                </a:cubicBezTo>
                <a:cubicBezTo>
                  <a:pt x="17321" y="10831"/>
                  <a:pt x="17373" y="10775"/>
                  <a:pt x="17420" y="10775"/>
                </a:cubicBezTo>
                <a:cubicBezTo>
                  <a:pt x="17448" y="10775"/>
                  <a:pt x="17575" y="10806"/>
                  <a:pt x="17803" y="10871"/>
                </a:cubicBezTo>
                <a:cubicBezTo>
                  <a:pt x="18027" y="10930"/>
                  <a:pt x="18265" y="11015"/>
                  <a:pt x="18517" y="11119"/>
                </a:cubicBezTo>
                <a:cubicBezTo>
                  <a:pt x="18768" y="11224"/>
                  <a:pt x="18997" y="11328"/>
                  <a:pt x="19199" y="11438"/>
                </a:cubicBezTo>
                <a:cubicBezTo>
                  <a:pt x="19402" y="11546"/>
                  <a:pt x="19503" y="11647"/>
                  <a:pt x="19503" y="11746"/>
                </a:cubicBezTo>
                <a:cubicBezTo>
                  <a:pt x="19503" y="11955"/>
                  <a:pt x="19482" y="12167"/>
                  <a:pt x="19442" y="12384"/>
                </a:cubicBezTo>
                <a:cubicBezTo>
                  <a:pt x="19399" y="12599"/>
                  <a:pt x="19364" y="12810"/>
                  <a:pt x="19333" y="13017"/>
                </a:cubicBezTo>
                <a:cubicBezTo>
                  <a:pt x="19453" y="13124"/>
                  <a:pt x="19562" y="13245"/>
                  <a:pt x="19656" y="13375"/>
                </a:cubicBezTo>
                <a:cubicBezTo>
                  <a:pt x="19750" y="13505"/>
                  <a:pt x="19835" y="13643"/>
                  <a:pt x="19910" y="13787"/>
                </a:cubicBezTo>
                <a:cubicBezTo>
                  <a:pt x="20096" y="13771"/>
                  <a:pt x="20282" y="13756"/>
                  <a:pt x="20466" y="13748"/>
                </a:cubicBezTo>
                <a:cubicBezTo>
                  <a:pt x="20651" y="13737"/>
                  <a:pt x="20830" y="13734"/>
                  <a:pt x="21002" y="13734"/>
                </a:cubicBezTo>
                <a:cubicBezTo>
                  <a:pt x="21061" y="13734"/>
                  <a:pt x="21129" y="13852"/>
                  <a:pt x="21205" y="14092"/>
                </a:cubicBezTo>
                <a:cubicBezTo>
                  <a:pt x="21280" y="14333"/>
                  <a:pt x="21346" y="14604"/>
                  <a:pt x="21402" y="14911"/>
                </a:cubicBezTo>
                <a:cubicBezTo>
                  <a:pt x="21459" y="15216"/>
                  <a:pt x="21506" y="15507"/>
                  <a:pt x="21544" y="15784"/>
                </a:cubicBezTo>
                <a:cubicBezTo>
                  <a:pt x="21581" y="16058"/>
                  <a:pt x="21600" y="16236"/>
                  <a:pt x="21600" y="16315"/>
                </a:cubicBezTo>
                <a:cubicBezTo>
                  <a:pt x="21600" y="16371"/>
                  <a:pt x="21548" y="16427"/>
                  <a:pt x="21447" y="16492"/>
                </a:cubicBezTo>
                <a:cubicBezTo>
                  <a:pt x="21346" y="16554"/>
                  <a:pt x="21235" y="16614"/>
                  <a:pt x="21115" y="16665"/>
                </a:cubicBezTo>
                <a:cubicBezTo>
                  <a:pt x="20995" y="16721"/>
                  <a:pt x="20873" y="16777"/>
                  <a:pt x="20748" y="16837"/>
                </a:cubicBezTo>
                <a:cubicBezTo>
                  <a:pt x="20623" y="16893"/>
                  <a:pt x="20541" y="16933"/>
                  <a:pt x="20496" y="16952"/>
                </a:cubicBezTo>
                <a:moveTo>
                  <a:pt x="20515" y="6070"/>
                </a:moveTo>
                <a:cubicBezTo>
                  <a:pt x="20416" y="6395"/>
                  <a:pt x="20301" y="6678"/>
                  <a:pt x="20164" y="6920"/>
                </a:cubicBezTo>
                <a:cubicBezTo>
                  <a:pt x="20181" y="6960"/>
                  <a:pt x="20211" y="7030"/>
                  <a:pt x="20256" y="7143"/>
                </a:cubicBezTo>
                <a:cubicBezTo>
                  <a:pt x="20301" y="7256"/>
                  <a:pt x="20353" y="7378"/>
                  <a:pt x="20409" y="7510"/>
                </a:cubicBezTo>
                <a:cubicBezTo>
                  <a:pt x="20463" y="7640"/>
                  <a:pt x="20510" y="7759"/>
                  <a:pt x="20550" y="7869"/>
                </a:cubicBezTo>
                <a:cubicBezTo>
                  <a:pt x="20586" y="7974"/>
                  <a:pt x="20604" y="8041"/>
                  <a:pt x="20604" y="8058"/>
                </a:cubicBezTo>
                <a:cubicBezTo>
                  <a:pt x="20604" y="8112"/>
                  <a:pt x="20520" y="8216"/>
                  <a:pt x="20353" y="8375"/>
                </a:cubicBezTo>
                <a:cubicBezTo>
                  <a:pt x="20183" y="8533"/>
                  <a:pt x="19995" y="8696"/>
                  <a:pt x="19788" y="8863"/>
                </a:cubicBezTo>
                <a:cubicBezTo>
                  <a:pt x="19581" y="9027"/>
                  <a:pt x="19388" y="9176"/>
                  <a:pt x="19209" y="9309"/>
                </a:cubicBezTo>
                <a:cubicBezTo>
                  <a:pt x="19027" y="9439"/>
                  <a:pt x="18931" y="9501"/>
                  <a:pt x="18914" y="9501"/>
                </a:cubicBezTo>
                <a:cubicBezTo>
                  <a:pt x="18886" y="9501"/>
                  <a:pt x="18832" y="9462"/>
                  <a:pt x="18757" y="9374"/>
                </a:cubicBezTo>
                <a:cubicBezTo>
                  <a:pt x="18684" y="9289"/>
                  <a:pt x="18601" y="9193"/>
                  <a:pt x="18514" y="9083"/>
                </a:cubicBezTo>
                <a:cubicBezTo>
                  <a:pt x="18430" y="8979"/>
                  <a:pt x="18352" y="8871"/>
                  <a:pt x="18284" y="8767"/>
                </a:cubicBezTo>
                <a:cubicBezTo>
                  <a:pt x="18215" y="8663"/>
                  <a:pt x="18168" y="8592"/>
                  <a:pt x="18138" y="8558"/>
                </a:cubicBezTo>
                <a:cubicBezTo>
                  <a:pt x="18032" y="8592"/>
                  <a:pt x="17926" y="8620"/>
                  <a:pt x="17815" y="8640"/>
                </a:cubicBezTo>
                <a:cubicBezTo>
                  <a:pt x="17707" y="8657"/>
                  <a:pt x="17596" y="8657"/>
                  <a:pt x="17483" y="8640"/>
                </a:cubicBezTo>
                <a:lnTo>
                  <a:pt x="17326" y="8640"/>
                </a:lnTo>
                <a:cubicBezTo>
                  <a:pt x="17297" y="8674"/>
                  <a:pt x="17250" y="8750"/>
                  <a:pt x="17192" y="8863"/>
                </a:cubicBezTo>
                <a:cubicBezTo>
                  <a:pt x="17130" y="8973"/>
                  <a:pt x="17067" y="9092"/>
                  <a:pt x="16994" y="9213"/>
                </a:cubicBezTo>
                <a:cubicBezTo>
                  <a:pt x="16923" y="9335"/>
                  <a:pt x="16853" y="9442"/>
                  <a:pt x="16784" y="9529"/>
                </a:cubicBezTo>
                <a:cubicBezTo>
                  <a:pt x="16718" y="9620"/>
                  <a:pt x="16669" y="9668"/>
                  <a:pt x="16638" y="9668"/>
                </a:cubicBezTo>
                <a:cubicBezTo>
                  <a:pt x="16610" y="9668"/>
                  <a:pt x="16495" y="9617"/>
                  <a:pt x="16302" y="9518"/>
                </a:cubicBezTo>
                <a:cubicBezTo>
                  <a:pt x="16106" y="9419"/>
                  <a:pt x="15902" y="9304"/>
                  <a:pt x="15687" y="9171"/>
                </a:cubicBezTo>
                <a:cubicBezTo>
                  <a:pt x="15473" y="9041"/>
                  <a:pt x="15278" y="8911"/>
                  <a:pt x="15101" y="8778"/>
                </a:cubicBezTo>
                <a:cubicBezTo>
                  <a:pt x="14925" y="8649"/>
                  <a:pt x="14835" y="8558"/>
                  <a:pt x="14835" y="8505"/>
                </a:cubicBezTo>
                <a:cubicBezTo>
                  <a:pt x="14835" y="8488"/>
                  <a:pt x="14847" y="8420"/>
                  <a:pt x="14868" y="8307"/>
                </a:cubicBezTo>
                <a:cubicBezTo>
                  <a:pt x="14892" y="8194"/>
                  <a:pt x="14923" y="8073"/>
                  <a:pt x="14960" y="7948"/>
                </a:cubicBezTo>
                <a:cubicBezTo>
                  <a:pt x="14998" y="7824"/>
                  <a:pt x="15031" y="7700"/>
                  <a:pt x="15061" y="7579"/>
                </a:cubicBezTo>
                <a:cubicBezTo>
                  <a:pt x="15092" y="7457"/>
                  <a:pt x="15113" y="7378"/>
                  <a:pt x="15130" y="7341"/>
                </a:cubicBezTo>
                <a:cubicBezTo>
                  <a:pt x="14958" y="7132"/>
                  <a:pt x="14814" y="6867"/>
                  <a:pt x="14701" y="6542"/>
                </a:cubicBezTo>
                <a:cubicBezTo>
                  <a:pt x="14303" y="6525"/>
                  <a:pt x="14021" y="6503"/>
                  <a:pt x="13856" y="6475"/>
                </a:cubicBezTo>
                <a:cubicBezTo>
                  <a:pt x="13692" y="6446"/>
                  <a:pt x="13581" y="6364"/>
                  <a:pt x="13529" y="6226"/>
                </a:cubicBezTo>
                <a:cubicBezTo>
                  <a:pt x="13477" y="6085"/>
                  <a:pt x="13459" y="5850"/>
                  <a:pt x="13473" y="5514"/>
                </a:cubicBezTo>
                <a:cubicBezTo>
                  <a:pt x="13489" y="5184"/>
                  <a:pt x="13473" y="4693"/>
                  <a:pt x="13428" y="4043"/>
                </a:cubicBezTo>
                <a:cubicBezTo>
                  <a:pt x="13428" y="3987"/>
                  <a:pt x="13475" y="3936"/>
                  <a:pt x="13569" y="3880"/>
                </a:cubicBezTo>
                <a:cubicBezTo>
                  <a:pt x="13663" y="3826"/>
                  <a:pt x="13774" y="3784"/>
                  <a:pt x="13901" y="3744"/>
                </a:cubicBezTo>
                <a:cubicBezTo>
                  <a:pt x="14028" y="3707"/>
                  <a:pt x="14155" y="3685"/>
                  <a:pt x="14280" y="3665"/>
                </a:cubicBezTo>
                <a:cubicBezTo>
                  <a:pt x="14402" y="3645"/>
                  <a:pt x="14487" y="3628"/>
                  <a:pt x="14532" y="3609"/>
                </a:cubicBezTo>
                <a:cubicBezTo>
                  <a:pt x="14607" y="3315"/>
                  <a:pt x="14722" y="3024"/>
                  <a:pt x="14880" y="2747"/>
                </a:cubicBezTo>
                <a:cubicBezTo>
                  <a:pt x="14866" y="2708"/>
                  <a:pt x="14835" y="2632"/>
                  <a:pt x="14791" y="2510"/>
                </a:cubicBezTo>
                <a:cubicBezTo>
                  <a:pt x="14746" y="2389"/>
                  <a:pt x="14699" y="2265"/>
                  <a:pt x="14650" y="2137"/>
                </a:cubicBezTo>
                <a:cubicBezTo>
                  <a:pt x="14602" y="2010"/>
                  <a:pt x="14558" y="1897"/>
                  <a:pt x="14522" y="1793"/>
                </a:cubicBezTo>
                <a:cubicBezTo>
                  <a:pt x="14482" y="1689"/>
                  <a:pt x="14466" y="1618"/>
                  <a:pt x="14466" y="1584"/>
                </a:cubicBezTo>
                <a:cubicBezTo>
                  <a:pt x="14466" y="1528"/>
                  <a:pt x="14546" y="1429"/>
                  <a:pt x="14706" y="1279"/>
                </a:cubicBezTo>
                <a:cubicBezTo>
                  <a:pt x="14868" y="1130"/>
                  <a:pt x="15052" y="971"/>
                  <a:pt x="15259" y="805"/>
                </a:cubicBezTo>
                <a:cubicBezTo>
                  <a:pt x="15464" y="641"/>
                  <a:pt x="15659" y="491"/>
                  <a:pt x="15840" y="367"/>
                </a:cubicBezTo>
                <a:cubicBezTo>
                  <a:pt x="16019" y="240"/>
                  <a:pt x="16125" y="178"/>
                  <a:pt x="16154" y="178"/>
                </a:cubicBezTo>
                <a:cubicBezTo>
                  <a:pt x="16184" y="178"/>
                  <a:pt x="16234" y="217"/>
                  <a:pt x="16302" y="296"/>
                </a:cubicBezTo>
                <a:cubicBezTo>
                  <a:pt x="16368" y="381"/>
                  <a:pt x="16445" y="477"/>
                  <a:pt x="16532" y="590"/>
                </a:cubicBezTo>
                <a:cubicBezTo>
                  <a:pt x="16620" y="700"/>
                  <a:pt x="16695" y="808"/>
                  <a:pt x="16763" y="906"/>
                </a:cubicBezTo>
                <a:cubicBezTo>
                  <a:pt x="16829" y="1005"/>
                  <a:pt x="16878" y="1073"/>
                  <a:pt x="16909" y="1110"/>
                </a:cubicBezTo>
                <a:cubicBezTo>
                  <a:pt x="17015" y="1073"/>
                  <a:pt x="17123" y="1048"/>
                  <a:pt x="17229" y="1028"/>
                </a:cubicBezTo>
                <a:cubicBezTo>
                  <a:pt x="17340" y="1008"/>
                  <a:pt x="17450" y="1008"/>
                  <a:pt x="17563" y="1028"/>
                </a:cubicBezTo>
                <a:lnTo>
                  <a:pt x="17721" y="1028"/>
                </a:lnTo>
                <a:cubicBezTo>
                  <a:pt x="17735" y="994"/>
                  <a:pt x="17778" y="918"/>
                  <a:pt x="17846" y="805"/>
                </a:cubicBezTo>
                <a:cubicBezTo>
                  <a:pt x="17912" y="692"/>
                  <a:pt x="17982" y="579"/>
                  <a:pt x="18053" y="460"/>
                </a:cubicBezTo>
                <a:cubicBezTo>
                  <a:pt x="18124" y="342"/>
                  <a:pt x="18189" y="237"/>
                  <a:pt x="18251" y="144"/>
                </a:cubicBezTo>
                <a:cubicBezTo>
                  <a:pt x="18310" y="51"/>
                  <a:pt x="18354" y="0"/>
                  <a:pt x="18385" y="0"/>
                </a:cubicBezTo>
                <a:cubicBezTo>
                  <a:pt x="18415" y="0"/>
                  <a:pt x="18528" y="54"/>
                  <a:pt x="18724" y="158"/>
                </a:cubicBezTo>
                <a:cubicBezTo>
                  <a:pt x="18919" y="260"/>
                  <a:pt x="19129" y="378"/>
                  <a:pt x="19350" y="508"/>
                </a:cubicBezTo>
                <a:cubicBezTo>
                  <a:pt x="19571" y="641"/>
                  <a:pt x="19771" y="765"/>
                  <a:pt x="19945" y="892"/>
                </a:cubicBezTo>
                <a:cubicBezTo>
                  <a:pt x="20122" y="1019"/>
                  <a:pt x="20211" y="1110"/>
                  <a:pt x="20211" y="1163"/>
                </a:cubicBezTo>
                <a:cubicBezTo>
                  <a:pt x="20211" y="1200"/>
                  <a:pt x="20197" y="1268"/>
                  <a:pt x="20164" y="1372"/>
                </a:cubicBezTo>
                <a:cubicBezTo>
                  <a:pt x="20136" y="1477"/>
                  <a:pt x="20105" y="1593"/>
                  <a:pt x="20075" y="1725"/>
                </a:cubicBezTo>
                <a:cubicBezTo>
                  <a:pt x="20047" y="1855"/>
                  <a:pt x="20014" y="1979"/>
                  <a:pt x="19981" y="2095"/>
                </a:cubicBezTo>
                <a:cubicBezTo>
                  <a:pt x="19945" y="2214"/>
                  <a:pt x="19922" y="2290"/>
                  <a:pt x="19908" y="2327"/>
                </a:cubicBezTo>
                <a:cubicBezTo>
                  <a:pt x="20058" y="2552"/>
                  <a:pt x="20204" y="2824"/>
                  <a:pt x="20345" y="3137"/>
                </a:cubicBezTo>
                <a:cubicBezTo>
                  <a:pt x="20729" y="3174"/>
                  <a:pt x="21007" y="3205"/>
                  <a:pt x="21181" y="3233"/>
                </a:cubicBezTo>
                <a:cubicBezTo>
                  <a:pt x="21353" y="3258"/>
                  <a:pt x="21461" y="3343"/>
                  <a:pt x="21506" y="3478"/>
                </a:cubicBezTo>
                <a:cubicBezTo>
                  <a:pt x="21551" y="3623"/>
                  <a:pt x="21572" y="3854"/>
                  <a:pt x="21562" y="4184"/>
                </a:cubicBezTo>
                <a:cubicBezTo>
                  <a:pt x="21555" y="4515"/>
                  <a:pt x="21567" y="4995"/>
                  <a:pt x="21598" y="5624"/>
                </a:cubicBezTo>
                <a:cubicBezTo>
                  <a:pt x="21598" y="5678"/>
                  <a:pt x="21551" y="5735"/>
                  <a:pt x="21456" y="5794"/>
                </a:cubicBezTo>
                <a:cubicBezTo>
                  <a:pt x="21362" y="5850"/>
                  <a:pt x="21254" y="5901"/>
                  <a:pt x="21136" y="5935"/>
                </a:cubicBezTo>
                <a:cubicBezTo>
                  <a:pt x="21014" y="5972"/>
                  <a:pt x="20894" y="6000"/>
                  <a:pt x="20769" y="6017"/>
                </a:cubicBezTo>
                <a:cubicBezTo>
                  <a:pt x="20647" y="6034"/>
                  <a:pt x="20560" y="6054"/>
                  <a:pt x="20515" y="6070"/>
                </a:cubicBezTo>
                <a:moveTo>
                  <a:pt x="15739" y="16167"/>
                </a:moveTo>
                <a:cubicBezTo>
                  <a:pt x="15739" y="16611"/>
                  <a:pt x="15869" y="16992"/>
                  <a:pt x="16130" y="17317"/>
                </a:cubicBezTo>
                <a:cubicBezTo>
                  <a:pt x="16389" y="17641"/>
                  <a:pt x="16704" y="17802"/>
                  <a:pt x="17081" y="17802"/>
                </a:cubicBezTo>
                <a:cubicBezTo>
                  <a:pt x="17448" y="17802"/>
                  <a:pt x="17766" y="17647"/>
                  <a:pt x="18034" y="17339"/>
                </a:cubicBezTo>
                <a:cubicBezTo>
                  <a:pt x="18300" y="17023"/>
                  <a:pt x="18434" y="16639"/>
                  <a:pt x="18434" y="16167"/>
                </a:cubicBezTo>
                <a:cubicBezTo>
                  <a:pt x="18434" y="15724"/>
                  <a:pt x="18302" y="15351"/>
                  <a:pt x="18044" y="15038"/>
                </a:cubicBezTo>
                <a:cubicBezTo>
                  <a:pt x="17785" y="14727"/>
                  <a:pt x="17465" y="14572"/>
                  <a:pt x="17081" y="14572"/>
                </a:cubicBezTo>
                <a:cubicBezTo>
                  <a:pt x="16714" y="14572"/>
                  <a:pt x="16396" y="14727"/>
                  <a:pt x="16135" y="15038"/>
                </a:cubicBezTo>
                <a:cubicBezTo>
                  <a:pt x="15869" y="15351"/>
                  <a:pt x="15739" y="15724"/>
                  <a:pt x="15739" y="16167"/>
                </a:cubicBezTo>
                <a:moveTo>
                  <a:pt x="16292" y="4825"/>
                </a:moveTo>
                <a:cubicBezTo>
                  <a:pt x="16292" y="5249"/>
                  <a:pt x="16410" y="5602"/>
                  <a:pt x="16648" y="5887"/>
                </a:cubicBezTo>
                <a:cubicBezTo>
                  <a:pt x="16883" y="6172"/>
                  <a:pt x="17173" y="6313"/>
                  <a:pt x="17509" y="6313"/>
                </a:cubicBezTo>
                <a:cubicBezTo>
                  <a:pt x="17862" y="6313"/>
                  <a:pt x="18159" y="6172"/>
                  <a:pt x="18399" y="5887"/>
                </a:cubicBezTo>
                <a:cubicBezTo>
                  <a:pt x="18639" y="5602"/>
                  <a:pt x="18759" y="5257"/>
                  <a:pt x="18759" y="4853"/>
                </a:cubicBezTo>
                <a:cubicBezTo>
                  <a:pt x="18759" y="4430"/>
                  <a:pt x="18641" y="4074"/>
                  <a:pt x="18404" y="3786"/>
                </a:cubicBezTo>
                <a:cubicBezTo>
                  <a:pt x="18168" y="3495"/>
                  <a:pt x="17876" y="3354"/>
                  <a:pt x="17530" y="3354"/>
                </a:cubicBezTo>
                <a:cubicBezTo>
                  <a:pt x="17177" y="3354"/>
                  <a:pt x="16883" y="3495"/>
                  <a:pt x="16648" y="3786"/>
                </a:cubicBezTo>
                <a:cubicBezTo>
                  <a:pt x="16408" y="4074"/>
                  <a:pt x="16292" y="4421"/>
                  <a:pt x="16292" y="4825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52231" name="Shape 549"/>
          <p:cNvSpPr>
            <a:spLocks/>
          </p:cNvSpPr>
          <p:nvPr/>
        </p:nvSpPr>
        <p:spPr bwMode="auto">
          <a:xfrm>
            <a:off x="5932488" y="2493963"/>
            <a:ext cx="2527300" cy="1276350"/>
          </a:xfrm>
          <a:custGeom>
            <a:avLst/>
            <a:gdLst>
              <a:gd name="T0" fmla="*/ 5499 w 21600"/>
              <a:gd name="T1" fmla="*/ 0 h 21600"/>
              <a:gd name="T2" fmla="*/ 364703 w 21600"/>
              <a:gd name="T3" fmla="*/ 642134 h 21600"/>
              <a:gd name="T4" fmla="*/ 0 w 21600"/>
              <a:gd name="T5" fmla="*/ 1276350 h 21600"/>
              <a:gd name="T6" fmla="*/ 2169851 w 21600"/>
              <a:gd name="T7" fmla="*/ 1276350 h 21600"/>
              <a:gd name="T8" fmla="*/ 2527300 w 21600"/>
              <a:gd name="T9" fmla="*/ 647807 h 21600"/>
              <a:gd name="T10" fmla="*/ 2184593 w 21600"/>
              <a:gd name="T11" fmla="*/ 1064 h 21600"/>
              <a:gd name="T12" fmla="*/ 5499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2232" name="Shape 553"/>
          <p:cNvSpPr>
            <a:spLocks/>
          </p:cNvSpPr>
          <p:nvPr/>
        </p:nvSpPr>
        <p:spPr bwMode="auto">
          <a:xfrm>
            <a:off x="6973888" y="2878138"/>
            <a:ext cx="584200" cy="488950"/>
          </a:xfrm>
          <a:custGeom>
            <a:avLst/>
            <a:gdLst>
              <a:gd name="T0" fmla="*/ 285501 w 21600"/>
              <a:gd name="T1" fmla="*/ 3509 h 21600"/>
              <a:gd name="T2" fmla="*/ 384571 w 21600"/>
              <a:gd name="T3" fmla="*/ 37645 h 21600"/>
              <a:gd name="T4" fmla="*/ 462167 w 21600"/>
              <a:gd name="T5" fmla="*/ 118367 h 21600"/>
              <a:gd name="T6" fmla="*/ 462167 w 21600"/>
              <a:gd name="T7" fmla="*/ 230033 h 21600"/>
              <a:gd name="T8" fmla="*/ 384571 w 21600"/>
              <a:gd name="T9" fmla="*/ 310551 h 21600"/>
              <a:gd name="T10" fmla="*/ 237061 w 21600"/>
              <a:gd name="T11" fmla="*/ 348535 h 21600"/>
              <a:gd name="T12" fmla="*/ 192894 w 21600"/>
              <a:gd name="T13" fmla="*/ 345389 h 21600"/>
              <a:gd name="T14" fmla="*/ 77407 w 21600"/>
              <a:gd name="T15" fmla="*/ 395755 h 21600"/>
              <a:gd name="T16" fmla="*/ 57095 w 21600"/>
              <a:gd name="T17" fmla="*/ 394601 h 21600"/>
              <a:gd name="T18" fmla="*/ 56527 w 21600"/>
              <a:gd name="T19" fmla="*/ 381947 h 21600"/>
              <a:gd name="T20" fmla="*/ 82762 w 21600"/>
              <a:gd name="T21" fmla="*/ 348535 h 21600"/>
              <a:gd name="T22" fmla="*/ 57419 w 21600"/>
              <a:gd name="T23" fmla="*/ 287620 h 21600"/>
              <a:gd name="T24" fmla="*/ 7438 w 21600"/>
              <a:gd name="T25" fmla="*/ 217832 h 21600"/>
              <a:gd name="T26" fmla="*/ 12171 w 21600"/>
              <a:gd name="T27" fmla="*/ 118570 h 21600"/>
              <a:gd name="T28" fmla="*/ 90524 w 21600"/>
              <a:gd name="T29" fmla="*/ 37645 h 21600"/>
              <a:gd name="T30" fmla="*/ 189378 w 21600"/>
              <a:gd name="T31" fmla="*/ 3395 h 21600"/>
              <a:gd name="T32" fmla="*/ 237061 w 21600"/>
              <a:gd name="T33" fmla="*/ 48895 h 21600"/>
              <a:gd name="T34" fmla="*/ 156598 w 21600"/>
              <a:gd name="T35" fmla="*/ 61549 h 21600"/>
              <a:gd name="T36" fmla="*/ 84222 w 21600"/>
              <a:gd name="T37" fmla="*/ 101887 h 21600"/>
              <a:gd name="T38" fmla="*/ 48764 w 21600"/>
              <a:gd name="T39" fmla="*/ 174370 h 21600"/>
              <a:gd name="T40" fmla="*/ 81599 w 21600"/>
              <a:gd name="T41" fmla="*/ 243524 h 21600"/>
              <a:gd name="T42" fmla="*/ 147808 w 21600"/>
              <a:gd name="T43" fmla="*/ 286986 h 21600"/>
              <a:gd name="T44" fmla="*/ 161061 w 21600"/>
              <a:gd name="T45" fmla="*/ 308084 h 21600"/>
              <a:gd name="T46" fmla="*/ 208094 w 21600"/>
              <a:gd name="T47" fmla="*/ 297716 h 21600"/>
              <a:gd name="T48" fmla="*/ 317524 w 21600"/>
              <a:gd name="T49" fmla="*/ 286986 h 21600"/>
              <a:gd name="T50" fmla="*/ 390035 w 21600"/>
              <a:gd name="T51" fmla="*/ 246286 h 21600"/>
              <a:gd name="T52" fmla="*/ 425682 w 21600"/>
              <a:gd name="T53" fmla="*/ 174370 h 21600"/>
              <a:gd name="T54" fmla="*/ 390035 w 21600"/>
              <a:gd name="T55" fmla="*/ 101887 h 21600"/>
              <a:gd name="T56" fmla="*/ 317524 w 21600"/>
              <a:gd name="T57" fmla="*/ 61571 h 21600"/>
              <a:gd name="T58" fmla="*/ 237061 w 21600"/>
              <a:gd name="T59" fmla="*/ 48895 h 21600"/>
              <a:gd name="T60" fmla="*/ 576681 w 21600"/>
              <a:gd name="T61" fmla="*/ 309487 h 21600"/>
              <a:gd name="T62" fmla="*/ 526727 w 21600"/>
              <a:gd name="T63" fmla="*/ 379095 h 21600"/>
              <a:gd name="T64" fmla="*/ 501438 w 21600"/>
              <a:gd name="T65" fmla="*/ 440055 h 21600"/>
              <a:gd name="T66" fmla="*/ 527673 w 21600"/>
              <a:gd name="T67" fmla="*/ 473806 h 21600"/>
              <a:gd name="T68" fmla="*/ 526727 w 21600"/>
              <a:gd name="T69" fmla="*/ 486641 h 21600"/>
              <a:gd name="T70" fmla="*/ 506144 w 21600"/>
              <a:gd name="T71" fmla="*/ 487298 h 21600"/>
              <a:gd name="T72" fmla="*/ 391306 w 21600"/>
              <a:gd name="T73" fmla="*/ 436931 h 21600"/>
              <a:gd name="T74" fmla="*/ 347058 w 21600"/>
              <a:gd name="T75" fmla="*/ 440055 h 21600"/>
              <a:gd name="T76" fmla="*/ 197790 w 21600"/>
              <a:gd name="T77" fmla="*/ 400486 h 21600"/>
              <a:gd name="T78" fmla="*/ 237061 w 21600"/>
              <a:gd name="T79" fmla="*/ 397476 h 21600"/>
              <a:gd name="T80" fmla="*/ 417487 w 21600"/>
              <a:gd name="T81" fmla="*/ 348015 h 21600"/>
              <a:gd name="T82" fmla="*/ 508903 w 21600"/>
              <a:gd name="T83" fmla="*/ 244792 h 21600"/>
              <a:gd name="T84" fmla="*/ 521101 w 21600"/>
              <a:gd name="T85" fmla="*/ 148677 h 21600"/>
              <a:gd name="T86" fmla="*/ 584200 w 21600"/>
              <a:gd name="T87" fmla="*/ 265889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 extrusionOk="0">
                <a:moveTo>
                  <a:pt x="8765" y="0"/>
                </a:moveTo>
                <a:cubicBezTo>
                  <a:pt x="9365" y="0"/>
                  <a:pt x="9963" y="51"/>
                  <a:pt x="10556" y="155"/>
                </a:cubicBezTo>
                <a:cubicBezTo>
                  <a:pt x="11152" y="260"/>
                  <a:pt x="11733" y="418"/>
                  <a:pt x="12303" y="632"/>
                </a:cubicBezTo>
                <a:cubicBezTo>
                  <a:pt x="12950" y="898"/>
                  <a:pt x="13588" y="1240"/>
                  <a:pt x="14219" y="1663"/>
                </a:cubicBezTo>
                <a:cubicBezTo>
                  <a:pt x="14850" y="2087"/>
                  <a:pt x="15412" y="2598"/>
                  <a:pt x="15904" y="3199"/>
                </a:cubicBezTo>
                <a:cubicBezTo>
                  <a:pt x="16396" y="3798"/>
                  <a:pt x="16791" y="4475"/>
                  <a:pt x="17088" y="5229"/>
                </a:cubicBezTo>
                <a:cubicBezTo>
                  <a:pt x="17382" y="5989"/>
                  <a:pt x="17530" y="6813"/>
                  <a:pt x="17530" y="7703"/>
                </a:cubicBezTo>
                <a:cubicBezTo>
                  <a:pt x="17530" y="8586"/>
                  <a:pt x="17382" y="9408"/>
                  <a:pt x="17088" y="10162"/>
                </a:cubicBezTo>
                <a:cubicBezTo>
                  <a:pt x="16791" y="10921"/>
                  <a:pt x="16396" y="11596"/>
                  <a:pt x="15904" y="12186"/>
                </a:cubicBezTo>
                <a:cubicBezTo>
                  <a:pt x="15412" y="12776"/>
                  <a:pt x="14850" y="13287"/>
                  <a:pt x="14219" y="13719"/>
                </a:cubicBezTo>
                <a:cubicBezTo>
                  <a:pt x="13588" y="14152"/>
                  <a:pt x="12950" y="14499"/>
                  <a:pt x="12303" y="14758"/>
                </a:cubicBezTo>
                <a:cubicBezTo>
                  <a:pt x="11147" y="15185"/>
                  <a:pt x="9968" y="15397"/>
                  <a:pt x="8765" y="15397"/>
                </a:cubicBezTo>
                <a:cubicBezTo>
                  <a:pt x="8487" y="15397"/>
                  <a:pt x="8214" y="15382"/>
                  <a:pt x="7948" y="15354"/>
                </a:cubicBezTo>
                <a:cubicBezTo>
                  <a:pt x="7683" y="15329"/>
                  <a:pt x="7409" y="15298"/>
                  <a:pt x="7132" y="15258"/>
                </a:cubicBezTo>
                <a:cubicBezTo>
                  <a:pt x="6007" y="16294"/>
                  <a:pt x="4743" y="16995"/>
                  <a:pt x="3347" y="17353"/>
                </a:cubicBezTo>
                <a:cubicBezTo>
                  <a:pt x="3196" y="17393"/>
                  <a:pt x="3034" y="17435"/>
                  <a:pt x="2862" y="17483"/>
                </a:cubicBezTo>
                <a:cubicBezTo>
                  <a:pt x="2688" y="17534"/>
                  <a:pt x="2521" y="17559"/>
                  <a:pt x="2354" y="17559"/>
                </a:cubicBezTo>
                <a:cubicBezTo>
                  <a:pt x="2264" y="17559"/>
                  <a:pt x="2182" y="17514"/>
                  <a:pt x="2111" y="17432"/>
                </a:cubicBezTo>
                <a:cubicBezTo>
                  <a:pt x="2041" y="17342"/>
                  <a:pt x="2005" y="17238"/>
                  <a:pt x="2005" y="17110"/>
                </a:cubicBezTo>
                <a:cubicBezTo>
                  <a:pt x="2005" y="17023"/>
                  <a:pt x="2034" y="16944"/>
                  <a:pt x="2090" y="16873"/>
                </a:cubicBezTo>
                <a:cubicBezTo>
                  <a:pt x="2147" y="16808"/>
                  <a:pt x="2196" y="16746"/>
                  <a:pt x="2241" y="16693"/>
                </a:cubicBezTo>
                <a:cubicBezTo>
                  <a:pt x="2624" y="16235"/>
                  <a:pt x="2897" y="15803"/>
                  <a:pt x="3060" y="15397"/>
                </a:cubicBezTo>
                <a:cubicBezTo>
                  <a:pt x="3220" y="14987"/>
                  <a:pt x="3354" y="14465"/>
                  <a:pt x="3458" y="13813"/>
                </a:cubicBezTo>
                <a:cubicBezTo>
                  <a:pt x="2985" y="13499"/>
                  <a:pt x="2540" y="13129"/>
                  <a:pt x="2123" y="12706"/>
                </a:cubicBezTo>
                <a:cubicBezTo>
                  <a:pt x="1706" y="12279"/>
                  <a:pt x="1342" y="11811"/>
                  <a:pt x="1024" y="11300"/>
                </a:cubicBezTo>
                <a:cubicBezTo>
                  <a:pt x="711" y="10786"/>
                  <a:pt x="459" y="10229"/>
                  <a:pt x="275" y="9623"/>
                </a:cubicBezTo>
                <a:cubicBezTo>
                  <a:pt x="92" y="9021"/>
                  <a:pt x="0" y="8383"/>
                  <a:pt x="0" y="7703"/>
                </a:cubicBezTo>
                <a:cubicBezTo>
                  <a:pt x="0" y="6822"/>
                  <a:pt x="151" y="6000"/>
                  <a:pt x="450" y="5238"/>
                </a:cubicBezTo>
                <a:cubicBezTo>
                  <a:pt x="751" y="4478"/>
                  <a:pt x="1151" y="3798"/>
                  <a:pt x="1650" y="3199"/>
                </a:cubicBezTo>
                <a:cubicBezTo>
                  <a:pt x="2149" y="2598"/>
                  <a:pt x="2716" y="2087"/>
                  <a:pt x="3347" y="1663"/>
                </a:cubicBezTo>
                <a:cubicBezTo>
                  <a:pt x="3978" y="1239"/>
                  <a:pt x="4616" y="898"/>
                  <a:pt x="5261" y="632"/>
                </a:cubicBezTo>
                <a:cubicBezTo>
                  <a:pt x="5832" y="409"/>
                  <a:pt x="6412" y="249"/>
                  <a:pt x="7002" y="150"/>
                </a:cubicBezTo>
                <a:cubicBezTo>
                  <a:pt x="7591" y="48"/>
                  <a:pt x="8179" y="0"/>
                  <a:pt x="8765" y="0"/>
                </a:cubicBezTo>
                <a:moveTo>
                  <a:pt x="8765" y="2160"/>
                </a:moveTo>
                <a:cubicBezTo>
                  <a:pt x="8269" y="2160"/>
                  <a:pt x="7774" y="2202"/>
                  <a:pt x="7278" y="2282"/>
                </a:cubicBezTo>
                <a:cubicBezTo>
                  <a:pt x="6783" y="2366"/>
                  <a:pt x="6287" y="2510"/>
                  <a:pt x="5790" y="2719"/>
                </a:cubicBezTo>
                <a:cubicBezTo>
                  <a:pt x="5348" y="2877"/>
                  <a:pt x="4886" y="3112"/>
                  <a:pt x="4411" y="3419"/>
                </a:cubicBezTo>
                <a:cubicBezTo>
                  <a:pt x="3933" y="3727"/>
                  <a:pt x="3502" y="4086"/>
                  <a:pt x="3114" y="4501"/>
                </a:cubicBezTo>
                <a:cubicBezTo>
                  <a:pt x="2728" y="4916"/>
                  <a:pt x="2413" y="5390"/>
                  <a:pt x="2168" y="5927"/>
                </a:cubicBezTo>
                <a:cubicBezTo>
                  <a:pt x="1925" y="6463"/>
                  <a:pt x="1803" y="7056"/>
                  <a:pt x="1803" y="7703"/>
                </a:cubicBezTo>
                <a:cubicBezTo>
                  <a:pt x="1803" y="8355"/>
                  <a:pt x="1916" y="8925"/>
                  <a:pt x="2147" y="9422"/>
                </a:cubicBezTo>
                <a:cubicBezTo>
                  <a:pt x="2375" y="9919"/>
                  <a:pt x="2667" y="10363"/>
                  <a:pt x="3017" y="10758"/>
                </a:cubicBezTo>
                <a:cubicBezTo>
                  <a:pt x="3373" y="11156"/>
                  <a:pt x="3764" y="11509"/>
                  <a:pt x="4197" y="11811"/>
                </a:cubicBezTo>
                <a:cubicBezTo>
                  <a:pt x="4630" y="12122"/>
                  <a:pt x="5051" y="12407"/>
                  <a:pt x="5465" y="12678"/>
                </a:cubicBezTo>
                <a:lnTo>
                  <a:pt x="5239" y="14177"/>
                </a:lnTo>
                <a:cubicBezTo>
                  <a:pt x="5486" y="14019"/>
                  <a:pt x="5724" y="13827"/>
                  <a:pt x="5955" y="13610"/>
                </a:cubicBezTo>
                <a:cubicBezTo>
                  <a:pt x="6183" y="13395"/>
                  <a:pt x="6407" y="13189"/>
                  <a:pt x="6626" y="12989"/>
                </a:cubicBezTo>
                <a:cubicBezTo>
                  <a:pt x="6979" y="13042"/>
                  <a:pt x="7334" y="13099"/>
                  <a:pt x="7694" y="13152"/>
                </a:cubicBezTo>
                <a:cubicBezTo>
                  <a:pt x="8057" y="13209"/>
                  <a:pt x="8412" y="13232"/>
                  <a:pt x="8765" y="13232"/>
                </a:cubicBezTo>
                <a:cubicBezTo>
                  <a:pt x="9780" y="13232"/>
                  <a:pt x="10771" y="13048"/>
                  <a:pt x="11740" y="12678"/>
                </a:cubicBezTo>
                <a:cubicBezTo>
                  <a:pt x="12197" y="12517"/>
                  <a:pt x="12665" y="12280"/>
                  <a:pt x="13138" y="11978"/>
                </a:cubicBezTo>
                <a:cubicBezTo>
                  <a:pt x="13609" y="11670"/>
                  <a:pt x="14040" y="11306"/>
                  <a:pt x="14421" y="10880"/>
                </a:cubicBezTo>
                <a:cubicBezTo>
                  <a:pt x="14805" y="10459"/>
                  <a:pt x="15120" y="9982"/>
                  <a:pt x="15370" y="9454"/>
                </a:cubicBezTo>
                <a:cubicBezTo>
                  <a:pt x="15617" y="8929"/>
                  <a:pt x="15739" y="8344"/>
                  <a:pt x="15739" y="7703"/>
                </a:cubicBezTo>
                <a:cubicBezTo>
                  <a:pt x="15739" y="7057"/>
                  <a:pt x="15617" y="6464"/>
                  <a:pt x="15370" y="5927"/>
                </a:cubicBezTo>
                <a:cubicBezTo>
                  <a:pt x="15120" y="5391"/>
                  <a:pt x="14805" y="4916"/>
                  <a:pt x="14421" y="4501"/>
                </a:cubicBezTo>
                <a:cubicBezTo>
                  <a:pt x="14040" y="4086"/>
                  <a:pt x="13611" y="3728"/>
                  <a:pt x="13143" y="3420"/>
                </a:cubicBezTo>
                <a:cubicBezTo>
                  <a:pt x="12675" y="3112"/>
                  <a:pt x="12206" y="2878"/>
                  <a:pt x="11740" y="2720"/>
                </a:cubicBezTo>
                <a:cubicBezTo>
                  <a:pt x="11267" y="2511"/>
                  <a:pt x="10780" y="2367"/>
                  <a:pt x="10281" y="2282"/>
                </a:cubicBezTo>
                <a:cubicBezTo>
                  <a:pt x="9782" y="2202"/>
                  <a:pt x="9278" y="2160"/>
                  <a:pt x="8765" y="2160"/>
                </a:cubicBezTo>
                <a:moveTo>
                  <a:pt x="21600" y="11746"/>
                </a:moveTo>
                <a:cubicBezTo>
                  <a:pt x="21600" y="12429"/>
                  <a:pt x="21506" y="13076"/>
                  <a:pt x="21322" y="13672"/>
                </a:cubicBezTo>
                <a:cubicBezTo>
                  <a:pt x="21139" y="14273"/>
                  <a:pt x="20889" y="14829"/>
                  <a:pt x="20574" y="15340"/>
                </a:cubicBezTo>
                <a:cubicBezTo>
                  <a:pt x="20258" y="15854"/>
                  <a:pt x="19891" y="16323"/>
                  <a:pt x="19475" y="16747"/>
                </a:cubicBezTo>
                <a:cubicBezTo>
                  <a:pt x="19058" y="17173"/>
                  <a:pt x="18613" y="17543"/>
                  <a:pt x="18140" y="17856"/>
                </a:cubicBezTo>
                <a:cubicBezTo>
                  <a:pt x="18246" y="18506"/>
                  <a:pt x="18378" y="19031"/>
                  <a:pt x="18540" y="19440"/>
                </a:cubicBezTo>
                <a:cubicBezTo>
                  <a:pt x="18703" y="19841"/>
                  <a:pt x="18973" y="20276"/>
                  <a:pt x="19357" y="20736"/>
                </a:cubicBezTo>
                <a:cubicBezTo>
                  <a:pt x="19402" y="20790"/>
                  <a:pt x="19453" y="20858"/>
                  <a:pt x="19510" y="20931"/>
                </a:cubicBezTo>
                <a:cubicBezTo>
                  <a:pt x="19566" y="21007"/>
                  <a:pt x="19592" y="21092"/>
                  <a:pt x="19592" y="21182"/>
                </a:cubicBezTo>
                <a:cubicBezTo>
                  <a:pt x="19592" y="21326"/>
                  <a:pt x="19555" y="21431"/>
                  <a:pt x="19475" y="21498"/>
                </a:cubicBezTo>
                <a:cubicBezTo>
                  <a:pt x="19397" y="21569"/>
                  <a:pt x="19305" y="21600"/>
                  <a:pt x="19199" y="21600"/>
                </a:cubicBezTo>
                <a:cubicBezTo>
                  <a:pt x="19049" y="21600"/>
                  <a:pt x="18889" y="21572"/>
                  <a:pt x="18714" y="21527"/>
                </a:cubicBezTo>
                <a:cubicBezTo>
                  <a:pt x="18543" y="21473"/>
                  <a:pt x="18387" y="21433"/>
                  <a:pt x="18253" y="21397"/>
                </a:cubicBezTo>
                <a:cubicBezTo>
                  <a:pt x="16855" y="21027"/>
                  <a:pt x="15593" y="20329"/>
                  <a:pt x="14468" y="19302"/>
                </a:cubicBezTo>
                <a:cubicBezTo>
                  <a:pt x="14191" y="19338"/>
                  <a:pt x="13917" y="19369"/>
                  <a:pt x="13652" y="19395"/>
                </a:cubicBezTo>
                <a:cubicBezTo>
                  <a:pt x="13383" y="19423"/>
                  <a:pt x="13113" y="19440"/>
                  <a:pt x="12832" y="19440"/>
                </a:cubicBezTo>
                <a:cubicBezTo>
                  <a:pt x="11865" y="19440"/>
                  <a:pt x="10909" y="19293"/>
                  <a:pt x="9973" y="19002"/>
                </a:cubicBezTo>
                <a:cubicBezTo>
                  <a:pt x="9031" y="18717"/>
                  <a:pt x="8146" y="18279"/>
                  <a:pt x="7313" y="17692"/>
                </a:cubicBezTo>
                <a:lnTo>
                  <a:pt x="7617" y="17475"/>
                </a:lnTo>
                <a:cubicBezTo>
                  <a:pt x="8000" y="17531"/>
                  <a:pt x="8382" y="17559"/>
                  <a:pt x="8765" y="17559"/>
                </a:cubicBezTo>
                <a:cubicBezTo>
                  <a:pt x="10246" y="17559"/>
                  <a:pt x="11677" y="17280"/>
                  <a:pt x="13058" y="16721"/>
                </a:cubicBezTo>
                <a:cubicBezTo>
                  <a:pt x="13892" y="16388"/>
                  <a:pt x="14685" y="15936"/>
                  <a:pt x="15436" y="15374"/>
                </a:cubicBezTo>
                <a:cubicBezTo>
                  <a:pt x="16186" y="14812"/>
                  <a:pt x="16853" y="14149"/>
                  <a:pt x="17432" y="13381"/>
                </a:cubicBezTo>
                <a:cubicBezTo>
                  <a:pt x="18008" y="12618"/>
                  <a:pt x="18470" y="11760"/>
                  <a:pt x="18816" y="10814"/>
                </a:cubicBezTo>
                <a:cubicBezTo>
                  <a:pt x="19162" y="9865"/>
                  <a:pt x="19336" y="8832"/>
                  <a:pt x="19336" y="7703"/>
                </a:cubicBezTo>
                <a:cubicBezTo>
                  <a:pt x="19336" y="7333"/>
                  <a:pt x="19312" y="6957"/>
                  <a:pt x="19267" y="6568"/>
                </a:cubicBezTo>
                <a:cubicBezTo>
                  <a:pt x="19943" y="7217"/>
                  <a:pt x="20501" y="7979"/>
                  <a:pt x="20941" y="8855"/>
                </a:cubicBezTo>
                <a:cubicBezTo>
                  <a:pt x="21379" y="9727"/>
                  <a:pt x="21600" y="10693"/>
                  <a:pt x="21600" y="11746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52233" name="Shape 555"/>
          <p:cNvSpPr>
            <a:spLocks/>
          </p:cNvSpPr>
          <p:nvPr/>
        </p:nvSpPr>
        <p:spPr bwMode="auto">
          <a:xfrm>
            <a:off x="8161338" y="2493963"/>
            <a:ext cx="2528887" cy="1276350"/>
          </a:xfrm>
          <a:custGeom>
            <a:avLst/>
            <a:gdLst>
              <a:gd name="T0" fmla="*/ 5503 w 21600"/>
              <a:gd name="T1" fmla="*/ 0 h 21600"/>
              <a:gd name="T2" fmla="*/ 364932 w 21600"/>
              <a:gd name="T3" fmla="*/ 642134 h 21600"/>
              <a:gd name="T4" fmla="*/ 0 w 21600"/>
              <a:gd name="T5" fmla="*/ 1276350 h 21600"/>
              <a:gd name="T6" fmla="*/ 2171213 w 21600"/>
              <a:gd name="T7" fmla="*/ 1276350 h 21600"/>
              <a:gd name="T8" fmla="*/ 2528887 w 21600"/>
              <a:gd name="T9" fmla="*/ 647807 h 21600"/>
              <a:gd name="T10" fmla="*/ 2185965 w 21600"/>
              <a:gd name="T11" fmla="*/ 1064 h 21600"/>
              <a:gd name="T12" fmla="*/ 5503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2234" name="Shape 559"/>
          <p:cNvSpPr>
            <a:spLocks/>
          </p:cNvSpPr>
          <p:nvPr/>
        </p:nvSpPr>
        <p:spPr bwMode="auto">
          <a:xfrm>
            <a:off x="9190038" y="2878138"/>
            <a:ext cx="573087" cy="479425"/>
          </a:xfrm>
          <a:custGeom>
            <a:avLst/>
            <a:gdLst>
              <a:gd name="T0" fmla="*/ 398110 w 21600"/>
              <a:gd name="T1" fmla="*/ 22617 h 21600"/>
              <a:gd name="T2" fmla="*/ 550668 w 21600"/>
              <a:gd name="T3" fmla="*/ 175878 h 21600"/>
              <a:gd name="T4" fmla="*/ 568683 w 21600"/>
              <a:gd name="T5" fmla="*/ 336219 h 21600"/>
              <a:gd name="T6" fmla="*/ 534934 w 21600"/>
              <a:gd name="T7" fmla="*/ 430661 h 21600"/>
              <a:gd name="T8" fmla="*/ 488981 w 21600"/>
              <a:gd name="T9" fmla="*/ 479425 h 21600"/>
              <a:gd name="T10" fmla="*/ 66170 w 21600"/>
              <a:gd name="T11" fmla="*/ 470547 h 21600"/>
              <a:gd name="T12" fmla="*/ 17246 w 21600"/>
              <a:gd name="T13" fmla="*/ 384850 h 21600"/>
              <a:gd name="T14" fmla="*/ 0 w 21600"/>
              <a:gd name="T15" fmla="*/ 287588 h 21600"/>
              <a:gd name="T16" fmla="*/ 83787 w 21600"/>
              <a:gd name="T17" fmla="*/ 84476 h 21600"/>
              <a:gd name="T18" fmla="*/ 286544 w 21600"/>
              <a:gd name="T19" fmla="*/ 0 h 21600"/>
              <a:gd name="T20" fmla="*/ 108833 w 21600"/>
              <a:gd name="T21" fmla="*/ 312958 h 21600"/>
              <a:gd name="T22" fmla="*/ 108701 w 21600"/>
              <a:gd name="T23" fmla="*/ 262396 h 21600"/>
              <a:gd name="T24" fmla="*/ 58397 w 21600"/>
              <a:gd name="T25" fmla="*/ 262396 h 21600"/>
              <a:gd name="T26" fmla="*/ 58397 w 21600"/>
              <a:gd name="T27" fmla="*/ 312958 h 21600"/>
              <a:gd name="T28" fmla="*/ 142953 w 21600"/>
              <a:gd name="T29" fmla="*/ 179895 h 21600"/>
              <a:gd name="T30" fmla="*/ 179249 w 21600"/>
              <a:gd name="T31" fmla="*/ 143539 h 21600"/>
              <a:gd name="T32" fmla="*/ 142953 w 21600"/>
              <a:gd name="T33" fmla="*/ 108004 h 21600"/>
              <a:gd name="T34" fmla="*/ 107295 w 21600"/>
              <a:gd name="T35" fmla="*/ 143539 h 21600"/>
              <a:gd name="T36" fmla="*/ 142953 w 21600"/>
              <a:gd name="T37" fmla="*/ 179895 h 21600"/>
              <a:gd name="T38" fmla="*/ 322972 w 21600"/>
              <a:gd name="T39" fmla="*/ 317242 h 21600"/>
              <a:gd name="T40" fmla="*/ 341252 w 21600"/>
              <a:gd name="T41" fmla="*/ 253141 h 21600"/>
              <a:gd name="T42" fmla="*/ 357410 w 21600"/>
              <a:gd name="T43" fmla="*/ 192436 h 21600"/>
              <a:gd name="T44" fmla="*/ 354996 w 21600"/>
              <a:gd name="T45" fmla="*/ 167066 h 21600"/>
              <a:gd name="T46" fmla="*/ 331807 w 21600"/>
              <a:gd name="T47" fmla="*/ 165535 h 21600"/>
              <a:gd name="T48" fmla="*/ 284050 w 21600"/>
              <a:gd name="T49" fmla="*/ 324011 h 21600"/>
              <a:gd name="T50" fmla="*/ 243111 w 21600"/>
              <a:gd name="T51" fmla="*/ 342234 h 21600"/>
              <a:gd name="T52" fmla="*/ 226502 w 21600"/>
              <a:gd name="T53" fmla="*/ 383629 h 21600"/>
              <a:gd name="T54" fmla="*/ 286544 w 21600"/>
              <a:gd name="T55" fmla="*/ 443646 h 21600"/>
              <a:gd name="T56" fmla="*/ 346585 w 21600"/>
              <a:gd name="T57" fmla="*/ 383629 h 21600"/>
              <a:gd name="T58" fmla="*/ 318249 w 21600"/>
              <a:gd name="T59" fmla="*/ 334110 h 21600"/>
              <a:gd name="T60" fmla="*/ 261259 w 21600"/>
              <a:gd name="T61" fmla="*/ 58730 h 21600"/>
              <a:gd name="T62" fmla="*/ 261259 w 21600"/>
              <a:gd name="T63" fmla="*/ 109358 h 21600"/>
              <a:gd name="T64" fmla="*/ 311828 w 21600"/>
              <a:gd name="T65" fmla="*/ 109358 h 21600"/>
              <a:gd name="T66" fmla="*/ 311828 w 21600"/>
              <a:gd name="T67" fmla="*/ 58730 h 21600"/>
              <a:gd name="T68" fmla="*/ 393838 w 21600"/>
              <a:gd name="T69" fmla="*/ 143539 h 21600"/>
              <a:gd name="T70" fmla="*/ 430134 w 21600"/>
              <a:gd name="T71" fmla="*/ 179252 h 21600"/>
              <a:gd name="T72" fmla="*/ 465792 w 21600"/>
              <a:gd name="T73" fmla="*/ 143539 h 21600"/>
              <a:gd name="T74" fmla="*/ 430134 w 21600"/>
              <a:gd name="T75" fmla="*/ 108004 h 21600"/>
              <a:gd name="T76" fmla="*/ 393838 w 21600"/>
              <a:gd name="T77" fmla="*/ 143539 h 21600"/>
              <a:gd name="T78" fmla="*/ 514690 w 21600"/>
              <a:gd name="T79" fmla="*/ 312958 h 21600"/>
              <a:gd name="T80" fmla="*/ 514690 w 21600"/>
              <a:gd name="T81" fmla="*/ 262396 h 21600"/>
              <a:gd name="T82" fmla="*/ 464254 w 21600"/>
              <a:gd name="T83" fmla="*/ 262396 h 21600"/>
              <a:gd name="T84" fmla="*/ 464254 w 21600"/>
              <a:gd name="T85" fmla="*/ 312958 h 2160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93" y="0"/>
                  <a:pt x="13697" y="343"/>
                  <a:pt x="15005" y="1019"/>
                </a:cubicBezTo>
                <a:cubicBezTo>
                  <a:pt x="16315" y="1699"/>
                  <a:pt x="17460" y="2629"/>
                  <a:pt x="18442" y="3806"/>
                </a:cubicBezTo>
                <a:cubicBezTo>
                  <a:pt x="19421" y="4981"/>
                  <a:pt x="20194" y="6355"/>
                  <a:pt x="20755" y="7924"/>
                </a:cubicBezTo>
                <a:cubicBezTo>
                  <a:pt x="21319" y="9499"/>
                  <a:pt x="21600" y="11174"/>
                  <a:pt x="21600" y="12957"/>
                </a:cubicBezTo>
                <a:cubicBezTo>
                  <a:pt x="21600" y="13674"/>
                  <a:pt x="21545" y="14402"/>
                  <a:pt x="21434" y="15148"/>
                </a:cubicBezTo>
                <a:cubicBezTo>
                  <a:pt x="21322" y="15893"/>
                  <a:pt x="21161" y="16625"/>
                  <a:pt x="20952" y="17339"/>
                </a:cubicBezTo>
                <a:cubicBezTo>
                  <a:pt x="20741" y="18059"/>
                  <a:pt x="20477" y="18744"/>
                  <a:pt x="20162" y="19403"/>
                </a:cubicBezTo>
                <a:cubicBezTo>
                  <a:pt x="19850" y="20057"/>
                  <a:pt x="19498" y="20656"/>
                  <a:pt x="19106" y="21200"/>
                </a:cubicBezTo>
                <a:cubicBezTo>
                  <a:pt x="18931" y="21468"/>
                  <a:pt x="18703" y="21600"/>
                  <a:pt x="18430" y="21600"/>
                </a:cubicBezTo>
                <a:lnTo>
                  <a:pt x="3170" y="21600"/>
                </a:lnTo>
                <a:cubicBezTo>
                  <a:pt x="2887" y="21600"/>
                  <a:pt x="2662" y="21467"/>
                  <a:pt x="2494" y="21200"/>
                </a:cubicBezTo>
                <a:cubicBezTo>
                  <a:pt x="2088" y="20656"/>
                  <a:pt x="1730" y="20057"/>
                  <a:pt x="1426" y="19403"/>
                </a:cubicBezTo>
                <a:cubicBezTo>
                  <a:pt x="1118" y="18744"/>
                  <a:pt x="859" y="18059"/>
                  <a:pt x="650" y="17339"/>
                </a:cubicBezTo>
                <a:cubicBezTo>
                  <a:pt x="439" y="16625"/>
                  <a:pt x="278" y="15893"/>
                  <a:pt x="166" y="15148"/>
                </a:cubicBezTo>
                <a:cubicBezTo>
                  <a:pt x="55" y="14402"/>
                  <a:pt x="0" y="13673"/>
                  <a:pt x="0" y="12957"/>
                </a:cubicBezTo>
                <a:cubicBezTo>
                  <a:pt x="0" y="11163"/>
                  <a:pt x="281" y="9487"/>
                  <a:pt x="845" y="7918"/>
                </a:cubicBezTo>
                <a:cubicBezTo>
                  <a:pt x="1406" y="6354"/>
                  <a:pt x="2179" y="4981"/>
                  <a:pt x="3158" y="3806"/>
                </a:cubicBezTo>
                <a:cubicBezTo>
                  <a:pt x="4140" y="2629"/>
                  <a:pt x="5285" y="1699"/>
                  <a:pt x="6595" y="1019"/>
                </a:cubicBezTo>
                <a:cubicBezTo>
                  <a:pt x="7903" y="343"/>
                  <a:pt x="9305" y="0"/>
                  <a:pt x="10800" y="0"/>
                </a:cubicBezTo>
                <a:moveTo>
                  <a:pt x="3149" y="14572"/>
                </a:moveTo>
                <a:cubicBezTo>
                  <a:pt x="3523" y="14572"/>
                  <a:pt x="3842" y="14414"/>
                  <a:pt x="4102" y="14100"/>
                </a:cubicBezTo>
                <a:cubicBezTo>
                  <a:pt x="4361" y="13792"/>
                  <a:pt x="4493" y="13409"/>
                  <a:pt x="4493" y="12957"/>
                </a:cubicBezTo>
                <a:cubicBezTo>
                  <a:pt x="4493" y="12508"/>
                  <a:pt x="4361" y="12128"/>
                  <a:pt x="4097" y="11822"/>
                </a:cubicBezTo>
                <a:cubicBezTo>
                  <a:pt x="3833" y="11512"/>
                  <a:pt x="3516" y="11359"/>
                  <a:pt x="3149" y="11359"/>
                </a:cubicBezTo>
                <a:cubicBezTo>
                  <a:pt x="2772" y="11359"/>
                  <a:pt x="2455" y="11511"/>
                  <a:pt x="2201" y="11822"/>
                </a:cubicBezTo>
                <a:cubicBezTo>
                  <a:pt x="1944" y="12128"/>
                  <a:pt x="1814" y="12508"/>
                  <a:pt x="1814" y="12957"/>
                </a:cubicBezTo>
                <a:cubicBezTo>
                  <a:pt x="1814" y="13409"/>
                  <a:pt x="1944" y="13792"/>
                  <a:pt x="2201" y="14100"/>
                </a:cubicBezTo>
                <a:cubicBezTo>
                  <a:pt x="2455" y="14414"/>
                  <a:pt x="2772" y="14572"/>
                  <a:pt x="3149" y="14572"/>
                </a:cubicBezTo>
                <a:moveTo>
                  <a:pt x="5388" y="8105"/>
                </a:moveTo>
                <a:cubicBezTo>
                  <a:pt x="5762" y="8105"/>
                  <a:pt x="6086" y="7944"/>
                  <a:pt x="6353" y="7621"/>
                </a:cubicBezTo>
                <a:cubicBezTo>
                  <a:pt x="6622" y="7302"/>
                  <a:pt x="6756" y="6916"/>
                  <a:pt x="6756" y="6467"/>
                </a:cubicBezTo>
                <a:cubicBezTo>
                  <a:pt x="6756" y="6015"/>
                  <a:pt x="6622" y="5635"/>
                  <a:pt x="6353" y="5327"/>
                </a:cubicBezTo>
                <a:cubicBezTo>
                  <a:pt x="6086" y="5021"/>
                  <a:pt x="5762" y="4866"/>
                  <a:pt x="5388" y="4866"/>
                </a:cubicBezTo>
                <a:cubicBezTo>
                  <a:pt x="5028" y="4866"/>
                  <a:pt x="4714" y="5021"/>
                  <a:pt x="4447" y="5327"/>
                </a:cubicBezTo>
                <a:cubicBezTo>
                  <a:pt x="4178" y="5635"/>
                  <a:pt x="4044" y="6015"/>
                  <a:pt x="4044" y="6467"/>
                </a:cubicBezTo>
                <a:cubicBezTo>
                  <a:pt x="4044" y="6916"/>
                  <a:pt x="4178" y="7302"/>
                  <a:pt x="4447" y="7621"/>
                </a:cubicBezTo>
                <a:cubicBezTo>
                  <a:pt x="4714" y="7944"/>
                  <a:pt x="5028" y="8105"/>
                  <a:pt x="5388" y="8105"/>
                </a:cubicBezTo>
                <a:moveTo>
                  <a:pt x="11995" y="15053"/>
                </a:moveTo>
                <a:cubicBezTo>
                  <a:pt x="12026" y="14923"/>
                  <a:pt x="12084" y="14673"/>
                  <a:pt x="12173" y="14293"/>
                </a:cubicBezTo>
                <a:cubicBezTo>
                  <a:pt x="12262" y="13918"/>
                  <a:pt x="12365" y="13478"/>
                  <a:pt x="12482" y="12977"/>
                </a:cubicBezTo>
                <a:cubicBezTo>
                  <a:pt x="12600" y="12476"/>
                  <a:pt x="12727" y="11955"/>
                  <a:pt x="12862" y="11405"/>
                </a:cubicBezTo>
                <a:cubicBezTo>
                  <a:pt x="12996" y="10861"/>
                  <a:pt x="13114" y="10351"/>
                  <a:pt x="13212" y="9882"/>
                </a:cubicBezTo>
                <a:cubicBezTo>
                  <a:pt x="13313" y="9415"/>
                  <a:pt x="13399" y="9009"/>
                  <a:pt x="13471" y="8670"/>
                </a:cubicBezTo>
                <a:cubicBezTo>
                  <a:pt x="13543" y="8330"/>
                  <a:pt x="13579" y="8131"/>
                  <a:pt x="13579" y="8076"/>
                </a:cubicBezTo>
                <a:cubicBezTo>
                  <a:pt x="13579" y="7869"/>
                  <a:pt x="13512" y="7682"/>
                  <a:pt x="13380" y="7527"/>
                </a:cubicBezTo>
                <a:cubicBezTo>
                  <a:pt x="13246" y="7371"/>
                  <a:pt x="13090" y="7293"/>
                  <a:pt x="12914" y="7293"/>
                </a:cubicBezTo>
                <a:cubicBezTo>
                  <a:pt x="12761" y="7293"/>
                  <a:pt x="12624" y="7345"/>
                  <a:pt x="12506" y="7458"/>
                </a:cubicBezTo>
                <a:cubicBezTo>
                  <a:pt x="12386" y="7567"/>
                  <a:pt x="12305" y="7711"/>
                  <a:pt x="12259" y="7886"/>
                </a:cubicBezTo>
                <a:lnTo>
                  <a:pt x="10706" y="14598"/>
                </a:lnTo>
                <a:cubicBezTo>
                  <a:pt x="10409" y="14618"/>
                  <a:pt x="10126" y="14696"/>
                  <a:pt x="9857" y="14840"/>
                </a:cubicBezTo>
                <a:cubicBezTo>
                  <a:pt x="9590" y="14984"/>
                  <a:pt x="9358" y="15174"/>
                  <a:pt x="9163" y="15419"/>
                </a:cubicBezTo>
                <a:cubicBezTo>
                  <a:pt x="8966" y="15663"/>
                  <a:pt x="8813" y="15945"/>
                  <a:pt x="8702" y="16265"/>
                </a:cubicBezTo>
                <a:cubicBezTo>
                  <a:pt x="8592" y="16588"/>
                  <a:pt x="8537" y="16927"/>
                  <a:pt x="8537" y="17284"/>
                </a:cubicBezTo>
                <a:cubicBezTo>
                  <a:pt x="8537" y="18039"/>
                  <a:pt x="8755" y="18678"/>
                  <a:pt x="9197" y="19199"/>
                </a:cubicBezTo>
                <a:cubicBezTo>
                  <a:pt x="9638" y="19726"/>
                  <a:pt x="10171" y="19988"/>
                  <a:pt x="10800" y="19988"/>
                </a:cubicBezTo>
                <a:cubicBezTo>
                  <a:pt x="11429" y="19988"/>
                  <a:pt x="11962" y="19726"/>
                  <a:pt x="12403" y="19199"/>
                </a:cubicBezTo>
                <a:cubicBezTo>
                  <a:pt x="12842" y="18678"/>
                  <a:pt x="13063" y="18039"/>
                  <a:pt x="13063" y="17284"/>
                </a:cubicBezTo>
                <a:cubicBezTo>
                  <a:pt x="13063" y="16835"/>
                  <a:pt x="12962" y="16418"/>
                  <a:pt x="12763" y="16032"/>
                </a:cubicBezTo>
                <a:cubicBezTo>
                  <a:pt x="12564" y="15646"/>
                  <a:pt x="12307" y="15321"/>
                  <a:pt x="11995" y="15053"/>
                </a:cubicBezTo>
                <a:moveTo>
                  <a:pt x="10800" y="2177"/>
                </a:moveTo>
                <a:cubicBezTo>
                  <a:pt x="10426" y="2177"/>
                  <a:pt x="10106" y="2335"/>
                  <a:pt x="9847" y="2646"/>
                </a:cubicBezTo>
                <a:cubicBezTo>
                  <a:pt x="9586" y="2960"/>
                  <a:pt x="9456" y="3343"/>
                  <a:pt x="9456" y="3792"/>
                </a:cubicBezTo>
                <a:cubicBezTo>
                  <a:pt x="9456" y="4241"/>
                  <a:pt x="9586" y="4621"/>
                  <a:pt x="9847" y="4927"/>
                </a:cubicBezTo>
                <a:cubicBezTo>
                  <a:pt x="10106" y="5237"/>
                  <a:pt x="10426" y="5390"/>
                  <a:pt x="10800" y="5390"/>
                </a:cubicBezTo>
                <a:cubicBezTo>
                  <a:pt x="11174" y="5390"/>
                  <a:pt x="11494" y="5238"/>
                  <a:pt x="11753" y="4927"/>
                </a:cubicBezTo>
                <a:cubicBezTo>
                  <a:pt x="12014" y="4621"/>
                  <a:pt x="12144" y="4241"/>
                  <a:pt x="12144" y="3792"/>
                </a:cubicBezTo>
                <a:cubicBezTo>
                  <a:pt x="12144" y="3343"/>
                  <a:pt x="12014" y="2960"/>
                  <a:pt x="11753" y="2646"/>
                </a:cubicBezTo>
                <a:cubicBezTo>
                  <a:pt x="11494" y="2335"/>
                  <a:pt x="11174" y="2177"/>
                  <a:pt x="10800" y="2177"/>
                </a:cubicBezTo>
                <a:moveTo>
                  <a:pt x="14844" y="6467"/>
                </a:moveTo>
                <a:cubicBezTo>
                  <a:pt x="14844" y="6916"/>
                  <a:pt x="14978" y="7299"/>
                  <a:pt x="15247" y="7610"/>
                </a:cubicBezTo>
                <a:cubicBezTo>
                  <a:pt x="15514" y="7921"/>
                  <a:pt x="15835" y="8076"/>
                  <a:pt x="16212" y="8076"/>
                </a:cubicBezTo>
                <a:cubicBezTo>
                  <a:pt x="16586" y="8076"/>
                  <a:pt x="16903" y="7921"/>
                  <a:pt x="17165" y="7610"/>
                </a:cubicBezTo>
                <a:cubicBezTo>
                  <a:pt x="17426" y="7299"/>
                  <a:pt x="17556" y="6916"/>
                  <a:pt x="17556" y="6467"/>
                </a:cubicBezTo>
                <a:cubicBezTo>
                  <a:pt x="17556" y="6015"/>
                  <a:pt x="17426" y="5635"/>
                  <a:pt x="17165" y="5327"/>
                </a:cubicBezTo>
                <a:cubicBezTo>
                  <a:pt x="16903" y="5021"/>
                  <a:pt x="16586" y="4866"/>
                  <a:pt x="16212" y="4866"/>
                </a:cubicBezTo>
                <a:cubicBezTo>
                  <a:pt x="15835" y="4866"/>
                  <a:pt x="15514" y="5022"/>
                  <a:pt x="15247" y="5327"/>
                </a:cubicBezTo>
                <a:cubicBezTo>
                  <a:pt x="14978" y="5635"/>
                  <a:pt x="14844" y="6015"/>
                  <a:pt x="14844" y="6467"/>
                </a:cubicBezTo>
                <a:moveTo>
                  <a:pt x="18451" y="14572"/>
                </a:moveTo>
                <a:cubicBezTo>
                  <a:pt x="18828" y="14572"/>
                  <a:pt x="19142" y="14414"/>
                  <a:pt x="19399" y="14100"/>
                </a:cubicBezTo>
                <a:cubicBezTo>
                  <a:pt x="19656" y="13792"/>
                  <a:pt x="19786" y="13409"/>
                  <a:pt x="19786" y="12957"/>
                </a:cubicBezTo>
                <a:cubicBezTo>
                  <a:pt x="19786" y="12508"/>
                  <a:pt x="19656" y="12128"/>
                  <a:pt x="19399" y="11822"/>
                </a:cubicBezTo>
                <a:cubicBezTo>
                  <a:pt x="19142" y="11512"/>
                  <a:pt x="18828" y="11359"/>
                  <a:pt x="18451" y="11359"/>
                </a:cubicBezTo>
                <a:cubicBezTo>
                  <a:pt x="18077" y="11359"/>
                  <a:pt x="17758" y="11511"/>
                  <a:pt x="17498" y="11822"/>
                </a:cubicBezTo>
                <a:cubicBezTo>
                  <a:pt x="17237" y="12128"/>
                  <a:pt x="17107" y="12508"/>
                  <a:pt x="17107" y="12957"/>
                </a:cubicBezTo>
                <a:cubicBezTo>
                  <a:pt x="17107" y="13409"/>
                  <a:pt x="17237" y="13792"/>
                  <a:pt x="17498" y="14100"/>
                </a:cubicBezTo>
                <a:cubicBezTo>
                  <a:pt x="17758" y="14414"/>
                  <a:pt x="18077" y="14572"/>
                  <a:pt x="18451" y="1457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52235" name="TextBox 13"/>
          <p:cNvSpPr txBox="1">
            <a:spLocks noChangeArrowheads="1"/>
          </p:cNvSpPr>
          <p:nvPr/>
        </p:nvSpPr>
        <p:spPr bwMode="auto">
          <a:xfrm>
            <a:off x="1465263" y="40497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2236" name="TextBox 13"/>
          <p:cNvSpPr txBox="1">
            <a:spLocks noChangeArrowheads="1"/>
          </p:cNvSpPr>
          <p:nvPr/>
        </p:nvSpPr>
        <p:spPr bwMode="auto">
          <a:xfrm>
            <a:off x="1470025" y="4335463"/>
            <a:ext cx="19478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52237" name="TextBox 13"/>
          <p:cNvSpPr txBox="1">
            <a:spLocks noChangeArrowheads="1"/>
          </p:cNvSpPr>
          <p:nvPr/>
        </p:nvSpPr>
        <p:spPr bwMode="auto">
          <a:xfrm>
            <a:off x="3827463" y="40497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2238" name="TextBox 13"/>
          <p:cNvSpPr txBox="1">
            <a:spLocks noChangeArrowheads="1"/>
          </p:cNvSpPr>
          <p:nvPr/>
        </p:nvSpPr>
        <p:spPr bwMode="auto">
          <a:xfrm>
            <a:off x="3832225" y="4335463"/>
            <a:ext cx="19478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52239" name="TextBox 13"/>
          <p:cNvSpPr txBox="1">
            <a:spLocks noChangeArrowheads="1"/>
          </p:cNvSpPr>
          <p:nvPr/>
        </p:nvSpPr>
        <p:spPr bwMode="auto">
          <a:xfrm>
            <a:off x="6189663" y="40497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2240" name="TextBox 13"/>
          <p:cNvSpPr txBox="1">
            <a:spLocks noChangeArrowheads="1"/>
          </p:cNvSpPr>
          <p:nvPr/>
        </p:nvSpPr>
        <p:spPr bwMode="auto">
          <a:xfrm>
            <a:off x="6194425" y="4335463"/>
            <a:ext cx="19478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52241" name="TextBox 13"/>
          <p:cNvSpPr txBox="1">
            <a:spLocks noChangeArrowheads="1"/>
          </p:cNvSpPr>
          <p:nvPr/>
        </p:nvSpPr>
        <p:spPr bwMode="auto">
          <a:xfrm>
            <a:off x="8459788" y="40497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2242" name="TextBox 13"/>
          <p:cNvSpPr txBox="1">
            <a:spLocks noChangeArrowheads="1"/>
          </p:cNvSpPr>
          <p:nvPr/>
        </p:nvSpPr>
        <p:spPr bwMode="auto">
          <a:xfrm>
            <a:off x="8464550" y="4335463"/>
            <a:ext cx="19478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52243" name="文本框 19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AutoShape 9"/>
          <p:cNvSpPr>
            <a:spLocks/>
          </p:cNvSpPr>
          <p:nvPr/>
        </p:nvSpPr>
        <p:spPr bwMode="auto">
          <a:xfrm>
            <a:off x="6657975" y="1731963"/>
            <a:ext cx="1920875" cy="2216150"/>
          </a:xfrm>
          <a:custGeom>
            <a:avLst/>
            <a:gdLst>
              <a:gd name="T0" fmla="*/ 960438 w 21600"/>
              <a:gd name="T1" fmla="*/ 0 h 21600"/>
              <a:gd name="T2" fmla="*/ 1920786 w 21600"/>
              <a:gd name="T3" fmla="*/ 554038 h 21600"/>
              <a:gd name="T4" fmla="*/ 1920786 w 21600"/>
              <a:gd name="T5" fmla="*/ 1662113 h 21600"/>
              <a:gd name="T6" fmla="*/ 960349 w 21600"/>
              <a:gd name="T7" fmla="*/ 2216047 h 21600"/>
              <a:gd name="T8" fmla="*/ 0 w 21600"/>
              <a:gd name="T9" fmla="*/ 1662010 h 21600"/>
              <a:gd name="T10" fmla="*/ 0 w 21600"/>
              <a:gd name="T11" fmla="*/ 554038 h 21600"/>
              <a:gd name="T12" fmla="*/ 960438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3252" name="AutoShape 9"/>
          <p:cNvSpPr>
            <a:spLocks/>
          </p:cNvSpPr>
          <p:nvPr/>
        </p:nvSpPr>
        <p:spPr bwMode="auto">
          <a:xfrm>
            <a:off x="2619375" y="1738313"/>
            <a:ext cx="1922463" cy="2217737"/>
          </a:xfrm>
          <a:custGeom>
            <a:avLst/>
            <a:gdLst>
              <a:gd name="T0" fmla="*/ 961232 w 21600"/>
              <a:gd name="T1" fmla="*/ 0 h 21600"/>
              <a:gd name="T2" fmla="*/ 1922374 w 21600"/>
              <a:gd name="T3" fmla="*/ 554434 h 21600"/>
              <a:gd name="T4" fmla="*/ 1922374 w 21600"/>
              <a:gd name="T5" fmla="*/ 1663303 h 21600"/>
              <a:gd name="T6" fmla="*/ 961142 w 21600"/>
              <a:gd name="T7" fmla="*/ 2217634 h 21600"/>
              <a:gd name="T8" fmla="*/ 0 w 21600"/>
              <a:gd name="T9" fmla="*/ 1663200 h 21600"/>
              <a:gd name="T10" fmla="*/ 0 w 21600"/>
              <a:gd name="T11" fmla="*/ 554434 h 21600"/>
              <a:gd name="T12" fmla="*/ 961232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3253" name="AutoShape 9"/>
          <p:cNvSpPr>
            <a:spLocks/>
          </p:cNvSpPr>
          <p:nvPr/>
        </p:nvSpPr>
        <p:spPr bwMode="auto">
          <a:xfrm>
            <a:off x="3651250" y="3484563"/>
            <a:ext cx="1920875" cy="2216150"/>
          </a:xfrm>
          <a:custGeom>
            <a:avLst/>
            <a:gdLst>
              <a:gd name="T0" fmla="*/ 960438 w 21600"/>
              <a:gd name="T1" fmla="*/ 0 h 21600"/>
              <a:gd name="T2" fmla="*/ 1920786 w 21600"/>
              <a:gd name="T3" fmla="*/ 554038 h 21600"/>
              <a:gd name="T4" fmla="*/ 1920786 w 21600"/>
              <a:gd name="T5" fmla="*/ 1662113 h 21600"/>
              <a:gd name="T6" fmla="*/ 960349 w 21600"/>
              <a:gd name="T7" fmla="*/ 2216047 h 21600"/>
              <a:gd name="T8" fmla="*/ 0 w 21600"/>
              <a:gd name="T9" fmla="*/ 1662010 h 21600"/>
              <a:gd name="T10" fmla="*/ 0 w 21600"/>
              <a:gd name="T11" fmla="*/ 554038 h 21600"/>
              <a:gd name="T12" fmla="*/ 960438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3254" name="AutoShape 9"/>
          <p:cNvSpPr>
            <a:spLocks/>
          </p:cNvSpPr>
          <p:nvPr/>
        </p:nvSpPr>
        <p:spPr bwMode="auto">
          <a:xfrm>
            <a:off x="7629525" y="3484563"/>
            <a:ext cx="1920875" cy="2216150"/>
          </a:xfrm>
          <a:custGeom>
            <a:avLst/>
            <a:gdLst>
              <a:gd name="T0" fmla="*/ 960438 w 21600"/>
              <a:gd name="T1" fmla="*/ 0 h 21600"/>
              <a:gd name="T2" fmla="*/ 1920786 w 21600"/>
              <a:gd name="T3" fmla="*/ 554038 h 21600"/>
              <a:gd name="T4" fmla="*/ 1920786 w 21600"/>
              <a:gd name="T5" fmla="*/ 1662113 h 21600"/>
              <a:gd name="T6" fmla="*/ 960349 w 21600"/>
              <a:gd name="T7" fmla="*/ 2216047 h 21600"/>
              <a:gd name="T8" fmla="*/ 0 w 21600"/>
              <a:gd name="T9" fmla="*/ 1662010 h 21600"/>
              <a:gd name="T10" fmla="*/ 0 w 21600"/>
              <a:gd name="T11" fmla="*/ 554038 h 21600"/>
              <a:gd name="T12" fmla="*/ 960438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3255" name="AutoShape 9"/>
          <p:cNvSpPr>
            <a:spLocks/>
          </p:cNvSpPr>
          <p:nvPr/>
        </p:nvSpPr>
        <p:spPr bwMode="auto">
          <a:xfrm>
            <a:off x="1662113" y="3484563"/>
            <a:ext cx="1920875" cy="2216150"/>
          </a:xfrm>
          <a:custGeom>
            <a:avLst/>
            <a:gdLst>
              <a:gd name="T0" fmla="*/ 960438 w 21600"/>
              <a:gd name="T1" fmla="*/ 0 h 21600"/>
              <a:gd name="T2" fmla="*/ 1920786 w 21600"/>
              <a:gd name="T3" fmla="*/ 554038 h 21600"/>
              <a:gd name="T4" fmla="*/ 1920786 w 21600"/>
              <a:gd name="T5" fmla="*/ 1662113 h 21600"/>
              <a:gd name="T6" fmla="*/ 960349 w 21600"/>
              <a:gd name="T7" fmla="*/ 2216047 h 21600"/>
              <a:gd name="T8" fmla="*/ 0 w 21600"/>
              <a:gd name="T9" fmla="*/ 1662010 h 21600"/>
              <a:gd name="T10" fmla="*/ 0 w 21600"/>
              <a:gd name="T11" fmla="*/ 554038 h 21600"/>
              <a:gd name="T12" fmla="*/ 960438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DE4477"/>
          </a:solidFill>
          <a:ln w="25400" cap="flat" cmpd="sng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3256" name="AutoShape 9"/>
          <p:cNvSpPr>
            <a:spLocks/>
          </p:cNvSpPr>
          <p:nvPr/>
        </p:nvSpPr>
        <p:spPr bwMode="auto">
          <a:xfrm>
            <a:off x="5640388" y="3484563"/>
            <a:ext cx="1920875" cy="2216150"/>
          </a:xfrm>
          <a:custGeom>
            <a:avLst/>
            <a:gdLst>
              <a:gd name="T0" fmla="*/ 960438 w 21600"/>
              <a:gd name="T1" fmla="*/ 0 h 21600"/>
              <a:gd name="T2" fmla="*/ 1920786 w 21600"/>
              <a:gd name="T3" fmla="*/ 554038 h 21600"/>
              <a:gd name="T4" fmla="*/ 1920786 w 21600"/>
              <a:gd name="T5" fmla="*/ 1662113 h 21600"/>
              <a:gd name="T6" fmla="*/ 960349 w 21600"/>
              <a:gd name="T7" fmla="*/ 2216047 h 21600"/>
              <a:gd name="T8" fmla="*/ 0 w 21600"/>
              <a:gd name="T9" fmla="*/ 1662010 h 21600"/>
              <a:gd name="T10" fmla="*/ 0 w 21600"/>
              <a:gd name="T11" fmla="*/ 554038 h 21600"/>
              <a:gd name="T12" fmla="*/ 960438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DE4477"/>
          </a:solidFill>
          <a:ln w="25400" cap="flat" cmpd="sng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3257" name="AutoShape 9"/>
          <p:cNvSpPr>
            <a:spLocks/>
          </p:cNvSpPr>
          <p:nvPr/>
        </p:nvSpPr>
        <p:spPr bwMode="auto">
          <a:xfrm>
            <a:off x="4632325" y="1739900"/>
            <a:ext cx="1920875" cy="2216150"/>
          </a:xfrm>
          <a:custGeom>
            <a:avLst/>
            <a:gdLst>
              <a:gd name="T0" fmla="*/ 960438 w 21600"/>
              <a:gd name="T1" fmla="*/ 0 h 21600"/>
              <a:gd name="T2" fmla="*/ 1920786 w 21600"/>
              <a:gd name="T3" fmla="*/ 554038 h 21600"/>
              <a:gd name="T4" fmla="*/ 1920786 w 21600"/>
              <a:gd name="T5" fmla="*/ 1662113 h 21600"/>
              <a:gd name="T6" fmla="*/ 960349 w 21600"/>
              <a:gd name="T7" fmla="*/ 2216047 h 21600"/>
              <a:gd name="T8" fmla="*/ 0 w 21600"/>
              <a:gd name="T9" fmla="*/ 1662010 h 21600"/>
              <a:gd name="T10" fmla="*/ 0 w 21600"/>
              <a:gd name="T11" fmla="*/ 554038 h 21600"/>
              <a:gd name="T12" fmla="*/ 960438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513087"/>
          </a:solidFill>
          <a:ln w="25400" cap="flat" cmpd="sng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3258" name="AutoShape 9"/>
          <p:cNvSpPr>
            <a:spLocks/>
          </p:cNvSpPr>
          <p:nvPr/>
        </p:nvSpPr>
        <p:spPr bwMode="auto">
          <a:xfrm>
            <a:off x="8616950" y="1739900"/>
            <a:ext cx="1920875" cy="2216150"/>
          </a:xfrm>
          <a:custGeom>
            <a:avLst/>
            <a:gdLst>
              <a:gd name="T0" fmla="*/ 960438 w 21600"/>
              <a:gd name="T1" fmla="*/ 0 h 21600"/>
              <a:gd name="T2" fmla="*/ 1920786 w 21600"/>
              <a:gd name="T3" fmla="*/ 554038 h 21600"/>
              <a:gd name="T4" fmla="*/ 1920786 w 21600"/>
              <a:gd name="T5" fmla="*/ 1662113 h 21600"/>
              <a:gd name="T6" fmla="*/ 960349 w 21600"/>
              <a:gd name="T7" fmla="*/ 2216047 h 21600"/>
              <a:gd name="T8" fmla="*/ 0 w 21600"/>
              <a:gd name="T9" fmla="*/ 1662010 h 21600"/>
              <a:gd name="T10" fmla="*/ 0 w 21600"/>
              <a:gd name="T11" fmla="*/ 554038 h 21600"/>
              <a:gd name="T12" fmla="*/ 960438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513087"/>
          </a:solidFill>
          <a:ln w="25400" cap="flat" cmpd="sng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3259" name="Rectangle 74"/>
          <p:cNvSpPr>
            <a:spLocks noChangeArrowheads="1"/>
          </p:cNvSpPr>
          <p:nvPr/>
        </p:nvSpPr>
        <p:spPr bwMode="auto">
          <a:xfrm>
            <a:off x="8561388" y="4686300"/>
            <a:ext cx="52387" cy="1920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260" name="Freeform 75"/>
          <p:cNvSpPr>
            <a:spLocks/>
          </p:cNvSpPr>
          <p:nvPr/>
        </p:nvSpPr>
        <p:spPr bwMode="auto">
          <a:xfrm>
            <a:off x="8332788" y="4305300"/>
            <a:ext cx="460375" cy="161925"/>
          </a:xfrm>
          <a:custGeom>
            <a:avLst/>
            <a:gdLst>
              <a:gd name="T0" fmla="*/ 229191 w 231"/>
              <a:gd name="T1" fmla="*/ 55974 h 81"/>
              <a:gd name="T2" fmla="*/ 59789 w 231"/>
              <a:gd name="T3" fmla="*/ 55974 h 81"/>
              <a:gd name="T4" fmla="*/ 49824 w 231"/>
              <a:gd name="T5" fmla="*/ 59972 h 81"/>
              <a:gd name="T6" fmla="*/ 3986 w 231"/>
              <a:gd name="T7" fmla="*/ 99954 h 81"/>
              <a:gd name="T8" fmla="*/ 0 w 231"/>
              <a:gd name="T9" fmla="*/ 107950 h 81"/>
              <a:gd name="T10" fmla="*/ 0 w 231"/>
              <a:gd name="T11" fmla="*/ 109949 h 81"/>
              <a:gd name="T12" fmla="*/ 3986 w 231"/>
              <a:gd name="T13" fmla="*/ 119944 h 81"/>
              <a:gd name="T14" fmla="*/ 49824 w 231"/>
              <a:gd name="T15" fmla="*/ 157927 h 81"/>
              <a:gd name="T16" fmla="*/ 59789 w 231"/>
              <a:gd name="T17" fmla="*/ 161925 h 81"/>
              <a:gd name="T18" fmla="*/ 456389 w 231"/>
              <a:gd name="T19" fmla="*/ 161925 h 81"/>
              <a:gd name="T20" fmla="*/ 460375 w 231"/>
              <a:gd name="T21" fmla="*/ 155928 h 81"/>
              <a:gd name="T22" fmla="*/ 460375 w 231"/>
              <a:gd name="T23" fmla="*/ 61971 h 81"/>
              <a:gd name="T24" fmla="*/ 456389 w 231"/>
              <a:gd name="T25" fmla="*/ 55974 h 81"/>
              <a:gd name="T26" fmla="*/ 283001 w 231"/>
              <a:gd name="T27" fmla="*/ 55974 h 81"/>
              <a:gd name="T28" fmla="*/ 283001 w 231"/>
              <a:gd name="T29" fmla="*/ 25988 h 81"/>
              <a:gd name="T30" fmla="*/ 283001 w 231"/>
              <a:gd name="T31" fmla="*/ 0 h 81"/>
              <a:gd name="T32" fmla="*/ 229191 w 231"/>
              <a:gd name="T33" fmla="*/ 0 h 81"/>
              <a:gd name="T34" fmla="*/ 229191 w 231"/>
              <a:gd name="T35" fmla="*/ 25988 h 81"/>
              <a:gd name="T36" fmla="*/ 229191 w 231"/>
              <a:gd name="T37" fmla="*/ 55974 h 8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31" h="81">
                <a:moveTo>
                  <a:pt x="115" y="28"/>
                </a:moveTo>
                <a:cubicBezTo>
                  <a:pt x="30" y="28"/>
                  <a:pt x="30" y="28"/>
                  <a:pt x="30" y="28"/>
                </a:cubicBezTo>
                <a:cubicBezTo>
                  <a:pt x="28" y="28"/>
                  <a:pt x="26" y="29"/>
                  <a:pt x="25" y="30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51"/>
                  <a:pt x="0" y="53"/>
                  <a:pt x="0" y="54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6"/>
                  <a:pt x="1" y="59"/>
                  <a:pt x="2" y="60"/>
                </a:cubicBezTo>
                <a:cubicBezTo>
                  <a:pt x="25" y="79"/>
                  <a:pt x="25" y="79"/>
                  <a:pt x="25" y="79"/>
                </a:cubicBezTo>
                <a:cubicBezTo>
                  <a:pt x="26" y="80"/>
                  <a:pt x="28" y="81"/>
                  <a:pt x="30" y="81"/>
                </a:cubicBezTo>
                <a:cubicBezTo>
                  <a:pt x="229" y="81"/>
                  <a:pt x="229" y="81"/>
                  <a:pt x="229" y="81"/>
                </a:cubicBezTo>
                <a:cubicBezTo>
                  <a:pt x="230" y="81"/>
                  <a:pt x="231" y="80"/>
                  <a:pt x="231" y="78"/>
                </a:cubicBezTo>
                <a:cubicBezTo>
                  <a:pt x="231" y="31"/>
                  <a:pt x="231" y="31"/>
                  <a:pt x="231" y="31"/>
                </a:cubicBezTo>
                <a:cubicBezTo>
                  <a:pt x="231" y="30"/>
                  <a:pt x="230" y="28"/>
                  <a:pt x="229" y="28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42" y="13"/>
                  <a:pt x="142" y="13"/>
                  <a:pt x="142" y="13"/>
                </a:cubicBezTo>
                <a:cubicBezTo>
                  <a:pt x="142" y="0"/>
                  <a:pt x="142" y="0"/>
                  <a:pt x="142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5" y="13"/>
                  <a:pt x="115" y="13"/>
                  <a:pt x="115" y="13"/>
                </a:cubicBezTo>
                <a:lnTo>
                  <a:pt x="115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1" name="Freeform 76"/>
          <p:cNvSpPr>
            <a:spLocks/>
          </p:cNvSpPr>
          <p:nvPr/>
        </p:nvSpPr>
        <p:spPr bwMode="auto">
          <a:xfrm>
            <a:off x="8385175" y="4498975"/>
            <a:ext cx="460375" cy="158750"/>
          </a:xfrm>
          <a:custGeom>
            <a:avLst/>
            <a:gdLst>
              <a:gd name="T0" fmla="*/ 177374 w 231"/>
              <a:gd name="T1" fmla="*/ 53578 h 80"/>
              <a:gd name="T2" fmla="*/ 5979 w 231"/>
              <a:gd name="T3" fmla="*/ 53578 h 80"/>
              <a:gd name="T4" fmla="*/ 0 w 231"/>
              <a:gd name="T5" fmla="*/ 59531 h 80"/>
              <a:gd name="T6" fmla="*/ 0 w 231"/>
              <a:gd name="T7" fmla="*/ 152797 h 80"/>
              <a:gd name="T8" fmla="*/ 5979 w 231"/>
              <a:gd name="T9" fmla="*/ 158750 h 80"/>
              <a:gd name="T10" fmla="*/ 402579 w 231"/>
              <a:gd name="T11" fmla="*/ 158750 h 80"/>
              <a:gd name="T12" fmla="*/ 410551 w 231"/>
              <a:gd name="T13" fmla="*/ 154781 h 80"/>
              <a:gd name="T14" fmla="*/ 456389 w 231"/>
              <a:gd name="T15" fmla="*/ 117078 h 80"/>
              <a:gd name="T16" fmla="*/ 460375 w 231"/>
              <a:gd name="T17" fmla="*/ 107156 h 80"/>
              <a:gd name="T18" fmla="*/ 460375 w 231"/>
              <a:gd name="T19" fmla="*/ 105172 h 80"/>
              <a:gd name="T20" fmla="*/ 456389 w 231"/>
              <a:gd name="T21" fmla="*/ 97234 h 80"/>
              <a:gd name="T22" fmla="*/ 410551 w 231"/>
              <a:gd name="T23" fmla="*/ 57547 h 80"/>
              <a:gd name="T24" fmla="*/ 402579 w 231"/>
              <a:gd name="T25" fmla="*/ 53578 h 80"/>
              <a:gd name="T26" fmla="*/ 231184 w 231"/>
              <a:gd name="T27" fmla="*/ 53578 h 80"/>
              <a:gd name="T28" fmla="*/ 231184 w 231"/>
              <a:gd name="T29" fmla="*/ 23813 h 80"/>
              <a:gd name="T30" fmla="*/ 231184 w 231"/>
              <a:gd name="T31" fmla="*/ 1984 h 80"/>
              <a:gd name="T32" fmla="*/ 231184 w 231"/>
              <a:gd name="T33" fmla="*/ 0 h 80"/>
              <a:gd name="T34" fmla="*/ 177374 w 231"/>
              <a:gd name="T35" fmla="*/ 0 h 80"/>
              <a:gd name="T36" fmla="*/ 177374 w 231"/>
              <a:gd name="T37" fmla="*/ 1984 h 80"/>
              <a:gd name="T38" fmla="*/ 177374 w 231"/>
              <a:gd name="T39" fmla="*/ 23813 h 80"/>
              <a:gd name="T40" fmla="*/ 177374 w 231"/>
              <a:gd name="T41" fmla="*/ 53578 h 8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31" h="80">
                <a:moveTo>
                  <a:pt x="89" y="27"/>
                </a:moveTo>
                <a:cubicBezTo>
                  <a:pt x="3" y="27"/>
                  <a:pt x="3" y="27"/>
                  <a:pt x="3" y="27"/>
                </a:cubicBezTo>
                <a:cubicBezTo>
                  <a:pt x="1" y="27"/>
                  <a:pt x="0" y="29"/>
                  <a:pt x="0" y="30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9"/>
                  <a:pt x="1" y="80"/>
                  <a:pt x="3" y="80"/>
                </a:cubicBezTo>
                <a:cubicBezTo>
                  <a:pt x="202" y="80"/>
                  <a:pt x="202" y="80"/>
                  <a:pt x="202" y="80"/>
                </a:cubicBezTo>
                <a:cubicBezTo>
                  <a:pt x="203" y="80"/>
                  <a:pt x="205" y="79"/>
                  <a:pt x="206" y="78"/>
                </a:cubicBezTo>
                <a:cubicBezTo>
                  <a:pt x="229" y="59"/>
                  <a:pt x="229" y="59"/>
                  <a:pt x="229" y="59"/>
                </a:cubicBezTo>
                <a:cubicBezTo>
                  <a:pt x="230" y="58"/>
                  <a:pt x="231" y="55"/>
                  <a:pt x="231" y="54"/>
                </a:cubicBezTo>
                <a:cubicBezTo>
                  <a:pt x="231" y="53"/>
                  <a:pt x="231" y="53"/>
                  <a:pt x="231" y="53"/>
                </a:cubicBezTo>
                <a:cubicBezTo>
                  <a:pt x="231" y="52"/>
                  <a:pt x="230" y="50"/>
                  <a:pt x="229" y="49"/>
                </a:cubicBezTo>
                <a:cubicBezTo>
                  <a:pt x="206" y="29"/>
                  <a:pt x="206" y="29"/>
                  <a:pt x="206" y="29"/>
                </a:cubicBezTo>
                <a:cubicBezTo>
                  <a:pt x="205" y="28"/>
                  <a:pt x="203" y="27"/>
                  <a:pt x="202" y="27"/>
                </a:cubicBezTo>
                <a:cubicBezTo>
                  <a:pt x="116" y="27"/>
                  <a:pt x="116" y="27"/>
                  <a:pt x="116" y="27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"/>
                  <a:pt x="116" y="1"/>
                  <a:pt x="116" y="1"/>
                </a:cubicBezTo>
                <a:cubicBezTo>
                  <a:pt x="116" y="0"/>
                  <a:pt x="116" y="0"/>
                  <a:pt x="116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9" y="1"/>
                  <a:pt x="89" y="1"/>
                  <a:pt x="89" y="1"/>
                </a:cubicBezTo>
                <a:cubicBezTo>
                  <a:pt x="89" y="12"/>
                  <a:pt x="89" y="12"/>
                  <a:pt x="89" y="12"/>
                </a:cubicBezTo>
                <a:lnTo>
                  <a:pt x="89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2" name="Freeform 77"/>
          <p:cNvSpPr>
            <a:spLocks/>
          </p:cNvSpPr>
          <p:nvPr/>
        </p:nvSpPr>
        <p:spPr bwMode="auto">
          <a:xfrm>
            <a:off x="7527925" y="2517775"/>
            <a:ext cx="393700" cy="330200"/>
          </a:xfrm>
          <a:custGeom>
            <a:avLst/>
            <a:gdLst>
              <a:gd name="T0" fmla="*/ 269162 w 196"/>
              <a:gd name="T1" fmla="*/ 201679 h 167"/>
              <a:gd name="T2" fmla="*/ 393700 w 196"/>
              <a:gd name="T3" fmla="*/ 67226 h 167"/>
              <a:gd name="T4" fmla="*/ 152659 w 196"/>
              <a:gd name="T5" fmla="*/ 43499 h 167"/>
              <a:gd name="T6" fmla="*/ 0 w 196"/>
              <a:gd name="T7" fmla="*/ 3954 h 167"/>
              <a:gd name="T8" fmla="*/ 0 w 196"/>
              <a:gd name="T9" fmla="*/ 270883 h 167"/>
              <a:gd name="T10" fmla="*/ 78338 w 196"/>
              <a:gd name="T11" fmla="*/ 266928 h 167"/>
              <a:gd name="T12" fmla="*/ 383657 w 196"/>
              <a:gd name="T13" fmla="*/ 316359 h 167"/>
              <a:gd name="T14" fmla="*/ 269162 w 196"/>
              <a:gd name="T15" fmla="*/ 201679 h 16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96" h="167">
                <a:moveTo>
                  <a:pt x="134" y="102"/>
                </a:moveTo>
                <a:cubicBezTo>
                  <a:pt x="134" y="87"/>
                  <a:pt x="196" y="34"/>
                  <a:pt x="196" y="34"/>
                </a:cubicBezTo>
                <a:cubicBezTo>
                  <a:pt x="164" y="48"/>
                  <a:pt x="117" y="44"/>
                  <a:pt x="76" y="22"/>
                </a:cubicBezTo>
                <a:cubicBezTo>
                  <a:pt x="35" y="0"/>
                  <a:pt x="0" y="2"/>
                  <a:pt x="0" y="2"/>
                </a:cubicBezTo>
                <a:cubicBezTo>
                  <a:pt x="0" y="137"/>
                  <a:pt x="0" y="137"/>
                  <a:pt x="0" y="137"/>
                </a:cubicBezTo>
                <a:cubicBezTo>
                  <a:pt x="2" y="136"/>
                  <a:pt x="11" y="133"/>
                  <a:pt x="39" y="135"/>
                </a:cubicBezTo>
                <a:cubicBezTo>
                  <a:pt x="73" y="139"/>
                  <a:pt x="160" y="167"/>
                  <a:pt x="191" y="160"/>
                </a:cubicBezTo>
                <a:cubicBezTo>
                  <a:pt x="191" y="160"/>
                  <a:pt x="134" y="112"/>
                  <a:pt x="134" y="1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3" name="Rectangle 78"/>
          <p:cNvSpPr>
            <a:spLocks noChangeArrowheads="1"/>
          </p:cNvSpPr>
          <p:nvPr/>
        </p:nvSpPr>
        <p:spPr bwMode="auto">
          <a:xfrm>
            <a:off x="7488238" y="2489200"/>
            <a:ext cx="63500" cy="738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264" name="Freeform 112"/>
          <p:cNvSpPr>
            <a:spLocks noEditPoints="1"/>
          </p:cNvSpPr>
          <p:nvPr/>
        </p:nvSpPr>
        <p:spPr bwMode="auto">
          <a:xfrm>
            <a:off x="3267075" y="2511425"/>
            <a:ext cx="573088" cy="576263"/>
          </a:xfrm>
          <a:custGeom>
            <a:avLst/>
            <a:gdLst>
              <a:gd name="T0" fmla="*/ 356190 w 288"/>
              <a:gd name="T1" fmla="*/ 240110 h 288"/>
              <a:gd name="T2" fmla="*/ 364150 w 288"/>
              <a:gd name="T3" fmla="*/ 184084 h 288"/>
              <a:gd name="T4" fmla="*/ 183070 w 288"/>
              <a:gd name="T5" fmla="*/ 0 h 288"/>
              <a:gd name="T6" fmla="*/ 0 w 288"/>
              <a:gd name="T7" fmla="*/ 184084 h 288"/>
              <a:gd name="T8" fmla="*/ 183070 w 288"/>
              <a:gd name="T9" fmla="*/ 366167 h 288"/>
              <a:gd name="T10" fmla="*/ 240777 w 288"/>
              <a:gd name="T11" fmla="*/ 356163 h 288"/>
              <a:gd name="T12" fmla="*/ 282564 w 288"/>
              <a:gd name="T13" fmla="*/ 398182 h 288"/>
              <a:gd name="T14" fmla="*/ 370119 w 288"/>
              <a:gd name="T15" fmla="*/ 398182 h 288"/>
              <a:gd name="T16" fmla="*/ 370119 w 288"/>
              <a:gd name="T17" fmla="*/ 488223 h 288"/>
              <a:gd name="T18" fmla="*/ 370119 w 288"/>
              <a:gd name="T19" fmla="*/ 488223 h 288"/>
              <a:gd name="T20" fmla="*/ 457674 w 288"/>
              <a:gd name="T21" fmla="*/ 488223 h 288"/>
              <a:gd name="T22" fmla="*/ 457674 w 288"/>
              <a:gd name="T23" fmla="*/ 576263 h 288"/>
              <a:gd name="T24" fmla="*/ 457674 w 288"/>
              <a:gd name="T25" fmla="*/ 576263 h 288"/>
              <a:gd name="T26" fmla="*/ 573088 w 288"/>
              <a:gd name="T27" fmla="*/ 576263 h 288"/>
              <a:gd name="T28" fmla="*/ 573088 w 288"/>
              <a:gd name="T29" fmla="*/ 576263 h 288"/>
              <a:gd name="T30" fmla="*/ 573088 w 288"/>
              <a:gd name="T31" fmla="*/ 576263 h 288"/>
              <a:gd name="T32" fmla="*/ 573088 w 288"/>
              <a:gd name="T33" fmla="*/ 460210 h 288"/>
              <a:gd name="T34" fmla="*/ 356190 w 288"/>
              <a:gd name="T35" fmla="*/ 240110 h 288"/>
              <a:gd name="T36" fmla="*/ 145262 w 288"/>
              <a:gd name="T37" fmla="*/ 206094 h 288"/>
              <a:gd name="T38" fmla="*/ 83575 w 288"/>
              <a:gd name="T39" fmla="*/ 144066 h 288"/>
              <a:gd name="T40" fmla="*/ 145262 w 288"/>
              <a:gd name="T41" fmla="*/ 82037 h 288"/>
              <a:gd name="T42" fmla="*/ 206948 w 288"/>
              <a:gd name="T43" fmla="*/ 144066 h 288"/>
              <a:gd name="T44" fmla="*/ 145262 w 288"/>
              <a:gd name="T45" fmla="*/ 206094 h 28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5" name="Freeform 368"/>
          <p:cNvSpPr>
            <a:spLocks/>
          </p:cNvSpPr>
          <p:nvPr/>
        </p:nvSpPr>
        <p:spPr bwMode="auto">
          <a:xfrm>
            <a:off x="4383088" y="4716463"/>
            <a:ext cx="182562" cy="207962"/>
          </a:xfrm>
          <a:custGeom>
            <a:avLst/>
            <a:gdLst>
              <a:gd name="T0" fmla="*/ 0 w 92"/>
              <a:gd name="T1" fmla="*/ 0 h 104"/>
              <a:gd name="T2" fmla="*/ 35719 w 92"/>
              <a:gd name="T3" fmla="*/ 47991 h 104"/>
              <a:gd name="T4" fmla="*/ 35719 w 92"/>
              <a:gd name="T5" fmla="*/ 177967 h 104"/>
              <a:gd name="T6" fmla="*/ 65484 w 92"/>
              <a:gd name="T7" fmla="*/ 207962 h 104"/>
              <a:gd name="T8" fmla="*/ 150812 w 92"/>
              <a:gd name="T9" fmla="*/ 207962 h 104"/>
              <a:gd name="T10" fmla="*/ 182562 w 92"/>
              <a:gd name="T11" fmla="*/ 177967 h 104"/>
              <a:gd name="T12" fmla="*/ 146843 w 92"/>
              <a:gd name="T13" fmla="*/ 47991 h 104"/>
              <a:gd name="T14" fmla="*/ 166687 w 92"/>
              <a:gd name="T15" fmla="*/ 17997 h 104"/>
              <a:gd name="T16" fmla="*/ 43656 w 92"/>
              <a:gd name="T17" fmla="*/ 3999 h 104"/>
              <a:gd name="T18" fmla="*/ 0 w 92"/>
              <a:gd name="T19" fmla="*/ 0 h 10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2" h="104">
                <a:moveTo>
                  <a:pt x="0" y="0"/>
                </a:moveTo>
                <a:cubicBezTo>
                  <a:pt x="18" y="24"/>
                  <a:pt x="18" y="24"/>
                  <a:pt x="18" y="24"/>
                </a:cubicBezTo>
                <a:cubicBezTo>
                  <a:pt x="18" y="89"/>
                  <a:pt x="18" y="89"/>
                  <a:pt x="18" y="89"/>
                </a:cubicBezTo>
                <a:cubicBezTo>
                  <a:pt x="18" y="97"/>
                  <a:pt x="25" y="104"/>
                  <a:pt x="33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85" y="104"/>
                  <a:pt x="92" y="97"/>
                  <a:pt x="92" y="89"/>
                </a:cubicBezTo>
                <a:cubicBezTo>
                  <a:pt x="74" y="24"/>
                  <a:pt x="74" y="24"/>
                  <a:pt x="74" y="24"/>
                </a:cubicBezTo>
                <a:cubicBezTo>
                  <a:pt x="84" y="9"/>
                  <a:pt x="84" y="9"/>
                  <a:pt x="84" y="9"/>
                </a:cubicBezTo>
                <a:cubicBezTo>
                  <a:pt x="62" y="5"/>
                  <a:pt x="40" y="2"/>
                  <a:pt x="22" y="2"/>
                </a:cubicBezTo>
                <a:cubicBezTo>
                  <a:pt x="14" y="2"/>
                  <a:pt x="7" y="1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6" name="Freeform 369"/>
          <p:cNvSpPr>
            <a:spLocks/>
          </p:cNvSpPr>
          <p:nvPr/>
        </p:nvSpPr>
        <p:spPr bwMode="auto">
          <a:xfrm>
            <a:off x="4475163" y="4351338"/>
            <a:ext cx="396875" cy="436562"/>
          </a:xfrm>
          <a:custGeom>
            <a:avLst/>
            <a:gdLst>
              <a:gd name="T0" fmla="*/ 0 w 198"/>
              <a:gd name="T1" fmla="*/ 318949 h 219"/>
              <a:gd name="T2" fmla="*/ 396875 w 198"/>
              <a:gd name="T3" fmla="*/ 436562 h 219"/>
              <a:gd name="T4" fmla="*/ 396875 w 198"/>
              <a:gd name="T5" fmla="*/ 0 h 219"/>
              <a:gd name="T6" fmla="*/ 0 w 198"/>
              <a:gd name="T7" fmla="*/ 117613 h 219"/>
              <a:gd name="T8" fmla="*/ 0 w 198"/>
              <a:gd name="T9" fmla="*/ 318949 h 2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8" h="219">
                <a:moveTo>
                  <a:pt x="0" y="160"/>
                </a:moveTo>
                <a:cubicBezTo>
                  <a:pt x="78" y="168"/>
                  <a:pt x="185" y="207"/>
                  <a:pt x="198" y="219"/>
                </a:cubicBezTo>
                <a:cubicBezTo>
                  <a:pt x="198" y="0"/>
                  <a:pt x="198" y="0"/>
                  <a:pt x="198" y="0"/>
                </a:cubicBezTo>
                <a:cubicBezTo>
                  <a:pt x="182" y="14"/>
                  <a:pt x="77" y="52"/>
                  <a:pt x="0" y="59"/>
                </a:cubicBezTo>
                <a:lnTo>
                  <a:pt x="0" y="1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7" name="Freeform 370"/>
          <p:cNvSpPr>
            <a:spLocks/>
          </p:cNvSpPr>
          <p:nvPr/>
        </p:nvSpPr>
        <p:spPr bwMode="auto">
          <a:xfrm>
            <a:off x="4295775" y="4470400"/>
            <a:ext cx="115888" cy="196850"/>
          </a:xfrm>
          <a:custGeom>
            <a:avLst/>
            <a:gdLst>
              <a:gd name="T0" fmla="*/ 115888 w 57"/>
              <a:gd name="T1" fmla="*/ 196850 h 98"/>
              <a:gd name="T2" fmla="*/ 115888 w 57"/>
              <a:gd name="T3" fmla="*/ 0 h 98"/>
              <a:gd name="T4" fmla="*/ 0 w 57"/>
              <a:gd name="T5" fmla="*/ 98425 h 98"/>
              <a:gd name="T6" fmla="*/ 115888 w 57"/>
              <a:gd name="T7" fmla="*/ 196850 h 9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7" h="98">
                <a:moveTo>
                  <a:pt x="57" y="98"/>
                </a:moveTo>
                <a:cubicBezTo>
                  <a:pt x="57" y="0"/>
                  <a:pt x="57" y="0"/>
                  <a:pt x="57" y="0"/>
                </a:cubicBezTo>
                <a:cubicBezTo>
                  <a:pt x="11" y="3"/>
                  <a:pt x="0" y="31"/>
                  <a:pt x="0" y="49"/>
                </a:cubicBezTo>
                <a:cubicBezTo>
                  <a:pt x="0" y="68"/>
                  <a:pt x="10" y="94"/>
                  <a:pt x="57" y="9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3268" name="组合 20"/>
          <p:cNvGrpSpPr>
            <a:grpSpLocks/>
          </p:cNvGrpSpPr>
          <p:nvPr/>
        </p:nvGrpSpPr>
        <p:grpSpPr bwMode="auto">
          <a:xfrm>
            <a:off x="1431925" y="4286250"/>
            <a:ext cx="2338388" cy="839788"/>
            <a:chOff x="0" y="0"/>
            <a:chExt cx="2338080" cy="839903"/>
          </a:xfrm>
        </p:grpSpPr>
        <p:sp>
          <p:nvSpPr>
            <p:cNvPr id="53279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233808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53280" name="TextBox 13"/>
            <p:cNvSpPr txBox="1">
              <a:spLocks noChangeArrowheads="1"/>
            </p:cNvSpPr>
            <p:nvPr/>
          </p:nvSpPr>
          <p:spPr bwMode="auto">
            <a:xfrm>
              <a:off x="466920" y="285905"/>
              <a:ext cx="140832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53269" name="组合 23"/>
          <p:cNvGrpSpPr>
            <a:grpSpLocks/>
          </p:cNvGrpSpPr>
          <p:nvPr/>
        </p:nvGrpSpPr>
        <p:grpSpPr bwMode="auto">
          <a:xfrm>
            <a:off x="4433888" y="2446338"/>
            <a:ext cx="2338387" cy="839787"/>
            <a:chOff x="0" y="0"/>
            <a:chExt cx="2338080" cy="839903"/>
          </a:xfrm>
        </p:grpSpPr>
        <p:sp>
          <p:nvSpPr>
            <p:cNvPr id="53277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233808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53278" name="TextBox 13"/>
            <p:cNvSpPr txBox="1">
              <a:spLocks noChangeArrowheads="1"/>
            </p:cNvSpPr>
            <p:nvPr/>
          </p:nvSpPr>
          <p:spPr bwMode="auto">
            <a:xfrm>
              <a:off x="466920" y="285905"/>
              <a:ext cx="140832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53270" name="组合 26"/>
          <p:cNvGrpSpPr>
            <a:grpSpLocks/>
          </p:cNvGrpSpPr>
          <p:nvPr/>
        </p:nvGrpSpPr>
        <p:grpSpPr bwMode="auto">
          <a:xfrm>
            <a:off x="5403850" y="4291013"/>
            <a:ext cx="2336800" cy="839787"/>
            <a:chOff x="0" y="0"/>
            <a:chExt cx="2338080" cy="839903"/>
          </a:xfrm>
        </p:grpSpPr>
        <p:sp>
          <p:nvSpPr>
            <p:cNvPr id="53275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233808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53276" name="TextBox 13"/>
            <p:cNvSpPr txBox="1">
              <a:spLocks noChangeArrowheads="1"/>
            </p:cNvSpPr>
            <p:nvPr/>
          </p:nvSpPr>
          <p:spPr bwMode="auto">
            <a:xfrm>
              <a:off x="466920" y="285905"/>
              <a:ext cx="140832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53271" name="组合 29"/>
          <p:cNvGrpSpPr>
            <a:grpSpLocks/>
          </p:cNvGrpSpPr>
          <p:nvPr/>
        </p:nvGrpSpPr>
        <p:grpSpPr bwMode="auto">
          <a:xfrm>
            <a:off x="8332788" y="2473325"/>
            <a:ext cx="2338387" cy="839788"/>
            <a:chOff x="0" y="0"/>
            <a:chExt cx="2338080" cy="839903"/>
          </a:xfrm>
        </p:grpSpPr>
        <p:sp>
          <p:nvSpPr>
            <p:cNvPr id="53273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233808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53274" name="TextBox 13"/>
            <p:cNvSpPr txBox="1">
              <a:spLocks noChangeArrowheads="1"/>
            </p:cNvSpPr>
            <p:nvPr/>
          </p:nvSpPr>
          <p:spPr bwMode="auto">
            <a:xfrm>
              <a:off x="466920" y="285905"/>
              <a:ext cx="140832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sp>
        <p:nvSpPr>
          <p:cNvPr id="53272" name="文本框 32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94226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54183" y="1828800"/>
            <a:ext cx="3121733" cy="200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1350963" y="1843088"/>
            <a:ext cx="3146425" cy="1993900"/>
          </a:xfrm>
          <a:prstGeom prst="rect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id-ID" altLang="en-US" sz="5400">
              <a:solidFill>
                <a:srgbClr val="FFFFFF"/>
              </a:solidFill>
            </a:endParaRPr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7715250" y="1843088"/>
            <a:ext cx="3146425" cy="1993900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</a:endParaRPr>
          </a:p>
        </p:txBody>
      </p:sp>
      <p:sp>
        <p:nvSpPr>
          <p:cNvPr id="20486" name="Oval 22"/>
          <p:cNvSpPr>
            <a:spLocks noChangeArrowheads="1"/>
          </p:cNvSpPr>
          <p:nvPr/>
        </p:nvSpPr>
        <p:spPr bwMode="auto">
          <a:xfrm>
            <a:off x="1350963" y="4168775"/>
            <a:ext cx="585787" cy="585788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AU" altLang="en-US" sz="16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20487" name="Oval 33"/>
          <p:cNvSpPr>
            <a:spLocks noChangeArrowheads="1"/>
          </p:cNvSpPr>
          <p:nvPr/>
        </p:nvSpPr>
        <p:spPr bwMode="auto">
          <a:xfrm>
            <a:off x="4533900" y="4168775"/>
            <a:ext cx="585788" cy="585788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</a:endParaRPr>
          </a:p>
        </p:txBody>
      </p:sp>
      <p:sp>
        <p:nvSpPr>
          <p:cNvPr id="20488" name="Oval 36"/>
          <p:cNvSpPr>
            <a:spLocks noChangeArrowheads="1"/>
          </p:cNvSpPr>
          <p:nvPr/>
        </p:nvSpPr>
        <p:spPr bwMode="auto">
          <a:xfrm>
            <a:off x="7718425" y="4168775"/>
            <a:ext cx="585788" cy="585788"/>
          </a:xfrm>
          <a:prstGeom prst="ellipse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20489" name="TextBox 15"/>
          <p:cNvSpPr txBox="1">
            <a:spLocks noChangeArrowheads="1"/>
          </p:cNvSpPr>
          <p:nvPr/>
        </p:nvSpPr>
        <p:spPr bwMode="auto">
          <a:xfrm>
            <a:off x="1357313" y="4276725"/>
            <a:ext cx="5730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01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20490" name="TextBox 15"/>
          <p:cNvSpPr txBox="1">
            <a:spLocks noChangeArrowheads="1"/>
          </p:cNvSpPr>
          <p:nvPr/>
        </p:nvSpPr>
        <p:spPr bwMode="auto">
          <a:xfrm>
            <a:off x="4541838" y="4276725"/>
            <a:ext cx="571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02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20491" name="TextBox 15"/>
          <p:cNvSpPr txBox="1">
            <a:spLocks noChangeArrowheads="1"/>
          </p:cNvSpPr>
          <p:nvPr/>
        </p:nvSpPr>
        <p:spPr bwMode="auto">
          <a:xfrm>
            <a:off x="7726363" y="4276725"/>
            <a:ext cx="571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03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20492" name="TextBox 13"/>
          <p:cNvSpPr txBox="1">
            <a:spLocks noChangeArrowheads="1"/>
          </p:cNvSpPr>
          <p:nvPr/>
        </p:nvSpPr>
        <p:spPr bwMode="auto">
          <a:xfrm>
            <a:off x="1697038" y="243046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0493" name="TextBox 13"/>
          <p:cNvSpPr txBox="1">
            <a:spLocks noChangeArrowheads="1"/>
          </p:cNvSpPr>
          <p:nvPr/>
        </p:nvSpPr>
        <p:spPr bwMode="auto">
          <a:xfrm>
            <a:off x="1901825" y="2784475"/>
            <a:ext cx="20447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0494" name="TextBox 13"/>
          <p:cNvSpPr txBox="1">
            <a:spLocks noChangeArrowheads="1"/>
          </p:cNvSpPr>
          <p:nvPr/>
        </p:nvSpPr>
        <p:spPr bwMode="auto">
          <a:xfrm>
            <a:off x="8101013" y="2430463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0495" name="TextBox 13"/>
          <p:cNvSpPr txBox="1">
            <a:spLocks noChangeArrowheads="1"/>
          </p:cNvSpPr>
          <p:nvPr/>
        </p:nvSpPr>
        <p:spPr bwMode="auto">
          <a:xfrm>
            <a:off x="8304213" y="2784475"/>
            <a:ext cx="2046287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0496" name="矩形 16"/>
          <p:cNvSpPr>
            <a:spLocks noChangeArrowheads="1"/>
          </p:cNvSpPr>
          <p:nvPr/>
        </p:nvSpPr>
        <p:spPr bwMode="auto">
          <a:xfrm>
            <a:off x="1828800" y="4803775"/>
            <a:ext cx="22066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2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7" name="TextBox 13"/>
          <p:cNvSpPr txBox="1">
            <a:spLocks noChangeArrowheads="1"/>
          </p:cNvSpPr>
          <p:nvPr/>
        </p:nvSpPr>
        <p:spPr bwMode="auto">
          <a:xfrm>
            <a:off x="2097088" y="4321175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0498" name="矩形 18"/>
          <p:cNvSpPr>
            <a:spLocks noChangeArrowheads="1"/>
          </p:cNvSpPr>
          <p:nvPr/>
        </p:nvSpPr>
        <p:spPr bwMode="auto">
          <a:xfrm>
            <a:off x="5259388" y="4803775"/>
            <a:ext cx="22066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2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9" name="TextBox 13"/>
          <p:cNvSpPr txBox="1">
            <a:spLocks noChangeArrowheads="1"/>
          </p:cNvSpPr>
          <p:nvPr/>
        </p:nvSpPr>
        <p:spPr bwMode="auto">
          <a:xfrm>
            <a:off x="5264150" y="433863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0500" name="矩形 20"/>
          <p:cNvSpPr>
            <a:spLocks noChangeArrowheads="1"/>
          </p:cNvSpPr>
          <p:nvPr/>
        </p:nvSpPr>
        <p:spPr bwMode="auto">
          <a:xfrm>
            <a:off x="8443913" y="4803775"/>
            <a:ext cx="22066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2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2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1" name="TextBox 13"/>
          <p:cNvSpPr txBox="1">
            <a:spLocks noChangeArrowheads="1"/>
          </p:cNvSpPr>
          <p:nvPr/>
        </p:nvSpPr>
        <p:spPr bwMode="auto">
          <a:xfrm>
            <a:off x="8443913" y="4321175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0502" name="文本框 23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97575" y="2037128"/>
            <a:ext cx="5497513" cy="3487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Oval 47"/>
          <p:cNvSpPr>
            <a:spLocks noChangeArrowheads="1"/>
          </p:cNvSpPr>
          <p:nvPr/>
        </p:nvSpPr>
        <p:spPr bwMode="auto">
          <a:xfrm>
            <a:off x="5092700" y="2955925"/>
            <a:ext cx="1643063" cy="1641475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21509" name="Freeform 122"/>
          <p:cNvSpPr>
            <a:spLocks/>
          </p:cNvSpPr>
          <p:nvPr/>
        </p:nvSpPr>
        <p:spPr bwMode="auto">
          <a:xfrm>
            <a:off x="5630863" y="3508375"/>
            <a:ext cx="569912" cy="569913"/>
          </a:xfrm>
          <a:custGeom>
            <a:avLst/>
            <a:gdLst>
              <a:gd name="T0" fmla="*/ 526677 w 290"/>
              <a:gd name="T1" fmla="*/ 355704 h 290"/>
              <a:gd name="T2" fmla="*/ 426451 w 290"/>
              <a:gd name="T3" fmla="*/ 365530 h 290"/>
              <a:gd name="T4" fmla="*/ 312469 w 290"/>
              <a:gd name="T5" fmla="*/ 249583 h 290"/>
              <a:gd name="T6" fmla="*/ 564016 w 290"/>
              <a:gd name="T7" fmla="*/ 98261 h 290"/>
              <a:gd name="T8" fmla="*/ 520782 w 290"/>
              <a:gd name="T9" fmla="*/ 55026 h 290"/>
              <a:gd name="T10" fmla="*/ 198487 w 290"/>
              <a:gd name="T11" fmla="*/ 137565 h 290"/>
              <a:gd name="T12" fmla="*/ 80574 w 290"/>
              <a:gd name="T13" fmla="*/ 17687 h 290"/>
              <a:gd name="T14" fmla="*/ 17687 w 290"/>
              <a:gd name="T15" fmla="*/ 17687 h 290"/>
              <a:gd name="T16" fmla="*/ 17687 w 290"/>
              <a:gd name="T17" fmla="*/ 80574 h 290"/>
              <a:gd name="T18" fmla="*/ 137565 w 290"/>
              <a:gd name="T19" fmla="*/ 198487 h 290"/>
              <a:gd name="T20" fmla="*/ 55026 w 290"/>
              <a:gd name="T21" fmla="*/ 520783 h 290"/>
              <a:gd name="T22" fmla="*/ 98261 w 290"/>
              <a:gd name="T23" fmla="*/ 564017 h 290"/>
              <a:gd name="T24" fmla="*/ 249582 w 290"/>
              <a:gd name="T25" fmla="*/ 312470 h 290"/>
              <a:gd name="T26" fmla="*/ 363565 w 290"/>
              <a:gd name="T27" fmla="*/ 426452 h 290"/>
              <a:gd name="T28" fmla="*/ 355704 w 290"/>
              <a:gd name="T29" fmla="*/ 528643 h 290"/>
              <a:gd name="T30" fmla="*/ 398938 w 290"/>
              <a:gd name="T31" fmla="*/ 569913 h 290"/>
              <a:gd name="T32" fmla="*/ 459860 w 290"/>
              <a:gd name="T33" fmla="*/ 459861 h 290"/>
              <a:gd name="T34" fmla="*/ 569912 w 290"/>
              <a:gd name="T35" fmla="*/ 398939 h 290"/>
              <a:gd name="T36" fmla="*/ 526677 w 290"/>
              <a:gd name="T37" fmla="*/ 355704 h 29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90" h="290">
                <a:moveTo>
                  <a:pt x="268" y="181"/>
                </a:moveTo>
                <a:cubicBezTo>
                  <a:pt x="217" y="186"/>
                  <a:pt x="217" y="186"/>
                  <a:pt x="217" y="186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287" y="50"/>
                  <a:pt x="287" y="50"/>
                  <a:pt x="287" y="50"/>
                </a:cubicBezTo>
                <a:cubicBezTo>
                  <a:pt x="265" y="28"/>
                  <a:pt x="265" y="28"/>
                  <a:pt x="265" y="28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41" y="9"/>
                  <a:pt x="41" y="9"/>
                  <a:pt x="41" y="9"/>
                </a:cubicBezTo>
                <a:cubicBezTo>
                  <a:pt x="32" y="0"/>
                  <a:pt x="18" y="0"/>
                  <a:pt x="9" y="9"/>
                </a:cubicBezTo>
                <a:cubicBezTo>
                  <a:pt x="0" y="18"/>
                  <a:pt x="0" y="32"/>
                  <a:pt x="9" y="41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28" y="265"/>
                  <a:pt x="28" y="265"/>
                  <a:pt x="28" y="265"/>
                </a:cubicBezTo>
                <a:cubicBezTo>
                  <a:pt x="50" y="287"/>
                  <a:pt x="50" y="287"/>
                  <a:pt x="50" y="287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85" y="217"/>
                  <a:pt x="185" y="217"/>
                  <a:pt x="185" y="217"/>
                </a:cubicBezTo>
                <a:cubicBezTo>
                  <a:pt x="181" y="269"/>
                  <a:pt x="181" y="269"/>
                  <a:pt x="181" y="269"/>
                </a:cubicBezTo>
                <a:cubicBezTo>
                  <a:pt x="203" y="290"/>
                  <a:pt x="203" y="290"/>
                  <a:pt x="203" y="290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90" y="203"/>
                  <a:pt x="290" y="203"/>
                  <a:pt x="290" y="203"/>
                </a:cubicBezTo>
                <a:lnTo>
                  <a:pt x="268" y="1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0" name="矩形 6"/>
          <p:cNvSpPr>
            <a:spLocks noChangeArrowheads="1"/>
          </p:cNvSpPr>
          <p:nvPr/>
        </p:nvSpPr>
        <p:spPr bwMode="auto">
          <a:xfrm>
            <a:off x="1027113" y="2955925"/>
            <a:ext cx="3556000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21511" name="TextBox 13"/>
          <p:cNvSpPr txBox="1">
            <a:spLocks noChangeArrowheads="1"/>
          </p:cNvSpPr>
          <p:nvPr/>
        </p:nvSpPr>
        <p:spPr bwMode="auto">
          <a:xfrm>
            <a:off x="1044575" y="2525713"/>
            <a:ext cx="2752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1512" name="矩形 8"/>
          <p:cNvSpPr>
            <a:spLocks noChangeArrowheads="1"/>
          </p:cNvSpPr>
          <p:nvPr/>
        </p:nvSpPr>
        <p:spPr bwMode="auto">
          <a:xfrm>
            <a:off x="1044575" y="4173538"/>
            <a:ext cx="3584575" cy="103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21513" name="文本框 9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Arc 2"/>
          <p:cNvSpPr>
            <a:spLocks/>
          </p:cNvSpPr>
          <p:nvPr/>
        </p:nvSpPr>
        <p:spPr bwMode="auto">
          <a:xfrm flipV="1">
            <a:off x="1296988" y="2135188"/>
            <a:ext cx="1695450" cy="1695450"/>
          </a:xfrm>
          <a:custGeom>
            <a:avLst/>
            <a:gdLst>
              <a:gd name="T0" fmla="*/ 1203437 w 1695236"/>
              <a:gd name="T1" fmla="*/ 78240 h 1695236"/>
              <a:gd name="T2" fmla="*/ 1678706 w 1695236"/>
              <a:gd name="T3" fmla="*/ 1015384 h 1695236"/>
              <a:gd name="T4" fmla="*/ 877252 w 1695236"/>
              <a:gd name="T5" fmla="*/ 1694936 h 1695236"/>
              <a:gd name="T6" fmla="*/ 30434 w 1695236"/>
              <a:gd name="T7" fmla="*/ 1072827 h 1695236"/>
              <a:gd name="T8" fmla="*/ 439308 w 1695236"/>
              <a:gd name="T9" fmla="*/ 104870 h 1695236"/>
              <a:gd name="T10" fmla="*/ 847725 w 1695236"/>
              <a:gd name="T11" fmla="*/ 847725 h 1695236"/>
              <a:gd name="T12" fmla="*/ 1203437 w 1695236"/>
              <a:gd name="T13" fmla="*/ 78240 h 1695236"/>
              <a:gd name="T14" fmla="*/ 1203437 w 1695236"/>
              <a:gd name="T15" fmla="*/ 78240 h 1695236"/>
              <a:gd name="T16" fmla="*/ 1678706 w 1695236"/>
              <a:gd name="T17" fmla="*/ 1015384 h 1695236"/>
              <a:gd name="T18" fmla="*/ 877252 w 1695236"/>
              <a:gd name="T19" fmla="*/ 1694936 h 1695236"/>
              <a:gd name="T20" fmla="*/ 30434 w 1695236"/>
              <a:gd name="T21" fmla="*/ 1072827 h 1695236"/>
              <a:gd name="T22" fmla="*/ 439308 w 1695236"/>
              <a:gd name="T23" fmla="*/ 104870 h 16952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95236" h="1695236" stroke="0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  <a:lnTo>
                  <a:pt x="847618" y="847618"/>
                </a:lnTo>
                <a:lnTo>
                  <a:pt x="1203285" y="78230"/>
                </a:lnTo>
                <a:close/>
              </a:path>
              <a:path w="1695236" h="1695236" fill="none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</a:path>
            </a:pathLst>
          </a:custGeom>
          <a:noFill/>
          <a:ln w="63500" cap="flat" cmpd="sng">
            <a:solidFill>
              <a:srgbClr val="DE4477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2" name="TextBox 4"/>
          <p:cNvSpPr txBox="1">
            <a:spLocks noChangeArrowheads="1"/>
          </p:cNvSpPr>
          <p:nvPr/>
        </p:nvSpPr>
        <p:spPr bwMode="auto">
          <a:xfrm>
            <a:off x="1789113" y="3594100"/>
            <a:ext cx="7080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135%</a:t>
            </a:r>
          </a:p>
        </p:txBody>
      </p:sp>
      <p:pic>
        <p:nvPicPr>
          <p:cNvPr id="22533" name="组合 5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0" y="2614613"/>
            <a:ext cx="6778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Arc 20"/>
          <p:cNvSpPr>
            <a:spLocks/>
          </p:cNvSpPr>
          <p:nvPr/>
        </p:nvSpPr>
        <p:spPr bwMode="auto">
          <a:xfrm flipV="1">
            <a:off x="3995738" y="2135188"/>
            <a:ext cx="1695450" cy="1695450"/>
          </a:xfrm>
          <a:custGeom>
            <a:avLst/>
            <a:gdLst>
              <a:gd name="T0" fmla="*/ 1203437 w 1695236"/>
              <a:gd name="T1" fmla="*/ 78240 h 1695236"/>
              <a:gd name="T2" fmla="*/ 1678706 w 1695236"/>
              <a:gd name="T3" fmla="*/ 1015384 h 1695236"/>
              <a:gd name="T4" fmla="*/ 877252 w 1695236"/>
              <a:gd name="T5" fmla="*/ 1694936 h 1695236"/>
              <a:gd name="T6" fmla="*/ 30434 w 1695236"/>
              <a:gd name="T7" fmla="*/ 1072827 h 1695236"/>
              <a:gd name="T8" fmla="*/ 439308 w 1695236"/>
              <a:gd name="T9" fmla="*/ 104870 h 1695236"/>
              <a:gd name="T10" fmla="*/ 847725 w 1695236"/>
              <a:gd name="T11" fmla="*/ 847725 h 1695236"/>
              <a:gd name="T12" fmla="*/ 1203437 w 1695236"/>
              <a:gd name="T13" fmla="*/ 78240 h 1695236"/>
              <a:gd name="T14" fmla="*/ 1203437 w 1695236"/>
              <a:gd name="T15" fmla="*/ 78240 h 1695236"/>
              <a:gd name="T16" fmla="*/ 1678706 w 1695236"/>
              <a:gd name="T17" fmla="*/ 1015384 h 1695236"/>
              <a:gd name="T18" fmla="*/ 877252 w 1695236"/>
              <a:gd name="T19" fmla="*/ 1694936 h 1695236"/>
              <a:gd name="T20" fmla="*/ 30434 w 1695236"/>
              <a:gd name="T21" fmla="*/ 1072827 h 1695236"/>
              <a:gd name="T22" fmla="*/ 439308 w 1695236"/>
              <a:gd name="T23" fmla="*/ 104870 h 16952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95236" h="1695236" stroke="0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  <a:lnTo>
                  <a:pt x="847618" y="847618"/>
                </a:lnTo>
                <a:lnTo>
                  <a:pt x="1203285" y="78230"/>
                </a:lnTo>
                <a:close/>
              </a:path>
              <a:path w="1695236" h="1695236" fill="none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</a:path>
            </a:pathLst>
          </a:custGeom>
          <a:noFill/>
          <a:ln w="63500" cap="flat" cmpd="sng">
            <a:solidFill>
              <a:srgbClr val="513087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5" name="TextBox 21"/>
          <p:cNvSpPr txBox="1">
            <a:spLocks noChangeArrowheads="1"/>
          </p:cNvSpPr>
          <p:nvPr/>
        </p:nvSpPr>
        <p:spPr bwMode="auto">
          <a:xfrm>
            <a:off x="4487863" y="3594100"/>
            <a:ext cx="7096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174%</a:t>
            </a:r>
          </a:p>
        </p:txBody>
      </p:sp>
      <p:pic>
        <p:nvPicPr>
          <p:cNvPr id="22536" name="组合 12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1838" y="2682875"/>
            <a:ext cx="633412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7" name="Arc 16"/>
          <p:cNvSpPr>
            <a:spLocks/>
          </p:cNvSpPr>
          <p:nvPr/>
        </p:nvSpPr>
        <p:spPr bwMode="auto">
          <a:xfrm flipV="1">
            <a:off x="6689725" y="2135188"/>
            <a:ext cx="1695450" cy="1695450"/>
          </a:xfrm>
          <a:custGeom>
            <a:avLst/>
            <a:gdLst>
              <a:gd name="T0" fmla="*/ 1203437 w 1695236"/>
              <a:gd name="T1" fmla="*/ 78240 h 1695236"/>
              <a:gd name="T2" fmla="*/ 1678706 w 1695236"/>
              <a:gd name="T3" fmla="*/ 1015384 h 1695236"/>
              <a:gd name="T4" fmla="*/ 877252 w 1695236"/>
              <a:gd name="T5" fmla="*/ 1694936 h 1695236"/>
              <a:gd name="T6" fmla="*/ 30434 w 1695236"/>
              <a:gd name="T7" fmla="*/ 1072827 h 1695236"/>
              <a:gd name="T8" fmla="*/ 439308 w 1695236"/>
              <a:gd name="T9" fmla="*/ 104870 h 1695236"/>
              <a:gd name="T10" fmla="*/ 847725 w 1695236"/>
              <a:gd name="T11" fmla="*/ 847725 h 1695236"/>
              <a:gd name="T12" fmla="*/ 1203437 w 1695236"/>
              <a:gd name="T13" fmla="*/ 78240 h 1695236"/>
              <a:gd name="T14" fmla="*/ 1203437 w 1695236"/>
              <a:gd name="T15" fmla="*/ 78240 h 1695236"/>
              <a:gd name="T16" fmla="*/ 1678706 w 1695236"/>
              <a:gd name="T17" fmla="*/ 1015384 h 1695236"/>
              <a:gd name="T18" fmla="*/ 877252 w 1695236"/>
              <a:gd name="T19" fmla="*/ 1694936 h 1695236"/>
              <a:gd name="T20" fmla="*/ 30434 w 1695236"/>
              <a:gd name="T21" fmla="*/ 1072827 h 1695236"/>
              <a:gd name="T22" fmla="*/ 439308 w 1695236"/>
              <a:gd name="T23" fmla="*/ 104870 h 16952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95236" h="1695236" stroke="0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  <a:lnTo>
                  <a:pt x="847618" y="847618"/>
                </a:lnTo>
                <a:lnTo>
                  <a:pt x="1203285" y="78230"/>
                </a:lnTo>
                <a:close/>
              </a:path>
              <a:path w="1695236" h="1695236" fill="none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</a:path>
            </a:pathLst>
          </a:custGeom>
          <a:noFill/>
          <a:ln w="63500" cap="flat" cmpd="sng">
            <a:solidFill>
              <a:srgbClr val="DE4477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8" name="TextBox 17"/>
          <p:cNvSpPr txBox="1">
            <a:spLocks noChangeArrowheads="1"/>
          </p:cNvSpPr>
          <p:nvPr/>
        </p:nvSpPr>
        <p:spPr bwMode="auto">
          <a:xfrm>
            <a:off x="7181850" y="3594100"/>
            <a:ext cx="7080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105%</a:t>
            </a:r>
          </a:p>
        </p:txBody>
      </p:sp>
      <p:pic>
        <p:nvPicPr>
          <p:cNvPr id="22539" name="组合 18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850" y="2646363"/>
            <a:ext cx="523875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0" name="Arc 12"/>
          <p:cNvSpPr>
            <a:spLocks/>
          </p:cNvSpPr>
          <p:nvPr/>
        </p:nvSpPr>
        <p:spPr bwMode="auto">
          <a:xfrm flipV="1">
            <a:off x="9385300" y="2120900"/>
            <a:ext cx="1695450" cy="1695450"/>
          </a:xfrm>
          <a:custGeom>
            <a:avLst/>
            <a:gdLst>
              <a:gd name="T0" fmla="*/ 1203437 w 1695236"/>
              <a:gd name="T1" fmla="*/ 78240 h 1695236"/>
              <a:gd name="T2" fmla="*/ 1678706 w 1695236"/>
              <a:gd name="T3" fmla="*/ 1015384 h 1695236"/>
              <a:gd name="T4" fmla="*/ 877252 w 1695236"/>
              <a:gd name="T5" fmla="*/ 1694936 h 1695236"/>
              <a:gd name="T6" fmla="*/ 30434 w 1695236"/>
              <a:gd name="T7" fmla="*/ 1072827 h 1695236"/>
              <a:gd name="T8" fmla="*/ 439308 w 1695236"/>
              <a:gd name="T9" fmla="*/ 104870 h 1695236"/>
              <a:gd name="T10" fmla="*/ 847725 w 1695236"/>
              <a:gd name="T11" fmla="*/ 847725 h 1695236"/>
              <a:gd name="T12" fmla="*/ 1203437 w 1695236"/>
              <a:gd name="T13" fmla="*/ 78240 h 1695236"/>
              <a:gd name="T14" fmla="*/ 1203437 w 1695236"/>
              <a:gd name="T15" fmla="*/ 78240 h 1695236"/>
              <a:gd name="T16" fmla="*/ 1678706 w 1695236"/>
              <a:gd name="T17" fmla="*/ 1015384 h 1695236"/>
              <a:gd name="T18" fmla="*/ 877252 w 1695236"/>
              <a:gd name="T19" fmla="*/ 1694936 h 1695236"/>
              <a:gd name="T20" fmla="*/ 30434 w 1695236"/>
              <a:gd name="T21" fmla="*/ 1072827 h 1695236"/>
              <a:gd name="T22" fmla="*/ 439308 w 1695236"/>
              <a:gd name="T23" fmla="*/ 104870 h 16952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95236" h="1695236" stroke="0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  <a:lnTo>
                  <a:pt x="847618" y="847618"/>
                </a:lnTo>
                <a:lnTo>
                  <a:pt x="1203285" y="78230"/>
                </a:lnTo>
                <a:close/>
              </a:path>
              <a:path w="1695236" h="1695236" fill="none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</a:path>
            </a:pathLst>
          </a:custGeom>
          <a:noFill/>
          <a:ln w="63500" cap="flat" cmpd="sng">
            <a:solidFill>
              <a:srgbClr val="513087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41" name="TextBox 13"/>
          <p:cNvSpPr txBox="1">
            <a:spLocks noChangeArrowheads="1"/>
          </p:cNvSpPr>
          <p:nvPr/>
        </p:nvSpPr>
        <p:spPr bwMode="auto">
          <a:xfrm>
            <a:off x="9877425" y="3579813"/>
            <a:ext cx="7096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188%</a:t>
            </a:r>
          </a:p>
        </p:txBody>
      </p:sp>
      <p:sp>
        <p:nvSpPr>
          <p:cNvPr id="22542" name="Freeform 710"/>
          <p:cNvSpPr>
            <a:spLocks/>
          </p:cNvSpPr>
          <p:nvPr/>
        </p:nvSpPr>
        <p:spPr bwMode="auto">
          <a:xfrm>
            <a:off x="10059988" y="2616200"/>
            <a:ext cx="344487" cy="681038"/>
          </a:xfrm>
          <a:custGeom>
            <a:avLst/>
            <a:gdLst>
              <a:gd name="T0" fmla="*/ 112486 w 49"/>
              <a:gd name="T1" fmla="*/ 224672 h 97"/>
              <a:gd name="T2" fmla="*/ 0 w 49"/>
              <a:gd name="T3" fmla="*/ 224672 h 97"/>
              <a:gd name="T4" fmla="*/ 0 w 49"/>
              <a:gd name="T5" fmla="*/ 456366 h 97"/>
              <a:gd name="T6" fmla="*/ 112486 w 49"/>
              <a:gd name="T7" fmla="*/ 456366 h 97"/>
              <a:gd name="T8" fmla="*/ 344487 w 49"/>
              <a:gd name="T9" fmla="*/ 681038 h 97"/>
              <a:gd name="T10" fmla="*/ 344487 w 49"/>
              <a:gd name="T11" fmla="*/ 0 h 97"/>
              <a:gd name="T12" fmla="*/ 112486 w 49"/>
              <a:gd name="T13" fmla="*/ 224672 h 97"/>
              <a:gd name="T14" fmla="*/ 112486 w 49"/>
              <a:gd name="T15" fmla="*/ 224672 h 9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9" h="97">
                <a:moveTo>
                  <a:pt x="16" y="32"/>
                </a:moveTo>
                <a:lnTo>
                  <a:pt x="0" y="32"/>
                </a:lnTo>
                <a:lnTo>
                  <a:pt x="0" y="65"/>
                </a:lnTo>
                <a:lnTo>
                  <a:pt x="16" y="65"/>
                </a:lnTo>
                <a:lnTo>
                  <a:pt x="49" y="97"/>
                </a:lnTo>
                <a:lnTo>
                  <a:pt x="49" y="0"/>
                </a:lnTo>
                <a:lnTo>
                  <a:pt x="16" y="32"/>
                </a:ln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3" name="矩形 24"/>
          <p:cNvSpPr>
            <a:spLocks noChangeArrowheads="1"/>
          </p:cNvSpPr>
          <p:nvPr/>
        </p:nvSpPr>
        <p:spPr bwMode="auto">
          <a:xfrm>
            <a:off x="1209675" y="4638675"/>
            <a:ext cx="2078038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4" name="TextBox 13"/>
          <p:cNvSpPr txBox="1">
            <a:spLocks noChangeArrowheads="1"/>
          </p:cNvSpPr>
          <p:nvPr/>
        </p:nvSpPr>
        <p:spPr bwMode="auto">
          <a:xfrm>
            <a:off x="1601788" y="4257675"/>
            <a:ext cx="12938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2545" name="矩形 26"/>
          <p:cNvSpPr>
            <a:spLocks noChangeArrowheads="1"/>
          </p:cNvSpPr>
          <p:nvPr/>
        </p:nvSpPr>
        <p:spPr bwMode="auto">
          <a:xfrm>
            <a:off x="3822700" y="4638675"/>
            <a:ext cx="2078038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6" name="TextBox 13"/>
          <p:cNvSpPr txBox="1">
            <a:spLocks noChangeArrowheads="1"/>
          </p:cNvSpPr>
          <p:nvPr/>
        </p:nvSpPr>
        <p:spPr bwMode="auto">
          <a:xfrm>
            <a:off x="4214813" y="4257675"/>
            <a:ext cx="12938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2547" name="矩形 28"/>
          <p:cNvSpPr>
            <a:spLocks noChangeArrowheads="1"/>
          </p:cNvSpPr>
          <p:nvPr/>
        </p:nvSpPr>
        <p:spPr bwMode="auto">
          <a:xfrm>
            <a:off x="6527800" y="4638675"/>
            <a:ext cx="2078038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8" name="TextBox 13"/>
          <p:cNvSpPr txBox="1">
            <a:spLocks noChangeArrowheads="1"/>
          </p:cNvSpPr>
          <p:nvPr/>
        </p:nvSpPr>
        <p:spPr bwMode="auto">
          <a:xfrm>
            <a:off x="6919913" y="4257675"/>
            <a:ext cx="12938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2549" name="矩形 30"/>
          <p:cNvSpPr>
            <a:spLocks noChangeArrowheads="1"/>
          </p:cNvSpPr>
          <p:nvPr/>
        </p:nvSpPr>
        <p:spPr bwMode="auto">
          <a:xfrm>
            <a:off x="9232900" y="4638675"/>
            <a:ext cx="2078038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50" name="TextBox 13"/>
          <p:cNvSpPr txBox="1">
            <a:spLocks noChangeArrowheads="1"/>
          </p:cNvSpPr>
          <p:nvPr/>
        </p:nvSpPr>
        <p:spPr bwMode="auto">
          <a:xfrm>
            <a:off x="9625013" y="4257675"/>
            <a:ext cx="12938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2551" name="文本框 32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Freeform 3"/>
          <p:cNvSpPr>
            <a:spLocks/>
          </p:cNvSpPr>
          <p:nvPr/>
        </p:nvSpPr>
        <p:spPr bwMode="auto">
          <a:xfrm rot="-2202532">
            <a:off x="4830763" y="1954213"/>
            <a:ext cx="1730375" cy="1755775"/>
          </a:xfrm>
          <a:custGeom>
            <a:avLst/>
            <a:gdLst>
              <a:gd name="T0" fmla="*/ 576846 w 10688"/>
              <a:gd name="T1" fmla="*/ 1143423 h 10844"/>
              <a:gd name="T2" fmla="*/ 576846 w 10688"/>
              <a:gd name="T3" fmla="*/ 1143423 h 10844"/>
              <a:gd name="T4" fmla="*/ 738744 w 10688"/>
              <a:gd name="T5" fmla="*/ 1740393 h 10844"/>
              <a:gd name="T6" fmla="*/ 1284991 w 10688"/>
              <a:gd name="T7" fmla="*/ 1588682 h 10844"/>
              <a:gd name="T8" fmla="*/ 1467127 w 10688"/>
              <a:gd name="T9" fmla="*/ 450440 h 10844"/>
              <a:gd name="T10" fmla="*/ 328978 w 10688"/>
              <a:gd name="T11" fmla="*/ 263269 h 10844"/>
              <a:gd name="T12" fmla="*/ 0 w 10688"/>
              <a:gd name="T13" fmla="*/ 794503 h 10844"/>
              <a:gd name="T14" fmla="*/ 576846 w 10688"/>
              <a:gd name="T15" fmla="*/ 1143423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6" name="Freeform 3"/>
          <p:cNvSpPr>
            <a:spLocks/>
          </p:cNvSpPr>
          <p:nvPr/>
        </p:nvSpPr>
        <p:spPr bwMode="auto">
          <a:xfrm rot="3202081">
            <a:off x="6051550" y="2362200"/>
            <a:ext cx="1730375" cy="1755775"/>
          </a:xfrm>
          <a:custGeom>
            <a:avLst/>
            <a:gdLst>
              <a:gd name="T0" fmla="*/ 576846 w 10688"/>
              <a:gd name="T1" fmla="*/ 1143423 h 10844"/>
              <a:gd name="T2" fmla="*/ 576846 w 10688"/>
              <a:gd name="T3" fmla="*/ 1143423 h 10844"/>
              <a:gd name="T4" fmla="*/ 738744 w 10688"/>
              <a:gd name="T5" fmla="*/ 1740393 h 10844"/>
              <a:gd name="T6" fmla="*/ 1284991 w 10688"/>
              <a:gd name="T7" fmla="*/ 1588682 h 10844"/>
              <a:gd name="T8" fmla="*/ 1467127 w 10688"/>
              <a:gd name="T9" fmla="*/ 450440 h 10844"/>
              <a:gd name="T10" fmla="*/ 328978 w 10688"/>
              <a:gd name="T11" fmla="*/ 263269 h 10844"/>
              <a:gd name="T12" fmla="*/ 0 w 10688"/>
              <a:gd name="T13" fmla="*/ 794503 h 10844"/>
              <a:gd name="T14" fmla="*/ 576846 w 10688"/>
              <a:gd name="T15" fmla="*/ 1143423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7" name="Freeform 3"/>
          <p:cNvSpPr>
            <a:spLocks/>
          </p:cNvSpPr>
          <p:nvPr/>
        </p:nvSpPr>
        <p:spPr bwMode="auto">
          <a:xfrm rot="8579122">
            <a:off x="5638800" y="3586163"/>
            <a:ext cx="1730375" cy="1755775"/>
          </a:xfrm>
          <a:custGeom>
            <a:avLst/>
            <a:gdLst>
              <a:gd name="T0" fmla="*/ 576846 w 10688"/>
              <a:gd name="T1" fmla="*/ 1143423 h 10844"/>
              <a:gd name="T2" fmla="*/ 576846 w 10688"/>
              <a:gd name="T3" fmla="*/ 1143423 h 10844"/>
              <a:gd name="T4" fmla="*/ 738744 w 10688"/>
              <a:gd name="T5" fmla="*/ 1740393 h 10844"/>
              <a:gd name="T6" fmla="*/ 1284991 w 10688"/>
              <a:gd name="T7" fmla="*/ 1588682 h 10844"/>
              <a:gd name="T8" fmla="*/ 1467127 w 10688"/>
              <a:gd name="T9" fmla="*/ 450440 h 10844"/>
              <a:gd name="T10" fmla="*/ 328978 w 10688"/>
              <a:gd name="T11" fmla="*/ 263269 h 10844"/>
              <a:gd name="T12" fmla="*/ 0 w 10688"/>
              <a:gd name="T13" fmla="*/ 794503 h 10844"/>
              <a:gd name="T14" fmla="*/ 576846 w 10688"/>
              <a:gd name="T15" fmla="*/ 1143423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DE4477"/>
          </a:solidFill>
          <a:ln w="9525" cmpd="sng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8" name="Freeform 3"/>
          <p:cNvSpPr>
            <a:spLocks/>
          </p:cNvSpPr>
          <p:nvPr/>
        </p:nvSpPr>
        <p:spPr bwMode="auto">
          <a:xfrm rot="-7621736">
            <a:off x="4418806" y="3186907"/>
            <a:ext cx="1730375" cy="1754188"/>
          </a:xfrm>
          <a:custGeom>
            <a:avLst/>
            <a:gdLst>
              <a:gd name="T0" fmla="*/ 576846 w 10688"/>
              <a:gd name="T1" fmla="*/ 1142390 h 10844"/>
              <a:gd name="T2" fmla="*/ 576846 w 10688"/>
              <a:gd name="T3" fmla="*/ 1142390 h 10844"/>
              <a:gd name="T4" fmla="*/ 738744 w 10688"/>
              <a:gd name="T5" fmla="*/ 1738820 h 10844"/>
              <a:gd name="T6" fmla="*/ 1284991 w 10688"/>
              <a:gd name="T7" fmla="*/ 1587246 h 10844"/>
              <a:gd name="T8" fmla="*/ 1467127 w 10688"/>
              <a:gd name="T9" fmla="*/ 450032 h 10844"/>
              <a:gd name="T10" fmla="*/ 328978 w 10688"/>
              <a:gd name="T11" fmla="*/ 263031 h 10844"/>
              <a:gd name="T12" fmla="*/ 0 w 10688"/>
              <a:gd name="T13" fmla="*/ 793785 h 10844"/>
              <a:gd name="T14" fmla="*/ 576846 w 10688"/>
              <a:gd name="T15" fmla="*/ 1142390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9" name="TextBox 19"/>
          <p:cNvSpPr txBox="1">
            <a:spLocks noChangeArrowheads="1"/>
          </p:cNvSpPr>
          <p:nvPr/>
        </p:nvSpPr>
        <p:spPr bwMode="auto">
          <a:xfrm>
            <a:off x="5160963" y="2295525"/>
            <a:ext cx="10937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</a:t>
            </a:r>
            <a:endParaRPr lang="ru-RU" altLang="en-US" sz="54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0" name="TextBox 20"/>
          <p:cNvSpPr txBox="1">
            <a:spLocks noChangeArrowheads="1"/>
          </p:cNvSpPr>
          <p:nvPr/>
        </p:nvSpPr>
        <p:spPr bwMode="auto">
          <a:xfrm>
            <a:off x="6427788" y="2805113"/>
            <a:ext cx="10937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id-ID" altLang="en-US" sz="5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</a:t>
            </a:r>
            <a:endParaRPr lang="ru-RU" altLang="en-US" sz="54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1" name="TextBox 21"/>
          <p:cNvSpPr txBox="1">
            <a:spLocks noChangeArrowheads="1"/>
          </p:cNvSpPr>
          <p:nvPr/>
        </p:nvSpPr>
        <p:spPr bwMode="auto">
          <a:xfrm>
            <a:off x="5946775" y="4144963"/>
            <a:ext cx="10937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</a:t>
            </a:r>
            <a:endParaRPr lang="ru-RU" altLang="en-US" sz="54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2" name="TextBox 22"/>
          <p:cNvSpPr txBox="1">
            <a:spLocks noChangeArrowheads="1"/>
          </p:cNvSpPr>
          <p:nvPr/>
        </p:nvSpPr>
        <p:spPr bwMode="auto">
          <a:xfrm>
            <a:off x="4657725" y="3589338"/>
            <a:ext cx="10937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</a:t>
            </a:r>
            <a:endParaRPr lang="ru-RU" altLang="en-US" sz="54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3563" name="Group 3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8150" y="2114550"/>
            <a:ext cx="476250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4" name="Group 3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3163" y="2011363"/>
            <a:ext cx="749300" cy="13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5" name="Group 4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9013" y="3749675"/>
            <a:ext cx="652462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6" name="Group 3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3188" y="3790950"/>
            <a:ext cx="792162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7" name="TextBox 13"/>
          <p:cNvSpPr txBox="1">
            <a:spLocks noChangeArrowheads="1"/>
          </p:cNvSpPr>
          <p:nvPr/>
        </p:nvSpPr>
        <p:spPr bwMode="auto">
          <a:xfrm>
            <a:off x="8770938" y="2262188"/>
            <a:ext cx="14954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3568" name="TextBox 13"/>
          <p:cNvSpPr txBox="1">
            <a:spLocks noChangeArrowheads="1"/>
          </p:cNvSpPr>
          <p:nvPr/>
        </p:nvSpPr>
        <p:spPr bwMode="auto">
          <a:xfrm>
            <a:off x="8770938" y="25844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3569" name="TextBox 13"/>
          <p:cNvSpPr txBox="1">
            <a:spLocks noChangeArrowheads="1"/>
          </p:cNvSpPr>
          <p:nvPr/>
        </p:nvSpPr>
        <p:spPr bwMode="auto">
          <a:xfrm>
            <a:off x="2214563" y="2262188"/>
            <a:ext cx="127793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3570" name="TextBox 13"/>
          <p:cNvSpPr txBox="1">
            <a:spLocks noChangeArrowheads="1"/>
          </p:cNvSpPr>
          <p:nvPr/>
        </p:nvSpPr>
        <p:spPr bwMode="auto">
          <a:xfrm>
            <a:off x="1462088" y="25844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3571" name="TextBox 13"/>
          <p:cNvSpPr txBox="1">
            <a:spLocks noChangeArrowheads="1"/>
          </p:cNvSpPr>
          <p:nvPr/>
        </p:nvSpPr>
        <p:spPr bwMode="auto">
          <a:xfrm>
            <a:off x="8770938" y="4295775"/>
            <a:ext cx="1495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3572" name="TextBox 13"/>
          <p:cNvSpPr txBox="1">
            <a:spLocks noChangeArrowheads="1"/>
          </p:cNvSpPr>
          <p:nvPr/>
        </p:nvSpPr>
        <p:spPr bwMode="auto">
          <a:xfrm>
            <a:off x="8770938" y="46164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3573" name="TextBox 13"/>
          <p:cNvSpPr txBox="1">
            <a:spLocks noChangeArrowheads="1"/>
          </p:cNvSpPr>
          <p:nvPr/>
        </p:nvSpPr>
        <p:spPr bwMode="auto">
          <a:xfrm>
            <a:off x="2214563" y="4295775"/>
            <a:ext cx="12779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3574" name="TextBox 13"/>
          <p:cNvSpPr txBox="1">
            <a:spLocks noChangeArrowheads="1"/>
          </p:cNvSpPr>
          <p:nvPr/>
        </p:nvSpPr>
        <p:spPr bwMode="auto">
          <a:xfrm>
            <a:off x="1462088" y="46164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3575" name="文本框 36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Oval 2"/>
          <p:cNvSpPr>
            <a:spLocks noChangeArrowheads="1"/>
          </p:cNvSpPr>
          <p:nvPr/>
        </p:nvSpPr>
        <p:spPr bwMode="auto">
          <a:xfrm>
            <a:off x="1330325" y="1749425"/>
            <a:ext cx="862013" cy="862013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0" name="Oval 9"/>
          <p:cNvSpPr>
            <a:spLocks noChangeArrowheads="1"/>
          </p:cNvSpPr>
          <p:nvPr/>
        </p:nvSpPr>
        <p:spPr bwMode="auto">
          <a:xfrm>
            <a:off x="1330325" y="3316288"/>
            <a:ext cx="862013" cy="862012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1" name="Oval 10"/>
          <p:cNvSpPr>
            <a:spLocks noChangeArrowheads="1"/>
          </p:cNvSpPr>
          <p:nvPr/>
        </p:nvSpPr>
        <p:spPr bwMode="auto">
          <a:xfrm>
            <a:off x="1330325" y="4883150"/>
            <a:ext cx="862013" cy="862013"/>
          </a:xfrm>
          <a:prstGeom prst="ellipse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2" name="Oval 11"/>
          <p:cNvSpPr>
            <a:spLocks noChangeArrowheads="1"/>
          </p:cNvSpPr>
          <p:nvPr/>
        </p:nvSpPr>
        <p:spPr bwMode="auto">
          <a:xfrm>
            <a:off x="6938963" y="1749425"/>
            <a:ext cx="860425" cy="862013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3" name="Oval 12"/>
          <p:cNvSpPr>
            <a:spLocks noChangeArrowheads="1"/>
          </p:cNvSpPr>
          <p:nvPr/>
        </p:nvSpPr>
        <p:spPr bwMode="auto">
          <a:xfrm>
            <a:off x="6938963" y="3316288"/>
            <a:ext cx="860425" cy="862012"/>
          </a:xfrm>
          <a:prstGeom prst="ellipse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4" name="Oval 13"/>
          <p:cNvSpPr>
            <a:spLocks noChangeArrowheads="1"/>
          </p:cNvSpPr>
          <p:nvPr/>
        </p:nvSpPr>
        <p:spPr bwMode="auto">
          <a:xfrm>
            <a:off x="6938963" y="4883150"/>
            <a:ext cx="860425" cy="862013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5" name="Freeform 25"/>
          <p:cNvSpPr>
            <a:spLocks/>
          </p:cNvSpPr>
          <p:nvPr/>
        </p:nvSpPr>
        <p:spPr bwMode="auto">
          <a:xfrm>
            <a:off x="1635125" y="3617913"/>
            <a:ext cx="247650" cy="346075"/>
          </a:xfrm>
          <a:custGeom>
            <a:avLst/>
            <a:gdLst>
              <a:gd name="T0" fmla="*/ 139572 w 346"/>
              <a:gd name="T1" fmla="*/ 0 h 479"/>
              <a:gd name="T2" fmla="*/ 139572 w 346"/>
              <a:gd name="T3" fmla="*/ 0 h 479"/>
              <a:gd name="T4" fmla="*/ 114520 w 346"/>
              <a:gd name="T5" fmla="*/ 0 h 479"/>
              <a:gd name="T6" fmla="*/ 114520 w 346"/>
              <a:gd name="T7" fmla="*/ 236978 h 479"/>
              <a:gd name="T8" fmla="*/ 57260 w 346"/>
              <a:gd name="T9" fmla="*/ 236978 h 479"/>
              <a:gd name="T10" fmla="*/ 7158 w 346"/>
              <a:gd name="T11" fmla="*/ 307060 h 479"/>
              <a:gd name="T12" fmla="*/ 88753 w 346"/>
              <a:gd name="T13" fmla="*/ 333070 h 479"/>
              <a:gd name="T14" fmla="*/ 139572 w 346"/>
              <a:gd name="T15" fmla="*/ 268768 h 479"/>
              <a:gd name="T16" fmla="*/ 139572 w 346"/>
              <a:gd name="T17" fmla="*/ 76584 h 479"/>
              <a:gd name="T18" fmla="*/ 183948 w 346"/>
              <a:gd name="T19" fmla="*/ 166174 h 479"/>
              <a:gd name="T20" fmla="*/ 196832 w 346"/>
              <a:gd name="T21" fmla="*/ 166174 h 479"/>
              <a:gd name="T22" fmla="*/ 139572 w 346"/>
              <a:gd name="T23" fmla="*/ 0 h 47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46" h="479">
                <a:moveTo>
                  <a:pt x="195" y="0"/>
                </a:moveTo>
                <a:lnTo>
                  <a:pt x="195" y="0"/>
                </a:lnTo>
                <a:cubicBezTo>
                  <a:pt x="160" y="0"/>
                  <a:pt x="160" y="0"/>
                  <a:pt x="160" y="0"/>
                </a:cubicBezTo>
                <a:cubicBezTo>
                  <a:pt x="160" y="328"/>
                  <a:pt x="160" y="328"/>
                  <a:pt x="160" y="328"/>
                </a:cubicBezTo>
                <a:cubicBezTo>
                  <a:pt x="133" y="319"/>
                  <a:pt x="107" y="319"/>
                  <a:pt x="80" y="328"/>
                </a:cubicBezTo>
                <a:cubicBezTo>
                  <a:pt x="26" y="346"/>
                  <a:pt x="0" y="390"/>
                  <a:pt x="10" y="425"/>
                </a:cubicBezTo>
                <a:cubicBezTo>
                  <a:pt x="26" y="461"/>
                  <a:pt x="71" y="478"/>
                  <a:pt x="124" y="461"/>
                </a:cubicBezTo>
                <a:cubicBezTo>
                  <a:pt x="169" y="443"/>
                  <a:pt x="195" y="408"/>
                  <a:pt x="195" y="372"/>
                </a:cubicBezTo>
                <a:cubicBezTo>
                  <a:pt x="195" y="106"/>
                  <a:pt x="195" y="106"/>
                  <a:pt x="195" y="106"/>
                </a:cubicBezTo>
                <a:cubicBezTo>
                  <a:pt x="266" y="124"/>
                  <a:pt x="266" y="212"/>
                  <a:pt x="257" y="230"/>
                </a:cubicBezTo>
                <a:cubicBezTo>
                  <a:pt x="257" y="239"/>
                  <a:pt x="266" y="248"/>
                  <a:pt x="275" y="230"/>
                </a:cubicBezTo>
                <a:cubicBezTo>
                  <a:pt x="345" y="115"/>
                  <a:pt x="195" y="62"/>
                  <a:pt x="195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6" name="Freeform 28"/>
          <p:cNvSpPr>
            <a:spLocks/>
          </p:cNvSpPr>
          <p:nvPr/>
        </p:nvSpPr>
        <p:spPr bwMode="auto">
          <a:xfrm>
            <a:off x="1600200" y="5189538"/>
            <a:ext cx="358775" cy="301625"/>
          </a:xfrm>
          <a:custGeom>
            <a:avLst/>
            <a:gdLst>
              <a:gd name="T0" fmla="*/ 89334 w 498"/>
              <a:gd name="T1" fmla="*/ 58449 h 418"/>
              <a:gd name="T2" fmla="*/ 89334 w 498"/>
              <a:gd name="T3" fmla="*/ 58449 h 418"/>
              <a:gd name="T4" fmla="*/ 25936 w 498"/>
              <a:gd name="T5" fmla="*/ 186170 h 418"/>
              <a:gd name="T6" fmla="*/ 249269 w 498"/>
              <a:gd name="T7" fmla="*/ 83705 h 418"/>
              <a:gd name="T8" fmla="*/ 6484 w 498"/>
              <a:gd name="T9" fmla="*/ 275648 h 418"/>
              <a:gd name="T10" fmla="*/ 31699 w 498"/>
              <a:gd name="T11" fmla="*/ 288636 h 418"/>
              <a:gd name="T12" fmla="*/ 69882 w 498"/>
              <a:gd name="T13" fmla="*/ 224415 h 418"/>
              <a:gd name="T14" fmla="*/ 211086 w 498"/>
              <a:gd name="T15" fmla="*/ 224415 h 418"/>
              <a:gd name="T16" fmla="*/ 337882 w 498"/>
              <a:gd name="T17" fmla="*/ 51955 h 418"/>
              <a:gd name="T18" fmla="*/ 89334 w 498"/>
              <a:gd name="T19" fmla="*/ 58449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7" name="Freeform 101"/>
          <p:cNvSpPr>
            <a:spLocks/>
          </p:cNvSpPr>
          <p:nvPr/>
        </p:nvSpPr>
        <p:spPr bwMode="auto">
          <a:xfrm>
            <a:off x="7189788" y="3625850"/>
            <a:ext cx="358775" cy="276225"/>
          </a:xfrm>
          <a:custGeom>
            <a:avLst/>
            <a:gdLst>
              <a:gd name="T0" fmla="*/ 57751 w 497"/>
              <a:gd name="T1" fmla="*/ 179329 h 382"/>
              <a:gd name="T2" fmla="*/ 57751 w 497"/>
              <a:gd name="T3" fmla="*/ 179329 h 382"/>
              <a:gd name="T4" fmla="*/ 114779 w 497"/>
              <a:gd name="T5" fmla="*/ 237177 h 382"/>
              <a:gd name="T6" fmla="*/ 179027 w 497"/>
              <a:gd name="T7" fmla="*/ 275502 h 382"/>
              <a:gd name="T8" fmla="*/ 243274 w 497"/>
              <a:gd name="T9" fmla="*/ 243685 h 382"/>
              <a:gd name="T10" fmla="*/ 281534 w 497"/>
              <a:gd name="T11" fmla="*/ 186560 h 382"/>
              <a:gd name="T12" fmla="*/ 179027 w 497"/>
              <a:gd name="T13" fmla="*/ 237177 h 382"/>
              <a:gd name="T14" fmla="*/ 57751 w 497"/>
              <a:gd name="T15" fmla="*/ 179329 h 382"/>
              <a:gd name="T16" fmla="*/ 351556 w 497"/>
              <a:gd name="T17" fmla="*/ 89665 h 382"/>
              <a:gd name="T18" fmla="*/ 351556 w 497"/>
              <a:gd name="T19" fmla="*/ 89665 h 382"/>
              <a:gd name="T20" fmla="*/ 197795 w 497"/>
              <a:gd name="T21" fmla="*/ 6508 h 382"/>
              <a:gd name="T22" fmla="*/ 159536 w 497"/>
              <a:gd name="T23" fmla="*/ 6508 h 382"/>
              <a:gd name="T24" fmla="*/ 6497 w 497"/>
              <a:gd name="T25" fmla="*/ 89665 h 382"/>
              <a:gd name="T26" fmla="*/ 6497 w 497"/>
              <a:gd name="T27" fmla="*/ 115696 h 382"/>
              <a:gd name="T28" fmla="*/ 159536 w 497"/>
              <a:gd name="T29" fmla="*/ 198853 h 382"/>
              <a:gd name="T30" fmla="*/ 197795 w 497"/>
              <a:gd name="T31" fmla="*/ 198853 h 382"/>
              <a:gd name="T32" fmla="*/ 294528 w 497"/>
              <a:gd name="T33" fmla="*/ 141005 h 382"/>
              <a:gd name="T34" fmla="*/ 192020 w 497"/>
              <a:gd name="T35" fmla="*/ 115696 h 382"/>
              <a:gd name="T36" fmla="*/ 179027 w 497"/>
              <a:gd name="T37" fmla="*/ 121481 h 382"/>
              <a:gd name="T38" fmla="*/ 146542 w 497"/>
              <a:gd name="T39" fmla="*/ 96173 h 382"/>
              <a:gd name="T40" fmla="*/ 179027 w 497"/>
              <a:gd name="T41" fmla="*/ 77372 h 382"/>
              <a:gd name="T42" fmla="*/ 211511 w 497"/>
              <a:gd name="T43" fmla="*/ 89665 h 382"/>
              <a:gd name="T44" fmla="*/ 319793 w 497"/>
              <a:gd name="T45" fmla="*/ 127989 h 382"/>
              <a:gd name="T46" fmla="*/ 351556 w 497"/>
              <a:gd name="T47" fmla="*/ 115696 h 382"/>
              <a:gd name="T48" fmla="*/ 351556 w 497"/>
              <a:gd name="T49" fmla="*/ 89665 h 382"/>
              <a:gd name="T50" fmla="*/ 306800 w 497"/>
              <a:gd name="T51" fmla="*/ 250193 h 382"/>
              <a:gd name="T52" fmla="*/ 306800 w 497"/>
              <a:gd name="T53" fmla="*/ 250193 h 382"/>
              <a:gd name="T54" fmla="*/ 332787 w 497"/>
              <a:gd name="T55" fmla="*/ 243685 h 382"/>
              <a:gd name="T56" fmla="*/ 319793 w 497"/>
              <a:gd name="T57" fmla="*/ 127989 h 382"/>
              <a:gd name="T58" fmla="*/ 294528 w 497"/>
              <a:gd name="T59" fmla="*/ 141005 h 382"/>
              <a:gd name="T60" fmla="*/ 306800 w 497"/>
              <a:gd name="T61" fmla="*/ 250193 h 38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8" name="Freeform 103"/>
          <p:cNvSpPr>
            <a:spLocks/>
          </p:cNvSpPr>
          <p:nvPr/>
        </p:nvSpPr>
        <p:spPr bwMode="auto">
          <a:xfrm>
            <a:off x="1593850" y="2005013"/>
            <a:ext cx="276225" cy="352425"/>
          </a:xfrm>
          <a:custGeom>
            <a:avLst/>
            <a:gdLst>
              <a:gd name="T0" fmla="*/ 83661 w 383"/>
              <a:gd name="T1" fmla="*/ 44775 h 488"/>
              <a:gd name="T2" fmla="*/ 83661 w 383"/>
              <a:gd name="T3" fmla="*/ 44775 h 488"/>
              <a:gd name="T4" fmla="*/ 83661 w 383"/>
              <a:gd name="T5" fmla="*/ 256375 h 488"/>
              <a:gd name="T6" fmla="*/ 45436 w 383"/>
              <a:gd name="T7" fmla="*/ 262874 h 488"/>
              <a:gd name="T8" fmla="*/ 12982 w 383"/>
              <a:gd name="T9" fmla="*/ 319927 h 488"/>
              <a:gd name="T10" fmla="*/ 70679 w 383"/>
              <a:gd name="T11" fmla="*/ 339426 h 488"/>
              <a:gd name="T12" fmla="*/ 115394 w 383"/>
              <a:gd name="T13" fmla="*/ 288151 h 488"/>
              <a:gd name="T14" fmla="*/ 115394 w 383"/>
              <a:gd name="T15" fmla="*/ 115549 h 488"/>
              <a:gd name="T16" fmla="*/ 243049 w 383"/>
              <a:gd name="T17" fmla="*/ 83051 h 488"/>
              <a:gd name="T18" fmla="*/ 243049 w 383"/>
              <a:gd name="T19" fmla="*/ 224599 h 488"/>
              <a:gd name="T20" fmla="*/ 204825 w 383"/>
              <a:gd name="T21" fmla="*/ 224599 h 488"/>
              <a:gd name="T22" fmla="*/ 172370 w 383"/>
              <a:gd name="T23" fmla="*/ 288151 h 488"/>
              <a:gd name="T24" fmla="*/ 230067 w 383"/>
              <a:gd name="T25" fmla="*/ 306928 h 488"/>
              <a:gd name="T26" fmla="*/ 275504 w 383"/>
              <a:gd name="T27" fmla="*/ 256375 h 488"/>
              <a:gd name="T28" fmla="*/ 275504 w 383"/>
              <a:gd name="T29" fmla="*/ 0 h 488"/>
              <a:gd name="T30" fmla="*/ 83661 w 383"/>
              <a:gd name="T31" fmla="*/ 44775 h 48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83" h="488">
                <a:moveTo>
                  <a:pt x="116" y="62"/>
                </a:moveTo>
                <a:lnTo>
                  <a:pt x="116" y="62"/>
                </a:lnTo>
                <a:cubicBezTo>
                  <a:pt x="116" y="355"/>
                  <a:pt x="116" y="355"/>
                  <a:pt x="116" y="355"/>
                </a:cubicBezTo>
                <a:cubicBezTo>
                  <a:pt x="98" y="355"/>
                  <a:pt x="80" y="355"/>
                  <a:pt x="63" y="364"/>
                </a:cubicBezTo>
                <a:cubicBezTo>
                  <a:pt x="18" y="372"/>
                  <a:pt x="0" y="417"/>
                  <a:pt x="18" y="443"/>
                </a:cubicBezTo>
                <a:cubicBezTo>
                  <a:pt x="27" y="478"/>
                  <a:pt x="63" y="487"/>
                  <a:pt x="98" y="470"/>
                </a:cubicBezTo>
                <a:cubicBezTo>
                  <a:pt x="133" y="461"/>
                  <a:pt x="160" y="434"/>
                  <a:pt x="160" y="399"/>
                </a:cubicBezTo>
                <a:cubicBezTo>
                  <a:pt x="160" y="399"/>
                  <a:pt x="160" y="248"/>
                  <a:pt x="160" y="160"/>
                </a:cubicBezTo>
                <a:cubicBezTo>
                  <a:pt x="337" y="115"/>
                  <a:pt x="337" y="115"/>
                  <a:pt x="337" y="115"/>
                </a:cubicBezTo>
                <a:cubicBezTo>
                  <a:pt x="337" y="311"/>
                  <a:pt x="337" y="311"/>
                  <a:pt x="337" y="311"/>
                </a:cubicBezTo>
                <a:cubicBezTo>
                  <a:pt x="319" y="301"/>
                  <a:pt x="301" y="301"/>
                  <a:pt x="284" y="311"/>
                </a:cubicBezTo>
                <a:cubicBezTo>
                  <a:pt x="239" y="328"/>
                  <a:pt x="222" y="364"/>
                  <a:pt x="239" y="399"/>
                </a:cubicBezTo>
                <a:cubicBezTo>
                  <a:pt x="248" y="425"/>
                  <a:pt x="284" y="434"/>
                  <a:pt x="319" y="425"/>
                </a:cubicBezTo>
                <a:cubicBezTo>
                  <a:pt x="355" y="408"/>
                  <a:pt x="382" y="381"/>
                  <a:pt x="382" y="355"/>
                </a:cubicBezTo>
                <a:cubicBezTo>
                  <a:pt x="382" y="0"/>
                  <a:pt x="382" y="0"/>
                  <a:pt x="382" y="0"/>
                </a:cubicBezTo>
                <a:lnTo>
                  <a:pt x="116" y="62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9" name="Freeform 114"/>
          <p:cNvSpPr>
            <a:spLocks/>
          </p:cNvSpPr>
          <p:nvPr/>
        </p:nvSpPr>
        <p:spPr bwMode="auto">
          <a:xfrm>
            <a:off x="7212013" y="5149850"/>
            <a:ext cx="333375" cy="352425"/>
          </a:xfrm>
          <a:custGeom>
            <a:avLst/>
            <a:gdLst>
              <a:gd name="T0" fmla="*/ 319665 w 462"/>
              <a:gd name="T1" fmla="*/ 217377 h 488"/>
              <a:gd name="T2" fmla="*/ 319665 w 462"/>
              <a:gd name="T3" fmla="*/ 217377 h 488"/>
              <a:gd name="T4" fmla="*/ 294409 w 462"/>
              <a:gd name="T5" fmla="*/ 192101 h 488"/>
              <a:gd name="T6" fmla="*/ 294409 w 462"/>
              <a:gd name="T7" fmla="*/ 159602 h 488"/>
              <a:gd name="T8" fmla="*/ 319665 w 462"/>
              <a:gd name="T9" fmla="*/ 134326 h 488"/>
              <a:gd name="T10" fmla="*/ 319665 w 462"/>
              <a:gd name="T11" fmla="*/ 115549 h 488"/>
              <a:gd name="T12" fmla="*/ 274926 w 462"/>
              <a:gd name="T13" fmla="*/ 109050 h 488"/>
              <a:gd name="T14" fmla="*/ 262659 w 462"/>
              <a:gd name="T15" fmla="*/ 89551 h 488"/>
              <a:gd name="T16" fmla="*/ 281420 w 462"/>
              <a:gd name="T17" fmla="*/ 25999 h 488"/>
              <a:gd name="T18" fmla="*/ 274926 w 462"/>
              <a:gd name="T19" fmla="*/ 19499 h 488"/>
              <a:gd name="T20" fmla="*/ 224415 w 462"/>
              <a:gd name="T21" fmla="*/ 51275 h 488"/>
              <a:gd name="T22" fmla="*/ 192665 w 462"/>
              <a:gd name="T23" fmla="*/ 38276 h 488"/>
              <a:gd name="T24" fmla="*/ 178955 w 462"/>
              <a:gd name="T25" fmla="*/ 12277 h 488"/>
              <a:gd name="T26" fmla="*/ 153699 w 462"/>
              <a:gd name="T27" fmla="*/ 12277 h 488"/>
              <a:gd name="T28" fmla="*/ 140710 w 462"/>
              <a:gd name="T29" fmla="*/ 38276 h 488"/>
              <a:gd name="T30" fmla="*/ 108960 w 462"/>
              <a:gd name="T31" fmla="*/ 51275 h 488"/>
              <a:gd name="T32" fmla="*/ 83705 w 462"/>
              <a:gd name="T33" fmla="*/ 38276 h 488"/>
              <a:gd name="T34" fmla="*/ 64222 w 462"/>
              <a:gd name="T35" fmla="*/ 51275 h 488"/>
              <a:gd name="T36" fmla="*/ 64222 w 462"/>
              <a:gd name="T37" fmla="*/ 76551 h 488"/>
              <a:gd name="T38" fmla="*/ 45460 w 462"/>
              <a:gd name="T39" fmla="*/ 102550 h 488"/>
              <a:gd name="T40" fmla="*/ 12989 w 462"/>
              <a:gd name="T41" fmla="*/ 115549 h 488"/>
              <a:gd name="T42" fmla="*/ 12989 w 462"/>
              <a:gd name="T43" fmla="*/ 134326 h 488"/>
              <a:gd name="T44" fmla="*/ 45460 w 462"/>
              <a:gd name="T45" fmla="*/ 159602 h 488"/>
              <a:gd name="T46" fmla="*/ 45460 w 462"/>
              <a:gd name="T47" fmla="*/ 192101 h 488"/>
              <a:gd name="T48" fmla="*/ 12989 w 462"/>
              <a:gd name="T49" fmla="*/ 217377 h 488"/>
              <a:gd name="T50" fmla="*/ 19483 w 462"/>
              <a:gd name="T51" fmla="*/ 230376 h 488"/>
              <a:gd name="T52" fmla="*/ 51233 w 462"/>
              <a:gd name="T53" fmla="*/ 236876 h 488"/>
              <a:gd name="T54" fmla="*/ 70716 w 462"/>
              <a:gd name="T55" fmla="*/ 262874 h 488"/>
              <a:gd name="T56" fmla="*/ 51233 w 462"/>
              <a:gd name="T57" fmla="*/ 319927 h 488"/>
              <a:gd name="T58" fmla="*/ 64222 w 462"/>
              <a:gd name="T59" fmla="*/ 332926 h 488"/>
              <a:gd name="T60" fmla="*/ 102466 w 462"/>
              <a:gd name="T61" fmla="*/ 306928 h 488"/>
              <a:gd name="T62" fmla="*/ 134216 w 462"/>
              <a:gd name="T63" fmla="*/ 313427 h 488"/>
              <a:gd name="T64" fmla="*/ 153699 w 462"/>
              <a:gd name="T65" fmla="*/ 339426 h 488"/>
              <a:gd name="T66" fmla="*/ 178955 w 462"/>
              <a:gd name="T67" fmla="*/ 339426 h 488"/>
              <a:gd name="T68" fmla="*/ 192665 w 462"/>
              <a:gd name="T69" fmla="*/ 306928 h 488"/>
              <a:gd name="T70" fmla="*/ 224415 w 462"/>
              <a:gd name="T71" fmla="*/ 294650 h 488"/>
              <a:gd name="T72" fmla="*/ 256165 w 462"/>
              <a:gd name="T73" fmla="*/ 313427 h 488"/>
              <a:gd name="T74" fmla="*/ 269153 w 462"/>
              <a:gd name="T75" fmla="*/ 301150 h 488"/>
              <a:gd name="T76" fmla="*/ 269153 w 462"/>
              <a:gd name="T77" fmla="*/ 268652 h 488"/>
              <a:gd name="T78" fmla="*/ 287915 w 462"/>
              <a:gd name="T79" fmla="*/ 243375 h 488"/>
              <a:gd name="T80" fmla="*/ 319665 w 462"/>
              <a:gd name="T81" fmla="*/ 236876 h 488"/>
              <a:gd name="T82" fmla="*/ 319665 w 462"/>
              <a:gd name="T83" fmla="*/ 217377 h 488"/>
              <a:gd name="T84" fmla="*/ 185449 w 462"/>
              <a:gd name="T85" fmla="*/ 249875 h 488"/>
              <a:gd name="T86" fmla="*/ 185449 w 462"/>
              <a:gd name="T87" fmla="*/ 249875 h 488"/>
              <a:gd name="T88" fmla="*/ 147205 w 462"/>
              <a:gd name="T89" fmla="*/ 249875 h 488"/>
              <a:gd name="T90" fmla="*/ 147205 w 462"/>
              <a:gd name="T91" fmla="*/ 210877 h 488"/>
              <a:gd name="T92" fmla="*/ 185449 w 462"/>
              <a:gd name="T93" fmla="*/ 210877 h 488"/>
              <a:gd name="T94" fmla="*/ 185449 w 462"/>
              <a:gd name="T95" fmla="*/ 249875 h 488"/>
              <a:gd name="T96" fmla="*/ 185449 w 462"/>
              <a:gd name="T97" fmla="*/ 192101 h 488"/>
              <a:gd name="T98" fmla="*/ 185449 w 462"/>
              <a:gd name="T99" fmla="*/ 192101 h 488"/>
              <a:gd name="T100" fmla="*/ 147205 w 462"/>
              <a:gd name="T101" fmla="*/ 192101 h 488"/>
              <a:gd name="T102" fmla="*/ 147205 w 462"/>
              <a:gd name="T103" fmla="*/ 96050 h 488"/>
              <a:gd name="T104" fmla="*/ 185449 w 462"/>
              <a:gd name="T105" fmla="*/ 96050 h 488"/>
              <a:gd name="T106" fmla="*/ 185449 w 462"/>
              <a:gd name="T107" fmla="*/ 192101 h 48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62" h="488">
                <a:moveTo>
                  <a:pt x="443" y="301"/>
                </a:moveTo>
                <a:lnTo>
                  <a:pt x="443" y="301"/>
                </a:lnTo>
                <a:cubicBezTo>
                  <a:pt x="408" y="266"/>
                  <a:pt x="408" y="266"/>
                  <a:pt x="408" y="266"/>
                </a:cubicBezTo>
                <a:cubicBezTo>
                  <a:pt x="390" y="248"/>
                  <a:pt x="390" y="230"/>
                  <a:pt x="408" y="221"/>
                </a:cubicBezTo>
                <a:cubicBezTo>
                  <a:pt x="443" y="186"/>
                  <a:pt x="443" y="186"/>
                  <a:pt x="443" y="186"/>
                </a:cubicBezTo>
                <a:cubicBezTo>
                  <a:pt x="461" y="168"/>
                  <a:pt x="452" y="160"/>
                  <a:pt x="443" y="160"/>
                </a:cubicBezTo>
                <a:cubicBezTo>
                  <a:pt x="381" y="151"/>
                  <a:pt x="381" y="151"/>
                  <a:pt x="381" y="151"/>
                </a:cubicBezTo>
                <a:cubicBezTo>
                  <a:pt x="364" y="151"/>
                  <a:pt x="355" y="142"/>
                  <a:pt x="364" y="124"/>
                </a:cubicBezTo>
                <a:cubicBezTo>
                  <a:pt x="390" y="36"/>
                  <a:pt x="390" y="36"/>
                  <a:pt x="390" y="36"/>
                </a:cubicBezTo>
                <a:cubicBezTo>
                  <a:pt x="399" y="27"/>
                  <a:pt x="390" y="17"/>
                  <a:pt x="381" y="27"/>
                </a:cubicBezTo>
                <a:cubicBezTo>
                  <a:pt x="311" y="71"/>
                  <a:pt x="311" y="71"/>
                  <a:pt x="311" y="71"/>
                </a:cubicBezTo>
                <a:cubicBezTo>
                  <a:pt x="292" y="80"/>
                  <a:pt x="275" y="71"/>
                  <a:pt x="267" y="53"/>
                </a:cubicBezTo>
                <a:cubicBezTo>
                  <a:pt x="248" y="17"/>
                  <a:pt x="248" y="17"/>
                  <a:pt x="248" y="17"/>
                </a:cubicBezTo>
                <a:cubicBezTo>
                  <a:pt x="239" y="0"/>
                  <a:pt x="222" y="0"/>
                  <a:pt x="213" y="17"/>
                </a:cubicBezTo>
                <a:cubicBezTo>
                  <a:pt x="195" y="53"/>
                  <a:pt x="195" y="53"/>
                  <a:pt x="195" y="53"/>
                </a:cubicBezTo>
                <a:cubicBezTo>
                  <a:pt x="186" y="71"/>
                  <a:pt x="169" y="71"/>
                  <a:pt x="151" y="71"/>
                </a:cubicBezTo>
                <a:cubicBezTo>
                  <a:pt x="116" y="53"/>
                  <a:pt x="116" y="53"/>
                  <a:pt x="116" y="53"/>
                </a:cubicBezTo>
                <a:cubicBezTo>
                  <a:pt x="98" y="45"/>
                  <a:pt x="80" y="53"/>
                  <a:pt x="89" y="71"/>
                </a:cubicBezTo>
                <a:cubicBezTo>
                  <a:pt x="89" y="106"/>
                  <a:pt x="89" y="106"/>
                  <a:pt x="89" y="106"/>
                </a:cubicBezTo>
                <a:cubicBezTo>
                  <a:pt x="89" y="124"/>
                  <a:pt x="80" y="142"/>
                  <a:pt x="63" y="142"/>
                </a:cubicBezTo>
                <a:cubicBezTo>
                  <a:pt x="18" y="160"/>
                  <a:pt x="18" y="160"/>
                  <a:pt x="18" y="160"/>
                </a:cubicBezTo>
                <a:cubicBezTo>
                  <a:pt x="9" y="160"/>
                  <a:pt x="0" y="168"/>
                  <a:pt x="18" y="186"/>
                </a:cubicBezTo>
                <a:cubicBezTo>
                  <a:pt x="63" y="221"/>
                  <a:pt x="63" y="221"/>
                  <a:pt x="63" y="221"/>
                </a:cubicBezTo>
                <a:cubicBezTo>
                  <a:pt x="71" y="230"/>
                  <a:pt x="71" y="248"/>
                  <a:pt x="63" y="266"/>
                </a:cubicBezTo>
                <a:cubicBezTo>
                  <a:pt x="18" y="301"/>
                  <a:pt x="18" y="301"/>
                  <a:pt x="18" y="301"/>
                </a:cubicBezTo>
                <a:cubicBezTo>
                  <a:pt x="0" y="311"/>
                  <a:pt x="9" y="319"/>
                  <a:pt x="27" y="319"/>
                </a:cubicBezTo>
                <a:cubicBezTo>
                  <a:pt x="71" y="328"/>
                  <a:pt x="71" y="328"/>
                  <a:pt x="71" y="328"/>
                </a:cubicBezTo>
                <a:cubicBezTo>
                  <a:pt x="89" y="328"/>
                  <a:pt x="98" y="346"/>
                  <a:pt x="98" y="364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63" y="461"/>
                  <a:pt x="71" y="461"/>
                  <a:pt x="89" y="461"/>
                </a:cubicBezTo>
                <a:cubicBezTo>
                  <a:pt x="142" y="425"/>
                  <a:pt x="142" y="425"/>
                  <a:pt x="142" y="425"/>
                </a:cubicBezTo>
                <a:cubicBezTo>
                  <a:pt x="160" y="417"/>
                  <a:pt x="177" y="417"/>
                  <a:pt x="186" y="434"/>
                </a:cubicBezTo>
                <a:cubicBezTo>
                  <a:pt x="213" y="470"/>
                  <a:pt x="213" y="470"/>
                  <a:pt x="213" y="470"/>
                </a:cubicBezTo>
                <a:cubicBezTo>
                  <a:pt x="222" y="487"/>
                  <a:pt x="239" y="478"/>
                  <a:pt x="248" y="470"/>
                </a:cubicBezTo>
                <a:cubicBezTo>
                  <a:pt x="267" y="425"/>
                  <a:pt x="267" y="425"/>
                  <a:pt x="267" y="425"/>
                </a:cubicBezTo>
                <a:cubicBezTo>
                  <a:pt x="275" y="408"/>
                  <a:pt x="292" y="408"/>
                  <a:pt x="311" y="408"/>
                </a:cubicBezTo>
                <a:cubicBezTo>
                  <a:pt x="355" y="434"/>
                  <a:pt x="355" y="434"/>
                  <a:pt x="355" y="434"/>
                </a:cubicBezTo>
                <a:cubicBezTo>
                  <a:pt x="364" y="443"/>
                  <a:pt x="381" y="434"/>
                  <a:pt x="373" y="417"/>
                </a:cubicBezTo>
                <a:cubicBezTo>
                  <a:pt x="373" y="372"/>
                  <a:pt x="373" y="372"/>
                  <a:pt x="373" y="372"/>
                </a:cubicBezTo>
                <a:cubicBezTo>
                  <a:pt x="373" y="364"/>
                  <a:pt x="390" y="346"/>
                  <a:pt x="399" y="337"/>
                </a:cubicBezTo>
                <a:cubicBezTo>
                  <a:pt x="443" y="328"/>
                  <a:pt x="443" y="328"/>
                  <a:pt x="443" y="328"/>
                </a:cubicBezTo>
                <a:cubicBezTo>
                  <a:pt x="452" y="319"/>
                  <a:pt x="461" y="311"/>
                  <a:pt x="443" y="301"/>
                </a:cubicBezTo>
                <a:close/>
                <a:moveTo>
                  <a:pt x="257" y="346"/>
                </a:moveTo>
                <a:lnTo>
                  <a:pt x="257" y="346"/>
                </a:lnTo>
                <a:cubicBezTo>
                  <a:pt x="204" y="346"/>
                  <a:pt x="204" y="346"/>
                  <a:pt x="204" y="346"/>
                </a:cubicBezTo>
                <a:cubicBezTo>
                  <a:pt x="204" y="292"/>
                  <a:pt x="204" y="292"/>
                  <a:pt x="204" y="292"/>
                </a:cubicBezTo>
                <a:cubicBezTo>
                  <a:pt x="257" y="292"/>
                  <a:pt x="257" y="292"/>
                  <a:pt x="257" y="292"/>
                </a:cubicBezTo>
                <a:lnTo>
                  <a:pt x="257" y="346"/>
                </a:lnTo>
                <a:close/>
                <a:moveTo>
                  <a:pt x="257" y="266"/>
                </a:moveTo>
                <a:lnTo>
                  <a:pt x="257" y="266"/>
                </a:lnTo>
                <a:cubicBezTo>
                  <a:pt x="204" y="266"/>
                  <a:pt x="204" y="266"/>
                  <a:pt x="204" y="266"/>
                </a:cubicBezTo>
                <a:cubicBezTo>
                  <a:pt x="204" y="133"/>
                  <a:pt x="204" y="133"/>
                  <a:pt x="204" y="133"/>
                </a:cubicBezTo>
                <a:cubicBezTo>
                  <a:pt x="257" y="133"/>
                  <a:pt x="257" y="133"/>
                  <a:pt x="257" y="133"/>
                </a:cubicBezTo>
                <a:lnTo>
                  <a:pt x="257" y="2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0" name="Freeform 154"/>
          <p:cNvSpPr>
            <a:spLocks/>
          </p:cNvSpPr>
          <p:nvPr/>
        </p:nvSpPr>
        <p:spPr bwMode="auto">
          <a:xfrm>
            <a:off x="7234238" y="2017713"/>
            <a:ext cx="257175" cy="349250"/>
          </a:xfrm>
          <a:custGeom>
            <a:avLst/>
            <a:gdLst>
              <a:gd name="T0" fmla="*/ 250655 w 355"/>
              <a:gd name="T1" fmla="*/ 94663 h 487"/>
              <a:gd name="T2" fmla="*/ 250655 w 355"/>
              <a:gd name="T3" fmla="*/ 94663 h 487"/>
              <a:gd name="T4" fmla="*/ 84035 w 355"/>
              <a:gd name="T5" fmla="*/ 12191 h 487"/>
              <a:gd name="T6" fmla="*/ 6520 w 355"/>
              <a:gd name="T7" fmla="*/ 38009 h 487"/>
              <a:gd name="T8" fmla="*/ 0 w 355"/>
              <a:gd name="T9" fmla="*/ 56655 h 487"/>
              <a:gd name="T10" fmla="*/ 6520 w 355"/>
              <a:gd name="T11" fmla="*/ 247415 h 487"/>
              <a:gd name="T12" fmla="*/ 13040 w 355"/>
              <a:gd name="T13" fmla="*/ 260324 h 487"/>
              <a:gd name="T14" fmla="*/ 160825 w 355"/>
              <a:gd name="T15" fmla="*/ 348533 h 487"/>
              <a:gd name="T16" fmla="*/ 167345 w 355"/>
              <a:gd name="T17" fmla="*/ 348533 h 487"/>
              <a:gd name="T18" fmla="*/ 173865 w 355"/>
              <a:gd name="T19" fmla="*/ 348533 h 487"/>
              <a:gd name="T20" fmla="*/ 179660 w 355"/>
              <a:gd name="T21" fmla="*/ 342796 h 487"/>
              <a:gd name="T22" fmla="*/ 179660 w 355"/>
              <a:gd name="T23" fmla="*/ 145581 h 487"/>
              <a:gd name="T24" fmla="*/ 173865 w 355"/>
              <a:gd name="T25" fmla="*/ 132672 h 487"/>
              <a:gd name="T26" fmla="*/ 31875 w 355"/>
              <a:gd name="T27" fmla="*/ 50200 h 487"/>
              <a:gd name="T28" fmla="*/ 51435 w 355"/>
              <a:gd name="T29" fmla="*/ 38009 h 487"/>
              <a:gd name="T30" fmla="*/ 77515 w 355"/>
              <a:gd name="T31" fmla="*/ 31554 h 487"/>
              <a:gd name="T32" fmla="*/ 218055 w 355"/>
              <a:gd name="T33" fmla="*/ 107572 h 487"/>
              <a:gd name="T34" fmla="*/ 224575 w 355"/>
              <a:gd name="T35" fmla="*/ 114026 h 487"/>
              <a:gd name="T36" fmla="*/ 224575 w 355"/>
              <a:gd name="T37" fmla="*/ 304787 h 487"/>
              <a:gd name="T38" fmla="*/ 237615 w 355"/>
              <a:gd name="T39" fmla="*/ 316978 h 487"/>
              <a:gd name="T40" fmla="*/ 256451 w 355"/>
              <a:gd name="T41" fmla="*/ 304787 h 487"/>
              <a:gd name="T42" fmla="*/ 256451 w 355"/>
              <a:gd name="T43" fmla="*/ 101118 h 487"/>
              <a:gd name="T44" fmla="*/ 250655 w 355"/>
              <a:gd name="T45" fmla="*/ 94663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1" name="TextBox 13"/>
          <p:cNvSpPr txBox="1">
            <a:spLocks noChangeArrowheads="1"/>
          </p:cNvSpPr>
          <p:nvPr/>
        </p:nvSpPr>
        <p:spPr bwMode="auto">
          <a:xfrm>
            <a:off x="2454275" y="1838325"/>
            <a:ext cx="1295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4592" name="TextBox 13"/>
          <p:cNvSpPr txBox="1">
            <a:spLocks noChangeArrowheads="1"/>
          </p:cNvSpPr>
          <p:nvPr/>
        </p:nvSpPr>
        <p:spPr bwMode="auto">
          <a:xfrm>
            <a:off x="2459038" y="2160588"/>
            <a:ext cx="2409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4593" name="TextBox 13"/>
          <p:cNvSpPr txBox="1">
            <a:spLocks noChangeArrowheads="1"/>
          </p:cNvSpPr>
          <p:nvPr/>
        </p:nvSpPr>
        <p:spPr bwMode="auto">
          <a:xfrm>
            <a:off x="2454275" y="340201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4594" name="TextBox 13"/>
          <p:cNvSpPr txBox="1">
            <a:spLocks noChangeArrowheads="1"/>
          </p:cNvSpPr>
          <p:nvPr/>
        </p:nvSpPr>
        <p:spPr bwMode="auto">
          <a:xfrm>
            <a:off x="2459038" y="3724275"/>
            <a:ext cx="2409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4595" name="TextBox 13"/>
          <p:cNvSpPr txBox="1">
            <a:spLocks noChangeArrowheads="1"/>
          </p:cNvSpPr>
          <p:nvPr/>
        </p:nvSpPr>
        <p:spPr bwMode="auto">
          <a:xfrm>
            <a:off x="2454275" y="4994275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4596" name="TextBox 13"/>
          <p:cNvSpPr txBox="1">
            <a:spLocks noChangeArrowheads="1"/>
          </p:cNvSpPr>
          <p:nvPr/>
        </p:nvSpPr>
        <p:spPr bwMode="auto">
          <a:xfrm>
            <a:off x="2459038" y="5316538"/>
            <a:ext cx="2409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4597" name="TextBox 13"/>
          <p:cNvSpPr txBox="1">
            <a:spLocks noChangeArrowheads="1"/>
          </p:cNvSpPr>
          <p:nvPr/>
        </p:nvSpPr>
        <p:spPr bwMode="auto">
          <a:xfrm>
            <a:off x="8096250" y="1838325"/>
            <a:ext cx="1295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4598" name="TextBox 13"/>
          <p:cNvSpPr txBox="1">
            <a:spLocks noChangeArrowheads="1"/>
          </p:cNvSpPr>
          <p:nvPr/>
        </p:nvSpPr>
        <p:spPr bwMode="auto">
          <a:xfrm>
            <a:off x="8101013" y="2160588"/>
            <a:ext cx="2408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4599" name="TextBox 13"/>
          <p:cNvSpPr txBox="1">
            <a:spLocks noChangeArrowheads="1"/>
          </p:cNvSpPr>
          <p:nvPr/>
        </p:nvSpPr>
        <p:spPr bwMode="auto">
          <a:xfrm>
            <a:off x="8096250" y="340201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4600" name="TextBox 13"/>
          <p:cNvSpPr txBox="1">
            <a:spLocks noChangeArrowheads="1"/>
          </p:cNvSpPr>
          <p:nvPr/>
        </p:nvSpPr>
        <p:spPr bwMode="auto">
          <a:xfrm>
            <a:off x="8101013" y="3724275"/>
            <a:ext cx="24082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4601" name="TextBox 13"/>
          <p:cNvSpPr txBox="1">
            <a:spLocks noChangeArrowheads="1"/>
          </p:cNvSpPr>
          <p:nvPr/>
        </p:nvSpPr>
        <p:spPr bwMode="auto">
          <a:xfrm>
            <a:off x="8096250" y="4994275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4602" name="TextBox 13"/>
          <p:cNvSpPr txBox="1">
            <a:spLocks noChangeArrowheads="1"/>
          </p:cNvSpPr>
          <p:nvPr/>
        </p:nvSpPr>
        <p:spPr bwMode="auto">
          <a:xfrm>
            <a:off x="8101013" y="5316538"/>
            <a:ext cx="2408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4603" name="文本框 27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6363" y="1906391"/>
            <a:ext cx="6357937" cy="4292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981200" cy="730250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Oval 19"/>
          <p:cNvSpPr>
            <a:spLocks noChangeArrowheads="1"/>
          </p:cNvSpPr>
          <p:nvPr/>
        </p:nvSpPr>
        <p:spPr bwMode="auto">
          <a:xfrm>
            <a:off x="865188" y="5484813"/>
            <a:ext cx="711200" cy="715962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1700">
              <a:solidFill>
                <a:schemeClr val="bg1"/>
              </a:solidFill>
            </a:endParaRPr>
          </a:p>
        </p:txBody>
      </p:sp>
      <p:pic>
        <p:nvPicPr>
          <p:cNvPr id="25605" name="Group 23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7750" y="5681663"/>
            <a:ext cx="390525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Oval 16"/>
          <p:cNvSpPr>
            <a:spLocks noChangeArrowheads="1"/>
          </p:cNvSpPr>
          <p:nvPr/>
        </p:nvSpPr>
        <p:spPr bwMode="auto">
          <a:xfrm>
            <a:off x="865188" y="4427538"/>
            <a:ext cx="711200" cy="715962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1700">
              <a:solidFill>
                <a:schemeClr val="bg1"/>
              </a:solidFill>
            </a:endParaRPr>
          </a:p>
        </p:txBody>
      </p:sp>
      <p:pic>
        <p:nvPicPr>
          <p:cNvPr id="25607" name="Group 34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4591050"/>
            <a:ext cx="3714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Oval 10"/>
          <p:cNvSpPr>
            <a:spLocks noChangeArrowheads="1"/>
          </p:cNvSpPr>
          <p:nvPr/>
        </p:nvSpPr>
        <p:spPr bwMode="auto">
          <a:xfrm>
            <a:off x="865188" y="3370263"/>
            <a:ext cx="711200" cy="715962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1700">
              <a:solidFill>
                <a:schemeClr val="bg1"/>
              </a:solidFill>
            </a:endParaRPr>
          </a:p>
        </p:txBody>
      </p:sp>
      <p:pic>
        <p:nvPicPr>
          <p:cNvPr id="25609" name="Group 82"/>
          <p:cNvPicPr>
            <a:picLocks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0450" y="3535363"/>
            <a:ext cx="347663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0" name="TextBox 13"/>
          <p:cNvSpPr txBox="1">
            <a:spLocks noChangeArrowheads="1"/>
          </p:cNvSpPr>
          <p:nvPr/>
        </p:nvSpPr>
        <p:spPr bwMode="auto">
          <a:xfrm>
            <a:off x="1746250" y="3411538"/>
            <a:ext cx="14001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5611" name="TextBox 13"/>
          <p:cNvSpPr txBox="1">
            <a:spLocks noChangeArrowheads="1"/>
          </p:cNvSpPr>
          <p:nvPr/>
        </p:nvSpPr>
        <p:spPr bwMode="auto">
          <a:xfrm>
            <a:off x="1751013" y="3697288"/>
            <a:ext cx="2801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5612" name="TextBox 13"/>
          <p:cNvSpPr txBox="1">
            <a:spLocks noChangeArrowheads="1"/>
          </p:cNvSpPr>
          <p:nvPr/>
        </p:nvSpPr>
        <p:spPr bwMode="auto">
          <a:xfrm>
            <a:off x="1746250" y="4443413"/>
            <a:ext cx="14001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5613" name="TextBox 13"/>
          <p:cNvSpPr txBox="1">
            <a:spLocks noChangeArrowheads="1"/>
          </p:cNvSpPr>
          <p:nvPr/>
        </p:nvSpPr>
        <p:spPr bwMode="auto">
          <a:xfrm>
            <a:off x="1751013" y="4729163"/>
            <a:ext cx="28019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5614" name="TextBox 13"/>
          <p:cNvSpPr txBox="1">
            <a:spLocks noChangeArrowheads="1"/>
          </p:cNvSpPr>
          <p:nvPr/>
        </p:nvSpPr>
        <p:spPr bwMode="auto">
          <a:xfrm>
            <a:off x="1746250" y="5519738"/>
            <a:ext cx="14001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5615" name="TextBox 13"/>
          <p:cNvSpPr txBox="1">
            <a:spLocks noChangeArrowheads="1"/>
          </p:cNvSpPr>
          <p:nvPr/>
        </p:nvSpPr>
        <p:spPr bwMode="auto">
          <a:xfrm>
            <a:off x="1751013" y="5805488"/>
            <a:ext cx="2801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5616" name="文本框 45"/>
          <p:cNvSpPr txBox="1">
            <a:spLocks noChangeArrowheads="1"/>
          </p:cNvSpPr>
          <p:nvPr/>
        </p:nvSpPr>
        <p:spPr bwMode="auto">
          <a:xfrm>
            <a:off x="1917700" y="539750"/>
            <a:ext cx="211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Pages>0</Pages>
  <Words>2030</Words>
  <Characters>0</Characters>
  <Application>Microsoft Office PowerPoint</Application>
  <DocSecurity>0</DocSecurity>
  <PresentationFormat>宽屏</PresentationFormat>
  <Lines>0</Lines>
  <Paragraphs>347</Paragraphs>
  <Slides>37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37</vt:i4>
      </vt:variant>
    </vt:vector>
  </HeadingPairs>
  <TitlesOfParts>
    <vt:vector size="53" baseType="lpstr">
      <vt:lpstr>Gill Sans</vt:lpstr>
      <vt:lpstr>Meiryo</vt:lpstr>
      <vt:lpstr>TitilliumText22L Lt</vt:lpstr>
      <vt:lpstr>宋体</vt:lpstr>
      <vt:lpstr>微软雅黑</vt:lpstr>
      <vt:lpstr>Arial</vt:lpstr>
      <vt:lpstr>Calibri</vt:lpstr>
      <vt:lpstr>Calibri Light</vt:lpstr>
      <vt:lpstr>FontAwesome</vt:lpstr>
      <vt:lpstr>Franchise</vt:lpstr>
      <vt:lpstr>Impact</vt:lpstr>
      <vt:lpstr>Lato Regular</vt:lpstr>
      <vt:lpstr>Roboto</vt:lpstr>
      <vt:lpstr>Roboto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kan</cp:lastModifiedBy>
  <cp:revision>25</cp:revision>
  <dcterms:created xsi:type="dcterms:W3CDTF">2015-07-30T01:13:05Z</dcterms:created>
  <dcterms:modified xsi:type="dcterms:W3CDTF">2022-06-14T02:52:31Z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