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8" r:id="rId4"/>
    <p:sldId id="7647" r:id="rId5"/>
    <p:sldId id="1176" r:id="rId6"/>
    <p:sldId id="596" r:id="rId7"/>
    <p:sldId id="1242" r:id="rId8"/>
    <p:sldId id="469" r:id="rId9"/>
    <p:sldId id="7648" r:id="rId10"/>
    <p:sldId id="493" r:id="rId11"/>
    <p:sldId id="1248" r:id="rId12"/>
    <p:sldId id="599" r:id="rId13"/>
    <p:sldId id="1238" r:id="rId14"/>
    <p:sldId id="944" r:id="rId15"/>
    <p:sldId id="7649" r:id="rId16"/>
    <p:sldId id="1199" r:id="rId17"/>
    <p:sldId id="7302" r:id="rId18"/>
    <p:sldId id="588" r:id="rId19"/>
    <p:sldId id="448" r:id="rId20"/>
    <p:sldId id="7307" r:id="rId21"/>
    <p:sldId id="7650" r:id="rId22"/>
    <p:sldId id="876" r:id="rId23"/>
    <p:sldId id="1109" r:id="rId24"/>
    <p:sldId id="348" r:id="rId25"/>
    <p:sldId id="7614" r:id="rId26"/>
    <p:sldId id="765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8"/>
    <a:srgbClr val="E6E9E6"/>
    <a:srgbClr val="C1C7CB"/>
    <a:srgbClr val="AFB4B8"/>
    <a:srgbClr val="E0E8EB"/>
    <a:srgbClr val="085799"/>
    <a:srgbClr val="06447D"/>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280" autoAdjust="0"/>
  </p:normalViewPr>
  <p:slideViewPr>
    <p:cSldViewPr snapToGrid="0">
      <p:cViewPr varScale="1">
        <p:scale>
          <a:sx n="106" d="100"/>
          <a:sy n="106" d="100"/>
        </p:scale>
        <p:origin x="732" y="108"/>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78DBA-14DA-4A5E-B05D-85F7A5B73E75}"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7293F-7C25-4187-86A1-538228AE7416}" type="slidenum">
              <a:rPr lang="zh-CN" altLang="en-US" smtClean="0"/>
              <a:t>‹#›</a:t>
            </a:fld>
            <a:endParaRPr lang="zh-CN" altLang="en-US"/>
          </a:p>
        </p:txBody>
      </p:sp>
    </p:spTree>
    <p:extLst>
      <p:ext uri="{BB962C8B-B14F-4D97-AF65-F5344CB8AC3E}">
        <p14:creationId xmlns:p14="http://schemas.microsoft.com/office/powerpoint/2010/main" val="4046946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a:t>
            </a:fld>
            <a:endParaRPr lang="zh-CN" altLang="en-US"/>
          </a:p>
        </p:txBody>
      </p:sp>
    </p:spTree>
    <p:extLst>
      <p:ext uri="{BB962C8B-B14F-4D97-AF65-F5344CB8AC3E}">
        <p14:creationId xmlns:p14="http://schemas.microsoft.com/office/powerpoint/2010/main" val="1458724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BA12E-7FFF-4F46-9B4A-ECA91CF409FD}" type="slidenum">
              <a:rPr lang="zh-CN" altLang="en-US" smtClean="0"/>
              <a:pPr/>
              <a:t>10</a:t>
            </a:fld>
            <a:endParaRPr lang="zh-CN" altLang="en-US"/>
          </a:p>
        </p:txBody>
      </p:sp>
    </p:spTree>
    <p:extLst>
      <p:ext uri="{BB962C8B-B14F-4D97-AF65-F5344CB8AC3E}">
        <p14:creationId xmlns:p14="http://schemas.microsoft.com/office/powerpoint/2010/main" val="1161245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11</a:t>
            </a:fld>
            <a:endParaRPr lang="zh-CN" altLang="en-US"/>
          </a:p>
        </p:txBody>
      </p:sp>
    </p:spTree>
    <p:extLst>
      <p:ext uri="{BB962C8B-B14F-4D97-AF65-F5344CB8AC3E}">
        <p14:creationId xmlns:p14="http://schemas.microsoft.com/office/powerpoint/2010/main" val="32293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12</a:t>
            </a:fld>
            <a:endParaRPr lang="zh-CN" altLang="en-US"/>
          </a:p>
        </p:txBody>
      </p:sp>
    </p:spTree>
    <p:extLst>
      <p:ext uri="{BB962C8B-B14F-4D97-AF65-F5344CB8AC3E}">
        <p14:creationId xmlns:p14="http://schemas.microsoft.com/office/powerpoint/2010/main" val="3150200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pPr/>
              <a:t>13</a:t>
            </a:fld>
            <a:endParaRPr lang="zh-CN" altLang="en-US"/>
          </a:p>
        </p:txBody>
      </p:sp>
    </p:spTree>
    <p:extLst>
      <p:ext uri="{BB962C8B-B14F-4D97-AF65-F5344CB8AC3E}">
        <p14:creationId xmlns:p14="http://schemas.microsoft.com/office/powerpoint/2010/main" val="205300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40706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15</a:t>
            </a:fld>
            <a:endParaRPr lang="zh-CN" altLang="en-US"/>
          </a:p>
        </p:txBody>
      </p:sp>
    </p:spTree>
    <p:extLst>
      <p:ext uri="{BB962C8B-B14F-4D97-AF65-F5344CB8AC3E}">
        <p14:creationId xmlns:p14="http://schemas.microsoft.com/office/powerpoint/2010/main" val="4070833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6AD42C-04A9-4ACF-A2E6-3E0F5B345E19}" type="slidenum">
              <a:rPr lang="zh-CN" altLang="en-US" smtClean="0"/>
              <a:t>16</a:t>
            </a:fld>
            <a:endParaRPr lang="zh-CN" altLang="en-US"/>
          </a:p>
        </p:txBody>
      </p:sp>
    </p:spTree>
    <p:extLst>
      <p:ext uri="{BB962C8B-B14F-4D97-AF65-F5344CB8AC3E}">
        <p14:creationId xmlns:p14="http://schemas.microsoft.com/office/powerpoint/2010/main" val="3491454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17</a:t>
            </a:fld>
            <a:endParaRPr lang="zh-CN" altLang="en-US"/>
          </a:p>
        </p:txBody>
      </p:sp>
    </p:spTree>
    <p:extLst>
      <p:ext uri="{BB962C8B-B14F-4D97-AF65-F5344CB8AC3E}">
        <p14:creationId xmlns:p14="http://schemas.microsoft.com/office/powerpoint/2010/main" val="156097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FB60-DF70-49C9-ACF0-1AFEF9115986}" type="slidenum">
              <a:rPr lang="zh-CN" altLang="en-US" smtClean="0"/>
              <a:t>18</a:t>
            </a:fld>
            <a:endParaRPr lang="zh-CN" altLang="en-US"/>
          </a:p>
        </p:txBody>
      </p:sp>
    </p:spTree>
    <p:extLst>
      <p:ext uri="{BB962C8B-B14F-4D97-AF65-F5344CB8AC3E}">
        <p14:creationId xmlns:p14="http://schemas.microsoft.com/office/powerpoint/2010/main" val="650705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6058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a:t>
            </a:fld>
            <a:endParaRPr lang="zh-CN" altLang="en-US"/>
          </a:p>
        </p:txBody>
      </p:sp>
    </p:spTree>
    <p:extLst>
      <p:ext uri="{BB962C8B-B14F-4D97-AF65-F5344CB8AC3E}">
        <p14:creationId xmlns:p14="http://schemas.microsoft.com/office/powerpoint/2010/main" val="315326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4981290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21</a:t>
            </a:fld>
            <a:endParaRPr lang="zh-CN" altLang="en-US"/>
          </a:p>
        </p:txBody>
      </p:sp>
    </p:spTree>
    <p:extLst>
      <p:ext uri="{BB962C8B-B14F-4D97-AF65-F5344CB8AC3E}">
        <p14:creationId xmlns:p14="http://schemas.microsoft.com/office/powerpoint/2010/main" val="2582051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22</a:t>
            </a:fld>
            <a:endParaRPr lang="zh-CN" altLang="en-US"/>
          </a:p>
        </p:txBody>
      </p:sp>
    </p:spTree>
    <p:extLst>
      <p:ext uri="{BB962C8B-B14F-4D97-AF65-F5344CB8AC3E}">
        <p14:creationId xmlns:p14="http://schemas.microsoft.com/office/powerpoint/2010/main" val="1337878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23</a:t>
            </a:fld>
            <a:endParaRPr lang="zh-CN" altLang="en-US"/>
          </a:p>
        </p:txBody>
      </p:sp>
    </p:spTree>
    <p:extLst>
      <p:ext uri="{BB962C8B-B14F-4D97-AF65-F5344CB8AC3E}">
        <p14:creationId xmlns:p14="http://schemas.microsoft.com/office/powerpoint/2010/main" val="7951991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24</a:t>
            </a:fld>
            <a:endParaRPr lang="zh-CN" altLang="en-US"/>
          </a:p>
        </p:txBody>
      </p:sp>
    </p:spTree>
    <p:extLst>
      <p:ext uri="{BB962C8B-B14F-4D97-AF65-F5344CB8AC3E}">
        <p14:creationId xmlns:p14="http://schemas.microsoft.com/office/powerpoint/2010/main" val="16652785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93359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41752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4</a:t>
            </a:fld>
            <a:endParaRPr lang="zh-CN" altLang="en-US"/>
          </a:p>
        </p:txBody>
      </p:sp>
    </p:spTree>
    <p:extLst>
      <p:ext uri="{BB962C8B-B14F-4D97-AF65-F5344CB8AC3E}">
        <p14:creationId xmlns:p14="http://schemas.microsoft.com/office/powerpoint/2010/main" val="523410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5</a:t>
            </a:fld>
            <a:endParaRPr lang="zh-CN" altLang="en-US"/>
          </a:p>
        </p:txBody>
      </p:sp>
    </p:spTree>
    <p:extLst>
      <p:ext uri="{BB962C8B-B14F-4D97-AF65-F5344CB8AC3E}">
        <p14:creationId xmlns:p14="http://schemas.microsoft.com/office/powerpoint/2010/main" val="187715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6</a:t>
            </a:fld>
            <a:endParaRPr lang="zh-CN" altLang="en-US"/>
          </a:p>
        </p:txBody>
      </p:sp>
    </p:spTree>
    <p:extLst>
      <p:ext uri="{BB962C8B-B14F-4D97-AF65-F5344CB8AC3E}">
        <p14:creationId xmlns:p14="http://schemas.microsoft.com/office/powerpoint/2010/main" val="2613411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7</a:t>
            </a:fld>
            <a:endParaRPr lang="zh-CN" altLang="en-US"/>
          </a:p>
        </p:txBody>
      </p:sp>
    </p:spTree>
    <p:extLst>
      <p:ext uri="{BB962C8B-B14F-4D97-AF65-F5344CB8AC3E}">
        <p14:creationId xmlns:p14="http://schemas.microsoft.com/office/powerpoint/2010/main" val="252464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54666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E738AA-90D9-4CA8-85D9-0DED55304691}" type="slidenum">
              <a:rPr lang="zh-CN" altLang="en-US" smtClean="0"/>
              <a:t>9</a:t>
            </a:fld>
            <a:endParaRPr lang="zh-CN" altLang="en-US"/>
          </a:p>
        </p:txBody>
      </p:sp>
    </p:spTree>
    <p:extLst>
      <p:ext uri="{BB962C8B-B14F-4D97-AF65-F5344CB8AC3E}">
        <p14:creationId xmlns:p14="http://schemas.microsoft.com/office/powerpoint/2010/main" val="3280104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E9C757D-1C5F-448F-990B-E0F784EB5FD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 r="65277"/>
          <a:stretch/>
        </p:blipFill>
        <p:spPr>
          <a:xfrm>
            <a:off x="0" y="0"/>
            <a:ext cx="6096000" cy="6858000"/>
          </a:xfrm>
          <a:prstGeom prst="rect">
            <a:avLst/>
          </a:prstGeom>
        </p:spPr>
      </p:pic>
      <p:pic>
        <p:nvPicPr>
          <p:cNvPr id="4" name="图片 3">
            <a:extLst>
              <a:ext uri="{FF2B5EF4-FFF2-40B4-BE49-F238E27FC236}">
                <a16:creationId xmlns="" xmlns:a16="http://schemas.microsoft.com/office/drawing/2014/main" id="{317A77BB-AC7F-41B9-8C9F-E944098E6F1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5242" t="-234" r="36" b="234"/>
          <a:stretch/>
        </p:blipFill>
        <p:spPr>
          <a:xfrm>
            <a:off x="6096000" y="-16042"/>
            <a:ext cx="6096000" cy="6874042"/>
          </a:xfrm>
          <a:prstGeom prst="rect">
            <a:avLst/>
          </a:prstGeom>
        </p:spPr>
      </p:pic>
    </p:spTree>
    <p:extLst>
      <p:ext uri="{BB962C8B-B14F-4D97-AF65-F5344CB8AC3E}">
        <p14:creationId xmlns:p14="http://schemas.microsoft.com/office/powerpoint/2010/main" val="2474506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1F7627-F74A-47BE-BAE1-D8A89DD0BE5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512B532-C66E-498C-A527-3A0B3CF30000}"/>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328237A-EF21-4242-8036-230107F9B747}"/>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6C9C6DA8-33D3-4EC0-9983-7683F0B81E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7894C42-A668-4A7A-A018-D561413D6C8C}"/>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906232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96432A7-937E-4813-BCF6-E1D9CBDDD70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0BBD1448-4F5E-43E6-A4E4-9E37C9C689F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F2BC18F-CD8A-4865-B3DB-7E72EF90E5FE}"/>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7E9BF520-00D6-4663-9AF2-086F3E9934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3F123-FBA7-4FBB-89C0-B02EB94D5124}"/>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57938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838062"/>
      </p:ext>
    </p:extLst>
  </p:cSld>
  <p:clrMapOvr>
    <a:masterClrMapping/>
  </p:clrMapOvr>
  <mc:AlternateContent xmlns:mc="http://schemas.openxmlformats.org/markup-compatibility/2006" xmlns:p14="http://schemas.microsoft.com/office/powerpoint/2010/main">
    <mc:Choice Requires="p14">
      <p:transition spd="slow" p14:dur="2000" advClick="0" advTm="3000">
        <p:randomBar dir="vert"/>
      </p:transition>
    </mc:Choice>
    <mc:Fallback xmlns="">
      <p:transition spd="slow" advClick="0" advTm="3000">
        <p:randomBar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473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3241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169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15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463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788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777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61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34216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0518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725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453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625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0C4F77B-5371-4712-9E6E-B28F658B2D5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5E2D405-27D5-4DB1-B0EA-7EF278439AA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961177F-E428-4E89-8308-8CF4F67E367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8120DAA3-94FD-4478-B7C4-57B288D76C7C}"/>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8C87003C-C7B5-46F3-9F2A-56C45744C12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6765218-AB98-4294-8634-1D84D18DEB97}"/>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823333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54399A7-0386-462A-91A5-F27BE146C9E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8A95918-53E7-4905-A5B5-5AF1EC9191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AE274F41-BA04-4252-B7C2-BE1EDFA2526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A33BE004-636B-4787-97E1-47634D7577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6FDE8A64-B84E-4E9B-BB14-372CF6C14E70}"/>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50D0AA18-12D5-4E19-BD79-94B3F4102CD2}"/>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8" name="页脚占位符 7">
            <a:extLst>
              <a:ext uri="{FF2B5EF4-FFF2-40B4-BE49-F238E27FC236}">
                <a16:creationId xmlns="" xmlns:a16="http://schemas.microsoft.com/office/drawing/2014/main" id="{6B421872-D37A-4754-B38F-3E303E9135F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BB6DEA1-5D4C-49D9-A978-C3552B437642}"/>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730758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7845626-E9FA-40C3-B712-2640060E361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CF03DA49-AEF3-469B-A041-74D314FAA9AE}"/>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4" name="页脚占位符 3">
            <a:extLst>
              <a:ext uri="{FF2B5EF4-FFF2-40B4-BE49-F238E27FC236}">
                <a16:creationId xmlns="" xmlns:a16="http://schemas.microsoft.com/office/drawing/2014/main" id="{3423F08C-C7BB-4AE3-82A5-6C9AAAC49E6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9B2680A-E899-43D8-A79A-EBEF3A704FAF}"/>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217796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A03AD8E-DBAA-4E06-A116-006CBC5A199F}"/>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3" name="页脚占位符 2">
            <a:extLst>
              <a:ext uri="{FF2B5EF4-FFF2-40B4-BE49-F238E27FC236}">
                <a16:creationId xmlns="" xmlns:a16="http://schemas.microsoft.com/office/drawing/2014/main" id="{6AE0A4AF-9CF9-4843-BA28-D6E249E5CCE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DD17B34C-8711-487A-8C79-849154E4232A}"/>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550948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15CC3B-8433-43EA-A36D-C169A999F4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72C388EA-232D-4F29-AC6E-F2EBE4051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B585399F-87BF-41EE-A617-8467EA275D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A002F6E-7734-4244-9AB4-016A2F230D2F}"/>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C5238A41-7B0B-492F-AFA7-E4CDBDBF1F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CD6D5B5-17CD-4981-B8A3-97F5D2DEC072}"/>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030608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29BA48-6FF7-466D-B72D-25E1AE8EB49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8C0DBB5-D0D4-40E0-A0D3-7FEE34518A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8571F67-ECAE-498B-94B7-79CF23C10F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58B2C0F-02D3-4F5E-AB90-8EE07C114F65}"/>
              </a:ext>
            </a:extLst>
          </p:cNvPr>
          <p:cNvSpPr>
            <a:spLocks noGrp="1"/>
          </p:cNvSpPr>
          <p:nvPr>
            <p:ph type="dt" sz="half" idx="10"/>
          </p:nvPr>
        </p:nvSpPr>
        <p:spPr/>
        <p:txBody>
          <a:bodyPr/>
          <a:lstStyle/>
          <a:p>
            <a:fld id="{ADB94EAC-7851-419C-9561-47E833F0B301}" type="datetimeFigureOut">
              <a:rPr lang="zh-CN" altLang="en-US" smtClean="0"/>
              <a:t>2022/6/2</a:t>
            </a:fld>
            <a:endParaRPr lang="zh-CN" altLang="en-US"/>
          </a:p>
        </p:txBody>
      </p:sp>
      <p:sp>
        <p:nvSpPr>
          <p:cNvPr id="6" name="页脚占位符 5">
            <a:extLst>
              <a:ext uri="{FF2B5EF4-FFF2-40B4-BE49-F238E27FC236}">
                <a16:creationId xmlns="" xmlns:a16="http://schemas.microsoft.com/office/drawing/2014/main" id="{C6FD987E-E735-4E00-B706-9A3C83E1D6C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51F3D15-9119-43F3-933F-B3C5AA801098}"/>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376003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chemeClr val="bg1"/>
            </a:gs>
            <a:gs pos="100000">
              <a:srgbClr val="E6E6E8"/>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95D9B5F-CE5F-41AA-89FD-551FA89886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282CC29-FD05-4CED-A525-0C19865AF8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D5F05-8904-4031-A68E-645822F9A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B94EAC-7851-419C-9561-47E833F0B301}" type="datetimeFigureOut">
              <a:rPr lang="zh-CN" altLang="en-US" smtClean="0"/>
              <a:t>2022/6/2</a:t>
            </a:fld>
            <a:endParaRPr lang="zh-CN" altLang="en-US"/>
          </a:p>
        </p:txBody>
      </p:sp>
      <p:sp>
        <p:nvSpPr>
          <p:cNvPr id="5" name="页脚占位符 4">
            <a:extLst>
              <a:ext uri="{FF2B5EF4-FFF2-40B4-BE49-F238E27FC236}">
                <a16:creationId xmlns="" xmlns:a16="http://schemas.microsoft.com/office/drawing/2014/main" id="{51C3DD37-8CB0-4E7F-8647-CACE7AC73F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EAB2A78-CDF0-438D-BC20-8B3F95371F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946821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81277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cstate="print">
            <a:lum/>
            <a:extLst>
              <a:ext uri="{28A0092B-C50C-407E-A947-70E740481C1C}">
                <a14:useLocalDpi xmlns:a14="http://schemas.microsoft.com/office/drawing/2010/main" val="0"/>
              </a:ext>
            </a:extLst>
          </a:blip>
          <a:srcRect/>
          <a:tile tx="374650" ty="12700" sx="100000" sy="100000" flip="none" algn="tl"/>
        </a:blipFill>
        <a:effectLst/>
      </p:bgPr>
    </p:bg>
    <p:spTree>
      <p:nvGrpSpPr>
        <p:cNvPr id="1" name=""/>
        <p:cNvGrpSpPr/>
        <p:nvPr/>
      </p:nvGrpSpPr>
      <p:grpSpPr>
        <a:xfrm>
          <a:off x="0" y="0"/>
          <a:ext cx="0" cy="0"/>
          <a:chOff x="0" y="0"/>
          <a:chExt cx="0" cy="0"/>
        </a:xfrm>
      </p:grpSpPr>
      <p:cxnSp>
        <p:nvCxnSpPr>
          <p:cNvPr id="38" name="直接连接符 37">
            <a:extLst>
              <a:ext uri="{FF2B5EF4-FFF2-40B4-BE49-F238E27FC236}">
                <a16:creationId xmlns="" xmlns:a16="http://schemas.microsoft.com/office/drawing/2014/main" id="{E30E889F-82AD-4468-8FB5-DB6E71953424}"/>
              </a:ext>
            </a:extLst>
          </p:cNvPr>
          <p:cNvCxnSpPr>
            <a:cxnSpLocks/>
          </p:cNvCxnSpPr>
          <p:nvPr/>
        </p:nvCxnSpPr>
        <p:spPr>
          <a:xfrm flipH="1">
            <a:off x="9473456" y="1066691"/>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2374B8BA-E1A5-4F96-A711-A1301B6872D2}"/>
              </a:ext>
            </a:extLst>
          </p:cNvPr>
          <p:cNvCxnSpPr>
            <a:cxnSpLocks/>
          </p:cNvCxnSpPr>
          <p:nvPr/>
        </p:nvCxnSpPr>
        <p:spPr>
          <a:xfrm flipH="1">
            <a:off x="8632850" y="1261096"/>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70E81229-FADF-487D-929C-4ED20521D106}"/>
              </a:ext>
            </a:extLst>
          </p:cNvPr>
          <p:cNvCxnSpPr>
            <a:cxnSpLocks/>
          </p:cNvCxnSpPr>
          <p:nvPr/>
        </p:nvCxnSpPr>
        <p:spPr>
          <a:xfrm flipH="1">
            <a:off x="2910545" y="5347172"/>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50C234BB-6BAA-41DF-A988-4ED207C73FA7}"/>
              </a:ext>
            </a:extLst>
          </p:cNvPr>
          <p:cNvCxnSpPr>
            <a:cxnSpLocks/>
          </p:cNvCxnSpPr>
          <p:nvPr/>
        </p:nvCxnSpPr>
        <p:spPr>
          <a:xfrm flipH="1">
            <a:off x="2069939" y="5541577"/>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6="http://schemas.microsoft.com/office/drawing/2014/main" id="{55658A09-94DD-4D42-A1E6-877B1B733197}"/>
              </a:ext>
            </a:extLst>
          </p:cNvPr>
          <p:cNvGrpSpPr/>
          <p:nvPr/>
        </p:nvGrpSpPr>
        <p:grpSpPr>
          <a:xfrm>
            <a:off x="5178458" y="1364474"/>
            <a:ext cx="1835083" cy="645459"/>
            <a:chOff x="5178000" y="1248360"/>
            <a:chExt cx="1835083" cy="645459"/>
          </a:xfrm>
        </p:grpSpPr>
        <p:cxnSp>
          <p:nvCxnSpPr>
            <p:cNvPr id="43" name="直接连接符 42">
              <a:extLst>
                <a:ext uri="{FF2B5EF4-FFF2-40B4-BE49-F238E27FC236}">
                  <a16:creationId xmlns="" xmlns:a16="http://schemas.microsoft.com/office/drawing/2014/main" id="{74393DC5-7F50-4EA2-8054-6E651B261BDF}"/>
                </a:ext>
              </a:extLst>
            </p:cNvPr>
            <p:cNvCxnSpPr/>
            <p:nvPr/>
          </p:nvCxnSpPr>
          <p:spPr>
            <a:xfrm>
              <a:off x="5178000" y="1267408"/>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8320CBD2-A6F5-45DE-BF56-9DBE0A074F23}"/>
                </a:ext>
              </a:extLst>
            </p:cNvPr>
            <p:cNvCxnSpPr/>
            <p:nvPr/>
          </p:nvCxnSpPr>
          <p:spPr>
            <a:xfrm>
              <a:off x="5178000"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0CBFE0D-445F-4C61-B017-E84CBA945535}"/>
                </a:ext>
              </a:extLst>
            </p:cNvPr>
            <p:cNvCxnSpPr/>
            <p:nvPr/>
          </p:nvCxnSpPr>
          <p:spPr>
            <a:xfrm>
              <a:off x="7013083"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a:extLst>
              <a:ext uri="{FF2B5EF4-FFF2-40B4-BE49-F238E27FC236}">
                <a16:creationId xmlns="" xmlns:a16="http://schemas.microsoft.com/office/drawing/2014/main" id="{2B22691D-A916-41EF-B5E9-68B2F5D43576}"/>
              </a:ext>
            </a:extLst>
          </p:cNvPr>
          <p:cNvCxnSpPr/>
          <p:nvPr/>
        </p:nvCxnSpPr>
        <p:spPr>
          <a:xfrm>
            <a:off x="6096458" y="4079263"/>
            <a:ext cx="0" cy="66040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 xmlns:a16="http://schemas.microsoft.com/office/drawing/2014/main" id="{D7E46458-47DE-485F-BEFC-0BF30283F2E3}"/>
              </a:ext>
            </a:extLst>
          </p:cNvPr>
          <p:cNvGrpSpPr/>
          <p:nvPr/>
        </p:nvGrpSpPr>
        <p:grpSpPr>
          <a:xfrm>
            <a:off x="2921219" y="1907729"/>
            <a:ext cx="6349559" cy="1723167"/>
            <a:chOff x="2920761" y="1791615"/>
            <a:chExt cx="6349559" cy="1723167"/>
          </a:xfrm>
        </p:grpSpPr>
        <p:sp>
          <p:nvSpPr>
            <p:cNvPr id="48" name="文本框 47">
              <a:extLst>
                <a:ext uri="{FF2B5EF4-FFF2-40B4-BE49-F238E27FC236}">
                  <a16:creationId xmlns="" xmlns:a16="http://schemas.microsoft.com/office/drawing/2014/main" id="{973B07BA-70B6-441F-98EB-6D0148A08C53}"/>
                </a:ext>
              </a:extLst>
            </p:cNvPr>
            <p:cNvSpPr txBox="1"/>
            <p:nvPr/>
          </p:nvSpPr>
          <p:spPr>
            <a:xfrm>
              <a:off x="4867877" y="1791615"/>
              <a:ext cx="2418747" cy="1107996"/>
            </a:xfrm>
            <a:prstGeom prst="rect">
              <a:avLst/>
            </a:prstGeom>
            <a:noFill/>
          </p:spPr>
          <p:txBody>
            <a:bodyPr wrap="square" rtlCol="0">
              <a:spAutoFit/>
            </a:bodyPr>
            <a:lstStyle/>
            <a:p>
              <a:pPr algn="dist"/>
              <a:r>
                <a:rPr lang="en-US" altLang="zh-CN" sz="66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20XX</a:t>
              </a:r>
              <a:endParaRPr lang="zh-CN" altLang="en-US" sz="66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49" name="文本框 48">
              <a:extLst>
                <a:ext uri="{FF2B5EF4-FFF2-40B4-BE49-F238E27FC236}">
                  <a16:creationId xmlns="" xmlns:a16="http://schemas.microsoft.com/office/drawing/2014/main" id="{506C9309-DA9A-4E52-B9D6-A88C4EF798D2}"/>
                </a:ext>
              </a:extLst>
            </p:cNvPr>
            <p:cNvSpPr txBox="1"/>
            <p:nvPr/>
          </p:nvSpPr>
          <p:spPr>
            <a:xfrm>
              <a:off x="2920761" y="2745341"/>
              <a:ext cx="6349559" cy="769441"/>
            </a:xfrm>
            <a:prstGeom prst="rect">
              <a:avLst/>
            </a:prstGeom>
            <a:noFill/>
          </p:spPr>
          <p:txBody>
            <a:bodyPr wrap="square" rtlCol="0">
              <a:spAutoFit/>
            </a:bodyPr>
            <a:lstStyle/>
            <a:p>
              <a:pPr algn="dist"/>
              <a:r>
                <a:rPr lang="zh-CN" altLang="en-US" sz="44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单击此处添加您的标题</a:t>
              </a:r>
              <a:endParaRPr lang="zh-CN" altLang="en-US" sz="44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grpSp>
      <p:grpSp>
        <p:nvGrpSpPr>
          <p:cNvPr id="50" name="组合 49">
            <a:extLst>
              <a:ext uri="{FF2B5EF4-FFF2-40B4-BE49-F238E27FC236}">
                <a16:creationId xmlns="" xmlns:a16="http://schemas.microsoft.com/office/drawing/2014/main" id="{1232BAD4-3E3D-4B01-9EA0-34C1CAA212B7}"/>
              </a:ext>
            </a:extLst>
          </p:cNvPr>
          <p:cNvGrpSpPr/>
          <p:nvPr/>
        </p:nvGrpSpPr>
        <p:grpSpPr>
          <a:xfrm>
            <a:off x="5178458" y="3696226"/>
            <a:ext cx="1835083" cy="1634379"/>
            <a:chOff x="5178000" y="3580112"/>
            <a:chExt cx="1835083" cy="1634379"/>
          </a:xfrm>
        </p:grpSpPr>
        <p:cxnSp>
          <p:nvCxnSpPr>
            <p:cNvPr id="51" name="直接连接符 50">
              <a:extLst>
                <a:ext uri="{FF2B5EF4-FFF2-40B4-BE49-F238E27FC236}">
                  <a16:creationId xmlns="" xmlns:a16="http://schemas.microsoft.com/office/drawing/2014/main" id="{B6905B06-9247-47FC-8F86-DFC336F3EA80}"/>
                </a:ext>
              </a:extLst>
            </p:cNvPr>
            <p:cNvCxnSpPr>
              <a:cxnSpLocks/>
            </p:cNvCxnSpPr>
            <p:nvPr/>
          </p:nvCxnSpPr>
          <p:spPr>
            <a:xfrm flipV="1">
              <a:off x="7013083"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DABEDD52-1F0E-4582-A1D5-4034B77F7F4E}"/>
                </a:ext>
              </a:extLst>
            </p:cNvPr>
            <p:cNvCxnSpPr/>
            <p:nvPr/>
          </p:nvCxnSpPr>
          <p:spPr>
            <a:xfrm>
              <a:off x="5178000" y="5193853"/>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2A2E27C-1B12-4DFF-98E8-0259CC25840E}"/>
                </a:ext>
              </a:extLst>
            </p:cNvPr>
            <p:cNvCxnSpPr>
              <a:cxnSpLocks/>
            </p:cNvCxnSpPr>
            <p:nvPr/>
          </p:nvCxnSpPr>
          <p:spPr>
            <a:xfrm flipV="1">
              <a:off x="5178000"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 xmlns:a16="http://schemas.microsoft.com/office/drawing/2014/main" id="{5450D6CC-F654-4CA4-BF8A-DEE1B3D8999E}"/>
              </a:ext>
            </a:extLst>
          </p:cNvPr>
          <p:cNvSpPr txBox="1"/>
          <p:nvPr/>
        </p:nvSpPr>
        <p:spPr>
          <a:xfrm>
            <a:off x="5268458" y="3635053"/>
            <a:ext cx="165600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POSITION</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55" name="椭圆 54">
            <a:extLst>
              <a:ext uri="{FF2B5EF4-FFF2-40B4-BE49-F238E27FC236}">
                <a16:creationId xmlns="" xmlns:a16="http://schemas.microsoft.com/office/drawing/2014/main" id="{88E5D509-E508-4364-886D-8C3B6D5CD86A}"/>
              </a:ext>
            </a:extLst>
          </p:cNvPr>
          <p:cNvSpPr/>
          <p:nvPr/>
        </p:nvSpPr>
        <p:spPr>
          <a:xfrm rot="9600000">
            <a:off x="4045782" y="4504896"/>
            <a:ext cx="4101352" cy="774786"/>
          </a:xfrm>
          <a:prstGeom prst="ellipse">
            <a:avLst/>
          </a:prstGeom>
          <a:noFill/>
          <a:ln w="31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文本框 55">
            <a:extLst>
              <a:ext uri="{FF2B5EF4-FFF2-40B4-BE49-F238E27FC236}">
                <a16:creationId xmlns="" xmlns:a16="http://schemas.microsoft.com/office/drawing/2014/main" id="{40881E12-60F7-4FFC-9C1D-17F9A247F4A4}"/>
              </a:ext>
            </a:extLst>
          </p:cNvPr>
          <p:cNvSpPr txBox="1"/>
          <p:nvPr/>
        </p:nvSpPr>
        <p:spPr>
          <a:xfrm>
            <a:off x="5267783" y="4845320"/>
            <a:ext cx="165735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YOUR NAME</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Tree>
    <p:extLst>
      <p:ext uri="{BB962C8B-B14F-4D97-AF65-F5344CB8AC3E}">
        <p14:creationId xmlns:p14="http://schemas.microsoft.com/office/powerpoint/2010/main" val="140334648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标注 6"/>
          <p:cNvSpPr/>
          <p:nvPr/>
        </p:nvSpPr>
        <p:spPr>
          <a:xfrm>
            <a:off x="8536173" y="2630763"/>
            <a:ext cx="2694815" cy="1346412"/>
          </a:xfrm>
          <a:prstGeom prst="wedgeRectCallout">
            <a:avLst>
              <a:gd name="adj1" fmla="val 41393"/>
              <a:gd name="adj2" fmla="val -19934"/>
            </a:avLst>
          </a:prstGeom>
          <a:solidFill>
            <a:schemeClr val="accent4"/>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矩形标注 7"/>
          <p:cNvSpPr/>
          <p:nvPr/>
        </p:nvSpPr>
        <p:spPr>
          <a:xfrm>
            <a:off x="6041391" y="2630763"/>
            <a:ext cx="2494781" cy="1346412"/>
          </a:xfrm>
          <a:prstGeom prst="wedgeRectCallout">
            <a:avLst>
              <a:gd name="adj1" fmla="val 59514"/>
              <a:gd name="adj2" fmla="val -21196"/>
            </a:avLst>
          </a:prstGeom>
          <a:solidFill>
            <a:schemeClr val="accent3"/>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矩形标注 8"/>
          <p:cNvSpPr/>
          <p:nvPr/>
        </p:nvSpPr>
        <p:spPr>
          <a:xfrm>
            <a:off x="3546611" y="2630763"/>
            <a:ext cx="2494781" cy="1346412"/>
          </a:xfrm>
          <a:prstGeom prst="wedgeRectCallout">
            <a:avLst>
              <a:gd name="adj1" fmla="val 59514"/>
              <a:gd name="adj2" fmla="val -21196"/>
            </a:avLst>
          </a:prstGeom>
          <a:solidFill>
            <a:schemeClr val="accent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矩形标注 9"/>
          <p:cNvSpPr/>
          <p:nvPr/>
        </p:nvSpPr>
        <p:spPr>
          <a:xfrm>
            <a:off x="1051831" y="2630763"/>
            <a:ext cx="2494781" cy="1346412"/>
          </a:xfrm>
          <a:prstGeom prst="wedgeRectCallout">
            <a:avLst>
              <a:gd name="adj1" fmla="val 59514"/>
              <a:gd name="adj2" fmla="val -21196"/>
            </a:avLst>
          </a:prstGeom>
          <a:solidFill>
            <a:schemeClr val="accent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11"/>
          <p:cNvSpPr txBox="1"/>
          <p:nvPr/>
        </p:nvSpPr>
        <p:spPr>
          <a:xfrm>
            <a:off x="961550" y="4968047"/>
            <a:ext cx="10382855" cy="830966"/>
          </a:xfrm>
          <a:prstGeom prst="rect">
            <a:avLst/>
          </a:prstGeom>
          <a:noFill/>
        </p:spPr>
        <p:txBody>
          <a:bodyPr wrap="square" lIns="91412" tIns="45705" rIns="91412" bIns="4570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请在此粘贴或者输入你的文字内容请在此粘贴或者输入你的文字内容请在此粘贴或者输入你的文字内容请在此粘贴或者输入你的文字内容请在此粘贴或者输入你的文字内容请在此粘贴或者输入你的文字内容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文本框 12"/>
          <p:cNvSpPr txBox="1"/>
          <p:nvPr/>
        </p:nvSpPr>
        <p:spPr>
          <a:xfrm>
            <a:off x="961552" y="4534387"/>
            <a:ext cx="7625139" cy="338524"/>
          </a:xfrm>
          <a:prstGeom prst="rect">
            <a:avLst/>
          </a:prstGeom>
          <a:noFill/>
        </p:spPr>
        <p:txBody>
          <a:bodyPr wrap="square" lIns="91412" tIns="45705" rIns="91412" bIns="45705" rtlCol="0">
            <a:spAutoFit/>
          </a:bodyPr>
          <a:lstStyle/>
          <a:p>
            <a:pPr defTabSz="1215630">
              <a:spcBef>
                <a:spcPct val="20000"/>
              </a:spcBef>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单击编辑标题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文本框 10">
            <a:extLst>
              <a:ext uri="{FF2B5EF4-FFF2-40B4-BE49-F238E27FC236}">
                <a16:creationId xmlns="" xmlns:a16="http://schemas.microsoft.com/office/drawing/2014/main" id="{7576F185-DA0E-4825-A406-989AB269153A}"/>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4" name="矩形 1">
            <a:extLst>
              <a:ext uri="{FF2B5EF4-FFF2-40B4-BE49-F238E27FC236}">
                <a16:creationId xmlns="" xmlns:a16="http://schemas.microsoft.com/office/drawing/2014/main" id="{A588085F-E627-4657-BD91-BA6F42A295C4}"/>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0646061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500"/>
                            </p:stCondLst>
                            <p:childTnLst>
                              <p:par>
                                <p:cTn id="13" presetID="22" presetClass="entr" presetSubtype="8" fill="hold" grpId="0" nodeType="after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4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par>
                          <p:cTn id="20" fill="hold">
                            <p:stCondLst>
                              <p:cond delay="55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par>
                          <p:cTn id="24" fill="hold">
                            <p:stCondLst>
                              <p:cond delay="15400"/>
                            </p:stCondLst>
                            <p:childTnLst>
                              <p:par>
                                <p:cTn id="25" presetID="22" presetClass="entr" presetSubtype="8" fill="hold" grpId="0" nodeType="after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 xmlns:a16="http://schemas.microsoft.com/office/drawing/2014/main" id="{84F5AD2E-6351-4604-BF3F-717B2DF6A704}"/>
              </a:ext>
            </a:extLst>
          </p:cNvPr>
          <p:cNvSpPr/>
          <p:nvPr/>
        </p:nvSpPr>
        <p:spPr>
          <a:xfrm>
            <a:off x="577517" y="2053792"/>
            <a:ext cx="2254508" cy="3482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3" name="组合 52"/>
          <p:cNvGrpSpPr/>
          <p:nvPr/>
        </p:nvGrpSpPr>
        <p:grpSpPr>
          <a:xfrm>
            <a:off x="2715079" y="2039938"/>
            <a:ext cx="2449035" cy="3498850"/>
            <a:chOff x="1104900" y="2039938"/>
            <a:chExt cx="2449035" cy="3498850"/>
          </a:xfrm>
        </p:grpSpPr>
        <p:sp>
          <p:nvSpPr>
            <p:cNvPr id="16" name="矩形 15"/>
            <p:cNvSpPr/>
            <p:nvPr/>
          </p:nvSpPr>
          <p:spPr>
            <a:xfrm>
              <a:off x="1213450" y="2039938"/>
              <a:ext cx="2254508" cy="3498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9" name="组合 38"/>
            <p:cNvGrpSpPr/>
            <p:nvPr/>
          </p:nvGrpSpPr>
          <p:grpSpPr>
            <a:xfrm>
              <a:off x="1104900" y="3463105"/>
              <a:ext cx="2449035" cy="1517035"/>
              <a:chOff x="2850228" y="1996460"/>
              <a:chExt cx="2449035" cy="1517035"/>
            </a:xfrm>
          </p:grpSpPr>
          <p:sp>
            <p:nvSpPr>
              <p:cNvPr id="40" name="TextBox 11"/>
              <p:cNvSpPr txBox="1"/>
              <p:nvPr/>
            </p:nvSpPr>
            <p:spPr>
              <a:xfrm>
                <a:off x="3178364" y="2336570"/>
                <a:ext cx="1792764" cy="1176925"/>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4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51" name="椭圆 44"/>
            <p:cNvSpPr/>
            <p:nvPr/>
          </p:nvSpPr>
          <p:spPr>
            <a:xfrm>
              <a:off x="2065207" y="2649400"/>
              <a:ext cx="550994" cy="505816"/>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4" name="组合 53"/>
          <p:cNvGrpSpPr/>
          <p:nvPr/>
        </p:nvGrpSpPr>
        <p:grpSpPr>
          <a:xfrm>
            <a:off x="6692900" y="2039938"/>
            <a:ext cx="2449035" cy="3498850"/>
            <a:chOff x="6132513" y="2039938"/>
            <a:chExt cx="2449035" cy="3498850"/>
          </a:xfrm>
        </p:grpSpPr>
        <p:sp>
          <p:nvSpPr>
            <p:cNvPr id="34" name="矩形 33"/>
            <p:cNvSpPr/>
            <p:nvPr/>
          </p:nvSpPr>
          <p:spPr>
            <a:xfrm>
              <a:off x="6220512" y="2039938"/>
              <a:ext cx="2254508" cy="3498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6132513" y="3463105"/>
              <a:ext cx="2449035" cy="1517035"/>
              <a:chOff x="2850228" y="1996460"/>
              <a:chExt cx="2449035" cy="1517035"/>
            </a:xfrm>
          </p:grpSpPr>
          <p:sp>
            <p:nvSpPr>
              <p:cNvPr id="43" name="TextBox 11"/>
              <p:cNvSpPr txBox="1"/>
              <p:nvPr/>
            </p:nvSpPr>
            <p:spPr>
              <a:xfrm>
                <a:off x="3178364" y="2336570"/>
                <a:ext cx="1792764" cy="1176925"/>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44"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52" name="椭圆 45"/>
            <p:cNvSpPr/>
            <p:nvPr/>
          </p:nvSpPr>
          <p:spPr>
            <a:xfrm>
              <a:off x="7072269" y="2626811"/>
              <a:ext cx="550994" cy="55099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7" name="文本框 10">
            <a:extLst>
              <a:ext uri="{FF2B5EF4-FFF2-40B4-BE49-F238E27FC236}">
                <a16:creationId xmlns="" xmlns:a16="http://schemas.microsoft.com/office/drawing/2014/main" id="{C1784862-ECB9-44C5-9A6D-FF0AA391A40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8" name="矩形 1">
            <a:extLst>
              <a:ext uri="{FF2B5EF4-FFF2-40B4-BE49-F238E27FC236}">
                <a16:creationId xmlns="" xmlns:a16="http://schemas.microsoft.com/office/drawing/2014/main" id="{7BEED4B0-FCAD-46DD-90C1-0EE1EBAC2DAE}"/>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a:extLst>
              <a:ext uri="{FF2B5EF4-FFF2-40B4-BE49-F238E27FC236}">
                <a16:creationId xmlns="" xmlns:a16="http://schemas.microsoft.com/office/drawing/2014/main" id="{1BFE5786-8B3D-470E-AEE9-BB94FC927FCD}"/>
              </a:ext>
            </a:extLst>
          </p:cNvPr>
          <p:cNvSpPr/>
          <p:nvPr/>
        </p:nvSpPr>
        <p:spPr>
          <a:xfrm>
            <a:off x="9019365" y="2046028"/>
            <a:ext cx="2254508" cy="3482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09921152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872967" y="1309673"/>
            <a:ext cx="5185588" cy="1942707"/>
            <a:chOff x="872966" y="1309673"/>
            <a:chExt cx="5185588" cy="1942707"/>
          </a:xfrm>
        </p:grpSpPr>
        <p:sp>
          <p:nvSpPr>
            <p:cNvPr id="53" name="Rectangle: Rounded Corners 3"/>
            <p:cNvSpPr/>
            <p:nvPr/>
          </p:nvSpPr>
          <p:spPr>
            <a:xfrm>
              <a:off x="872966" y="1309673"/>
              <a:ext cx="5185588" cy="1942707"/>
            </a:xfrm>
            <a:prstGeom prst="roundRect">
              <a:avLst>
                <a:gd name="adj" fmla="val 57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4" name="Group 4"/>
            <p:cNvGrpSpPr/>
            <p:nvPr/>
          </p:nvGrpSpPr>
          <p:grpSpPr>
            <a:xfrm>
              <a:off x="979772" y="1640674"/>
              <a:ext cx="1566851" cy="1378828"/>
              <a:chOff x="3592681" y="1822859"/>
              <a:chExt cx="1440175" cy="1267354"/>
            </a:xfrm>
            <a:solidFill>
              <a:schemeClr val="bg1"/>
            </a:solidFill>
          </p:grpSpPr>
          <p:sp>
            <p:nvSpPr>
              <p:cNvPr id="58" name="Heart 5"/>
              <p:cNvSpPr/>
              <p:nvPr/>
            </p:nvSpPr>
            <p:spPr>
              <a:xfrm>
                <a:off x="3592681" y="1822859"/>
                <a:ext cx="1440175" cy="1267354"/>
              </a:xfrm>
              <a:prstGeom prst="hear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9" name="Group 6"/>
              <p:cNvGrpSpPr/>
              <p:nvPr/>
            </p:nvGrpSpPr>
            <p:grpSpPr>
              <a:xfrm>
                <a:off x="3719009" y="2089802"/>
                <a:ext cx="1110985" cy="806498"/>
                <a:chOff x="1403615" y="1822859"/>
                <a:chExt cx="1110985" cy="806498"/>
              </a:xfrm>
              <a:grpFill/>
            </p:grpSpPr>
            <p:cxnSp>
              <p:nvCxnSpPr>
                <p:cNvPr id="60" name="Straight Connector 7"/>
                <p:cNvCxnSpPr/>
                <p:nvPr/>
              </p:nvCxnSpPr>
              <p:spPr>
                <a:xfrm>
                  <a:off x="1403615" y="2283715"/>
                  <a:ext cx="172821" cy="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8"/>
                <p:cNvCxnSpPr/>
                <p:nvPr/>
              </p:nvCxnSpPr>
              <p:spPr>
                <a:xfrm flipV="1">
                  <a:off x="1576436" y="1822859"/>
                  <a:ext cx="0" cy="460856"/>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9"/>
                <p:cNvCxnSpPr/>
                <p:nvPr/>
              </p:nvCxnSpPr>
              <p:spPr>
                <a:xfrm>
                  <a:off x="1576436" y="1822859"/>
                  <a:ext cx="345642" cy="80649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Straight Connector 10"/>
                <p:cNvCxnSpPr/>
                <p:nvPr/>
              </p:nvCxnSpPr>
              <p:spPr>
                <a:xfrm flipV="1">
                  <a:off x="1922078" y="2053287"/>
                  <a:ext cx="115214" cy="57607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11"/>
                <p:cNvCxnSpPr/>
                <p:nvPr/>
              </p:nvCxnSpPr>
              <p:spPr>
                <a:xfrm>
                  <a:off x="2037292" y="2053287"/>
                  <a:ext cx="115214" cy="345642"/>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12"/>
                <p:cNvCxnSpPr/>
                <p:nvPr/>
              </p:nvCxnSpPr>
              <p:spPr>
                <a:xfrm flipV="1">
                  <a:off x="2152506" y="2168501"/>
                  <a:ext cx="115214" cy="23042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13"/>
                <p:cNvCxnSpPr/>
                <p:nvPr/>
              </p:nvCxnSpPr>
              <p:spPr>
                <a:xfrm>
                  <a:off x="2267720" y="2168501"/>
                  <a:ext cx="57607" cy="57607"/>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14"/>
                <p:cNvCxnSpPr/>
                <p:nvPr/>
              </p:nvCxnSpPr>
              <p:spPr>
                <a:xfrm>
                  <a:off x="2325327" y="2226108"/>
                  <a:ext cx="189273" cy="0"/>
                </a:xfrm>
                <a:prstGeom prst="line">
                  <a:avLst/>
                </a:prstGeom>
                <a:grpFill/>
                <a:ln w="38100" cap="rnd">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55" name="Group 1"/>
            <p:cNvGrpSpPr/>
            <p:nvPr/>
          </p:nvGrpSpPr>
          <p:grpSpPr>
            <a:xfrm>
              <a:off x="2612666" y="1908492"/>
              <a:ext cx="3445887" cy="748988"/>
              <a:chOff x="2612666" y="1643152"/>
              <a:chExt cx="3445887" cy="748988"/>
            </a:xfrm>
          </p:grpSpPr>
          <p:sp>
            <p:nvSpPr>
              <p:cNvPr id="56" name="TextBox 16"/>
              <p:cNvSpPr txBox="1"/>
              <p:nvPr/>
            </p:nvSpPr>
            <p:spPr>
              <a:xfrm>
                <a:off x="2612666" y="1930475"/>
                <a:ext cx="3445887" cy="461665"/>
              </a:xfrm>
              <a:prstGeom prst="rect">
                <a:avLst/>
              </a:prstGeom>
              <a:noFill/>
            </p:spPr>
            <p:txBody>
              <a:bodyPr wrap="square" lIns="0" tIns="0" rIns="0" bIns="0">
                <a:normAutofit fontScale="77500" lnSpcReduction="20000"/>
              </a:bodyPr>
              <a:lstStyle/>
              <a:p>
                <a:pPr defTabSz="1625519">
                  <a:lnSpc>
                    <a:spcPct val="120000"/>
                  </a:lnSpc>
                  <a:spcBef>
                    <a:spcPct val="0"/>
                  </a:spcBef>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b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如需更改请在（设置形状格式）菜单下（文本选项）中调整</a:t>
                </a:r>
              </a:p>
            </p:txBody>
          </p:sp>
          <p:sp>
            <p:nvSpPr>
              <p:cNvPr id="57" name="Rectangle 17"/>
              <p:cNvSpPr/>
              <p:nvPr/>
            </p:nvSpPr>
            <p:spPr>
              <a:xfrm>
                <a:off x="2612666" y="1643152"/>
                <a:ext cx="1433085" cy="287323"/>
              </a:xfrm>
              <a:prstGeom prst="rect">
                <a:avLst/>
              </a:prstGeom>
            </p:spPr>
            <p:txBody>
              <a:bodyPr wrap="none" lIns="0" tIns="0" rIns="0" bIns="0" anchor="ctr">
                <a:normAutofit fontScale="85000" lnSpcReduction="20000"/>
              </a:bodyPr>
              <a:lstStyle/>
              <a:p>
                <a:r>
                  <a:rPr lang="zh-CN" altLang="en-US" sz="2489"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grpSp>
        <p:nvGrpSpPr>
          <p:cNvPr id="5" name="Group 20"/>
          <p:cNvGrpSpPr/>
          <p:nvPr/>
        </p:nvGrpSpPr>
        <p:grpSpPr>
          <a:xfrm>
            <a:off x="3560809" y="3711741"/>
            <a:ext cx="809929" cy="782751"/>
            <a:chOff x="8048625" y="3005138"/>
            <a:chExt cx="473076" cy="457200"/>
          </a:xfrm>
          <a:solidFill>
            <a:schemeClr val="accent2"/>
          </a:solidFill>
        </p:grpSpPr>
        <p:sp>
          <p:nvSpPr>
            <p:cNvPr id="48" name="Freeform: Shape 21"/>
            <p:cNvSpPr>
              <a:spLocks/>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9" name="Freeform: Shape 22"/>
            <p:cNvSpPr>
              <a:spLocks/>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0" name="Freeform: Shape 23"/>
            <p:cNvSpPr>
              <a:spLocks/>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1" name="Freeform: Shape 24"/>
            <p:cNvSpPr>
              <a:spLocks/>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Freeform: Shape 25"/>
            <p:cNvSpPr>
              <a:spLocks/>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Group 26"/>
          <p:cNvGrpSpPr/>
          <p:nvPr/>
        </p:nvGrpSpPr>
        <p:grpSpPr>
          <a:xfrm>
            <a:off x="5639037" y="3648092"/>
            <a:ext cx="941179" cy="910048"/>
            <a:chOff x="5659438" y="2249488"/>
            <a:chExt cx="623887" cy="603250"/>
          </a:xfrm>
          <a:solidFill>
            <a:schemeClr val="accent3"/>
          </a:solidFill>
        </p:grpSpPr>
        <p:sp>
          <p:nvSpPr>
            <p:cNvPr id="44" name="Freeform: Shape 27"/>
            <p:cNvSpPr>
              <a:spLocks/>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Shape 28"/>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Freeform: Shape 29"/>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Shape 30"/>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7" name="Freeform: Shape 31"/>
          <p:cNvSpPr>
            <a:spLocks/>
          </p:cNvSpPr>
          <p:nvPr/>
        </p:nvSpPr>
        <p:spPr bwMode="auto">
          <a:xfrm>
            <a:off x="1508519" y="3667757"/>
            <a:ext cx="626860" cy="870715"/>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solidFill>
            <a:schemeClr val="accent1"/>
          </a:solid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Freeform: Shape 32"/>
          <p:cNvSpPr>
            <a:spLocks/>
          </p:cNvSpPr>
          <p:nvPr/>
        </p:nvSpPr>
        <p:spPr bwMode="auto">
          <a:xfrm>
            <a:off x="7771511" y="3734816"/>
            <a:ext cx="963940" cy="900133"/>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chemeClr val="accent4"/>
          </a:solid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9" name="Group 38"/>
          <p:cNvGrpSpPr/>
          <p:nvPr/>
        </p:nvGrpSpPr>
        <p:grpSpPr>
          <a:xfrm>
            <a:off x="9996494" y="3866843"/>
            <a:ext cx="801669" cy="793003"/>
            <a:chOff x="1504950" y="3868738"/>
            <a:chExt cx="293688" cy="290513"/>
          </a:xfrm>
          <a:solidFill>
            <a:schemeClr val="accent6"/>
          </a:solidFill>
        </p:grpSpPr>
        <p:sp>
          <p:nvSpPr>
            <p:cNvPr id="41" name="Freeform: Shape 39"/>
            <p:cNvSpPr>
              <a:spLocks/>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2" name="Freeform: Shape 40"/>
            <p:cNvSpPr>
              <a:spLocks/>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3" name="Freeform: Shape 41"/>
            <p:cNvSpPr>
              <a:spLocks/>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0" name="Group 44"/>
          <p:cNvGrpSpPr/>
          <p:nvPr/>
        </p:nvGrpSpPr>
        <p:grpSpPr>
          <a:xfrm>
            <a:off x="746619" y="4538473"/>
            <a:ext cx="2150660" cy="1578167"/>
            <a:chOff x="746618" y="4538472"/>
            <a:chExt cx="2150660" cy="1578166"/>
          </a:xfrm>
        </p:grpSpPr>
        <p:sp>
          <p:nvSpPr>
            <p:cNvPr id="39" name="TextBox 33"/>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40" name="TextBox 43"/>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1" name="Group 45"/>
          <p:cNvGrpSpPr/>
          <p:nvPr/>
        </p:nvGrpSpPr>
        <p:grpSpPr>
          <a:xfrm>
            <a:off x="2867767" y="4538473"/>
            <a:ext cx="2150660" cy="1578167"/>
            <a:chOff x="746618" y="4538472"/>
            <a:chExt cx="2150660" cy="1578166"/>
          </a:xfrm>
        </p:grpSpPr>
        <p:sp>
          <p:nvSpPr>
            <p:cNvPr id="37" name="TextBox 46"/>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8" name="TextBox 47"/>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2" name="Group 48"/>
          <p:cNvGrpSpPr/>
          <p:nvPr/>
        </p:nvGrpSpPr>
        <p:grpSpPr>
          <a:xfrm>
            <a:off x="4988915" y="4538473"/>
            <a:ext cx="2150660" cy="1578167"/>
            <a:chOff x="746618" y="4538472"/>
            <a:chExt cx="2150660" cy="1578166"/>
          </a:xfrm>
        </p:grpSpPr>
        <p:sp>
          <p:nvSpPr>
            <p:cNvPr id="35" name="TextBox 49"/>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6" name="TextBox 50"/>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3" name="Group 51"/>
          <p:cNvGrpSpPr/>
          <p:nvPr/>
        </p:nvGrpSpPr>
        <p:grpSpPr>
          <a:xfrm>
            <a:off x="7110063" y="4538473"/>
            <a:ext cx="2150660" cy="1578167"/>
            <a:chOff x="746618" y="4538472"/>
            <a:chExt cx="2150660" cy="1578166"/>
          </a:xfrm>
        </p:grpSpPr>
        <p:sp>
          <p:nvSpPr>
            <p:cNvPr id="33" name="TextBox 52"/>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4" name="TextBox 53"/>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4" name="Group 54"/>
          <p:cNvGrpSpPr/>
          <p:nvPr/>
        </p:nvGrpSpPr>
        <p:grpSpPr>
          <a:xfrm>
            <a:off x="9231210" y="4538473"/>
            <a:ext cx="2150660" cy="1578167"/>
            <a:chOff x="746618" y="4538472"/>
            <a:chExt cx="2150660" cy="1578166"/>
          </a:xfrm>
        </p:grpSpPr>
        <p:sp>
          <p:nvSpPr>
            <p:cNvPr id="31" name="TextBox 55"/>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2" name="TextBox 56"/>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5" name="Group 57"/>
          <p:cNvGrpSpPr/>
          <p:nvPr/>
        </p:nvGrpSpPr>
        <p:grpSpPr>
          <a:xfrm>
            <a:off x="6194655" y="1309673"/>
            <a:ext cx="5185588" cy="1942707"/>
            <a:chOff x="872966" y="1309673"/>
            <a:chExt cx="5185588" cy="1942707"/>
          </a:xfrm>
        </p:grpSpPr>
        <p:sp>
          <p:nvSpPr>
            <p:cNvPr id="16" name="Rectangle: Rounded Corners 58"/>
            <p:cNvSpPr/>
            <p:nvPr/>
          </p:nvSpPr>
          <p:spPr>
            <a:xfrm>
              <a:off x="872966" y="1309673"/>
              <a:ext cx="5185588" cy="1942707"/>
            </a:xfrm>
            <a:prstGeom prst="roundRect">
              <a:avLst>
                <a:gd name="adj" fmla="val 57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7" name="Group 59"/>
            <p:cNvGrpSpPr/>
            <p:nvPr/>
          </p:nvGrpSpPr>
          <p:grpSpPr>
            <a:xfrm>
              <a:off x="979772" y="1640674"/>
              <a:ext cx="1566851" cy="1378828"/>
              <a:chOff x="3592681" y="1822859"/>
              <a:chExt cx="1440175" cy="1267354"/>
            </a:xfrm>
            <a:solidFill>
              <a:schemeClr val="bg1"/>
            </a:solidFill>
          </p:grpSpPr>
          <p:sp>
            <p:nvSpPr>
              <p:cNvPr id="21" name="Heart 63"/>
              <p:cNvSpPr/>
              <p:nvPr/>
            </p:nvSpPr>
            <p:spPr>
              <a:xfrm>
                <a:off x="3592681" y="1822859"/>
                <a:ext cx="1440175" cy="1267354"/>
              </a:xfrm>
              <a:prstGeom prst="hear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2" name="Group 64"/>
              <p:cNvGrpSpPr/>
              <p:nvPr/>
            </p:nvGrpSpPr>
            <p:grpSpPr>
              <a:xfrm>
                <a:off x="3719009" y="2089802"/>
                <a:ext cx="1110985" cy="806498"/>
                <a:chOff x="1403615" y="1822859"/>
                <a:chExt cx="1110985" cy="806498"/>
              </a:xfrm>
              <a:grpFill/>
            </p:grpSpPr>
            <p:cxnSp>
              <p:nvCxnSpPr>
                <p:cNvPr id="23" name="Straight Connector 65"/>
                <p:cNvCxnSpPr/>
                <p:nvPr/>
              </p:nvCxnSpPr>
              <p:spPr>
                <a:xfrm>
                  <a:off x="1403615" y="2283715"/>
                  <a:ext cx="172821" cy="0"/>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 name="Straight Connector 66"/>
                <p:cNvCxnSpPr/>
                <p:nvPr/>
              </p:nvCxnSpPr>
              <p:spPr>
                <a:xfrm flipV="1">
                  <a:off x="1576436" y="1822859"/>
                  <a:ext cx="0" cy="460856"/>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Straight Connector 67"/>
                <p:cNvCxnSpPr/>
                <p:nvPr/>
              </p:nvCxnSpPr>
              <p:spPr>
                <a:xfrm>
                  <a:off x="1576436" y="1822859"/>
                  <a:ext cx="345642" cy="806498"/>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68"/>
                <p:cNvCxnSpPr/>
                <p:nvPr/>
              </p:nvCxnSpPr>
              <p:spPr>
                <a:xfrm flipV="1">
                  <a:off x="1922078" y="2053287"/>
                  <a:ext cx="115214" cy="576070"/>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Straight Connector 69"/>
                <p:cNvCxnSpPr/>
                <p:nvPr/>
              </p:nvCxnSpPr>
              <p:spPr>
                <a:xfrm>
                  <a:off x="2037292" y="2053287"/>
                  <a:ext cx="115214" cy="345642"/>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Straight Connector 70"/>
                <p:cNvCxnSpPr/>
                <p:nvPr/>
              </p:nvCxnSpPr>
              <p:spPr>
                <a:xfrm flipV="1">
                  <a:off x="2152506" y="2168501"/>
                  <a:ext cx="115214" cy="230428"/>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Straight Connector 71"/>
                <p:cNvCxnSpPr/>
                <p:nvPr/>
              </p:nvCxnSpPr>
              <p:spPr>
                <a:xfrm>
                  <a:off x="2267720" y="2168501"/>
                  <a:ext cx="57607" cy="57607"/>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Straight Connector 72"/>
                <p:cNvCxnSpPr/>
                <p:nvPr/>
              </p:nvCxnSpPr>
              <p:spPr>
                <a:xfrm>
                  <a:off x="2325327" y="2226108"/>
                  <a:ext cx="189273" cy="0"/>
                </a:xfrm>
                <a:prstGeom prst="line">
                  <a:avLst/>
                </a:prstGeom>
                <a:grpFill/>
                <a:ln w="38100" cap="rnd">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18" name="Group 60"/>
            <p:cNvGrpSpPr/>
            <p:nvPr/>
          </p:nvGrpSpPr>
          <p:grpSpPr>
            <a:xfrm>
              <a:off x="2612666" y="1908492"/>
              <a:ext cx="3445887" cy="748988"/>
              <a:chOff x="2612666" y="1643152"/>
              <a:chExt cx="3445887" cy="748988"/>
            </a:xfrm>
          </p:grpSpPr>
          <p:sp>
            <p:nvSpPr>
              <p:cNvPr id="19" name="TextBox 61"/>
              <p:cNvSpPr txBox="1"/>
              <p:nvPr/>
            </p:nvSpPr>
            <p:spPr>
              <a:xfrm>
                <a:off x="2612666" y="1930475"/>
                <a:ext cx="3445887" cy="461665"/>
              </a:xfrm>
              <a:prstGeom prst="rect">
                <a:avLst/>
              </a:prstGeom>
              <a:noFill/>
            </p:spPr>
            <p:txBody>
              <a:bodyPr wrap="square" lIns="0" tIns="0" rIns="0" bIns="0">
                <a:normAutofit fontScale="77500" lnSpcReduction="20000"/>
              </a:bodyPr>
              <a:lstStyle/>
              <a:p>
                <a:pPr defTabSz="1625519">
                  <a:lnSpc>
                    <a:spcPct val="120000"/>
                  </a:lnSpc>
                  <a:spcBef>
                    <a:spcPct val="0"/>
                  </a:spcBef>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b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如需更改请在（设置形状格式）菜单下（文本选项）中调整</a:t>
                </a:r>
              </a:p>
            </p:txBody>
          </p:sp>
          <p:sp>
            <p:nvSpPr>
              <p:cNvPr id="20" name="Rectangle 62"/>
              <p:cNvSpPr/>
              <p:nvPr/>
            </p:nvSpPr>
            <p:spPr>
              <a:xfrm>
                <a:off x="2612666" y="1643152"/>
                <a:ext cx="1433085" cy="287323"/>
              </a:xfrm>
              <a:prstGeom prst="rect">
                <a:avLst/>
              </a:prstGeom>
            </p:spPr>
            <p:txBody>
              <a:bodyPr wrap="none" lIns="0" tIns="0" rIns="0" bIns="0" anchor="ctr">
                <a:normAutofit fontScale="85000" lnSpcReduction="20000"/>
              </a:bodyPr>
              <a:lstStyle/>
              <a:p>
                <a:r>
                  <a:rPr lang="zh-CN" altLang="en-US" sz="2489"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sp>
        <p:nvSpPr>
          <p:cNvPr id="68" name="文本框 10">
            <a:extLst>
              <a:ext uri="{FF2B5EF4-FFF2-40B4-BE49-F238E27FC236}">
                <a16:creationId xmlns="" xmlns:a16="http://schemas.microsoft.com/office/drawing/2014/main" id="{17B84519-7464-4C29-8F83-11A0F3A9FD0F}"/>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69" name="矩形 1">
            <a:extLst>
              <a:ext uri="{FF2B5EF4-FFF2-40B4-BE49-F238E27FC236}">
                <a16:creationId xmlns="" xmlns:a16="http://schemas.microsoft.com/office/drawing/2014/main" id="{FFEC862C-A5D3-4945-9114-7AF2C6FEC501}"/>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52289920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14:presetBounceEnd="5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6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6000">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6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6000">
                                          <p:cBhvr additive="base">
                                            <p:cTn id="11" dur="500" fill="hold"/>
                                            <p:tgtEl>
                                              <p:spTgt spid="15"/>
                                            </p:tgtEl>
                                            <p:attrNameLst>
                                              <p:attrName>ppt_x</p:attrName>
                                            </p:attrNameLst>
                                          </p:cBhvr>
                                          <p:tavLst>
                                            <p:tav tm="0">
                                              <p:val>
                                                <p:strVal val="#ppt_x"/>
                                              </p:val>
                                            </p:tav>
                                            <p:tav tm="100000">
                                              <p:val>
                                                <p:strVal val="#ppt_x"/>
                                              </p:val>
                                            </p:tav>
                                          </p:tavLst>
                                        </p:anim>
                                        <p:anim calcmode="lin" valueType="num" p14:bounceEnd="56000">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044798" y="3349353"/>
            <a:ext cx="2209668" cy="1628679"/>
            <a:chOff x="2282892" y="2767021"/>
            <a:chExt cx="1657762" cy="1221509"/>
          </a:xfrm>
        </p:grpSpPr>
        <p:sp>
          <p:nvSpPr>
            <p:cNvPr id="9" name="五边形 8"/>
            <p:cNvSpPr/>
            <p:nvPr/>
          </p:nvSpPr>
          <p:spPr>
            <a:xfrm rot="16200000" flipV="1">
              <a:off x="2501018" y="2548895"/>
              <a:ext cx="1221509" cy="16577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矩形 9"/>
            <p:cNvSpPr/>
            <p:nvPr/>
          </p:nvSpPr>
          <p:spPr>
            <a:xfrm>
              <a:off x="2354595" y="3395950"/>
              <a:ext cx="145373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1" name="组合 10"/>
          <p:cNvGrpSpPr/>
          <p:nvPr/>
        </p:nvGrpSpPr>
        <p:grpSpPr>
          <a:xfrm>
            <a:off x="5642125" y="3349353"/>
            <a:ext cx="2209668" cy="1628679"/>
            <a:chOff x="4231488" y="2767021"/>
            <a:chExt cx="1657762" cy="1221509"/>
          </a:xfrm>
        </p:grpSpPr>
        <p:sp>
          <p:nvSpPr>
            <p:cNvPr id="12" name="五边形 11"/>
            <p:cNvSpPr/>
            <p:nvPr/>
          </p:nvSpPr>
          <p:spPr>
            <a:xfrm rot="16200000" flipV="1">
              <a:off x="4449614" y="2548895"/>
              <a:ext cx="1221509" cy="165776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矩形 12"/>
            <p:cNvSpPr/>
            <p:nvPr/>
          </p:nvSpPr>
          <p:spPr>
            <a:xfrm>
              <a:off x="4333503" y="3289202"/>
              <a:ext cx="145373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4" name="组合 13"/>
          <p:cNvGrpSpPr/>
          <p:nvPr/>
        </p:nvGrpSpPr>
        <p:grpSpPr>
          <a:xfrm>
            <a:off x="4343461" y="2360511"/>
            <a:ext cx="2209668" cy="1628679"/>
            <a:chOff x="3257190" y="2025390"/>
            <a:chExt cx="1657762" cy="1221509"/>
          </a:xfrm>
        </p:grpSpPr>
        <p:sp>
          <p:nvSpPr>
            <p:cNvPr id="15" name="五边形 14"/>
            <p:cNvSpPr/>
            <p:nvPr/>
          </p:nvSpPr>
          <p:spPr>
            <a:xfrm rot="5400000">
              <a:off x="3475316" y="1807264"/>
              <a:ext cx="1221509" cy="16577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15"/>
            <p:cNvSpPr/>
            <p:nvPr/>
          </p:nvSpPr>
          <p:spPr>
            <a:xfrm>
              <a:off x="3298587" y="2241715"/>
              <a:ext cx="1514348"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7" name="组合 16"/>
          <p:cNvGrpSpPr/>
          <p:nvPr/>
        </p:nvGrpSpPr>
        <p:grpSpPr>
          <a:xfrm>
            <a:off x="6940790" y="2360511"/>
            <a:ext cx="2209668" cy="1628679"/>
            <a:chOff x="5205788" y="2025390"/>
            <a:chExt cx="1657762" cy="1221509"/>
          </a:xfrm>
        </p:grpSpPr>
        <p:sp>
          <p:nvSpPr>
            <p:cNvPr id="18" name="五边形 17"/>
            <p:cNvSpPr/>
            <p:nvPr/>
          </p:nvSpPr>
          <p:spPr>
            <a:xfrm rot="5400000">
              <a:off x="5423914" y="1807264"/>
              <a:ext cx="1221509" cy="1657762"/>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a:off x="5205788" y="2241715"/>
              <a:ext cx="165776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cxnSp>
        <p:nvCxnSpPr>
          <p:cNvPr id="20" name="肘形连接符 19"/>
          <p:cNvCxnSpPr>
            <a:stCxn id="15" idx="1"/>
          </p:cNvCxnSpPr>
          <p:nvPr/>
        </p:nvCxnSpPr>
        <p:spPr>
          <a:xfrm rot="16200000" flipV="1">
            <a:off x="4150176" y="1247779"/>
            <a:ext cx="741973" cy="1483491"/>
          </a:xfrm>
          <a:prstGeom prst="bentConnector2">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8322974" y="1443254"/>
            <a:ext cx="741973" cy="1112617"/>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3291888" y="4769516"/>
            <a:ext cx="649227" cy="1066259"/>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6937341" y="4787649"/>
            <a:ext cx="639137" cy="1019899"/>
          </a:xfrm>
          <a:prstGeom prst="bentConnector2">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668211" y="1445357"/>
            <a:ext cx="311120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此处输入您的文本请在此处输入您的文本输入您的文本</a:t>
            </a:r>
          </a:p>
        </p:txBody>
      </p:sp>
      <p:sp>
        <p:nvSpPr>
          <p:cNvPr id="25" name="文本框 81"/>
          <p:cNvSpPr txBox="1">
            <a:spLocks noChangeArrowheads="1"/>
          </p:cNvSpPr>
          <p:nvPr/>
        </p:nvSpPr>
        <p:spPr bwMode="auto">
          <a:xfrm>
            <a:off x="241157" y="4963075"/>
            <a:ext cx="2831127" cy="11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输入您的文本请在输入您的文本输入您的文本</a:t>
            </a:r>
          </a:p>
        </p:txBody>
      </p:sp>
      <p:sp>
        <p:nvSpPr>
          <p:cNvPr id="26" name="文本框 81"/>
          <p:cNvSpPr txBox="1">
            <a:spLocks noChangeArrowheads="1"/>
          </p:cNvSpPr>
          <p:nvPr/>
        </p:nvSpPr>
        <p:spPr bwMode="auto">
          <a:xfrm>
            <a:off x="9215698" y="1443106"/>
            <a:ext cx="2831127" cy="120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输入您的文本请在输入您的文本输入您的文本</a:t>
            </a:r>
          </a:p>
        </p:txBody>
      </p:sp>
      <p:sp>
        <p:nvSpPr>
          <p:cNvPr id="27" name="文本框 81"/>
          <p:cNvSpPr txBox="1">
            <a:spLocks noChangeArrowheads="1"/>
          </p:cNvSpPr>
          <p:nvPr/>
        </p:nvSpPr>
        <p:spPr bwMode="auto">
          <a:xfrm>
            <a:off x="7993756" y="5012976"/>
            <a:ext cx="311120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此处输入您的文本请在此处输入您的文本输入您的文本</a:t>
            </a:r>
          </a:p>
        </p:txBody>
      </p:sp>
      <p:sp>
        <p:nvSpPr>
          <p:cNvPr id="28" name="文本框 10">
            <a:extLst>
              <a:ext uri="{FF2B5EF4-FFF2-40B4-BE49-F238E27FC236}">
                <a16:creationId xmlns="" xmlns:a16="http://schemas.microsoft.com/office/drawing/2014/main" id="{E4DE79B9-EAC3-42B4-A9AE-6BFA61773C7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9" name="矩形 1">
            <a:extLst>
              <a:ext uri="{FF2B5EF4-FFF2-40B4-BE49-F238E27FC236}">
                <a16:creationId xmlns="" xmlns:a16="http://schemas.microsoft.com/office/drawing/2014/main" id="{F72A7CD6-0EBB-4CE9-840C-B0FDD405CE3E}"/>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4670944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22" presetClass="entr" presetSubtype="2"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right)">
                                      <p:cBhvr>
                                        <p:cTn id="24" dur="500"/>
                                        <p:tgtEl>
                                          <p:spTgt spid="22"/>
                                        </p:tgtEl>
                                      </p:cBhvr>
                                    </p:animEffect>
                                  </p:childTnLst>
                                </p:cTn>
                              </p:par>
                            </p:childTnLst>
                          </p:cTn>
                        </p:par>
                        <p:par>
                          <p:cTn id="25" fill="hold">
                            <p:stCondLst>
                              <p:cond delay="1750"/>
                            </p:stCondLst>
                            <p:childTnLst>
                              <p:par>
                                <p:cTn id="26" presetID="22" presetClass="entr" presetSubtype="2"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right)">
                                      <p:cBhvr>
                                        <p:cTn id="28" dur="500"/>
                                        <p:tgtEl>
                                          <p:spTgt spid="25"/>
                                        </p:tgtEl>
                                      </p:cBhvr>
                                    </p:animEffect>
                                  </p:childTnLst>
                                </p:cTn>
                              </p:par>
                            </p:childTnLst>
                          </p:cTn>
                        </p:par>
                        <p:par>
                          <p:cTn id="29" fill="hold">
                            <p:stCondLst>
                              <p:cond delay="2250"/>
                            </p:stCondLst>
                            <p:childTnLst>
                              <p:par>
                                <p:cTn id="30" presetID="22" presetClass="entr" presetSubtype="2"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500"/>
                                        <p:tgtEl>
                                          <p:spTgt spid="20"/>
                                        </p:tgtEl>
                                      </p:cBhvr>
                                    </p:animEffect>
                                  </p:childTnLst>
                                </p:cTn>
                              </p:par>
                            </p:childTnLst>
                          </p:cTn>
                        </p:par>
                        <p:par>
                          <p:cTn id="33" fill="hold">
                            <p:stCondLst>
                              <p:cond delay="2750"/>
                            </p:stCondLst>
                            <p:childTnLst>
                              <p:par>
                                <p:cTn id="34" presetID="22" presetClass="entr" presetSubtype="2"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03</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成功项目展示</a:t>
            </a:r>
          </a:p>
        </p:txBody>
      </p:sp>
    </p:spTree>
    <p:extLst>
      <p:ext uri="{BB962C8B-B14F-4D97-AF65-F5344CB8AC3E}">
        <p14:creationId xmlns:p14="http://schemas.microsoft.com/office/powerpoint/2010/main" val="408248756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B0462017-9B3D-4316-9859-CFD204F9CC70}"/>
              </a:ext>
            </a:extLst>
          </p:cNvPr>
          <p:cNvGrpSpPr/>
          <p:nvPr/>
        </p:nvGrpSpPr>
        <p:grpSpPr>
          <a:xfrm>
            <a:off x="1855512" y="1438890"/>
            <a:ext cx="3231153" cy="2178967"/>
            <a:chOff x="1390650" y="1079500"/>
            <a:chExt cx="2424113" cy="1634729"/>
          </a:xfrm>
        </p:grpSpPr>
        <p:sp>
          <p:nvSpPr>
            <p:cNvPr id="17" name="Freeform 10"/>
            <p:cNvSpPr>
              <a:spLocks/>
            </p:cNvSpPr>
            <p:nvPr/>
          </p:nvSpPr>
          <p:spPr bwMode="auto">
            <a:xfrm>
              <a:off x="1450182" y="1079500"/>
              <a:ext cx="2364581" cy="1634729"/>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Freeform 11"/>
            <p:cNvSpPr>
              <a:spLocks/>
            </p:cNvSpPr>
            <p:nvPr/>
          </p:nvSpPr>
          <p:spPr bwMode="auto">
            <a:xfrm>
              <a:off x="1390650" y="1200944"/>
              <a:ext cx="2227660" cy="151328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 name="组合 4">
            <a:extLst>
              <a:ext uri="{FF2B5EF4-FFF2-40B4-BE49-F238E27FC236}">
                <a16:creationId xmlns="" xmlns:a16="http://schemas.microsoft.com/office/drawing/2014/main" id="{B19AAFB8-5B30-4241-85AA-8C53BC6B92AB}"/>
              </a:ext>
            </a:extLst>
          </p:cNvPr>
          <p:cNvGrpSpPr/>
          <p:nvPr/>
        </p:nvGrpSpPr>
        <p:grpSpPr>
          <a:xfrm>
            <a:off x="7005359" y="1438890"/>
            <a:ext cx="3231152" cy="2178967"/>
            <a:chOff x="5254229" y="1079500"/>
            <a:chExt cx="2424112" cy="1634729"/>
          </a:xfrm>
        </p:grpSpPr>
        <p:sp>
          <p:nvSpPr>
            <p:cNvPr id="19" name="Freeform 10"/>
            <p:cNvSpPr>
              <a:spLocks/>
            </p:cNvSpPr>
            <p:nvPr/>
          </p:nvSpPr>
          <p:spPr bwMode="auto">
            <a:xfrm>
              <a:off x="5313760" y="1079500"/>
              <a:ext cx="2364581" cy="1634729"/>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3">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11"/>
            <p:cNvSpPr>
              <a:spLocks/>
            </p:cNvSpPr>
            <p:nvPr/>
          </p:nvSpPr>
          <p:spPr bwMode="auto">
            <a:xfrm>
              <a:off x="5254229" y="1200944"/>
              <a:ext cx="2227659" cy="151328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6">
            <a:extLst>
              <a:ext uri="{FF2B5EF4-FFF2-40B4-BE49-F238E27FC236}">
                <a16:creationId xmlns="" xmlns:a16="http://schemas.microsoft.com/office/drawing/2014/main" id="{EB234345-538C-413E-8E21-6BED85DFC79D}"/>
              </a:ext>
            </a:extLst>
          </p:cNvPr>
          <p:cNvGrpSpPr/>
          <p:nvPr/>
        </p:nvGrpSpPr>
        <p:grpSpPr>
          <a:xfrm>
            <a:off x="1855512" y="4051109"/>
            <a:ext cx="3231153" cy="2177379"/>
            <a:chOff x="1390650" y="3039269"/>
            <a:chExt cx="2424113" cy="1633538"/>
          </a:xfrm>
        </p:grpSpPr>
        <p:sp>
          <p:nvSpPr>
            <p:cNvPr id="21" name="Freeform 10"/>
            <p:cNvSpPr>
              <a:spLocks/>
            </p:cNvSpPr>
            <p:nvPr/>
          </p:nvSpPr>
          <p:spPr bwMode="auto">
            <a:xfrm>
              <a:off x="1450182" y="3039269"/>
              <a:ext cx="2364581" cy="16335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11"/>
            <p:cNvSpPr>
              <a:spLocks/>
            </p:cNvSpPr>
            <p:nvPr/>
          </p:nvSpPr>
          <p:spPr bwMode="auto">
            <a:xfrm>
              <a:off x="1390650" y="3160713"/>
              <a:ext cx="2227660" cy="1512094"/>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组合 5">
            <a:extLst>
              <a:ext uri="{FF2B5EF4-FFF2-40B4-BE49-F238E27FC236}">
                <a16:creationId xmlns="" xmlns:a16="http://schemas.microsoft.com/office/drawing/2014/main" id="{073E84BF-A683-486A-9227-3A2F04675A3D}"/>
              </a:ext>
            </a:extLst>
          </p:cNvPr>
          <p:cNvGrpSpPr/>
          <p:nvPr/>
        </p:nvGrpSpPr>
        <p:grpSpPr>
          <a:xfrm>
            <a:off x="7005359" y="4051109"/>
            <a:ext cx="3231152" cy="2177379"/>
            <a:chOff x="5254229" y="3039269"/>
            <a:chExt cx="2424112" cy="1633538"/>
          </a:xfrm>
        </p:grpSpPr>
        <p:sp>
          <p:nvSpPr>
            <p:cNvPr id="23" name="Freeform 10"/>
            <p:cNvSpPr>
              <a:spLocks/>
            </p:cNvSpPr>
            <p:nvPr/>
          </p:nvSpPr>
          <p:spPr bwMode="auto">
            <a:xfrm>
              <a:off x="5313760" y="3039269"/>
              <a:ext cx="2364581" cy="16335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4">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Freeform 11"/>
            <p:cNvSpPr>
              <a:spLocks/>
            </p:cNvSpPr>
            <p:nvPr/>
          </p:nvSpPr>
          <p:spPr bwMode="auto">
            <a:xfrm>
              <a:off x="5254229" y="3160713"/>
              <a:ext cx="2227659" cy="1512094"/>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TextBox 57"/>
          <p:cNvSpPr txBox="1"/>
          <p:nvPr/>
        </p:nvSpPr>
        <p:spPr bwMode="auto">
          <a:xfrm>
            <a:off x="1949143" y="1968953"/>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57"/>
          <p:cNvSpPr txBox="1"/>
          <p:nvPr/>
        </p:nvSpPr>
        <p:spPr bwMode="auto">
          <a:xfrm>
            <a:off x="7154538" y="1968953"/>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TextBox 57"/>
          <p:cNvSpPr txBox="1"/>
          <p:nvPr/>
        </p:nvSpPr>
        <p:spPr bwMode="auto">
          <a:xfrm>
            <a:off x="1949143" y="4574822"/>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TextBox 57"/>
          <p:cNvSpPr txBox="1"/>
          <p:nvPr/>
        </p:nvSpPr>
        <p:spPr bwMode="auto">
          <a:xfrm>
            <a:off x="7154538" y="4574822"/>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文本框 10">
            <a:extLst>
              <a:ext uri="{FF2B5EF4-FFF2-40B4-BE49-F238E27FC236}">
                <a16:creationId xmlns="" xmlns:a16="http://schemas.microsoft.com/office/drawing/2014/main" id="{5ED70592-56C4-4E22-963B-FF244185984C}"/>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0" name="矩形 1">
            <a:extLst>
              <a:ext uri="{FF2B5EF4-FFF2-40B4-BE49-F238E27FC236}">
                <a16:creationId xmlns="" xmlns:a16="http://schemas.microsoft.com/office/drawing/2014/main" id="{90D3F168-822C-45EF-AFC6-8D742C693346}"/>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2422951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淘宝店chenying0907 5"/>
          <p:cNvSpPr/>
          <p:nvPr/>
        </p:nvSpPr>
        <p:spPr>
          <a:xfrm>
            <a:off x="3454833" y="1668594"/>
            <a:ext cx="3203207" cy="2084485"/>
          </a:xfrm>
          <a:prstGeom prst="rect">
            <a:avLst/>
          </a:prstGeom>
          <a:solidFill>
            <a:schemeClr val="accent2"/>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淘宝店chenying0907 6"/>
          <p:cNvSpPr/>
          <p:nvPr/>
        </p:nvSpPr>
        <p:spPr>
          <a:xfrm>
            <a:off x="3454834" y="3887908"/>
            <a:ext cx="3203205" cy="1748656"/>
          </a:xfrm>
          <a:prstGeom prst="rect">
            <a:avLst/>
          </a:prstGeom>
          <a:solidFill>
            <a:schemeClr val="accent2"/>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1" name="淘宝店chenying0907 10"/>
          <p:cNvGrpSpPr>
            <a:grpSpLocks/>
          </p:cNvGrpSpPr>
          <p:nvPr/>
        </p:nvGrpSpPr>
        <p:grpSpPr bwMode="auto">
          <a:xfrm>
            <a:off x="1409017" y="1668593"/>
            <a:ext cx="1934588" cy="2084183"/>
            <a:chOff x="970360" y="3200927"/>
            <a:chExt cx="1618019" cy="1618019"/>
          </a:xfrm>
        </p:grpSpPr>
        <p:sp>
          <p:nvSpPr>
            <p:cNvPr id="12" name="淘宝店chenying0907 11"/>
            <p:cNvSpPr/>
            <p:nvPr/>
          </p:nvSpPr>
          <p:spPr>
            <a:xfrm>
              <a:off x="970360" y="3200927"/>
              <a:ext cx="1618019" cy="1618019"/>
            </a:xfrm>
            <a:prstGeom prst="rect">
              <a:avLst/>
            </a:prstGeom>
            <a:solidFill>
              <a:schemeClr val="tx1">
                <a:lumMod val="50000"/>
                <a:lumOff val="50000"/>
                <a:alpha val="20000"/>
              </a:schemeClr>
            </a:solidFill>
            <a:ln w="12700" cap="flat" cmpd="sng" algn="ctr">
              <a:solidFill>
                <a:schemeClr val="accent1"/>
              </a:solidFill>
              <a:prstDash val="solid"/>
              <a:miter lim="800000"/>
            </a:ln>
            <a:effectLst/>
          </p:spPr>
          <p:txBody>
            <a:bodyPr anchor="ctr"/>
            <a:lstStyle/>
            <a:p>
              <a:pPr algn="ctr" defTabSz="696668">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3" name="淘宝店chenying0907 1984"/>
            <p:cNvGrpSpPr>
              <a:grpSpLocks/>
            </p:cNvGrpSpPr>
            <p:nvPr/>
          </p:nvGrpSpPr>
          <p:grpSpPr bwMode="auto">
            <a:xfrm>
              <a:off x="1433293" y="3481388"/>
              <a:ext cx="692151" cy="690563"/>
              <a:chOff x="1433293" y="3481388"/>
              <a:chExt cx="692151" cy="690563"/>
            </a:xfrm>
          </p:grpSpPr>
          <p:sp>
            <p:nvSpPr>
              <p:cNvPr id="15" name="淘宝店chenying0907 369"/>
              <p:cNvSpPr>
                <a:spLocks/>
              </p:cNvSpPr>
              <p:nvPr/>
            </p:nvSpPr>
            <p:spPr bwMode="auto">
              <a:xfrm>
                <a:off x="1433293" y="3481388"/>
                <a:ext cx="692151" cy="509588"/>
              </a:xfrm>
              <a:custGeom>
                <a:avLst/>
                <a:gdLst>
                  <a:gd name="T0" fmla="*/ 0 w 184"/>
                  <a:gd name="T1" fmla="*/ 1797092058 h 136"/>
                  <a:gd name="T2" fmla="*/ 127351838 w 184"/>
                  <a:gd name="T3" fmla="*/ 1909411248 h 136"/>
                  <a:gd name="T4" fmla="*/ 2147483646 w 184"/>
                  <a:gd name="T5" fmla="*/ 1909411248 h 136"/>
                  <a:gd name="T6" fmla="*/ 2147483646 w 184"/>
                  <a:gd name="T7" fmla="*/ 1797092058 h 136"/>
                  <a:gd name="T8" fmla="*/ 2147483646 w 184"/>
                  <a:gd name="T9" fmla="*/ 112319190 h 136"/>
                  <a:gd name="T10" fmla="*/ 2147483646 w 184"/>
                  <a:gd name="T11" fmla="*/ 0 h 136"/>
                  <a:gd name="T12" fmla="*/ 113200380 w 184"/>
                  <a:gd name="T13" fmla="*/ 0 h 136"/>
                  <a:gd name="T14" fmla="*/ 0 w 184"/>
                  <a:gd name="T15" fmla="*/ 112319190 h 136"/>
                  <a:gd name="T16" fmla="*/ 0 w 184"/>
                  <a:gd name="T17" fmla="*/ 1797092058 h 1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4" h="136">
                    <a:moveTo>
                      <a:pt x="0" y="128"/>
                    </a:moveTo>
                    <a:cubicBezTo>
                      <a:pt x="0" y="132"/>
                      <a:pt x="4" y="136"/>
                      <a:pt x="9" y="136"/>
                    </a:cubicBezTo>
                    <a:cubicBezTo>
                      <a:pt x="177" y="136"/>
                      <a:pt x="177" y="136"/>
                      <a:pt x="177" y="136"/>
                    </a:cubicBezTo>
                    <a:cubicBezTo>
                      <a:pt x="181" y="136"/>
                      <a:pt x="184" y="132"/>
                      <a:pt x="184" y="128"/>
                    </a:cubicBezTo>
                    <a:cubicBezTo>
                      <a:pt x="184" y="8"/>
                      <a:pt x="184" y="8"/>
                      <a:pt x="184" y="8"/>
                    </a:cubicBezTo>
                    <a:cubicBezTo>
                      <a:pt x="184" y="3"/>
                      <a:pt x="181" y="0"/>
                      <a:pt x="176" y="0"/>
                    </a:cubicBezTo>
                    <a:cubicBezTo>
                      <a:pt x="8" y="0"/>
                      <a:pt x="8" y="0"/>
                      <a:pt x="8" y="0"/>
                    </a:cubicBezTo>
                    <a:cubicBezTo>
                      <a:pt x="4" y="0"/>
                      <a:pt x="0" y="3"/>
                      <a:pt x="0" y="8"/>
                    </a:cubicBezTo>
                    <a:lnTo>
                      <a:pt x="0" y="128"/>
                    </a:lnTo>
                    <a:close/>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Line 370"/>
              <p:cNvSpPr>
                <a:spLocks noChangeShapeType="1"/>
              </p:cNvSpPr>
              <p:nvPr/>
            </p:nvSpPr>
            <p:spPr bwMode="auto">
              <a:xfrm>
                <a:off x="1436469" y="3900488"/>
                <a:ext cx="688975" cy="0"/>
              </a:xfrm>
              <a:prstGeom prst="line">
                <a:avLst/>
              </a:prstGeom>
              <a:noFill/>
              <a:ln w="30163" cap="rnd">
                <a:solidFill>
                  <a:schemeClr val="accent1"/>
                </a:solidFill>
                <a:round/>
                <a:headEnd/>
                <a:tailEnd/>
              </a:ln>
              <a:extLst>
                <a:ext uri="{909E8E84-426E-40DD-AFC4-6F175D3DCCD1}">
                  <a14:hiddenFill xmlns:a14="http://schemas.microsoft.com/office/drawing/2010/main">
                    <a:no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淘宝店chenying0907 371"/>
              <p:cNvSpPr>
                <a:spLocks/>
              </p:cNvSpPr>
              <p:nvPr/>
            </p:nvSpPr>
            <p:spPr bwMode="auto">
              <a:xfrm>
                <a:off x="1733332" y="4006851"/>
                <a:ext cx="90488" cy="104775"/>
              </a:xfrm>
              <a:custGeom>
                <a:avLst/>
                <a:gdLst>
                  <a:gd name="T0" fmla="*/ 143650494 w 57"/>
                  <a:gd name="T1" fmla="*/ 0 h 66"/>
                  <a:gd name="T2" fmla="*/ 143650494 w 57"/>
                  <a:gd name="T3" fmla="*/ 166330313 h 66"/>
                  <a:gd name="T4" fmla="*/ 0 w 57"/>
                  <a:gd name="T5" fmla="*/ 166330313 h 66"/>
                  <a:gd name="T6" fmla="*/ 0 w 57"/>
                  <a:gd name="T7" fmla="*/ 0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 h="66">
                    <a:moveTo>
                      <a:pt x="57" y="0"/>
                    </a:moveTo>
                    <a:lnTo>
                      <a:pt x="57" y="66"/>
                    </a:lnTo>
                    <a:lnTo>
                      <a:pt x="0" y="66"/>
                    </a:lnTo>
                    <a:lnTo>
                      <a:pt x="0" y="0"/>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淘宝店chenying0907 372"/>
              <p:cNvSpPr>
                <a:spLocks/>
              </p:cNvSpPr>
              <p:nvPr/>
            </p:nvSpPr>
            <p:spPr bwMode="auto">
              <a:xfrm>
                <a:off x="1644432" y="4054476"/>
                <a:ext cx="269875" cy="117475"/>
              </a:xfrm>
              <a:custGeom>
                <a:avLst/>
                <a:gdLst>
                  <a:gd name="T0" fmla="*/ 730574115 w 72"/>
                  <a:gd name="T1" fmla="*/ 0 h 31"/>
                  <a:gd name="T2" fmla="*/ 1011562717 w 72"/>
                  <a:gd name="T3" fmla="*/ 215407465 h 31"/>
                  <a:gd name="T4" fmla="*/ 1011562717 w 72"/>
                  <a:gd name="T5" fmla="*/ 215407465 h 31"/>
                  <a:gd name="T6" fmla="*/ 505783233 w 72"/>
                  <a:gd name="T7" fmla="*/ 445173407 h 31"/>
                  <a:gd name="T8" fmla="*/ 0 w 72"/>
                  <a:gd name="T9" fmla="*/ 215407465 h 31"/>
                  <a:gd name="T10" fmla="*/ 295040844 w 72"/>
                  <a:gd name="T11" fmla="*/ 0 h 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 h="31">
                    <a:moveTo>
                      <a:pt x="52" y="0"/>
                    </a:moveTo>
                    <a:cubicBezTo>
                      <a:pt x="64" y="3"/>
                      <a:pt x="72" y="9"/>
                      <a:pt x="72" y="15"/>
                    </a:cubicBezTo>
                    <a:cubicBezTo>
                      <a:pt x="72" y="15"/>
                      <a:pt x="72" y="15"/>
                      <a:pt x="72" y="15"/>
                    </a:cubicBezTo>
                    <a:cubicBezTo>
                      <a:pt x="72" y="24"/>
                      <a:pt x="56" y="31"/>
                      <a:pt x="36" y="31"/>
                    </a:cubicBezTo>
                    <a:cubicBezTo>
                      <a:pt x="16" y="31"/>
                      <a:pt x="0" y="24"/>
                      <a:pt x="0" y="15"/>
                    </a:cubicBezTo>
                    <a:cubicBezTo>
                      <a:pt x="0" y="8"/>
                      <a:pt x="9" y="3"/>
                      <a:pt x="21" y="0"/>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4" name="淘宝店chenying0907 2027"/>
            <p:cNvSpPr txBox="1">
              <a:spLocks noChangeArrowheads="1"/>
            </p:cNvSpPr>
            <p:nvPr/>
          </p:nvSpPr>
          <p:spPr bwMode="auto">
            <a:xfrm>
              <a:off x="1211685" y="4315927"/>
              <a:ext cx="1135367" cy="3264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algn="ctr" defTabSz="696668" fontAlgn="base">
                <a:lnSpc>
                  <a:spcPct val="100000"/>
                </a:lnSpc>
                <a:spcBef>
                  <a:spcPct val="0"/>
                </a:spcBef>
                <a:spcAft>
                  <a:spcPct val="0"/>
                </a:spcAft>
                <a:buNone/>
                <a:defRPr/>
              </a:pPr>
              <a:r>
                <a:rPr lang="zh-CN" altLang="en-US" sz="2133"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grpSp>
      <p:grpSp>
        <p:nvGrpSpPr>
          <p:cNvPr id="19" name="淘宝店chenying0907 18"/>
          <p:cNvGrpSpPr>
            <a:grpSpLocks/>
          </p:cNvGrpSpPr>
          <p:nvPr/>
        </p:nvGrpSpPr>
        <p:grpSpPr bwMode="auto">
          <a:xfrm>
            <a:off x="1417074" y="3879440"/>
            <a:ext cx="1934588" cy="1757123"/>
            <a:chOff x="7876967" y="1505063"/>
            <a:chExt cx="1618019" cy="1618019"/>
          </a:xfrm>
        </p:grpSpPr>
        <p:sp>
          <p:nvSpPr>
            <p:cNvPr id="20" name="淘宝店chenying0907 19"/>
            <p:cNvSpPr/>
            <p:nvPr/>
          </p:nvSpPr>
          <p:spPr>
            <a:xfrm>
              <a:off x="7876967" y="1505063"/>
              <a:ext cx="1618019" cy="1618019"/>
            </a:xfrm>
            <a:prstGeom prst="rect">
              <a:avLst/>
            </a:prstGeom>
            <a:solidFill>
              <a:schemeClr val="tx1">
                <a:lumMod val="50000"/>
                <a:lumOff val="50000"/>
                <a:alpha val="20000"/>
              </a:schemeClr>
            </a:solidFill>
            <a:ln w="12700" cap="flat" cmpd="sng" algn="ctr">
              <a:solidFill>
                <a:schemeClr val="accent1"/>
              </a:solidFill>
              <a:prstDash val="solid"/>
              <a:miter lim="800000"/>
            </a:ln>
            <a:effectLst/>
          </p:spPr>
          <p:txBody>
            <a:bodyPr anchor="ctr"/>
            <a:lstStyle/>
            <a:p>
              <a:pPr algn="ctr" defTabSz="696668">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1" name="淘宝店chenying0907 2016"/>
            <p:cNvGrpSpPr>
              <a:grpSpLocks/>
            </p:cNvGrpSpPr>
            <p:nvPr/>
          </p:nvGrpSpPr>
          <p:grpSpPr bwMode="auto">
            <a:xfrm>
              <a:off x="8490714" y="1804274"/>
              <a:ext cx="390525" cy="690563"/>
              <a:chOff x="8490714" y="1804274"/>
              <a:chExt cx="390525" cy="690563"/>
            </a:xfrm>
          </p:grpSpPr>
          <p:sp>
            <p:nvSpPr>
              <p:cNvPr id="23" name="淘宝店chenying0907 356"/>
              <p:cNvSpPr>
                <a:spLocks/>
              </p:cNvSpPr>
              <p:nvPr/>
            </p:nvSpPr>
            <p:spPr bwMode="auto">
              <a:xfrm>
                <a:off x="8490714" y="1804274"/>
                <a:ext cx="390525" cy="690563"/>
              </a:xfrm>
              <a:custGeom>
                <a:avLst/>
                <a:gdLst>
                  <a:gd name="T0" fmla="*/ 1466440150 w 104"/>
                  <a:gd name="T1" fmla="*/ 2147483646 h 184"/>
                  <a:gd name="T2" fmla="*/ 1353638506 w 104"/>
                  <a:gd name="T3" fmla="*/ 2147483646 h 184"/>
                  <a:gd name="T4" fmla="*/ 112801644 w 104"/>
                  <a:gd name="T5" fmla="*/ 2147483646 h 184"/>
                  <a:gd name="T6" fmla="*/ 0 w 104"/>
                  <a:gd name="T7" fmla="*/ 2147483646 h 184"/>
                  <a:gd name="T8" fmla="*/ 0 w 104"/>
                  <a:gd name="T9" fmla="*/ 112681867 h 184"/>
                  <a:gd name="T10" fmla="*/ 112801644 w 104"/>
                  <a:gd name="T11" fmla="*/ 0 h 184"/>
                  <a:gd name="T12" fmla="*/ 1353638506 w 104"/>
                  <a:gd name="T13" fmla="*/ 0 h 184"/>
                  <a:gd name="T14" fmla="*/ 1466440150 w 104"/>
                  <a:gd name="T15" fmla="*/ 112681867 h 184"/>
                  <a:gd name="T16" fmla="*/ 1466440150 w 104"/>
                  <a:gd name="T17" fmla="*/ 2147483646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84">
                    <a:moveTo>
                      <a:pt x="104" y="176"/>
                    </a:moveTo>
                    <a:cubicBezTo>
                      <a:pt x="104" y="180"/>
                      <a:pt x="101" y="184"/>
                      <a:pt x="96" y="184"/>
                    </a:cubicBezTo>
                    <a:cubicBezTo>
                      <a:pt x="8" y="184"/>
                      <a:pt x="8" y="184"/>
                      <a:pt x="8" y="184"/>
                    </a:cubicBezTo>
                    <a:cubicBezTo>
                      <a:pt x="4" y="184"/>
                      <a:pt x="0" y="180"/>
                      <a:pt x="0" y="176"/>
                    </a:cubicBezTo>
                    <a:cubicBezTo>
                      <a:pt x="0" y="8"/>
                      <a:pt x="0" y="8"/>
                      <a:pt x="0" y="8"/>
                    </a:cubicBezTo>
                    <a:cubicBezTo>
                      <a:pt x="0" y="3"/>
                      <a:pt x="4" y="0"/>
                      <a:pt x="8" y="0"/>
                    </a:cubicBezTo>
                    <a:cubicBezTo>
                      <a:pt x="96" y="0"/>
                      <a:pt x="96" y="0"/>
                      <a:pt x="96" y="0"/>
                    </a:cubicBezTo>
                    <a:cubicBezTo>
                      <a:pt x="101" y="0"/>
                      <a:pt x="104" y="3"/>
                      <a:pt x="104" y="8"/>
                    </a:cubicBezTo>
                    <a:lnTo>
                      <a:pt x="104" y="176"/>
                    </a:lnTo>
                    <a:close/>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357"/>
              <p:cNvSpPr>
                <a:spLocks noChangeArrowheads="1"/>
              </p:cNvSpPr>
              <p:nvPr/>
            </p:nvSpPr>
            <p:spPr bwMode="auto">
              <a:xfrm>
                <a:off x="8581202" y="2224961"/>
                <a:ext cx="209550" cy="209550"/>
              </a:xfrm>
              <a:prstGeom prst="ellipse">
                <a:avLst/>
              </a:prstGeom>
              <a:noFill/>
              <a:ln w="30163"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Line 358"/>
              <p:cNvSpPr>
                <a:spLocks noChangeShapeType="1"/>
              </p:cNvSpPr>
              <p:nvPr/>
            </p:nvSpPr>
            <p:spPr bwMode="auto">
              <a:xfrm flipH="1">
                <a:off x="8490714" y="2164636"/>
                <a:ext cx="390525" cy="0"/>
              </a:xfrm>
              <a:prstGeom prst="line">
                <a:avLst/>
              </a:prstGeom>
              <a:noFill/>
              <a:ln w="30163" cap="rnd">
                <a:solidFill>
                  <a:schemeClr val="accent1"/>
                </a:solidFill>
                <a:round/>
                <a:headEnd/>
                <a:tailEnd/>
              </a:ln>
              <a:extLst>
                <a:ext uri="{909E8E84-426E-40DD-AFC4-6F175D3DCCD1}">
                  <a14:hiddenFill xmlns:a14="http://schemas.microsoft.com/office/drawing/2010/main">
                    <a:no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淘宝店chenying0907 359"/>
              <p:cNvSpPr>
                <a:spLocks noChangeArrowheads="1"/>
              </p:cNvSpPr>
              <p:nvPr/>
            </p:nvSpPr>
            <p:spPr bwMode="auto">
              <a:xfrm>
                <a:off x="8551039" y="1864599"/>
                <a:ext cx="269875" cy="239713"/>
              </a:xfrm>
              <a:prstGeom prst="rect">
                <a:avLst/>
              </a:prstGeom>
              <a:noFill/>
              <a:ln w="30163"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2" name="淘宝店chenying0907 2028"/>
            <p:cNvSpPr txBox="1">
              <a:spLocks noChangeArrowheads="1"/>
            </p:cNvSpPr>
            <p:nvPr/>
          </p:nvSpPr>
          <p:spPr bwMode="auto">
            <a:xfrm>
              <a:off x="8118292" y="2548667"/>
              <a:ext cx="1135367" cy="38727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algn="ctr" defTabSz="696668" fontAlgn="base">
                <a:lnSpc>
                  <a:spcPct val="100000"/>
                </a:lnSpc>
                <a:spcBef>
                  <a:spcPct val="0"/>
                </a:spcBef>
                <a:spcAft>
                  <a:spcPct val="0"/>
                </a:spcAft>
                <a:buNone/>
                <a:defRPr/>
              </a:pPr>
              <a:r>
                <a:rPr lang="zh-CN" altLang="en-US" sz="2133"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grpSp>
      <p:sp>
        <p:nvSpPr>
          <p:cNvPr id="53" name="淘宝店chenying0907 52"/>
          <p:cNvSpPr/>
          <p:nvPr/>
        </p:nvSpPr>
        <p:spPr>
          <a:xfrm>
            <a:off x="6658040" y="1653351"/>
            <a:ext cx="3985963" cy="2099728"/>
          </a:xfrm>
          <a:prstGeom prst="rect">
            <a:avLst/>
          </a:prstGeom>
          <a:solidFill>
            <a:schemeClr val="tx1">
              <a:lumMod val="50000"/>
              <a:lumOff val="50000"/>
              <a:alpha val="20000"/>
            </a:schemeClr>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4" name="淘宝店chenying0907 2075"/>
          <p:cNvSpPr txBox="1">
            <a:spLocks noChangeArrowheads="1"/>
          </p:cNvSpPr>
          <p:nvPr/>
        </p:nvSpPr>
        <p:spPr bwMode="auto">
          <a:xfrm>
            <a:off x="6956163" y="1881952"/>
            <a:ext cx="3547533" cy="58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pPr>
            <a:r>
              <a:rPr lang="zh-CN" altLang="en-US" sz="1067"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我曾经欣赏过生命绚丽，也曾经低迷于生命价值的暗淡。在我的生命里似有似无的缺少了一种最安和的色彩，而这种色彩，非后天所能弥补，那是在初起之中而生成。</a:t>
            </a:r>
            <a:endParaRPr lang="zh-CN" altLang="en-US" sz="1067" u="sng"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淘宝店chenying0907 54"/>
          <p:cNvSpPr/>
          <p:nvPr/>
        </p:nvSpPr>
        <p:spPr>
          <a:xfrm>
            <a:off x="6658039" y="3879440"/>
            <a:ext cx="3985963" cy="1757123"/>
          </a:xfrm>
          <a:prstGeom prst="rect">
            <a:avLst/>
          </a:prstGeom>
          <a:solidFill>
            <a:schemeClr val="tx1">
              <a:lumMod val="50000"/>
              <a:lumOff val="50000"/>
              <a:alpha val="20000"/>
            </a:schemeClr>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淘宝店chenying0907 2077"/>
          <p:cNvSpPr txBox="1">
            <a:spLocks noChangeArrowheads="1"/>
          </p:cNvSpPr>
          <p:nvPr/>
        </p:nvSpPr>
        <p:spPr bwMode="auto">
          <a:xfrm>
            <a:off x="7154860" y="4092317"/>
            <a:ext cx="2444448" cy="58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pPr>
            <a:r>
              <a:rPr lang="zh-CN" altLang="en-US" sz="1067"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我曾经欣赏过生命绚丽，也曾经低迷于生命价值的暗淡。在我的生命里似有似无的缺少了一种最安和的色彩。</a:t>
            </a:r>
            <a:endParaRPr lang="zh-CN" altLang="en-US" sz="1067" u="sng"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10">
            <a:extLst>
              <a:ext uri="{FF2B5EF4-FFF2-40B4-BE49-F238E27FC236}">
                <a16:creationId xmlns="" xmlns:a16="http://schemas.microsoft.com/office/drawing/2014/main" id="{884D93CD-022B-43F9-8EAF-A04A3A075234}"/>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0D0FE198-55F7-41ED-9944-8798244F970F}"/>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92724595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7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right)">
                                      <p:cBhvr>
                                        <p:cTn id="31" dur="500"/>
                                        <p:tgtEl>
                                          <p:spTgt spid="5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3" grpId="0" animBg="1"/>
      <p:bldP spid="54" grpId="0"/>
      <p:bldP spid="55" grpId="0" animBg="1"/>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83583" y="2347265"/>
            <a:ext cx="1359320" cy="1359320"/>
            <a:chOff x="6096000" y="1269580"/>
            <a:chExt cx="800100" cy="800100"/>
          </a:xfrm>
        </p:grpSpPr>
        <p:sp>
          <p:nvSpPr>
            <p:cNvPr id="32" name="矩形: 圆角 31"/>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椭圆 8"/>
            <p:cNvSpPr/>
            <p:nvPr/>
          </p:nvSpPr>
          <p:spPr>
            <a:xfrm>
              <a:off x="6280015" y="1467394"/>
              <a:ext cx="432070" cy="404471"/>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7" name="组合 36"/>
          <p:cNvGrpSpPr/>
          <p:nvPr/>
        </p:nvGrpSpPr>
        <p:grpSpPr>
          <a:xfrm>
            <a:off x="6249097" y="2347265"/>
            <a:ext cx="1359320" cy="1359320"/>
            <a:chOff x="6096000" y="1269580"/>
            <a:chExt cx="800100" cy="800100"/>
          </a:xfrm>
        </p:grpSpPr>
        <p:sp>
          <p:nvSpPr>
            <p:cNvPr id="38" name="矩形: 圆角 37"/>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椭圆 11"/>
            <p:cNvSpPr/>
            <p:nvPr/>
          </p:nvSpPr>
          <p:spPr>
            <a:xfrm>
              <a:off x="6286471" y="1453595"/>
              <a:ext cx="419157" cy="43207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4" name="组合 33"/>
          <p:cNvGrpSpPr/>
          <p:nvPr/>
        </p:nvGrpSpPr>
        <p:grpSpPr>
          <a:xfrm>
            <a:off x="4583583" y="3838350"/>
            <a:ext cx="1359320" cy="1359320"/>
            <a:chOff x="6096000" y="1269580"/>
            <a:chExt cx="800100" cy="800100"/>
          </a:xfrm>
        </p:grpSpPr>
        <p:sp>
          <p:nvSpPr>
            <p:cNvPr id="35" name="矩形: 圆角 34"/>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椭圆 14"/>
            <p:cNvSpPr/>
            <p:nvPr/>
          </p:nvSpPr>
          <p:spPr>
            <a:xfrm>
              <a:off x="6280015" y="1456696"/>
              <a:ext cx="432070" cy="425867"/>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3" name="组合 42"/>
          <p:cNvGrpSpPr/>
          <p:nvPr/>
        </p:nvGrpSpPr>
        <p:grpSpPr>
          <a:xfrm>
            <a:off x="6249097" y="3838350"/>
            <a:ext cx="1359320" cy="1359320"/>
            <a:chOff x="6096000" y="1269580"/>
            <a:chExt cx="800100" cy="800100"/>
          </a:xfrm>
        </p:grpSpPr>
        <p:sp>
          <p:nvSpPr>
            <p:cNvPr id="44" name="矩形: 圆角 43"/>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椭圆 17"/>
            <p:cNvSpPr/>
            <p:nvPr/>
          </p:nvSpPr>
          <p:spPr>
            <a:xfrm>
              <a:off x="6280015" y="1472841"/>
              <a:ext cx="432070" cy="393578"/>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组合 18"/>
          <p:cNvGrpSpPr/>
          <p:nvPr/>
        </p:nvGrpSpPr>
        <p:grpSpPr>
          <a:xfrm>
            <a:off x="1263392" y="2587565"/>
            <a:ext cx="3007561" cy="1036904"/>
            <a:chOff x="2291702" y="1996460"/>
            <a:chExt cx="3007561" cy="1036904"/>
          </a:xfrm>
        </p:grpSpPr>
        <p:sp>
          <p:nvSpPr>
            <p:cNvPr id="20"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2" name="组合 21"/>
          <p:cNvGrpSpPr/>
          <p:nvPr/>
        </p:nvGrpSpPr>
        <p:grpSpPr>
          <a:xfrm>
            <a:off x="1263392" y="4078650"/>
            <a:ext cx="3007561" cy="1036904"/>
            <a:chOff x="2291702" y="1996460"/>
            <a:chExt cx="3007561" cy="1036904"/>
          </a:xfrm>
        </p:grpSpPr>
        <p:sp>
          <p:nvSpPr>
            <p:cNvPr id="23"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4"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5" name="组合 24"/>
          <p:cNvGrpSpPr/>
          <p:nvPr/>
        </p:nvGrpSpPr>
        <p:grpSpPr>
          <a:xfrm>
            <a:off x="7968994" y="2587565"/>
            <a:ext cx="3007561" cy="1036904"/>
            <a:chOff x="2291702" y="1996460"/>
            <a:chExt cx="3007561" cy="1036904"/>
          </a:xfrm>
        </p:grpSpPr>
        <p:sp>
          <p:nvSpPr>
            <p:cNvPr id="26"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7" name="TextBox 11"/>
            <p:cNvSpPr txBox="1"/>
            <p:nvPr/>
          </p:nvSpPr>
          <p:spPr>
            <a:xfrm>
              <a:off x="2291702" y="1996460"/>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8" name="组合 27"/>
          <p:cNvGrpSpPr/>
          <p:nvPr/>
        </p:nvGrpSpPr>
        <p:grpSpPr>
          <a:xfrm>
            <a:off x="7968994" y="4078650"/>
            <a:ext cx="3007561" cy="1036904"/>
            <a:chOff x="2291702" y="1996460"/>
            <a:chExt cx="3007561" cy="1036904"/>
          </a:xfrm>
        </p:grpSpPr>
        <p:sp>
          <p:nvSpPr>
            <p:cNvPr id="29"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30" name="TextBox 11"/>
            <p:cNvSpPr txBox="1"/>
            <p:nvPr/>
          </p:nvSpPr>
          <p:spPr>
            <a:xfrm>
              <a:off x="2291702" y="1996460"/>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40" name="文本框 10">
            <a:extLst>
              <a:ext uri="{FF2B5EF4-FFF2-40B4-BE49-F238E27FC236}">
                <a16:creationId xmlns="" xmlns:a16="http://schemas.microsoft.com/office/drawing/2014/main" id="{4F4249E8-C5C4-4322-881C-0C37B8FAA08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41" name="矩形 1">
            <a:extLst>
              <a:ext uri="{FF2B5EF4-FFF2-40B4-BE49-F238E27FC236}">
                <a16:creationId xmlns="" xmlns:a16="http://schemas.microsoft.com/office/drawing/2014/main" id="{B9CD87B7-4055-4D5E-A47E-DAB65832E5CD}"/>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60789509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anim calcmode="lin" valueType="num">
                                      <p:cBhvr>
                                        <p:cTn id="10" dur="500" fill="hold"/>
                                        <p:tgtEl>
                                          <p:spTgt spid="31"/>
                                        </p:tgtEl>
                                        <p:attrNameLst>
                                          <p:attrName>ppt_x</p:attrName>
                                        </p:attrNameLst>
                                      </p:cBhvr>
                                      <p:tavLst>
                                        <p:tav tm="0">
                                          <p:val>
                                            <p:fltVal val="0.5"/>
                                          </p:val>
                                        </p:tav>
                                        <p:tav tm="100000">
                                          <p:val>
                                            <p:strVal val="#ppt_x"/>
                                          </p:val>
                                        </p:tav>
                                      </p:tavLst>
                                    </p:anim>
                                    <p:anim calcmode="lin" valueType="num">
                                      <p:cBhvr>
                                        <p:cTn id="11" dur="500" fill="hold"/>
                                        <p:tgtEl>
                                          <p:spTgt spid="3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30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anim calcmode="lin" valueType="num">
                                      <p:cBhvr>
                                        <p:cTn id="31" dur="500" fill="hold"/>
                                        <p:tgtEl>
                                          <p:spTgt spid="43"/>
                                        </p:tgtEl>
                                        <p:attrNameLst>
                                          <p:attrName>ppt_x</p:attrName>
                                        </p:attrNameLst>
                                      </p:cBhvr>
                                      <p:tavLst>
                                        <p:tav tm="0">
                                          <p:val>
                                            <p:fltVal val="0.5"/>
                                          </p:val>
                                        </p:tav>
                                        <p:tav tm="100000">
                                          <p:val>
                                            <p:strVal val="#ppt_x"/>
                                          </p:val>
                                        </p:tav>
                                      </p:tavLst>
                                    </p:anim>
                                    <p:anim calcmode="lin" valueType="num">
                                      <p:cBhvr>
                                        <p:cTn id="32" dur="500" fill="hold"/>
                                        <p:tgtEl>
                                          <p:spTgt spid="43"/>
                                        </p:tgtEl>
                                        <p:attrNameLst>
                                          <p:attrName>ppt_y</p:attrName>
                                        </p:attrNameLst>
                                      </p:cBhvr>
                                      <p:tavLst>
                                        <p:tav tm="0">
                                          <p:val>
                                            <p:fltVal val="0.5"/>
                                          </p:val>
                                        </p:tav>
                                        <p:tav tm="100000">
                                          <p:val>
                                            <p:strVal val="#ppt_y"/>
                                          </p:val>
                                        </p:tav>
                                      </p:tavLst>
                                    </p:anim>
                                  </p:childTnLst>
                                </p:cTn>
                              </p:par>
                            </p:childTnLst>
                          </p:cTn>
                        </p:par>
                        <p:par>
                          <p:cTn id="33" fill="hold">
                            <p:stCondLst>
                              <p:cond delay="800"/>
                            </p:stCondLst>
                            <p:childTnLst>
                              <p:par>
                                <p:cTn id="34" presetID="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0-#ppt_w/2"/>
                                          </p:val>
                                        </p:tav>
                                        <p:tav tm="100000">
                                          <p:val>
                                            <p:strVal val="#ppt_x"/>
                                          </p:val>
                                        </p:tav>
                                      </p:tavLst>
                                    </p:anim>
                                    <p:anim calcmode="lin" valueType="num">
                                      <p:cBhvr additive="base">
                                        <p:cTn id="41" dur="500" fill="hold"/>
                                        <p:tgtEl>
                                          <p:spTgt spid="22"/>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 xmlns:a16="http://schemas.microsoft.com/office/drawing/2014/main" id="{6FFC88E8-06B9-4735-B631-42C249A9198F}"/>
              </a:ext>
            </a:extLst>
          </p:cNvPr>
          <p:cNvGrpSpPr/>
          <p:nvPr/>
        </p:nvGrpSpPr>
        <p:grpSpPr>
          <a:xfrm>
            <a:off x="917302" y="2460335"/>
            <a:ext cx="7748211" cy="3291329"/>
            <a:chOff x="917302" y="2460335"/>
            <a:chExt cx="7748211" cy="3291329"/>
          </a:xfrm>
        </p:grpSpPr>
        <p:grpSp>
          <p:nvGrpSpPr>
            <p:cNvPr id="10" name="组合 9"/>
            <p:cNvGrpSpPr/>
            <p:nvPr/>
          </p:nvGrpSpPr>
          <p:grpSpPr>
            <a:xfrm>
              <a:off x="917302" y="2460335"/>
              <a:ext cx="2527994" cy="3291329"/>
              <a:chOff x="917302" y="1888835"/>
              <a:chExt cx="2527994" cy="3291329"/>
            </a:xfrm>
          </p:grpSpPr>
          <p:sp>
            <p:nvSpPr>
              <p:cNvPr id="11" name="矩形 46"/>
              <p:cNvSpPr>
                <a:spLocks noChangeArrowheads="1"/>
              </p:cNvSpPr>
              <p:nvPr/>
            </p:nvSpPr>
            <p:spPr bwMode="auto">
              <a:xfrm>
                <a:off x="917302" y="1888835"/>
                <a:ext cx="2527994" cy="1133900"/>
              </a:xfrm>
              <a:prstGeom prst="rect">
                <a:avLst/>
              </a:prstGeom>
              <a:solidFill>
                <a:schemeClr val="accent1"/>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Freeform 5"/>
              <p:cNvSpPr>
                <a:spLocks noEditPoints="1"/>
              </p:cNvSpPr>
              <p:nvPr/>
            </p:nvSpPr>
            <p:spPr bwMode="auto">
              <a:xfrm>
                <a:off x="1711555" y="2163385"/>
                <a:ext cx="939489" cy="644749"/>
              </a:xfrm>
              <a:custGeom>
                <a:avLst/>
                <a:gdLst>
                  <a:gd name="T0" fmla="*/ 134 w 256"/>
                  <a:gd name="T1" fmla="*/ 1 h 174"/>
                  <a:gd name="T2" fmla="*/ 121 w 256"/>
                  <a:gd name="T3" fmla="*/ 1 h 174"/>
                  <a:gd name="T4" fmla="*/ 0 w 256"/>
                  <a:gd name="T5" fmla="*/ 66 h 174"/>
                  <a:gd name="T6" fmla="*/ 12 w 256"/>
                  <a:gd name="T7" fmla="*/ 84 h 174"/>
                  <a:gd name="T8" fmla="*/ 12 w 256"/>
                  <a:gd name="T9" fmla="*/ 93 h 174"/>
                  <a:gd name="T10" fmla="*/ 12 w 256"/>
                  <a:gd name="T11" fmla="*/ 120 h 174"/>
                  <a:gd name="T12" fmla="*/ 6 w 256"/>
                  <a:gd name="T13" fmla="*/ 133 h 174"/>
                  <a:gd name="T14" fmla="*/ 6 w 256"/>
                  <a:gd name="T15" fmla="*/ 163 h 174"/>
                  <a:gd name="T16" fmla="*/ 29 w 256"/>
                  <a:gd name="T17" fmla="*/ 167 h 174"/>
                  <a:gd name="T18" fmla="*/ 40 w 256"/>
                  <a:gd name="T19" fmla="*/ 155 h 174"/>
                  <a:gd name="T20" fmla="*/ 27 w 256"/>
                  <a:gd name="T21" fmla="*/ 124 h 174"/>
                  <a:gd name="T22" fmla="*/ 15 w 256"/>
                  <a:gd name="T23" fmla="*/ 107 h 174"/>
                  <a:gd name="T24" fmla="*/ 27 w 256"/>
                  <a:gd name="T25" fmla="*/ 89 h 174"/>
                  <a:gd name="T26" fmla="*/ 46 w 256"/>
                  <a:gd name="T27" fmla="*/ 97 h 174"/>
                  <a:gd name="T28" fmla="*/ 45 w 256"/>
                  <a:gd name="T29" fmla="*/ 141 h 174"/>
                  <a:gd name="T30" fmla="*/ 212 w 256"/>
                  <a:gd name="T31" fmla="*/ 141 h 174"/>
                  <a:gd name="T32" fmla="*/ 212 w 256"/>
                  <a:gd name="T33" fmla="*/ 96 h 174"/>
                  <a:gd name="T34" fmla="*/ 256 w 256"/>
                  <a:gd name="T35" fmla="*/ 66 h 174"/>
                  <a:gd name="T36" fmla="*/ 14 w 256"/>
                  <a:gd name="T37" fmla="*/ 156 h 174"/>
                  <a:gd name="T38" fmla="*/ 26 w 256"/>
                  <a:gd name="T39" fmla="*/ 134 h 174"/>
                  <a:gd name="T40" fmla="*/ 14 w 256"/>
                  <a:gd name="T41" fmla="*/ 156 h 174"/>
                  <a:gd name="T42" fmla="*/ 174 w 256"/>
                  <a:gd name="T43" fmla="*/ 134 h 174"/>
                  <a:gd name="T44" fmla="*/ 164 w 256"/>
                  <a:gd name="T45" fmla="*/ 142 h 174"/>
                  <a:gd name="T46" fmla="*/ 170 w 256"/>
                  <a:gd name="T47" fmla="*/ 146 h 174"/>
                  <a:gd name="T48" fmla="*/ 196 w 256"/>
                  <a:gd name="T49" fmla="*/ 137 h 174"/>
                  <a:gd name="T50" fmla="*/ 129 w 256"/>
                  <a:gd name="T51" fmla="*/ 158 h 174"/>
                  <a:gd name="T52" fmla="*/ 61 w 256"/>
                  <a:gd name="T53" fmla="*/ 136 h 174"/>
                  <a:gd name="T54" fmla="*/ 147 w 256"/>
                  <a:gd name="T55" fmla="*/ 150 h 174"/>
                  <a:gd name="T56" fmla="*/ 146 w 256"/>
                  <a:gd name="T57" fmla="*/ 139 h 174"/>
                  <a:gd name="T58" fmla="*/ 61 w 256"/>
                  <a:gd name="T59" fmla="*/ 122 h 174"/>
                  <a:gd name="T60" fmla="*/ 121 w 256"/>
                  <a:gd name="T61" fmla="*/ 130 h 174"/>
                  <a:gd name="T62" fmla="*/ 134 w 256"/>
                  <a:gd name="T63" fmla="*/ 130 h 174"/>
                  <a:gd name="T64" fmla="*/ 196 w 256"/>
                  <a:gd name="T65" fmla="*/ 123 h 174"/>
                  <a:gd name="T66" fmla="*/ 16 w 256"/>
                  <a:gd name="T67" fmla="*/ 66 h 174"/>
                  <a:gd name="T68" fmla="*/ 240 w 256"/>
                  <a:gd name="T69" fmla="*/ 6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174">
                    <a:moveTo>
                      <a:pt x="246" y="51"/>
                    </a:moveTo>
                    <a:cubicBezTo>
                      <a:pt x="134" y="1"/>
                      <a:pt x="134" y="1"/>
                      <a:pt x="134" y="1"/>
                    </a:cubicBezTo>
                    <a:cubicBezTo>
                      <a:pt x="132" y="0"/>
                      <a:pt x="130" y="0"/>
                      <a:pt x="128" y="0"/>
                    </a:cubicBezTo>
                    <a:cubicBezTo>
                      <a:pt x="125" y="0"/>
                      <a:pt x="123" y="0"/>
                      <a:pt x="121" y="1"/>
                    </a:cubicBezTo>
                    <a:cubicBezTo>
                      <a:pt x="9" y="51"/>
                      <a:pt x="9" y="51"/>
                      <a:pt x="9" y="51"/>
                    </a:cubicBezTo>
                    <a:cubicBezTo>
                      <a:pt x="3" y="54"/>
                      <a:pt x="0" y="60"/>
                      <a:pt x="0" y="66"/>
                    </a:cubicBezTo>
                    <a:cubicBezTo>
                      <a:pt x="0" y="72"/>
                      <a:pt x="3" y="77"/>
                      <a:pt x="8" y="80"/>
                    </a:cubicBezTo>
                    <a:cubicBezTo>
                      <a:pt x="9" y="81"/>
                      <a:pt x="11" y="83"/>
                      <a:pt x="12" y="84"/>
                    </a:cubicBezTo>
                    <a:cubicBezTo>
                      <a:pt x="15" y="86"/>
                      <a:pt x="16" y="87"/>
                      <a:pt x="16" y="89"/>
                    </a:cubicBezTo>
                    <a:cubicBezTo>
                      <a:pt x="16" y="90"/>
                      <a:pt x="15" y="91"/>
                      <a:pt x="12" y="93"/>
                    </a:cubicBezTo>
                    <a:cubicBezTo>
                      <a:pt x="9" y="96"/>
                      <a:pt x="4" y="99"/>
                      <a:pt x="4" y="107"/>
                    </a:cubicBezTo>
                    <a:cubicBezTo>
                      <a:pt x="4" y="114"/>
                      <a:pt x="9" y="118"/>
                      <a:pt x="12" y="120"/>
                    </a:cubicBezTo>
                    <a:cubicBezTo>
                      <a:pt x="14" y="122"/>
                      <a:pt x="15" y="123"/>
                      <a:pt x="16" y="124"/>
                    </a:cubicBezTo>
                    <a:cubicBezTo>
                      <a:pt x="11" y="124"/>
                      <a:pt x="7" y="128"/>
                      <a:pt x="6" y="133"/>
                    </a:cubicBezTo>
                    <a:cubicBezTo>
                      <a:pt x="3" y="155"/>
                      <a:pt x="3" y="155"/>
                      <a:pt x="3" y="155"/>
                    </a:cubicBezTo>
                    <a:cubicBezTo>
                      <a:pt x="3" y="158"/>
                      <a:pt x="4" y="161"/>
                      <a:pt x="6" y="163"/>
                    </a:cubicBezTo>
                    <a:cubicBezTo>
                      <a:pt x="8" y="166"/>
                      <a:pt x="11" y="167"/>
                      <a:pt x="14" y="167"/>
                    </a:cubicBezTo>
                    <a:cubicBezTo>
                      <a:pt x="29" y="167"/>
                      <a:pt x="29" y="167"/>
                      <a:pt x="29" y="167"/>
                    </a:cubicBezTo>
                    <a:cubicBezTo>
                      <a:pt x="32" y="167"/>
                      <a:pt x="35" y="166"/>
                      <a:pt x="37" y="163"/>
                    </a:cubicBezTo>
                    <a:cubicBezTo>
                      <a:pt x="39" y="161"/>
                      <a:pt x="40" y="158"/>
                      <a:pt x="40" y="155"/>
                    </a:cubicBezTo>
                    <a:cubicBezTo>
                      <a:pt x="37" y="133"/>
                      <a:pt x="37" y="133"/>
                      <a:pt x="37" y="133"/>
                    </a:cubicBezTo>
                    <a:cubicBezTo>
                      <a:pt x="36" y="128"/>
                      <a:pt x="32" y="124"/>
                      <a:pt x="27" y="124"/>
                    </a:cubicBezTo>
                    <a:cubicBezTo>
                      <a:pt x="26" y="117"/>
                      <a:pt x="22" y="114"/>
                      <a:pt x="19" y="111"/>
                    </a:cubicBezTo>
                    <a:cubicBezTo>
                      <a:pt x="16" y="109"/>
                      <a:pt x="15" y="108"/>
                      <a:pt x="15" y="107"/>
                    </a:cubicBezTo>
                    <a:cubicBezTo>
                      <a:pt x="15" y="105"/>
                      <a:pt x="16" y="104"/>
                      <a:pt x="19" y="102"/>
                    </a:cubicBezTo>
                    <a:cubicBezTo>
                      <a:pt x="22" y="99"/>
                      <a:pt x="27" y="96"/>
                      <a:pt x="27" y="89"/>
                    </a:cubicBezTo>
                    <a:cubicBezTo>
                      <a:pt x="27" y="88"/>
                      <a:pt x="27" y="88"/>
                      <a:pt x="27" y="88"/>
                    </a:cubicBezTo>
                    <a:cubicBezTo>
                      <a:pt x="46" y="97"/>
                      <a:pt x="46" y="97"/>
                      <a:pt x="46" y="97"/>
                    </a:cubicBezTo>
                    <a:cubicBezTo>
                      <a:pt x="46" y="97"/>
                      <a:pt x="45" y="98"/>
                      <a:pt x="45" y="99"/>
                    </a:cubicBezTo>
                    <a:cubicBezTo>
                      <a:pt x="45" y="141"/>
                      <a:pt x="45" y="141"/>
                      <a:pt x="45" y="141"/>
                    </a:cubicBezTo>
                    <a:cubicBezTo>
                      <a:pt x="45" y="171"/>
                      <a:pt x="104" y="174"/>
                      <a:pt x="129" y="174"/>
                    </a:cubicBezTo>
                    <a:cubicBezTo>
                      <a:pt x="154" y="174"/>
                      <a:pt x="212" y="171"/>
                      <a:pt x="212" y="141"/>
                    </a:cubicBezTo>
                    <a:cubicBezTo>
                      <a:pt x="212" y="98"/>
                      <a:pt x="212" y="98"/>
                      <a:pt x="212" y="98"/>
                    </a:cubicBezTo>
                    <a:cubicBezTo>
                      <a:pt x="212" y="97"/>
                      <a:pt x="212" y="96"/>
                      <a:pt x="212" y="96"/>
                    </a:cubicBezTo>
                    <a:cubicBezTo>
                      <a:pt x="246" y="80"/>
                      <a:pt x="246" y="80"/>
                      <a:pt x="246" y="80"/>
                    </a:cubicBezTo>
                    <a:cubicBezTo>
                      <a:pt x="252" y="78"/>
                      <a:pt x="256" y="72"/>
                      <a:pt x="256" y="66"/>
                    </a:cubicBezTo>
                    <a:cubicBezTo>
                      <a:pt x="256" y="60"/>
                      <a:pt x="252" y="54"/>
                      <a:pt x="246" y="51"/>
                    </a:cubicBezTo>
                    <a:close/>
                    <a:moveTo>
                      <a:pt x="14" y="156"/>
                    </a:moveTo>
                    <a:cubicBezTo>
                      <a:pt x="17" y="134"/>
                      <a:pt x="17" y="134"/>
                      <a:pt x="17" y="134"/>
                    </a:cubicBezTo>
                    <a:cubicBezTo>
                      <a:pt x="26" y="134"/>
                      <a:pt x="26" y="134"/>
                      <a:pt x="26" y="134"/>
                    </a:cubicBezTo>
                    <a:cubicBezTo>
                      <a:pt x="29" y="156"/>
                      <a:pt x="29" y="156"/>
                      <a:pt x="29" y="156"/>
                    </a:cubicBezTo>
                    <a:lnTo>
                      <a:pt x="14" y="156"/>
                    </a:lnTo>
                    <a:close/>
                    <a:moveTo>
                      <a:pt x="196" y="123"/>
                    </a:moveTo>
                    <a:cubicBezTo>
                      <a:pt x="193" y="127"/>
                      <a:pt x="186" y="131"/>
                      <a:pt x="174" y="134"/>
                    </a:cubicBezTo>
                    <a:cubicBezTo>
                      <a:pt x="172" y="135"/>
                      <a:pt x="170" y="135"/>
                      <a:pt x="168" y="136"/>
                    </a:cubicBezTo>
                    <a:cubicBezTo>
                      <a:pt x="165" y="136"/>
                      <a:pt x="163" y="139"/>
                      <a:pt x="164" y="142"/>
                    </a:cubicBezTo>
                    <a:cubicBezTo>
                      <a:pt x="164" y="145"/>
                      <a:pt x="166" y="146"/>
                      <a:pt x="169" y="146"/>
                    </a:cubicBezTo>
                    <a:cubicBezTo>
                      <a:pt x="169" y="146"/>
                      <a:pt x="170" y="146"/>
                      <a:pt x="170" y="146"/>
                    </a:cubicBezTo>
                    <a:cubicBezTo>
                      <a:pt x="173" y="146"/>
                      <a:pt x="175" y="145"/>
                      <a:pt x="177" y="144"/>
                    </a:cubicBezTo>
                    <a:cubicBezTo>
                      <a:pt x="185" y="142"/>
                      <a:pt x="191" y="140"/>
                      <a:pt x="196" y="137"/>
                    </a:cubicBezTo>
                    <a:cubicBezTo>
                      <a:pt x="196" y="141"/>
                      <a:pt x="196" y="141"/>
                      <a:pt x="196" y="141"/>
                    </a:cubicBezTo>
                    <a:cubicBezTo>
                      <a:pt x="196" y="150"/>
                      <a:pt x="166" y="158"/>
                      <a:pt x="129" y="158"/>
                    </a:cubicBezTo>
                    <a:cubicBezTo>
                      <a:pt x="92" y="158"/>
                      <a:pt x="61" y="150"/>
                      <a:pt x="61" y="141"/>
                    </a:cubicBezTo>
                    <a:cubicBezTo>
                      <a:pt x="61" y="136"/>
                      <a:pt x="61" y="136"/>
                      <a:pt x="61" y="136"/>
                    </a:cubicBezTo>
                    <a:cubicBezTo>
                      <a:pt x="76" y="146"/>
                      <a:pt x="103" y="150"/>
                      <a:pt x="129" y="150"/>
                    </a:cubicBezTo>
                    <a:cubicBezTo>
                      <a:pt x="135" y="150"/>
                      <a:pt x="141" y="150"/>
                      <a:pt x="147" y="150"/>
                    </a:cubicBezTo>
                    <a:cubicBezTo>
                      <a:pt x="150" y="149"/>
                      <a:pt x="152" y="147"/>
                      <a:pt x="152" y="144"/>
                    </a:cubicBezTo>
                    <a:cubicBezTo>
                      <a:pt x="152" y="141"/>
                      <a:pt x="149" y="139"/>
                      <a:pt x="146" y="139"/>
                    </a:cubicBezTo>
                    <a:cubicBezTo>
                      <a:pt x="141" y="139"/>
                      <a:pt x="135" y="140"/>
                      <a:pt x="129" y="140"/>
                    </a:cubicBezTo>
                    <a:cubicBezTo>
                      <a:pt x="92" y="140"/>
                      <a:pt x="66" y="130"/>
                      <a:pt x="61" y="122"/>
                    </a:cubicBezTo>
                    <a:cubicBezTo>
                      <a:pt x="61" y="104"/>
                      <a:pt x="61" y="104"/>
                      <a:pt x="61" y="104"/>
                    </a:cubicBezTo>
                    <a:cubicBezTo>
                      <a:pt x="121" y="130"/>
                      <a:pt x="121" y="130"/>
                      <a:pt x="121" y="130"/>
                    </a:cubicBezTo>
                    <a:cubicBezTo>
                      <a:pt x="123" y="131"/>
                      <a:pt x="125" y="132"/>
                      <a:pt x="128" y="132"/>
                    </a:cubicBezTo>
                    <a:cubicBezTo>
                      <a:pt x="130" y="132"/>
                      <a:pt x="132" y="131"/>
                      <a:pt x="134" y="130"/>
                    </a:cubicBezTo>
                    <a:cubicBezTo>
                      <a:pt x="196" y="103"/>
                      <a:pt x="196" y="103"/>
                      <a:pt x="196" y="103"/>
                    </a:cubicBezTo>
                    <a:lnTo>
                      <a:pt x="196" y="123"/>
                    </a:lnTo>
                    <a:close/>
                    <a:moveTo>
                      <a:pt x="128" y="116"/>
                    </a:moveTo>
                    <a:cubicBezTo>
                      <a:pt x="16" y="66"/>
                      <a:pt x="16" y="66"/>
                      <a:pt x="16" y="66"/>
                    </a:cubicBezTo>
                    <a:cubicBezTo>
                      <a:pt x="128" y="16"/>
                      <a:pt x="128" y="16"/>
                      <a:pt x="128" y="16"/>
                    </a:cubicBezTo>
                    <a:cubicBezTo>
                      <a:pt x="240" y="66"/>
                      <a:pt x="240" y="66"/>
                      <a:pt x="240" y="66"/>
                    </a:cubicBezTo>
                    <a:lnTo>
                      <a:pt x="128" y="116"/>
                    </a:ln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文本框 50"/>
              <p:cNvSpPr txBox="1">
                <a:spLocks noChangeArrowheads="1"/>
              </p:cNvSpPr>
              <p:nvPr/>
            </p:nvSpPr>
            <p:spPr bwMode="auto">
              <a:xfrm>
                <a:off x="146218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14" name="文本框 13"/>
              <p:cNvSpPr txBox="1"/>
              <p:nvPr/>
            </p:nvSpPr>
            <p:spPr>
              <a:xfrm>
                <a:off x="1021027" y="4127568"/>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nvGrpSpPr>
            <p:cNvPr id="20" name="组合 19"/>
            <p:cNvGrpSpPr/>
            <p:nvPr/>
          </p:nvGrpSpPr>
          <p:grpSpPr>
            <a:xfrm>
              <a:off x="6137906" y="2460335"/>
              <a:ext cx="2527607" cy="3291329"/>
              <a:chOff x="6137906" y="1888835"/>
              <a:chExt cx="2527607" cy="3291329"/>
            </a:xfrm>
          </p:grpSpPr>
          <p:sp>
            <p:nvSpPr>
              <p:cNvPr id="21" name="矩形 80"/>
              <p:cNvSpPr>
                <a:spLocks noChangeArrowheads="1"/>
              </p:cNvSpPr>
              <p:nvPr/>
            </p:nvSpPr>
            <p:spPr bwMode="auto">
              <a:xfrm>
                <a:off x="6137906" y="1888835"/>
                <a:ext cx="2527607" cy="1133900"/>
              </a:xfrm>
              <a:prstGeom prst="rect">
                <a:avLst/>
              </a:prstGeom>
              <a:solidFill>
                <a:schemeClr val="accent1"/>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13"/>
              <p:cNvSpPr>
                <a:spLocks noEditPoints="1"/>
              </p:cNvSpPr>
              <p:nvPr/>
            </p:nvSpPr>
            <p:spPr bwMode="auto">
              <a:xfrm>
                <a:off x="6942057" y="2124611"/>
                <a:ext cx="919304" cy="706001"/>
              </a:xfrm>
              <a:custGeom>
                <a:avLst/>
                <a:gdLst>
                  <a:gd name="T0" fmla="*/ 181 w 256"/>
                  <a:gd name="T1" fmla="*/ 27 h 196"/>
                  <a:gd name="T2" fmla="*/ 156 w 256"/>
                  <a:gd name="T3" fmla="*/ 0 h 196"/>
                  <a:gd name="T4" fmla="*/ 75 w 256"/>
                  <a:gd name="T5" fmla="*/ 25 h 196"/>
                  <a:gd name="T6" fmla="*/ 25 w 256"/>
                  <a:gd name="T7" fmla="*/ 27 h 196"/>
                  <a:gd name="T8" fmla="*/ 0 w 256"/>
                  <a:gd name="T9" fmla="*/ 171 h 196"/>
                  <a:gd name="T10" fmla="*/ 231 w 256"/>
                  <a:gd name="T11" fmla="*/ 196 h 196"/>
                  <a:gd name="T12" fmla="*/ 256 w 256"/>
                  <a:gd name="T13" fmla="*/ 52 h 196"/>
                  <a:gd name="T14" fmla="*/ 91 w 256"/>
                  <a:gd name="T15" fmla="*/ 25 h 196"/>
                  <a:gd name="T16" fmla="*/ 156 w 256"/>
                  <a:gd name="T17" fmla="*/ 16 h 196"/>
                  <a:gd name="T18" fmla="*/ 165 w 256"/>
                  <a:gd name="T19" fmla="*/ 27 h 196"/>
                  <a:gd name="T20" fmla="*/ 91 w 256"/>
                  <a:gd name="T21" fmla="*/ 25 h 196"/>
                  <a:gd name="T22" fmla="*/ 231 w 256"/>
                  <a:gd name="T23" fmla="*/ 43 h 196"/>
                  <a:gd name="T24" fmla="*/ 240 w 256"/>
                  <a:gd name="T25" fmla="*/ 69 h 196"/>
                  <a:gd name="T26" fmla="*/ 227 w 256"/>
                  <a:gd name="T27" fmla="*/ 84 h 196"/>
                  <a:gd name="T28" fmla="*/ 148 w 256"/>
                  <a:gd name="T29" fmla="*/ 85 h 196"/>
                  <a:gd name="T30" fmla="*/ 90 w 256"/>
                  <a:gd name="T31" fmla="*/ 100 h 196"/>
                  <a:gd name="T32" fmla="*/ 16 w 256"/>
                  <a:gd name="T33" fmla="*/ 72 h 196"/>
                  <a:gd name="T34" fmla="*/ 25 w 256"/>
                  <a:gd name="T35" fmla="*/ 43 h 196"/>
                  <a:gd name="T36" fmla="*/ 155 w 256"/>
                  <a:gd name="T37" fmla="*/ 112 h 196"/>
                  <a:gd name="T38" fmla="*/ 108 w 256"/>
                  <a:gd name="T39" fmla="*/ 117 h 196"/>
                  <a:gd name="T40" fmla="*/ 101 w 256"/>
                  <a:gd name="T41" fmla="*/ 101 h 196"/>
                  <a:gd name="T42" fmla="*/ 148 w 256"/>
                  <a:gd name="T43" fmla="*/ 96 h 196"/>
                  <a:gd name="T44" fmla="*/ 231 w 256"/>
                  <a:gd name="T45" fmla="*/ 180 h 196"/>
                  <a:gd name="T46" fmla="*/ 16 w 256"/>
                  <a:gd name="T47" fmla="*/ 171 h 196"/>
                  <a:gd name="T48" fmla="*/ 27 w 256"/>
                  <a:gd name="T49" fmla="*/ 172 h 196"/>
                  <a:gd name="T50" fmla="*/ 183 w 256"/>
                  <a:gd name="T51" fmla="*/ 167 h 196"/>
                  <a:gd name="T52" fmla="*/ 27 w 256"/>
                  <a:gd name="T53" fmla="*/ 161 h 196"/>
                  <a:gd name="T54" fmla="*/ 16 w 256"/>
                  <a:gd name="T55" fmla="*/ 90 h 196"/>
                  <a:gd name="T56" fmla="*/ 25 w 256"/>
                  <a:gd name="T57" fmla="*/ 94 h 196"/>
                  <a:gd name="T58" fmla="*/ 90 w 256"/>
                  <a:gd name="T59" fmla="*/ 112 h 196"/>
                  <a:gd name="T60" fmla="*/ 148 w 256"/>
                  <a:gd name="T61" fmla="*/ 128 h 196"/>
                  <a:gd name="T62" fmla="*/ 166 w 256"/>
                  <a:gd name="T63" fmla="*/ 111 h 196"/>
                  <a:gd name="T64" fmla="*/ 231 w 256"/>
                  <a:gd name="T65" fmla="*/ 94 h 196"/>
                  <a:gd name="T66" fmla="*/ 240 w 256"/>
                  <a:gd name="T67" fmla="*/ 152 h 196"/>
                  <a:gd name="T68" fmla="*/ 203 w 256"/>
                  <a:gd name="T69" fmla="*/ 161 h 196"/>
                  <a:gd name="T70" fmla="*/ 203 w 256"/>
                  <a:gd name="T71" fmla="*/ 172 h 196"/>
                  <a:gd name="T72" fmla="*/ 240 w 256"/>
                  <a:gd name="T73" fmla="*/ 169 h 196"/>
                  <a:gd name="T74" fmla="*/ 231 w 256"/>
                  <a:gd name="T75"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6" h="196">
                    <a:moveTo>
                      <a:pt x="231" y="27"/>
                    </a:moveTo>
                    <a:cubicBezTo>
                      <a:pt x="181" y="27"/>
                      <a:pt x="181" y="27"/>
                      <a:pt x="181" y="27"/>
                    </a:cubicBezTo>
                    <a:cubicBezTo>
                      <a:pt x="181" y="25"/>
                      <a:pt x="181" y="25"/>
                      <a:pt x="181" y="25"/>
                    </a:cubicBezTo>
                    <a:cubicBezTo>
                      <a:pt x="181" y="12"/>
                      <a:pt x="170" y="0"/>
                      <a:pt x="156" y="0"/>
                    </a:cubicBezTo>
                    <a:cubicBezTo>
                      <a:pt x="100" y="0"/>
                      <a:pt x="100" y="0"/>
                      <a:pt x="100" y="0"/>
                    </a:cubicBezTo>
                    <a:cubicBezTo>
                      <a:pt x="86" y="0"/>
                      <a:pt x="75" y="12"/>
                      <a:pt x="75" y="25"/>
                    </a:cubicBezTo>
                    <a:cubicBezTo>
                      <a:pt x="75" y="27"/>
                      <a:pt x="75" y="27"/>
                      <a:pt x="75" y="27"/>
                    </a:cubicBezTo>
                    <a:cubicBezTo>
                      <a:pt x="25" y="27"/>
                      <a:pt x="25" y="27"/>
                      <a:pt x="25" y="27"/>
                    </a:cubicBezTo>
                    <a:cubicBezTo>
                      <a:pt x="11" y="27"/>
                      <a:pt x="0" y="38"/>
                      <a:pt x="0" y="52"/>
                    </a:cubicBezTo>
                    <a:cubicBezTo>
                      <a:pt x="0" y="171"/>
                      <a:pt x="0" y="171"/>
                      <a:pt x="0" y="171"/>
                    </a:cubicBezTo>
                    <a:cubicBezTo>
                      <a:pt x="0" y="185"/>
                      <a:pt x="11" y="196"/>
                      <a:pt x="25" y="196"/>
                    </a:cubicBezTo>
                    <a:cubicBezTo>
                      <a:pt x="231" y="196"/>
                      <a:pt x="231" y="196"/>
                      <a:pt x="231" y="196"/>
                    </a:cubicBezTo>
                    <a:cubicBezTo>
                      <a:pt x="245" y="196"/>
                      <a:pt x="256" y="185"/>
                      <a:pt x="256" y="171"/>
                    </a:cubicBezTo>
                    <a:cubicBezTo>
                      <a:pt x="256" y="52"/>
                      <a:pt x="256" y="52"/>
                      <a:pt x="256" y="52"/>
                    </a:cubicBezTo>
                    <a:cubicBezTo>
                      <a:pt x="256" y="38"/>
                      <a:pt x="245" y="27"/>
                      <a:pt x="231" y="27"/>
                    </a:cubicBezTo>
                    <a:close/>
                    <a:moveTo>
                      <a:pt x="91" y="25"/>
                    </a:moveTo>
                    <a:cubicBezTo>
                      <a:pt x="91" y="20"/>
                      <a:pt x="95" y="16"/>
                      <a:pt x="100" y="16"/>
                    </a:cubicBezTo>
                    <a:cubicBezTo>
                      <a:pt x="156" y="16"/>
                      <a:pt x="156" y="16"/>
                      <a:pt x="156" y="16"/>
                    </a:cubicBezTo>
                    <a:cubicBezTo>
                      <a:pt x="161" y="16"/>
                      <a:pt x="165" y="20"/>
                      <a:pt x="165" y="25"/>
                    </a:cubicBezTo>
                    <a:cubicBezTo>
                      <a:pt x="165" y="27"/>
                      <a:pt x="165" y="27"/>
                      <a:pt x="165" y="27"/>
                    </a:cubicBezTo>
                    <a:cubicBezTo>
                      <a:pt x="91" y="27"/>
                      <a:pt x="91" y="27"/>
                      <a:pt x="91" y="27"/>
                    </a:cubicBezTo>
                    <a:lnTo>
                      <a:pt x="91" y="25"/>
                    </a:lnTo>
                    <a:close/>
                    <a:moveTo>
                      <a:pt x="25" y="43"/>
                    </a:moveTo>
                    <a:cubicBezTo>
                      <a:pt x="231" y="43"/>
                      <a:pt x="231" y="43"/>
                      <a:pt x="231" y="43"/>
                    </a:cubicBezTo>
                    <a:cubicBezTo>
                      <a:pt x="236" y="43"/>
                      <a:pt x="240" y="47"/>
                      <a:pt x="240" y="52"/>
                    </a:cubicBezTo>
                    <a:cubicBezTo>
                      <a:pt x="240" y="69"/>
                      <a:pt x="240" y="69"/>
                      <a:pt x="240" y="69"/>
                    </a:cubicBezTo>
                    <a:cubicBezTo>
                      <a:pt x="240" y="69"/>
                      <a:pt x="240" y="70"/>
                      <a:pt x="240" y="70"/>
                    </a:cubicBezTo>
                    <a:cubicBezTo>
                      <a:pt x="240" y="75"/>
                      <a:pt x="238" y="80"/>
                      <a:pt x="227" y="84"/>
                    </a:cubicBezTo>
                    <a:cubicBezTo>
                      <a:pt x="166" y="100"/>
                      <a:pt x="166" y="100"/>
                      <a:pt x="166" y="100"/>
                    </a:cubicBezTo>
                    <a:cubicBezTo>
                      <a:pt x="165" y="91"/>
                      <a:pt x="157" y="85"/>
                      <a:pt x="148" y="85"/>
                    </a:cubicBezTo>
                    <a:cubicBezTo>
                      <a:pt x="108" y="85"/>
                      <a:pt x="108" y="85"/>
                      <a:pt x="108" y="85"/>
                    </a:cubicBezTo>
                    <a:cubicBezTo>
                      <a:pt x="99" y="85"/>
                      <a:pt x="91" y="91"/>
                      <a:pt x="90" y="100"/>
                    </a:cubicBezTo>
                    <a:cubicBezTo>
                      <a:pt x="28" y="84"/>
                      <a:pt x="28" y="84"/>
                      <a:pt x="28" y="84"/>
                    </a:cubicBezTo>
                    <a:cubicBezTo>
                      <a:pt x="19" y="81"/>
                      <a:pt x="16" y="76"/>
                      <a:pt x="16" y="72"/>
                    </a:cubicBezTo>
                    <a:cubicBezTo>
                      <a:pt x="16" y="52"/>
                      <a:pt x="16" y="52"/>
                      <a:pt x="16" y="52"/>
                    </a:cubicBezTo>
                    <a:cubicBezTo>
                      <a:pt x="16" y="47"/>
                      <a:pt x="20" y="43"/>
                      <a:pt x="25" y="43"/>
                    </a:cubicBezTo>
                    <a:close/>
                    <a:moveTo>
                      <a:pt x="155" y="101"/>
                    </a:moveTo>
                    <a:cubicBezTo>
                      <a:pt x="155" y="112"/>
                      <a:pt x="155" y="112"/>
                      <a:pt x="155" y="112"/>
                    </a:cubicBezTo>
                    <a:cubicBezTo>
                      <a:pt x="155" y="115"/>
                      <a:pt x="152" y="117"/>
                      <a:pt x="148" y="117"/>
                    </a:cubicBezTo>
                    <a:cubicBezTo>
                      <a:pt x="108" y="117"/>
                      <a:pt x="108" y="117"/>
                      <a:pt x="108" y="117"/>
                    </a:cubicBezTo>
                    <a:cubicBezTo>
                      <a:pt x="104" y="117"/>
                      <a:pt x="101" y="115"/>
                      <a:pt x="101" y="112"/>
                    </a:cubicBezTo>
                    <a:cubicBezTo>
                      <a:pt x="101" y="101"/>
                      <a:pt x="101" y="101"/>
                      <a:pt x="101" y="101"/>
                    </a:cubicBezTo>
                    <a:cubicBezTo>
                      <a:pt x="101" y="98"/>
                      <a:pt x="104" y="96"/>
                      <a:pt x="108" y="96"/>
                    </a:cubicBezTo>
                    <a:cubicBezTo>
                      <a:pt x="148" y="96"/>
                      <a:pt x="148" y="96"/>
                      <a:pt x="148" y="96"/>
                    </a:cubicBezTo>
                    <a:cubicBezTo>
                      <a:pt x="152" y="96"/>
                      <a:pt x="155" y="98"/>
                      <a:pt x="155" y="101"/>
                    </a:cubicBezTo>
                    <a:close/>
                    <a:moveTo>
                      <a:pt x="231" y="180"/>
                    </a:moveTo>
                    <a:cubicBezTo>
                      <a:pt x="25" y="180"/>
                      <a:pt x="25" y="180"/>
                      <a:pt x="25" y="180"/>
                    </a:cubicBezTo>
                    <a:cubicBezTo>
                      <a:pt x="20" y="180"/>
                      <a:pt x="16" y="176"/>
                      <a:pt x="16" y="171"/>
                    </a:cubicBezTo>
                    <a:cubicBezTo>
                      <a:pt x="16" y="169"/>
                      <a:pt x="16" y="169"/>
                      <a:pt x="16" y="169"/>
                    </a:cubicBezTo>
                    <a:cubicBezTo>
                      <a:pt x="19" y="171"/>
                      <a:pt x="23" y="172"/>
                      <a:pt x="27" y="172"/>
                    </a:cubicBezTo>
                    <a:cubicBezTo>
                      <a:pt x="177" y="172"/>
                      <a:pt x="177" y="172"/>
                      <a:pt x="177" y="172"/>
                    </a:cubicBezTo>
                    <a:cubicBezTo>
                      <a:pt x="180" y="172"/>
                      <a:pt x="183" y="169"/>
                      <a:pt x="183" y="167"/>
                    </a:cubicBezTo>
                    <a:cubicBezTo>
                      <a:pt x="183" y="164"/>
                      <a:pt x="180" y="161"/>
                      <a:pt x="177" y="161"/>
                    </a:cubicBezTo>
                    <a:cubicBezTo>
                      <a:pt x="27" y="161"/>
                      <a:pt x="27" y="161"/>
                      <a:pt x="27" y="161"/>
                    </a:cubicBezTo>
                    <a:cubicBezTo>
                      <a:pt x="22" y="161"/>
                      <a:pt x="17" y="157"/>
                      <a:pt x="16" y="152"/>
                    </a:cubicBezTo>
                    <a:cubicBezTo>
                      <a:pt x="16" y="90"/>
                      <a:pt x="16" y="90"/>
                      <a:pt x="16" y="90"/>
                    </a:cubicBezTo>
                    <a:cubicBezTo>
                      <a:pt x="18" y="91"/>
                      <a:pt x="21" y="93"/>
                      <a:pt x="25" y="94"/>
                    </a:cubicBezTo>
                    <a:cubicBezTo>
                      <a:pt x="25" y="94"/>
                      <a:pt x="25" y="94"/>
                      <a:pt x="25" y="94"/>
                    </a:cubicBezTo>
                    <a:cubicBezTo>
                      <a:pt x="90" y="111"/>
                      <a:pt x="90" y="111"/>
                      <a:pt x="90" y="111"/>
                    </a:cubicBezTo>
                    <a:cubicBezTo>
                      <a:pt x="90" y="112"/>
                      <a:pt x="90" y="112"/>
                      <a:pt x="90" y="112"/>
                    </a:cubicBezTo>
                    <a:cubicBezTo>
                      <a:pt x="90" y="121"/>
                      <a:pt x="98" y="128"/>
                      <a:pt x="108" y="128"/>
                    </a:cubicBezTo>
                    <a:cubicBezTo>
                      <a:pt x="148" y="128"/>
                      <a:pt x="148" y="128"/>
                      <a:pt x="148" y="128"/>
                    </a:cubicBezTo>
                    <a:cubicBezTo>
                      <a:pt x="158" y="128"/>
                      <a:pt x="166" y="121"/>
                      <a:pt x="166" y="112"/>
                    </a:cubicBezTo>
                    <a:cubicBezTo>
                      <a:pt x="166" y="111"/>
                      <a:pt x="166" y="111"/>
                      <a:pt x="166" y="111"/>
                    </a:cubicBezTo>
                    <a:cubicBezTo>
                      <a:pt x="230" y="94"/>
                      <a:pt x="230" y="94"/>
                      <a:pt x="230" y="94"/>
                    </a:cubicBezTo>
                    <a:cubicBezTo>
                      <a:pt x="230" y="94"/>
                      <a:pt x="231" y="94"/>
                      <a:pt x="231" y="94"/>
                    </a:cubicBezTo>
                    <a:cubicBezTo>
                      <a:pt x="234" y="93"/>
                      <a:pt x="237" y="91"/>
                      <a:pt x="240" y="90"/>
                    </a:cubicBezTo>
                    <a:cubicBezTo>
                      <a:pt x="240" y="152"/>
                      <a:pt x="240" y="152"/>
                      <a:pt x="240" y="152"/>
                    </a:cubicBezTo>
                    <a:cubicBezTo>
                      <a:pt x="239" y="157"/>
                      <a:pt x="234" y="161"/>
                      <a:pt x="229" y="161"/>
                    </a:cubicBezTo>
                    <a:cubicBezTo>
                      <a:pt x="203" y="161"/>
                      <a:pt x="203" y="161"/>
                      <a:pt x="203" y="161"/>
                    </a:cubicBezTo>
                    <a:cubicBezTo>
                      <a:pt x="200" y="161"/>
                      <a:pt x="198" y="164"/>
                      <a:pt x="198" y="167"/>
                    </a:cubicBezTo>
                    <a:cubicBezTo>
                      <a:pt x="198" y="169"/>
                      <a:pt x="200" y="172"/>
                      <a:pt x="203" y="172"/>
                    </a:cubicBezTo>
                    <a:cubicBezTo>
                      <a:pt x="229" y="172"/>
                      <a:pt x="229" y="172"/>
                      <a:pt x="229" y="172"/>
                    </a:cubicBezTo>
                    <a:cubicBezTo>
                      <a:pt x="233" y="172"/>
                      <a:pt x="237" y="171"/>
                      <a:pt x="240" y="169"/>
                    </a:cubicBezTo>
                    <a:cubicBezTo>
                      <a:pt x="240" y="171"/>
                      <a:pt x="240" y="171"/>
                      <a:pt x="240" y="171"/>
                    </a:cubicBezTo>
                    <a:cubicBezTo>
                      <a:pt x="240" y="176"/>
                      <a:pt x="236" y="180"/>
                      <a:pt x="231" y="180"/>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文本框 50"/>
              <p:cNvSpPr txBox="1">
                <a:spLocks noChangeArrowheads="1"/>
              </p:cNvSpPr>
              <p:nvPr/>
            </p:nvSpPr>
            <p:spPr bwMode="auto">
              <a:xfrm>
                <a:off x="668259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24" name="文本框 23"/>
              <p:cNvSpPr txBox="1"/>
              <p:nvPr/>
            </p:nvSpPr>
            <p:spPr>
              <a:xfrm>
                <a:off x="6241437" y="4127568"/>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grpSp>
        <p:nvGrpSpPr>
          <p:cNvPr id="36" name="组合 35">
            <a:extLst>
              <a:ext uri="{FF2B5EF4-FFF2-40B4-BE49-F238E27FC236}">
                <a16:creationId xmlns="" xmlns:a16="http://schemas.microsoft.com/office/drawing/2014/main" id="{78AE94C0-E5F0-47FE-B287-5DBB59C021BF}"/>
              </a:ext>
            </a:extLst>
          </p:cNvPr>
          <p:cNvGrpSpPr/>
          <p:nvPr/>
        </p:nvGrpSpPr>
        <p:grpSpPr>
          <a:xfrm>
            <a:off x="3528333" y="2866600"/>
            <a:ext cx="7746365" cy="3291329"/>
            <a:chOff x="3528333" y="2866600"/>
            <a:chExt cx="7746365" cy="3291329"/>
          </a:xfrm>
        </p:grpSpPr>
        <p:grpSp>
          <p:nvGrpSpPr>
            <p:cNvPr id="15" name="组合 14"/>
            <p:cNvGrpSpPr/>
            <p:nvPr/>
          </p:nvGrpSpPr>
          <p:grpSpPr>
            <a:xfrm>
              <a:off x="3528333" y="2866600"/>
              <a:ext cx="2526148" cy="3291329"/>
              <a:chOff x="3528333" y="2295100"/>
              <a:chExt cx="2526148" cy="3291329"/>
            </a:xfrm>
          </p:grpSpPr>
          <p:sp>
            <p:nvSpPr>
              <p:cNvPr id="16" name="矩形 58"/>
              <p:cNvSpPr>
                <a:spLocks noChangeArrowheads="1"/>
              </p:cNvSpPr>
              <p:nvPr/>
            </p:nvSpPr>
            <p:spPr bwMode="auto">
              <a:xfrm>
                <a:off x="3528333" y="2295100"/>
                <a:ext cx="2526148" cy="1133900"/>
              </a:xfrm>
              <a:prstGeom prst="rect">
                <a:avLst/>
              </a:prstGeom>
              <a:solidFill>
                <a:schemeClr val="accent2"/>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9"/>
              <p:cNvSpPr>
                <a:spLocks noEditPoints="1"/>
              </p:cNvSpPr>
              <p:nvPr/>
            </p:nvSpPr>
            <p:spPr bwMode="auto">
              <a:xfrm>
                <a:off x="4353310" y="2611314"/>
                <a:ext cx="876195" cy="545125"/>
              </a:xfrm>
              <a:custGeom>
                <a:avLst/>
                <a:gdLst>
                  <a:gd name="T0" fmla="*/ 253 w 257"/>
                  <a:gd name="T1" fmla="*/ 41 h 159"/>
                  <a:gd name="T2" fmla="*/ 224 w 257"/>
                  <a:gd name="T3" fmla="*/ 24 h 159"/>
                  <a:gd name="T4" fmla="*/ 220 w 257"/>
                  <a:gd name="T5" fmla="*/ 25 h 159"/>
                  <a:gd name="T6" fmla="*/ 220 w 257"/>
                  <a:gd name="T7" fmla="*/ 12 h 159"/>
                  <a:gd name="T8" fmla="*/ 220 w 257"/>
                  <a:gd name="T9" fmla="*/ 8 h 159"/>
                  <a:gd name="T10" fmla="*/ 212 w 257"/>
                  <a:gd name="T11" fmla="*/ 0 h 159"/>
                  <a:gd name="T12" fmla="*/ 8 w 257"/>
                  <a:gd name="T13" fmla="*/ 0 h 159"/>
                  <a:gd name="T14" fmla="*/ 0 w 257"/>
                  <a:gd name="T15" fmla="*/ 8 h 159"/>
                  <a:gd name="T16" fmla="*/ 0 w 257"/>
                  <a:gd name="T17" fmla="*/ 12 h 159"/>
                  <a:gd name="T18" fmla="*/ 51 w 257"/>
                  <a:gd name="T19" fmla="*/ 134 h 159"/>
                  <a:gd name="T20" fmla="*/ 51 w 257"/>
                  <a:gd name="T21" fmla="*/ 151 h 159"/>
                  <a:gd name="T22" fmla="*/ 59 w 257"/>
                  <a:gd name="T23" fmla="*/ 159 h 159"/>
                  <a:gd name="T24" fmla="*/ 161 w 257"/>
                  <a:gd name="T25" fmla="*/ 159 h 159"/>
                  <a:gd name="T26" fmla="*/ 169 w 257"/>
                  <a:gd name="T27" fmla="*/ 151 h 159"/>
                  <a:gd name="T28" fmla="*/ 169 w 257"/>
                  <a:gd name="T29" fmla="*/ 134 h 159"/>
                  <a:gd name="T30" fmla="*/ 195 w 257"/>
                  <a:gd name="T31" fmla="*/ 114 h 159"/>
                  <a:gd name="T32" fmla="*/ 252 w 257"/>
                  <a:gd name="T33" fmla="*/ 73 h 159"/>
                  <a:gd name="T34" fmla="*/ 253 w 257"/>
                  <a:gd name="T35" fmla="*/ 41 h 159"/>
                  <a:gd name="T36" fmla="*/ 158 w 257"/>
                  <a:gd name="T37" fmla="*/ 121 h 159"/>
                  <a:gd name="T38" fmla="*/ 157 w 257"/>
                  <a:gd name="T39" fmla="*/ 122 h 159"/>
                  <a:gd name="T40" fmla="*/ 146 w 257"/>
                  <a:gd name="T41" fmla="*/ 122 h 159"/>
                  <a:gd name="T42" fmla="*/ 141 w 257"/>
                  <a:gd name="T43" fmla="*/ 127 h 159"/>
                  <a:gd name="T44" fmla="*/ 146 w 257"/>
                  <a:gd name="T45" fmla="*/ 132 h 159"/>
                  <a:gd name="T46" fmla="*/ 153 w 257"/>
                  <a:gd name="T47" fmla="*/ 132 h 159"/>
                  <a:gd name="T48" fmla="*/ 153 w 257"/>
                  <a:gd name="T49" fmla="*/ 143 h 159"/>
                  <a:gd name="T50" fmla="*/ 67 w 257"/>
                  <a:gd name="T51" fmla="*/ 143 h 159"/>
                  <a:gd name="T52" fmla="*/ 67 w 257"/>
                  <a:gd name="T53" fmla="*/ 132 h 159"/>
                  <a:gd name="T54" fmla="*/ 119 w 257"/>
                  <a:gd name="T55" fmla="*/ 132 h 159"/>
                  <a:gd name="T56" fmla="*/ 125 w 257"/>
                  <a:gd name="T57" fmla="*/ 127 h 159"/>
                  <a:gd name="T58" fmla="*/ 119 w 257"/>
                  <a:gd name="T59" fmla="*/ 122 h 159"/>
                  <a:gd name="T60" fmla="*/ 63 w 257"/>
                  <a:gd name="T61" fmla="*/ 122 h 159"/>
                  <a:gd name="T62" fmla="*/ 62 w 257"/>
                  <a:gd name="T63" fmla="*/ 121 h 159"/>
                  <a:gd name="T64" fmla="*/ 16 w 257"/>
                  <a:gd name="T65" fmla="*/ 39 h 159"/>
                  <a:gd name="T66" fmla="*/ 145 w 257"/>
                  <a:gd name="T67" fmla="*/ 39 h 159"/>
                  <a:gd name="T68" fmla="*/ 150 w 257"/>
                  <a:gd name="T69" fmla="*/ 34 h 159"/>
                  <a:gd name="T70" fmla="*/ 145 w 257"/>
                  <a:gd name="T71" fmla="*/ 28 h 159"/>
                  <a:gd name="T72" fmla="*/ 16 w 257"/>
                  <a:gd name="T73" fmla="*/ 28 h 159"/>
                  <a:gd name="T74" fmla="*/ 16 w 257"/>
                  <a:gd name="T75" fmla="*/ 16 h 159"/>
                  <a:gd name="T76" fmla="*/ 204 w 257"/>
                  <a:gd name="T77" fmla="*/ 16 h 159"/>
                  <a:gd name="T78" fmla="*/ 204 w 257"/>
                  <a:gd name="T79" fmla="*/ 28 h 159"/>
                  <a:gd name="T80" fmla="*/ 174 w 257"/>
                  <a:gd name="T81" fmla="*/ 28 h 159"/>
                  <a:gd name="T82" fmla="*/ 169 w 257"/>
                  <a:gd name="T83" fmla="*/ 34 h 159"/>
                  <a:gd name="T84" fmla="*/ 174 w 257"/>
                  <a:gd name="T85" fmla="*/ 39 h 159"/>
                  <a:gd name="T86" fmla="*/ 203 w 257"/>
                  <a:gd name="T87" fmla="*/ 39 h 159"/>
                  <a:gd name="T88" fmla="*/ 158 w 257"/>
                  <a:gd name="T89" fmla="*/ 121 h 159"/>
                  <a:gd name="T90" fmla="*/ 238 w 257"/>
                  <a:gd name="T91" fmla="*/ 66 h 159"/>
                  <a:gd name="T92" fmla="*/ 211 w 257"/>
                  <a:gd name="T93" fmla="*/ 90 h 159"/>
                  <a:gd name="T94" fmla="*/ 220 w 257"/>
                  <a:gd name="T95" fmla="*/ 41 h 159"/>
                  <a:gd name="T96" fmla="*/ 224 w 257"/>
                  <a:gd name="T97" fmla="*/ 40 h 159"/>
                  <a:gd name="T98" fmla="*/ 238 w 257"/>
                  <a:gd name="T99" fmla="*/ 48 h 159"/>
                  <a:gd name="T100" fmla="*/ 238 w 257"/>
                  <a:gd name="T101" fmla="*/ 6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59">
                    <a:moveTo>
                      <a:pt x="253" y="41"/>
                    </a:moveTo>
                    <a:cubicBezTo>
                      <a:pt x="248" y="31"/>
                      <a:pt x="237" y="24"/>
                      <a:pt x="224" y="24"/>
                    </a:cubicBezTo>
                    <a:cubicBezTo>
                      <a:pt x="223" y="24"/>
                      <a:pt x="221" y="24"/>
                      <a:pt x="220" y="25"/>
                    </a:cubicBezTo>
                    <a:cubicBezTo>
                      <a:pt x="220" y="20"/>
                      <a:pt x="220" y="16"/>
                      <a:pt x="220" y="12"/>
                    </a:cubicBezTo>
                    <a:cubicBezTo>
                      <a:pt x="220" y="8"/>
                      <a:pt x="220" y="8"/>
                      <a:pt x="220" y="8"/>
                    </a:cubicBezTo>
                    <a:cubicBezTo>
                      <a:pt x="220" y="3"/>
                      <a:pt x="216" y="0"/>
                      <a:pt x="212" y="0"/>
                    </a:cubicBezTo>
                    <a:cubicBezTo>
                      <a:pt x="8" y="0"/>
                      <a:pt x="8" y="0"/>
                      <a:pt x="8" y="0"/>
                    </a:cubicBezTo>
                    <a:cubicBezTo>
                      <a:pt x="4" y="0"/>
                      <a:pt x="0" y="3"/>
                      <a:pt x="0" y="8"/>
                    </a:cubicBezTo>
                    <a:cubicBezTo>
                      <a:pt x="0" y="12"/>
                      <a:pt x="0" y="12"/>
                      <a:pt x="0" y="12"/>
                    </a:cubicBezTo>
                    <a:cubicBezTo>
                      <a:pt x="0" y="57"/>
                      <a:pt x="0" y="108"/>
                      <a:pt x="51" y="134"/>
                    </a:cubicBezTo>
                    <a:cubicBezTo>
                      <a:pt x="51" y="151"/>
                      <a:pt x="51" y="151"/>
                      <a:pt x="51" y="151"/>
                    </a:cubicBezTo>
                    <a:cubicBezTo>
                      <a:pt x="51" y="155"/>
                      <a:pt x="54" y="159"/>
                      <a:pt x="59" y="159"/>
                    </a:cubicBezTo>
                    <a:cubicBezTo>
                      <a:pt x="161" y="159"/>
                      <a:pt x="161" y="159"/>
                      <a:pt x="161" y="159"/>
                    </a:cubicBezTo>
                    <a:cubicBezTo>
                      <a:pt x="165" y="159"/>
                      <a:pt x="169" y="155"/>
                      <a:pt x="169" y="151"/>
                    </a:cubicBezTo>
                    <a:cubicBezTo>
                      <a:pt x="169" y="134"/>
                      <a:pt x="169" y="134"/>
                      <a:pt x="169" y="134"/>
                    </a:cubicBezTo>
                    <a:cubicBezTo>
                      <a:pt x="180" y="128"/>
                      <a:pt x="189" y="121"/>
                      <a:pt x="195" y="114"/>
                    </a:cubicBezTo>
                    <a:cubicBezTo>
                      <a:pt x="225" y="104"/>
                      <a:pt x="245" y="91"/>
                      <a:pt x="252" y="73"/>
                    </a:cubicBezTo>
                    <a:cubicBezTo>
                      <a:pt x="257" y="62"/>
                      <a:pt x="257" y="50"/>
                      <a:pt x="253" y="41"/>
                    </a:cubicBezTo>
                    <a:close/>
                    <a:moveTo>
                      <a:pt x="158" y="121"/>
                    </a:moveTo>
                    <a:cubicBezTo>
                      <a:pt x="157" y="121"/>
                      <a:pt x="157" y="122"/>
                      <a:pt x="157" y="122"/>
                    </a:cubicBezTo>
                    <a:cubicBezTo>
                      <a:pt x="146" y="122"/>
                      <a:pt x="146" y="122"/>
                      <a:pt x="146" y="122"/>
                    </a:cubicBezTo>
                    <a:cubicBezTo>
                      <a:pt x="143" y="122"/>
                      <a:pt x="141" y="124"/>
                      <a:pt x="141" y="127"/>
                    </a:cubicBezTo>
                    <a:cubicBezTo>
                      <a:pt x="141" y="130"/>
                      <a:pt x="143" y="132"/>
                      <a:pt x="146" y="132"/>
                    </a:cubicBezTo>
                    <a:cubicBezTo>
                      <a:pt x="153" y="132"/>
                      <a:pt x="153" y="132"/>
                      <a:pt x="153" y="132"/>
                    </a:cubicBezTo>
                    <a:cubicBezTo>
                      <a:pt x="153" y="143"/>
                      <a:pt x="153" y="143"/>
                      <a:pt x="153" y="143"/>
                    </a:cubicBezTo>
                    <a:cubicBezTo>
                      <a:pt x="67" y="143"/>
                      <a:pt x="67" y="143"/>
                      <a:pt x="67" y="143"/>
                    </a:cubicBezTo>
                    <a:cubicBezTo>
                      <a:pt x="67" y="132"/>
                      <a:pt x="67" y="132"/>
                      <a:pt x="67" y="132"/>
                    </a:cubicBezTo>
                    <a:cubicBezTo>
                      <a:pt x="119" y="132"/>
                      <a:pt x="119" y="132"/>
                      <a:pt x="119" y="132"/>
                    </a:cubicBezTo>
                    <a:cubicBezTo>
                      <a:pt x="122" y="132"/>
                      <a:pt x="125" y="130"/>
                      <a:pt x="125" y="127"/>
                    </a:cubicBezTo>
                    <a:cubicBezTo>
                      <a:pt x="125" y="124"/>
                      <a:pt x="122" y="122"/>
                      <a:pt x="119" y="122"/>
                    </a:cubicBezTo>
                    <a:cubicBezTo>
                      <a:pt x="63" y="122"/>
                      <a:pt x="63" y="122"/>
                      <a:pt x="63" y="122"/>
                    </a:cubicBezTo>
                    <a:cubicBezTo>
                      <a:pt x="63" y="122"/>
                      <a:pt x="62" y="121"/>
                      <a:pt x="62" y="121"/>
                    </a:cubicBezTo>
                    <a:cubicBezTo>
                      <a:pt x="25" y="105"/>
                      <a:pt x="18" y="74"/>
                      <a:pt x="16" y="39"/>
                    </a:cubicBezTo>
                    <a:cubicBezTo>
                      <a:pt x="145" y="39"/>
                      <a:pt x="145" y="39"/>
                      <a:pt x="145" y="39"/>
                    </a:cubicBezTo>
                    <a:cubicBezTo>
                      <a:pt x="148" y="39"/>
                      <a:pt x="150" y="37"/>
                      <a:pt x="150" y="34"/>
                    </a:cubicBezTo>
                    <a:cubicBezTo>
                      <a:pt x="150" y="31"/>
                      <a:pt x="148" y="28"/>
                      <a:pt x="145" y="28"/>
                    </a:cubicBezTo>
                    <a:cubicBezTo>
                      <a:pt x="16" y="28"/>
                      <a:pt x="16" y="28"/>
                      <a:pt x="16" y="28"/>
                    </a:cubicBezTo>
                    <a:cubicBezTo>
                      <a:pt x="16" y="24"/>
                      <a:pt x="16" y="20"/>
                      <a:pt x="16" y="16"/>
                    </a:cubicBezTo>
                    <a:cubicBezTo>
                      <a:pt x="204" y="16"/>
                      <a:pt x="204" y="16"/>
                      <a:pt x="204" y="16"/>
                    </a:cubicBezTo>
                    <a:cubicBezTo>
                      <a:pt x="204" y="20"/>
                      <a:pt x="204" y="24"/>
                      <a:pt x="204" y="28"/>
                    </a:cubicBezTo>
                    <a:cubicBezTo>
                      <a:pt x="174" y="28"/>
                      <a:pt x="174" y="28"/>
                      <a:pt x="174" y="28"/>
                    </a:cubicBezTo>
                    <a:cubicBezTo>
                      <a:pt x="171" y="28"/>
                      <a:pt x="169" y="31"/>
                      <a:pt x="169" y="34"/>
                    </a:cubicBezTo>
                    <a:cubicBezTo>
                      <a:pt x="169" y="37"/>
                      <a:pt x="171" y="39"/>
                      <a:pt x="174" y="39"/>
                    </a:cubicBezTo>
                    <a:cubicBezTo>
                      <a:pt x="203" y="39"/>
                      <a:pt x="203" y="39"/>
                      <a:pt x="203" y="39"/>
                    </a:cubicBezTo>
                    <a:cubicBezTo>
                      <a:pt x="202" y="74"/>
                      <a:pt x="195" y="105"/>
                      <a:pt x="158" y="121"/>
                    </a:cubicBezTo>
                    <a:close/>
                    <a:moveTo>
                      <a:pt x="238" y="66"/>
                    </a:moveTo>
                    <a:cubicBezTo>
                      <a:pt x="235" y="73"/>
                      <a:pt x="228" y="82"/>
                      <a:pt x="211" y="90"/>
                    </a:cubicBezTo>
                    <a:cubicBezTo>
                      <a:pt x="218" y="74"/>
                      <a:pt x="219" y="57"/>
                      <a:pt x="220" y="41"/>
                    </a:cubicBezTo>
                    <a:cubicBezTo>
                      <a:pt x="221" y="40"/>
                      <a:pt x="223" y="40"/>
                      <a:pt x="224" y="40"/>
                    </a:cubicBezTo>
                    <a:cubicBezTo>
                      <a:pt x="234" y="40"/>
                      <a:pt x="237" y="46"/>
                      <a:pt x="238" y="48"/>
                    </a:cubicBezTo>
                    <a:cubicBezTo>
                      <a:pt x="240" y="52"/>
                      <a:pt x="241" y="59"/>
                      <a:pt x="238" y="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文本框 50"/>
              <p:cNvSpPr txBox="1">
                <a:spLocks noChangeArrowheads="1"/>
              </p:cNvSpPr>
              <p:nvPr/>
            </p:nvSpPr>
            <p:spPr bwMode="auto">
              <a:xfrm>
                <a:off x="4072291"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19" name="文本框 18"/>
              <p:cNvSpPr txBox="1"/>
              <p:nvPr/>
            </p:nvSpPr>
            <p:spPr>
              <a:xfrm>
                <a:off x="3631135" y="4533833"/>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nvGrpSpPr>
            <p:cNvPr id="25" name="组合 24"/>
            <p:cNvGrpSpPr/>
            <p:nvPr/>
          </p:nvGrpSpPr>
          <p:grpSpPr>
            <a:xfrm>
              <a:off x="8746704" y="2866600"/>
              <a:ext cx="2527994" cy="3291329"/>
              <a:chOff x="8746704" y="2295100"/>
              <a:chExt cx="2527994" cy="3291329"/>
            </a:xfrm>
          </p:grpSpPr>
          <p:sp>
            <p:nvSpPr>
              <p:cNvPr id="26" name="矩形 68"/>
              <p:cNvSpPr>
                <a:spLocks noChangeArrowheads="1"/>
              </p:cNvSpPr>
              <p:nvPr/>
            </p:nvSpPr>
            <p:spPr bwMode="auto">
              <a:xfrm>
                <a:off x="8746704" y="2295100"/>
                <a:ext cx="2527994" cy="1133900"/>
              </a:xfrm>
              <a:prstGeom prst="rect">
                <a:avLst/>
              </a:prstGeom>
              <a:solidFill>
                <a:schemeClr val="accent2"/>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7" name="Group 16"/>
              <p:cNvGrpSpPr>
                <a:grpSpLocks noChangeAspect="1"/>
              </p:cNvGrpSpPr>
              <p:nvPr/>
            </p:nvGrpSpPr>
            <p:grpSpPr bwMode="auto">
              <a:xfrm>
                <a:off x="9658241" y="2456764"/>
                <a:ext cx="704920" cy="811845"/>
                <a:chOff x="4720" y="688"/>
                <a:chExt cx="534" cy="615"/>
              </a:xfrm>
              <a:solidFill>
                <a:schemeClr val="bg1"/>
              </a:solidFill>
              <a:effectLst/>
            </p:grpSpPr>
            <p:sp>
              <p:nvSpPr>
                <p:cNvPr id="30" name="Freeform 17"/>
                <p:cNvSpPr>
                  <a:spLocks noEditPoints="1"/>
                </p:cNvSpPr>
                <p:nvPr/>
              </p:nvSpPr>
              <p:spPr bwMode="auto">
                <a:xfrm>
                  <a:off x="4737" y="970"/>
                  <a:ext cx="517" cy="218"/>
                </a:xfrm>
                <a:custGeom>
                  <a:avLst/>
                  <a:gdLst>
                    <a:gd name="T0" fmla="*/ 208 w 216"/>
                    <a:gd name="T1" fmla="*/ 14 h 91"/>
                    <a:gd name="T2" fmla="*/ 185 w 216"/>
                    <a:gd name="T3" fmla="*/ 14 h 91"/>
                    <a:gd name="T4" fmla="*/ 181 w 216"/>
                    <a:gd name="T5" fmla="*/ 14 h 91"/>
                    <a:gd name="T6" fmla="*/ 163 w 216"/>
                    <a:gd name="T7" fmla="*/ 23 h 91"/>
                    <a:gd name="T8" fmla="*/ 163 w 216"/>
                    <a:gd name="T9" fmla="*/ 8 h 91"/>
                    <a:gd name="T10" fmla="*/ 155 w 216"/>
                    <a:gd name="T11" fmla="*/ 0 h 91"/>
                    <a:gd name="T12" fmla="*/ 8 w 216"/>
                    <a:gd name="T13" fmla="*/ 0 h 91"/>
                    <a:gd name="T14" fmla="*/ 0 w 216"/>
                    <a:gd name="T15" fmla="*/ 8 h 91"/>
                    <a:gd name="T16" fmla="*/ 0 w 216"/>
                    <a:gd name="T17" fmla="*/ 35 h 91"/>
                    <a:gd name="T18" fmla="*/ 8 w 216"/>
                    <a:gd name="T19" fmla="*/ 43 h 91"/>
                    <a:gd name="T20" fmla="*/ 24 w 216"/>
                    <a:gd name="T21" fmla="*/ 43 h 91"/>
                    <a:gd name="T22" fmla="*/ 24 w 216"/>
                    <a:gd name="T23" fmla="*/ 83 h 91"/>
                    <a:gd name="T24" fmla="*/ 32 w 216"/>
                    <a:gd name="T25" fmla="*/ 91 h 91"/>
                    <a:gd name="T26" fmla="*/ 155 w 216"/>
                    <a:gd name="T27" fmla="*/ 91 h 91"/>
                    <a:gd name="T28" fmla="*/ 163 w 216"/>
                    <a:gd name="T29" fmla="*/ 83 h 91"/>
                    <a:gd name="T30" fmla="*/ 163 w 216"/>
                    <a:gd name="T31" fmla="*/ 72 h 91"/>
                    <a:gd name="T32" fmla="*/ 181 w 216"/>
                    <a:gd name="T33" fmla="*/ 80 h 91"/>
                    <a:gd name="T34" fmla="*/ 185 w 216"/>
                    <a:gd name="T35" fmla="*/ 81 h 91"/>
                    <a:gd name="T36" fmla="*/ 208 w 216"/>
                    <a:gd name="T37" fmla="*/ 81 h 91"/>
                    <a:gd name="T38" fmla="*/ 216 w 216"/>
                    <a:gd name="T39" fmla="*/ 73 h 91"/>
                    <a:gd name="T40" fmla="*/ 216 w 216"/>
                    <a:gd name="T41" fmla="*/ 22 h 91"/>
                    <a:gd name="T42" fmla="*/ 208 w 216"/>
                    <a:gd name="T43" fmla="*/ 14 h 91"/>
                    <a:gd name="T44" fmla="*/ 40 w 216"/>
                    <a:gd name="T45" fmla="*/ 75 h 91"/>
                    <a:gd name="T46" fmla="*/ 40 w 216"/>
                    <a:gd name="T47" fmla="*/ 37 h 91"/>
                    <a:gd name="T48" fmla="*/ 106 w 216"/>
                    <a:gd name="T49" fmla="*/ 37 h 91"/>
                    <a:gd name="T50" fmla="*/ 112 w 216"/>
                    <a:gd name="T51" fmla="*/ 32 h 91"/>
                    <a:gd name="T52" fmla="*/ 106 w 216"/>
                    <a:gd name="T53" fmla="*/ 27 h 91"/>
                    <a:gd name="T54" fmla="*/ 16 w 216"/>
                    <a:gd name="T55" fmla="*/ 27 h 91"/>
                    <a:gd name="T56" fmla="*/ 16 w 216"/>
                    <a:gd name="T57" fmla="*/ 16 h 91"/>
                    <a:gd name="T58" fmla="*/ 147 w 216"/>
                    <a:gd name="T59" fmla="*/ 16 h 91"/>
                    <a:gd name="T60" fmla="*/ 147 w 216"/>
                    <a:gd name="T61" fmla="*/ 27 h 91"/>
                    <a:gd name="T62" fmla="*/ 131 w 216"/>
                    <a:gd name="T63" fmla="*/ 27 h 91"/>
                    <a:gd name="T64" fmla="*/ 125 w 216"/>
                    <a:gd name="T65" fmla="*/ 32 h 91"/>
                    <a:gd name="T66" fmla="*/ 131 w 216"/>
                    <a:gd name="T67" fmla="*/ 37 h 91"/>
                    <a:gd name="T68" fmla="*/ 147 w 216"/>
                    <a:gd name="T69" fmla="*/ 37 h 91"/>
                    <a:gd name="T70" fmla="*/ 147 w 216"/>
                    <a:gd name="T71" fmla="*/ 75 h 91"/>
                    <a:gd name="T72" fmla="*/ 40 w 216"/>
                    <a:gd name="T73" fmla="*/ 75 h 91"/>
                    <a:gd name="T74" fmla="*/ 200 w 216"/>
                    <a:gd name="T75" fmla="*/ 65 h 91"/>
                    <a:gd name="T76" fmla="*/ 189 w 216"/>
                    <a:gd name="T77" fmla="*/ 65 h 91"/>
                    <a:gd name="T78" fmla="*/ 189 w 216"/>
                    <a:gd name="T79" fmla="*/ 45 h 91"/>
                    <a:gd name="T80" fmla="*/ 184 w 216"/>
                    <a:gd name="T81" fmla="*/ 40 h 91"/>
                    <a:gd name="T82" fmla="*/ 178 w 216"/>
                    <a:gd name="T83" fmla="*/ 45 h 91"/>
                    <a:gd name="T84" fmla="*/ 178 w 216"/>
                    <a:gd name="T85" fmla="*/ 61 h 91"/>
                    <a:gd name="T86" fmla="*/ 166 w 216"/>
                    <a:gd name="T87" fmla="*/ 56 h 91"/>
                    <a:gd name="T88" fmla="*/ 166 w 216"/>
                    <a:gd name="T89" fmla="*/ 39 h 91"/>
                    <a:gd name="T90" fmla="*/ 187 w 216"/>
                    <a:gd name="T91" fmla="*/ 30 h 91"/>
                    <a:gd name="T92" fmla="*/ 200 w 216"/>
                    <a:gd name="T93" fmla="*/ 30 h 91"/>
                    <a:gd name="T94" fmla="*/ 200 w 216"/>
                    <a:gd name="T95"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91">
                      <a:moveTo>
                        <a:pt x="208" y="14"/>
                      </a:moveTo>
                      <a:cubicBezTo>
                        <a:pt x="185" y="14"/>
                        <a:pt x="185" y="14"/>
                        <a:pt x="185" y="14"/>
                      </a:cubicBezTo>
                      <a:cubicBezTo>
                        <a:pt x="184" y="14"/>
                        <a:pt x="183" y="14"/>
                        <a:pt x="181" y="14"/>
                      </a:cubicBezTo>
                      <a:cubicBezTo>
                        <a:pt x="163" y="23"/>
                        <a:pt x="163" y="23"/>
                        <a:pt x="163" y="23"/>
                      </a:cubicBezTo>
                      <a:cubicBezTo>
                        <a:pt x="163" y="8"/>
                        <a:pt x="163" y="8"/>
                        <a:pt x="163" y="8"/>
                      </a:cubicBezTo>
                      <a:cubicBezTo>
                        <a:pt x="163" y="4"/>
                        <a:pt x="159" y="0"/>
                        <a:pt x="155" y="0"/>
                      </a:cubicBezTo>
                      <a:cubicBezTo>
                        <a:pt x="8" y="0"/>
                        <a:pt x="8" y="0"/>
                        <a:pt x="8" y="0"/>
                      </a:cubicBezTo>
                      <a:cubicBezTo>
                        <a:pt x="3" y="0"/>
                        <a:pt x="0" y="4"/>
                        <a:pt x="0" y="8"/>
                      </a:cubicBezTo>
                      <a:cubicBezTo>
                        <a:pt x="0" y="35"/>
                        <a:pt x="0" y="35"/>
                        <a:pt x="0" y="35"/>
                      </a:cubicBezTo>
                      <a:cubicBezTo>
                        <a:pt x="0" y="40"/>
                        <a:pt x="3" y="43"/>
                        <a:pt x="8" y="43"/>
                      </a:cubicBezTo>
                      <a:cubicBezTo>
                        <a:pt x="24" y="43"/>
                        <a:pt x="24" y="43"/>
                        <a:pt x="24" y="43"/>
                      </a:cubicBezTo>
                      <a:cubicBezTo>
                        <a:pt x="24" y="83"/>
                        <a:pt x="24" y="83"/>
                        <a:pt x="24" y="83"/>
                      </a:cubicBezTo>
                      <a:cubicBezTo>
                        <a:pt x="24" y="87"/>
                        <a:pt x="28" y="91"/>
                        <a:pt x="32" y="91"/>
                      </a:cubicBezTo>
                      <a:cubicBezTo>
                        <a:pt x="155" y="91"/>
                        <a:pt x="155" y="91"/>
                        <a:pt x="155" y="91"/>
                      </a:cubicBezTo>
                      <a:cubicBezTo>
                        <a:pt x="159" y="91"/>
                        <a:pt x="163" y="87"/>
                        <a:pt x="163" y="83"/>
                      </a:cubicBezTo>
                      <a:cubicBezTo>
                        <a:pt x="163" y="72"/>
                        <a:pt x="163" y="72"/>
                        <a:pt x="163" y="72"/>
                      </a:cubicBezTo>
                      <a:cubicBezTo>
                        <a:pt x="181" y="80"/>
                        <a:pt x="181" y="80"/>
                        <a:pt x="181" y="80"/>
                      </a:cubicBezTo>
                      <a:cubicBezTo>
                        <a:pt x="183" y="81"/>
                        <a:pt x="184" y="81"/>
                        <a:pt x="185" y="81"/>
                      </a:cubicBezTo>
                      <a:cubicBezTo>
                        <a:pt x="208" y="81"/>
                        <a:pt x="208" y="81"/>
                        <a:pt x="208" y="81"/>
                      </a:cubicBezTo>
                      <a:cubicBezTo>
                        <a:pt x="213" y="81"/>
                        <a:pt x="216" y="78"/>
                        <a:pt x="216" y="73"/>
                      </a:cubicBezTo>
                      <a:cubicBezTo>
                        <a:pt x="216" y="22"/>
                        <a:pt x="216" y="22"/>
                        <a:pt x="216" y="22"/>
                      </a:cubicBezTo>
                      <a:cubicBezTo>
                        <a:pt x="216" y="17"/>
                        <a:pt x="213" y="14"/>
                        <a:pt x="208" y="14"/>
                      </a:cubicBezTo>
                      <a:close/>
                      <a:moveTo>
                        <a:pt x="40" y="75"/>
                      </a:moveTo>
                      <a:cubicBezTo>
                        <a:pt x="40" y="37"/>
                        <a:pt x="40" y="37"/>
                        <a:pt x="40" y="37"/>
                      </a:cubicBezTo>
                      <a:cubicBezTo>
                        <a:pt x="106" y="37"/>
                        <a:pt x="106" y="37"/>
                        <a:pt x="106" y="37"/>
                      </a:cubicBezTo>
                      <a:cubicBezTo>
                        <a:pt x="109" y="37"/>
                        <a:pt x="112" y="35"/>
                        <a:pt x="112" y="32"/>
                      </a:cubicBezTo>
                      <a:cubicBezTo>
                        <a:pt x="112" y="29"/>
                        <a:pt x="109" y="27"/>
                        <a:pt x="106" y="27"/>
                      </a:cubicBezTo>
                      <a:cubicBezTo>
                        <a:pt x="16" y="27"/>
                        <a:pt x="16" y="27"/>
                        <a:pt x="16" y="27"/>
                      </a:cubicBezTo>
                      <a:cubicBezTo>
                        <a:pt x="16" y="16"/>
                        <a:pt x="16" y="16"/>
                        <a:pt x="16" y="16"/>
                      </a:cubicBezTo>
                      <a:cubicBezTo>
                        <a:pt x="147" y="16"/>
                        <a:pt x="147" y="16"/>
                        <a:pt x="147" y="16"/>
                      </a:cubicBezTo>
                      <a:cubicBezTo>
                        <a:pt x="147" y="27"/>
                        <a:pt x="147" y="27"/>
                        <a:pt x="147" y="27"/>
                      </a:cubicBezTo>
                      <a:cubicBezTo>
                        <a:pt x="131" y="27"/>
                        <a:pt x="131" y="27"/>
                        <a:pt x="131" y="27"/>
                      </a:cubicBezTo>
                      <a:cubicBezTo>
                        <a:pt x="128" y="27"/>
                        <a:pt x="125" y="29"/>
                        <a:pt x="125" y="32"/>
                      </a:cubicBezTo>
                      <a:cubicBezTo>
                        <a:pt x="125" y="35"/>
                        <a:pt x="128" y="37"/>
                        <a:pt x="131" y="37"/>
                      </a:cubicBezTo>
                      <a:cubicBezTo>
                        <a:pt x="147" y="37"/>
                        <a:pt x="147" y="37"/>
                        <a:pt x="147" y="37"/>
                      </a:cubicBezTo>
                      <a:cubicBezTo>
                        <a:pt x="147" y="75"/>
                        <a:pt x="147" y="75"/>
                        <a:pt x="147" y="75"/>
                      </a:cubicBezTo>
                      <a:lnTo>
                        <a:pt x="40" y="75"/>
                      </a:lnTo>
                      <a:close/>
                      <a:moveTo>
                        <a:pt x="200" y="65"/>
                      </a:moveTo>
                      <a:cubicBezTo>
                        <a:pt x="189" y="65"/>
                        <a:pt x="189" y="65"/>
                        <a:pt x="189" y="65"/>
                      </a:cubicBezTo>
                      <a:cubicBezTo>
                        <a:pt x="189" y="45"/>
                        <a:pt x="189" y="45"/>
                        <a:pt x="189" y="45"/>
                      </a:cubicBezTo>
                      <a:cubicBezTo>
                        <a:pt x="189" y="43"/>
                        <a:pt x="187" y="40"/>
                        <a:pt x="184" y="40"/>
                      </a:cubicBezTo>
                      <a:cubicBezTo>
                        <a:pt x="181" y="40"/>
                        <a:pt x="178" y="43"/>
                        <a:pt x="178" y="45"/>
                      </a:cubicBezTo>
                      <a:cubicBezTo>
                        <a:pt x="178" y="61"/>
                        <a:pt x="178" y="61"/>
                        <a:pt x="178" y="61"/>
                      </a:cubicBezTo>
                      <a:cubicBezTo>
                        <a:pt x="166" y="56"/>
                        <a:pt x="166" y="56"/>
                        <a:pt x="166" y="56"/>
                      </a:cubicBezTo>
                      <a:cubicBezTo>
                        <a:pt x="166" y="39"/>
                        <a:pt x="166" y="39"/>
                        <a:pt x="166" y="39"/>
                      </a:cubicBezTo>
                      <a:cubicBezTo>
                        <a:pt x="187" y="30"/>
                        <a:pt x="187" y="30"/>
                        <a:pt x="187" y="30"/>
                      </a:cubicBezTo>
                      <a:cubicBezTo>
                        <a:pt x="200" y="30"/>
                        <a:pt x="200" y="30"/>
                        <a:pt x="200" y="30"/>
                      </a:cubicBezTo>
                      <a:lnTo>
                        <a:pt x="20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18"/>
                <p:cNvSpPr/>
                <p:nvPr/>
              </p:nvSpPr>
              <p:spPr bwMode="auto">
                <a:xfrm>
                  <a:off x="4881" y="1210"/>
                  <a:ext cx="160" cy="93"/>
                </a:xfrm>
                <a:custGeom>
                  <a:avLst/>
                  <a:gdLst>
                    <a:gd name="T0" fmla="*/ 39 w 67"/>
                    <a:gd name="T1" fmla="*/ 3 h 39"/>
                    <a:gd name="T2" fmla="*/ 28 w 67"/>
                    <a:gd name="T3" fmla="*/ 3 h 39"/>
                    <a:gd name="T4" fmla="*/ 4 w 67"/>
                    <a:gd name="T5" fmla="*/ 24 h 39"/>
                    <a:gd name="T6" fmla="*/ 3 w 67"/>
                    <a:gd name="T7" fmla="*/ 35 h 39"/>
                    <a:gd name="T8" fmla="*/ 14 w 67"/>
                    <a:gd name="T9" fmla="*/ 36 h 39"/>
                    <a:gd name="T10" fmla="*/ 33 w 67"/>
                    <a:gd name="T11" fmla="*/ 19 h 39"/>
                    <a:gd name="T12" fmla="*/ 53 w 67"/>
                    <a:gd name="T13" fmla="*/ 36 h 39"/>
                    <a:gd name="T14" fmla="*/ 58 w 67"/>
                    <a:gd name="T15" fmla="*/ 38 h 39"/>
                    <a:gd name="T16" fmla="*/ 64 w 67"/>
                    <a:gd name="T17" fmla="*/ 35 h 39"/>
                    <a:gd name="T18" fmla="*/ 63 w 67"/>
                    <a:gd name="T19" fmla="*/ 24 h 39"/>
                    <a:gd name="T20" fmla="*/ 39 w 67"/>
                    <a:gd name="T2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39">
                      <a:moveTo>
                        <a:pt x="39" y="3"/>
                      </a:moveTo>
                      <a:cubicBezTo>
                        <a:pt x="36" y="0"/>
                        <a:pt x="31" y="0"/>
                        <a:pt x="28" y="3"/>
                      </a:cubicBezTo>
                      <a:cubicBezTo>
                        <a:pt x="4" y="24"/>
                        <a:pt x="4" y="24"/>
                        <a:pt x="4" y="24"/>
                      </a:cubicBezTo>
                      <a:cubicBezTo>
                        <a:pt x="0" y="27"/>
                        <a:pt x="0" y="32"/>
                        <a:pt x="3" y="35"/>
                      </a:cubicBezTo>
                      <a:cubicBezTo>
                        <a:pt x="6" y="39"/>
                        <a:pt x="11" y="39"/>
                        <a:pt x="14" y="36"/>
                      </a:cubicBezTo>
                      <a:cubicBezTo>
                        <a:pt x="33" y="19"/>
                        <a:pt x="33" y="19"/>
                        <a:pt x="33" y="19"/>
                      </a:cubicBezTo>
                      <a:cubicBezTo>
                        <a:pt x="53" y="36"/>
                        <a:pt x="53" y="36"/>
                        <a:pt x="53" y="36"/>
                      </a:cubicBezTo>
                      <a:cubicBezTo>
                        <a:pt x="55" y="37"/>
                        <a:pt x="56" y="38"/>
                        <a:pt x="58" y="38"/>
                      </a:cubicBezTo>
                      <a:cubicBezTo>
                        <a:pt x="60" y="38"/>
                        <a:pt x="63" y="37"/>
                        <a:pt x="64" y="35"/>
                      </a:cubicBezTo>
                      <a:cubicBezTo>
                        <a:pt x="67" y="32"/>
                        <a:pt x="67" y="27"/>
                        <a:pt x="63" y="24"/>
                      </a:cubicBezTo>
                      <a:lnTo>
                        <a:pt x="3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Freeform 19"/>
                <p:cNvSpPr>
                  <a:spLocks noEditPoints="1"/>
                </p:cNvSpPr>
                <p:nvPr/>
              </p:nvSpPr>
              <p:spPr bwMode="auto">
                <a:xfrm>
                  <a:off x="4720" y="688"/>
                  <a:ext cx="482" cy="258"/>
                </a:xfrm>
                <a:custGeom>
                  <a:avLst/>
                  <a:gdLst>
                    <a:gd name="T0" fmla="*/ 54 w 201"/>
                    <a:gd name="T1" fmla="*/ 108 h 108"/>
                    <a:gd name="T2" fmla="*/ 100 w 201"/>
                    <a:gd name="T3" fmla="*/ 82 h 108"/>
                    <a:gd name="T4" fmla="*/ 147 w 201"/>
                    <a:gd name="T5" fmla="*/ 108 h 108"/>
                    <a:gd name="T6" fmla="*/ 201 w 201"/>
                    <a:gd name="T7" fmla="*/ 54 h 108"/>
                    <a:gd name="T8" fmla="*/ 147 w 201"/>
                    <a:gd name="T9" fmla="*/ 0 h 108"/>
                    <a:gd name="T10" fmla="*/ 100 w 201"/>
                    <a:gd name="T11" fmla="*/ 26 h 108"/>
                    <a:gd name="T12" fmla="*/ 54 w 201"/>
                    <a:gd name="T13" fmla="*/ 0 h 108"/>
                    <a:gd name="T14" fmla="*/ 0 w 201"/>
                    <a:gd name="T15" fmla="*/ 54 h 108"/>
                    <a:gd name="T16" fmla="*/ 54 w 201"/>
                    <a:gd name="T17" fmla="*/ 108 h 108"/>
                    <a:gd name="T18" fmla="*/ 147 w 201"/>
                    <a:gd name="T19" fmla="*/ 16 h 108"/>
                    <a:gd name="T20" fmla="*/ 185 w 201"/>
                    <a:gd name="T21" fmla="*/ 54 h 108"/>
                    <a:gd name="T22" fmla="*/ 147 w 201"/>
                    <a:gd name="T23" fmla="*/ 92 h 108"/>
                    <a:gd name="T24" fmla="*/ 108 w 201"/>
                    <a:gd name="T25" fmla="*/ 54 h 108"/>
                    <a:gd name="T26" fmla="*/ 147 w 201"/>
                    <a:gd name="T27" fmla="*/ 16 h 108"/>
                    <a:gd name="T28" fmla="*/ 54 w 201"/>
                    <a:gd name="T29" fmla="*/ 16 h 108"/>
                    <a:gd name="T30" fmla="*/ 92 w 201"/>
                    <a:gd name="T31" fmla="*/ 54 h 108"/>
                    <a:gd name="T32" fmla="*/ 54 w 201"/>
                    <a:gd name="T33" fmla="*/ 92 h 108"/>
                    <a:gd name="T34" fmla="*/ 16 w 201"/>
                    <a:gd name="T35" fmla="*/ 54 h 108"/>
                    <a:gd name="T36" fmla="*/ 54 w 201"/>
                    <a:gd name="T37"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1" h="108">
                      <a:moveTo>
                        <a:pt x="54" y="108"/>
                      </a:moveTo>
                      <a:cubicBezTo>
                        <a:pt x="74" y="108"/>
                        <a:pt x="91" y="98"/>
                        <a:pt x="100" y="82"/>
                      </a:cubicBezTo>
                      <a:cubicBezTo>
                        <a:pt x="110" y="98"/>
                        <a:pt x="127" y="108"/>
                        <a:pt x="147" y="108"/>
                      </a:cubicBezTo>
                      <a:cubicBezTo>
                        <a:pt x="176" y="108"/>
                        <a:pt x="201" y="84"/>
                        <a:pt x="201" y="54"/>
                      </a:cubicBezTo>
                      <a:cubicBezTo>
                        <a:pt x="201" y="24"/>
                        <a:pt x="176" y="0"/>
                        <a:pt x="147" y="0"/>
                      </a:cubicBezTo>
                      <a:cubicBezTo>
                        <a:pt x="127" y="0"/>
                        <a:pt x="110" y="10"/>
                        <a:pt x="100" y="26"/>
                      </a:cubicBezTo>
                      <a:cubicBezTo>
                        <a:pt x="91" y="10"/>
                        <a:pt x="74" y="0"/>
                        <a:pt x="54" y="0"/>
                      </a:cubicBezTo>
                      <a:cubicBezTo>
                        <a:pt x="24" y="0"/>
                        <a:pt x="0" y="24"/>
                        <a:pt x="0" y="54"/>
                      </a:cubicBezTo>
                      <a:cubicBezTo>
                        <a:pt x="0" y="84"/>
                        <a:pt x="24" y="108"/>
                        <a:pt x="54" y="108"/>
                      </a:cubicBezTo>
                      <a:close/>
                      <a:moveTo>
                        <a:pt x="147" y="16"/>
                      </a:moveTo>
                      <a:cubicBezTo>
                        <a:pt x="168" y="16"/>
                        <a:pt x="185" y="33"/>
                        <a:pt x="185" y="54"/>
                      </a:cubicBezTo>
                      <a:cubicBezTo>
                        <a:pt x="185" y="75"/>
                        <a:pt x="168" y="92"/>
                        <a:pt x="147" y="92"/>
                      </a:cubicBezTo>
                      <a:cubicBezTo>
                        <a:pt x="126" y="92"/>
                        <a:pt x="108" y="75"/>
                        <a:pt x="108" y="54"/>
                      </a:cubicBezTo>
                      <a:cubicBezTo>
                        <a:pt x="108" y="33"/>
                        <a:pt x="126" y="16"/>
                        <a:pt x="147" y="16"/>
                      </a:cubicBezTo>
                      <a:close/>
                      <a:moveTo>
                        <a:pt x="54" y="16"/>
                      </a:moveTo>
                      <a:cubicBezTo>
                        <a:pt x="75" y="16"/>
                        <a:pt x="92" y="33"/>
                        <a:pt x="92" y="54"/>
                      </a:cubicBezTo>
                      <a:cubicBezTo>
                        <a:pt x="92" y="75"/>
                        <a:pt x="75" y="92"/>
                        <a:pt x="54" y="92"/>
                      </a:cubicBezTo>
                      <a:cubicBezTo>
                        <a:pt x="33" y="92"/>
                        <a:pt x="16" y="75"/>
                        <a:pt x="16" y="54"/>
                      </a:cubicBezTo>
                      <a:cubicBezTo>
                        <a:pt x="16" y="33"/>
                        <a:pt x="33" y="16"/>
                        <a:pt x="5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20"/>
                <p:cNvSpPr>
                  <a:spLocks noEditPoints="1"/>
                </p:cNvSpPr>
                <p:nvPr/>
              </p:nvSpPr>
              <p:spPr bwMode="auto">
                <a:xfrm>
                  <a:off x="4809" y="777"/>
                  <a:ext cx="81" cy="81"/>
                </a:xfrm>
                <a:custGeom>
                  <a:avLst/>
                  <a:gdLst>
                    <a:gd name="T0" fmla="*/ 17 w 34"/>
                    <a:gd name="T1" fmla="*/ 34 h 34"/>
                    <a:gd name="T2" fmla="*/ 34 w 34"/>
                    <a:gd name="T3" fmla="*/ 17 h 34"/>
                    <a:gd name="T4" fmla="*/ 17 w 34"/>
                    <a:gd name="T5" fmla="*/ 0 h 34"/>
                    <a:gd name="T6" fmla="*/ 0 w 34"/>
                    <a:gd name="T7" fmla="*/ 17 h 34"/>
                    <a:gd name="T8" fmla="*/ 17 w 34"/>
                    <a:gd name="T9" fmla="*/ 34 h 34"/>
                    <a:gd name="T10" fmla="*/ 17 w 34"/>
                    <a:gd name="T11" fmla="*/ 11 h 34"/>
                    <a:gd name="T12" fmla="*/ 24 w 34"/>
                    <a:gd name="T13" fmla="*/ 17 h 34"/>
                    <a:gd name="T14" fmla="*/ 17 w 34"/>
                    <a:gd name="T15" fmla="*/ 24 h 34"/>
                    <a:gd name="T16" fmla="*/ 11 w 34"/>
                    <a:gd name="T17" fmla="*/ 17 h 34"/>
                    <a:gd name="T18" fmla="*/ 17 w 34"/>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27" y="34"/>
                        <a:pt x="34" y="27"/>
                        <a:pt x="34" y="17"/>
                      </a:cubicBezTo>
                      <a:cubicBezTo>
                        <a:pt x="34" y="8"/>
                        <a:pt x="27" y="0"/>
                        <a:pt x="17" y="0"/>
                      </a:cubicBezTo>
                      <a:cubicBezTo>
                        <a:pt x="8" y="0"/>
                        <a:pt x="0" y="8"/>
                        <a:pt x="0" y="17"/>
                      </a:cubicBezTo>
                      <a:cubicBezTo>
                        <a:pt x="0" y="27"/>
                        <a:pt x="8" y="34"/>
                        <a:pt x="17" y="34"/>
                      </a:cubicBezTo>
                      <a:close/>
                      <a:moveTo>
                        <a:pt x="17" y="11"/>
                      </a:moveTo>
                      <a:cubicBezTo>
                        <a:pt x="21" y="11"/>
                        <a:pt x="24" y="14"/>
                        <a:pt x="24" y="17"/>
                      </a:cubicBezTo>
                      <a:cubicBezTo>
                        <a:pt x="24" y="21"/>
                        <a:pt x="21" y="24"/>
                        <a:pt x="17" y="24"/>
                      </a:cubicBezTo>
                      <a:cubicBezTo>
                        <a:pt x="14" y="24"/>
                        <a:pt x="11" y="21"/>
                        <a:pt x="11" y="17"/>
                      </a:cubicBezTo>
                      <a:cubicBezTo>
                        <a:pt x="11"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Freeform 21"/>
                <p:cNvSpPr>
                  <a:spLocks noEditPoints="1"/>
                </p:cNvSpPr>
                <p:nvPr/>
              </p:nvSpPr>
              <p:spPr bwMode="auto">
                <a:xfrm>
                  <a:off x="5029" y="777"/>
                  <a:ext cx="84" cy="81"/>
                </a:xfrm>
                <a:custGeom>
                  <a:avLst/>
                  <a:gdLst>
                    <a:gd name="T0" fmla="*/ 18 w 35"/>
                    <a:gd name="T1" fmla="*/ 34 h 34"/>
                    <a:gd name="T2" fmla="*/ 35 w 35"/>
                    <a:gd name="T3" fmla="*/ 17 h 34"/>
                    <a:gd name="T4" fmla="*/ 18 w 35"/>
                    <a:gd name="T5" fmla="*/ 0 h 34"/>
                    <a:gd name="T6" fmla="*/ 0 w 35"/>
                    <a:gd name="T7" fmla="*/ 17 h 34"/>
                    <a:gd name="T8" fmla="*/ 18 w 35"/>
                    <a:gd name="T9" fmla="*/ 34 h 34"/>
                    <a:gd name="T10" fmla="*/ 18 w 35"/>
                    <a:gd name="T11" fmla="*/ 11 h 34"/>
                    <a:gd name="T12" fmla="*/ 24 w 35"/>
                    <a:gd name="T13" fmla="*/ 17 h 34"/>
                    <a:gd name="T14" fmla="*/ 18 w 35"/>
                    <a:gd name="T15" fmla="*/ 24 h 34"/>
                    <a:gd name="T16" fmla="*/ 11 w 35"/>
                    <a:gd name="T17" fmla="*/ 17 h 34"/>
                    <a:gd name="T18" fmla="*/ 18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8" y="34"/>
                      </a:moveTo>
                      <a:cubicBezTo>
                        <a:pt x="27" y="34"/>
                        <a:pt x="35" y="27"/>
                        <a:pt x="35" y="17"/>
                      </a:cubicBezTo>
                      <a:cubicBezTo>
                        <a:pt x="35" y="8"/>
                        <a:pt x="27" y="0"/>
                        <a:pt x="18" y="0"/>
                      </a:cubicBezTo>
                      <a:cubicBezTo>
                        <a:pt x="8" y="0"/>
                        <a:pt x="0" y="8"/>
                        <a:pt x="0" y="17"/>
                      </a:cubicBezTo>
                      <a:cubicBezTo>
                        <a:pt x="0" y="27"/>
                        <a:pt x="8" y="34"/>
                        <a:pt x="18" y="34"/>
                      </a:cubicBezTo>
                      <a:close/>
                      <a:moveTo>
                        <a:pt x="18" y="11"/>
                      </a:moveTo>
                      <a:cubicBezTo>
                        <a:pt x="21" y="11"/>
                        <a:pt x="24" y="14"/>
                        <a:pt x="24" y="17"/>
                      </a:cubicBezTo>
                      <a:cubicBezTo>
                        <a:pt x="24" y="21"/>
                        <a:pt x="21" y="24"/>
                        <a:pt x="18" y="24"/>
                      </a:cubicBezTo>
                      <a:cubicBezTo>
                        <a:pt x="14" y="24"/>
                        <a:pt x="11" y="21"/>
                        <a:pt x="11" y="17"/>
                      </a:cubicBezTo>
                      <a:cubicBezTo>
                        <a:pt x="11" y="14"/>
                        <a:pt x="14"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8" name="文本框 50"/>
              <p:cNvSpPr txBox="1">
                <a:spLocks noChangeArrowheads="1"/>
              </p:cNvSpPr>
              <p:nvPr/>
            </p:nvSpPr>
            <p:spPr bwMode="auto">
              <a:xfrm>
                <a:off x="9291585"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29" name="文本框 28"/>
              <p:cNvSpPr txBox="1"/>
              <p:nvPr/>
            </p:nvSpPr>
            <p:spPr>
              <a:xfrm>
                <a:off x="8850429" y="4533833"/>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sp>
        <p:nvSpPr>
          <p:cNvPr id="37" name="文本框 10">
            <a:extLst>
              <a:ext uri="{FF2B5EF4-FFF2-40B4-BE49-F238E27FC236}">
                <a16:creationId xmlns="" xmlns:a16="http://schemas.microsoft.com/office/drawing/2014/main" id="{69776421-F652-4BA2-8935-15362892019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8" name="矩形 1">
            <a:extLst>
              <a:ext uri="{FF2B5EF4-FFF2-40B4-BE49-F238E27FC236}">
                <a16:creationId xmlns="" xmlns:a16="http://schemas.microsoft.com/office/drawing/2014/main" id="{C629AA78-0067-47E4-88CD-A7E609A81191}"/>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5573621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4355"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椭圆 4"/>
          <p:cNvSpPr/>
          <p:nvPr/>
        </p:nvSpPr>
        <p:spPr>
          <a:xfrm>
            <a:off x="4684849"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椭圆 5"/>
          <p:cNvSpPr/>
          <p:nvPr/>
        </p:nvSpPr>
        <p:spPr>
          <a:xfrm>
            <a:off x="8075343"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 name="组合 29"/>
          <p:cNvGrpSpPr>
            <a:grpSpLocks/>
          </p:cNvGrpSpPr>
          <p:nvPr/>
        </p:nvGrpSpPr>
        <p:grpSpPr bwMode="auto">
          <a:xfrm>
            <a:off x="2402024" y="1697157"/>
            <a:ext cx="628421" cy="630657"/>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8" name="矩形 26"/>
            <p:cNvSpPr>
              <a:spLocks noChangeArrowheads="1"/>
            </p:cNvSpPr>
            <p:nvPr/>
          </p:nvSpPr>
          <p:spPr bwMode="auto">
            <a:xfrm>
              <a:off x="2547824" y="1745731"/>
              <a:ext cx="360572"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 name="组合 30"/>
          <p:cNvGrpSpPr>
            <a:grpSpLocks/>
          </p:cNvGrpSpPr>
          <p:nvPr/>
        </p:nvGrpSpPr>
        <p:grpSpPr bwMode="auto">
          <a:xfrm>
            <a:off x="5792529" y="1697157"/>
            <a:ext cx="628422" cy="630657"/>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6" name="矩形 27"/>
            <p:cNvSpPr>
              <a:spLocks noChangeArrowheads="1"/>
            </p:cNvSpPr>
            <p:nvPr/>
          </p:nvSpPr>
          <p:spPr bwMode="auto">
            <a:xfrm>
              <a:off x="5199584" y="1745731"/>
              <a:ext cx="360571"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31"/>
          <p:cNvGrpSpPr>
            <a:grpSpLocks/>
          </p:cNvGrpSpPr>
          <p:nvPr/>
        </p:nvGrpSpPr>
        <p:grpSpPr bwMode="auto">
          <a:xfrm>
            <a:off x="9183027" y="1697157"/>
            <a:ext cx="628422" cy="630657"/>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4" name="矩形 28"/>
            <p:cNvSpPr>
              <a:spLocks noChangeArrowheads="1"/>
            </p:cNvSpPr>
            <p:nvPr/>
          </p:nvSpPr>
          <p:spPr bwMode="auto">
            <a:xfrm>
              <a:off x="7912304" y="1745731"/>
              <a:ext cx="360571"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2" name="TextBox 15"/>
          <p:cNvSpPr txBox="1"/>
          <p:nvPr/>
        </p:nvSpPr>
        <p:spPr>
          <a:xfrm>
            <a:off x="1582867"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3" name="TextBox 16"/>
          <p:cNvSpPr txBox="1"/>
          <p:nvPr/>
        </p:nvSpPr>
        <p:spPr>
          <a:xfrm>
            <a:off x="1849426"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34" name="TextBox 15"/>
          <p:cNvSpPr txBox="1"/>
          <p:nvPr/>
        </p:nvSpPr>
        <p:spPr>
          <a:xfrm>
            <a:off x="4983925"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5" name="TextBox 16"/>
          <p:cNvSpPr txBox="1"/>
          <p:nvPr/>
        </p:nvSpPr>
        <p:spPr>
          <a:xfrm>
            <a:off x="5345450"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36" name="TextBox 15"/>
          <p:cNvSpPr txBox="1"/>
          <p:nvPr/>
        </p:nvSpPr>
        <p:spPr>
          <a:xfrm>
            <a:off x="8363857"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7" name="TextBox 16"/>
          <p:cNvSpPr txBox="1"/>
          <p:nvPr/>
        </p:nvSpPr>
        <p:spPr>
          <a:xfrm>
            <a:off x="8630417"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20" name="文本框 10">
            <a:extLst>
              <a:ext uri="{FF2B5EF4-FFF2-40B4-BE49-F238E27FC236}">
                <a16:creationId xmlns="" xmlns:a16="http://schemas.microsoft.com/office/drawing/2014/main" id="{4C6A2C53-FEC5-499E-A393-04551B212E8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1" name="矩形 1">
            <a:extLst>
              <a:ext uri="{FF2B5EF4-FFF2-40B4-BE49-F238E27FC236}">
                <a16:creationId xmlns="" xmlns:a16="http://schemas.microsoft.com/office/drawing/2014/main" id="{085C3850-1E99-43B1-9110-9DE76DE63A9D}"/>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32515986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
                                        </p:tgtEl>
                                        <p:attrNameLst>
                                          <p:attrName>style.visibility</p:attrName>
                                        </p:attrNameLst>
                                      </p:cBhvr>
                                      <p:to>
                                        <p:strVal val="visible"/>
                                      </p:to>
                                    </p:set>
                                    <p:anim calcmode="lin" valueType="num">
                                      <p:cBhvr>
                                        <p:cTn id="22" dur="750" fill="hold"/>
                                        <p:tgtEl>
                                          <p:spTgt spid="2"/>
                                        </p:tgtEl>
                                        <p:attrNameLst>
                                          <p:attrName>ppt_w</p:attrName>
                                        </p:attrNameLst>
                                      </p:cBhvr>
                                      <p:tavLst>
                                        <p:tav tm="0">
                                          <p:val>
                                            <p:fltVal val="0"/>
                                          </p:val>
                                        </p:tav>
                                        <p:tav tm="100000">
                                          <p:val>
                                            <p:strVal val="#ppt_w"/>
                                          </p:val>
                                        </p:tav>
                                      </p:tavLst>
                                    </p:anim>
                                    <p:anim calcmode="lin" valueType="num">
                                      <p:cBhvr>
                                        <p:cTn id="23" dur="750" fill="hold"/>
                                        <p:tgtEl>
                                          <p:spTgt spid="2"/>
                                        </p:tgtEl>
                                        <p:attrNameLst>
                                          <p:attrName>ppt_h</p:attrName>
                                        </p:attrNameLst>
                                      </p:cBhvr>
                                      <p:tavLst>
                                        <p:tav tm="0">
                                          <p:val>
                                            <p:fltVal val="0"/>
                                          </p:val>
                                        </p:tav>
                                        <p:tav tm="100000">
                                          <p:val>
                                            <p:strVal val="#ppt_h"/>
                                          </p:val>
                                        </p:tav>
                                      </p:tavLst>
                                    </p:anim>
                                    <p:animEffect transition="in" filter="fade">
                                      <p:cBhvr>
                                        <p:cTn id="24" dur="750"/>
                                        <p:tgtEl>
                                          <p:spTgt spid="2"/>
                                        </p:tgtEl>
                                      </p:cBhvr>
                                    </p:animEffect>
                                  </p:childTnLst>
                                </p:cTn>
                              </p:par>
                              <p:par>
                                <p:cTn id="25" presetID="53" presetClass="entr" presetSubtype="16" fill="hold" nodeType="withEffect">
                                  <p:stCondLst>
                                    <p:cond delay="900"/>
                                  </p:stCondLst>
                                  <p:childTnLst>
                                    <p:set>
                                      <p:cBhvr>
                                        <p:cTn id="26" dur="1" fill="hold">
                                          <p:stCondLst>
                                            <p:cond delay="0"/>
                                          </p:stCondLst>
                                        </p:cTn>
                                        <p:tgtEl>
                                          <p:spTgt spid="3"/>
                                        </p:tgtEl>
                                        <p:attrNameLst>
                                          <p:attrName>style.visibility</p:attrName>
                                        </p:attrNameLst>
                                      </p:cBhvr>
                                      <p:to>
                                        <p:strVal val="visible"/>
                                      </p:to>
                                    </p:set>
                                    <p:anim calcmode="lin" valueType="num">
                                      <p:cBhvr>
                                        <p:cTn id="27" dur="750" fill="hold"/>
                                        <p:tgtEl>
                                          <p:spTgt spid="3"/>
                                        </p:tgtEl>
                                        <p:attrNameLst>
                                          <p:attrName>ppt_w</p:attrName>
                                        </p:attrNameLst>
                                      </p:cBhvr>
                                      <p:tavLst>
                                        <p:tav tm="0">
                                          <p:val>
                                            <p:fltVal val="0"/>
                                          </p:val>
                                        </p:tav>
                                        <p:tav tm="100000">
                                          <p:val>
                                            <p:strVal val="#ppt_w"/>
                                          </p:val>
                                        </p:tav>
                                      </p:tavLst>
                                    </p:anim>
                                    <p:anim calcmode="lin" valueType="num">
                                      <p:cBhvr>
                                        <p:cTn id="28" dur="750" fill="hold"/>
                                        <p:tgtEl>
                                          <p:spTgt spid="3"/>
                                        </p:tgtEl>
                                        <p:attrNameLst>
                                          <p:attrName>ppt_h</p:attrName>
                                        </p:attrNameLst>
                                      </p:cBhvr>
                                      <p:tavLst>
                                        <p:tav tm="0">
                                          <p:val>
                                            <p:fltVal val="0"/>
                                          </p:val>
                                        </p:tav>
                                        <p:tav tm="100000">
                                          <p:val>
                                            <p:strVal val="#ppt_h"/>
                                          </p:val>
                                        </p:tav>
                                      </p:tavLst>
                                    </p:anim>
                                    <p:animEffect transition="in" filter="fade">
                                      <p:cBhvr>
                                        <p:cTn id="29" dur="750"/>
                                        <p:tgtEl>
                                          <p:spTgt spid="3"/>
                                        </p:tgtEl>
                                      </p:cBhvr>
                                    </p:animEffect>
                                  </p:childTnLst>
                                </p:cTn>
                              </p:par>
                              <p:par>
                                <p:cTn id="30" presetID="53" presetClass="entr" presetSubtype="16" fill="hold" nodeType="withEffect">
                                  <p:stCondLst>
                                    <p:cond delay="1100"/>
                                  </p:stCondLst>
                                  <p:childTnLst>
                                    <p:set>
                                      <p:cBhvr>
                                        <p:cTn id="31" dur="1" fill="hold">
                                          <p:stCondLst>
                                            <p:cond delay="0"/>
                                          </p:stCondLst>
                                        </p:cTn>
                                        <p:tgtEl>
                                          <p:spTgt spid="7"/>
                                        </p:tgtEl>
                                        <p:attrNameLst>
                                          <p:attrName>style.visibility</p:attrName>
                                        </p:attrNameLst>
                                      </p:cBhvr>
                                      <p:to>
                                        <p:strVal val="visible"/>
                                      </p:to>
                                    </p:set>
                                    <p:anim calcmode="lin" valueType="num">
                                      <p:cBhvr>
                                        <p:cTn id="32" dur="750" fill="hold"/>
                                        <p:tgtEl>
                                          <p:spTgt spid="7"/>
                                        </p:tgtEl>
                                        <p:attrNameLst>
                                          <p:attrName>ppt_w</p:attrName>
                                        </p:attrNameLst>
                                      </p:cBhvr>
                                      <p:tavLst>
                                        <p:tav tm="0">
                                          <p:val>
                                            <p:fltVal val="0"/>
                                          </p:val>
                                        </p:tav>
                                        <p:tav tm="100000">
                                          <p:val>
                                            <p:strVal val="#ppt_w"/>
                                          </p:val>
                                        </p:tav>
                                      </p:tavLst>
                                    </p:anim>
                                    <p:anim calcmode="lin" valueType="num">
                                      <p:cBhvr>
                                        <p:cTn id="33" dur="750" fill="hold"/>
                                        <p:tgtEl>
                                          <p:spTgt spid="7"/>
                                        </p:tgtEl>
                                        <p:attrNameLst>
                                          <p:attrName>ppt_h</p:attrName>
                                        </p:attrNameLst>
                                      </p:cBhvr>
                                      <p:tavLst>
                                        <p:tav tm="0">
                                          <p:val>
                                            <p:fltVal val="0"/>
                                          </p:val>
                                        </p:tav>
                                        <p:tav tm="100000">
                                          <p:val>
                                            <p:strVal val="#ppt_h"/>
                                          </p:val>
                                        </p:tav>
                                      </p:tavLst>
                                    </p:anim>
                                    <p:animEffect transition="in" filter="fade">
                                      <p:cBhvr>
                                        <p:cTn id="34" dur="750"/>
                                        <p:tgtEl>
                                          <p:spTgt spid="7"/>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17C4C34-FF54-4740-BD9D-EA91850DE209}"/>
              </a:ext>
            </a:extLst>
          </p:cNvPr>
          <p:cNvGrpSpPr/>
          <p:nvPr/>
        </p:nvGrpSpPr>
        <p:grpSpPr>
          <a:xfrm>
            <a:off x="5862865" y="1572420"/>
            <a:ext cx="4457700" cy="827881"/>
            <a:chOff x="6591300" y="1650829"/>
            <a:chExt cx="4457700" cy="827881"/>
          </a:xfrm>
        </p:grpSpPr>
        <p:sp>
          <p:nvSpPr>
            <p:cNvPr id="3" name="菱形 2">
              <a:extLst>
                <a:ext uri="{FF2B5EF4-FFF2-40B4-BE49-F238E27FC236}">
                  <a16:creationId xmlns="" xmlns:a16="http://schemas.microsoft.com/office/drawing/2014/main" id="{CC2AC891-CF77-4576-BF9E-58002D224353}"/>
                </a:ext>
              </a:extLst>
            </p:cNvPr>
            <p:cNvSpPr/>
            <p:nvPr/>
          </p:nvSpPr>
          <p:spPr>
            <a:xfrm>
              <a:off x="6591300" y="1650829"/>
              <a:ext cx="827881" cy="82788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1</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AC97AA2D-41F0-419D-9807-529D5EDB42BA}"/>
                </a:ext>
              </a:extLst>
            </p:cNvPr>
            <p:cNvGrpSpPr/>
            <p:nvPr/>
          </p:nvGrpSpPr>
          <p:grpSpPr>
            <a:xfrm>
              <a:off x="7590631" y="1703154"/>
              <a:ext cx="3458369" cy="707841"/>
              <a:chOff x="7419181" y="1757690"/>
              <a:chExt cx="3458369" cy="707841"/>
            </a:xfrm>
          </p:grpSpPr>
          <p:sp>
            <p:nvSpPr>
              <p:cNvPr id="5" name="文本框 4">
                <a:extLst>
                  <a:ext uri="{FF2B5EF4-FFF2-40B4-BE49-F238E27FC236}">
                    <a16:creationId xmlns="" xmlns:a16="http://schemas.microsoft.com/office/drawing/2014/main" id="{B1F89E15-D6BD-4440-A3F2-45089C2149F9}"/>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年度工作概述</a:t>
                </a:r>
              </a:p>
            </p:txBody>
          </p:sp>
          <p:sp>
            <p:nvSpPr>
              <p:cNvPr id="6" name="文本框 5">
                <a:extLst>
                  <a:ext uri="{FF2B5EF4-FFF2-40B4-BE49-F238E27FC236}">
                    <a16:creationId xmlns="" xmlns:a16="http://schemas.microsoft.com/office/drawing/2014/main" id="{CA9A62DC-2E31-4E2F-B679-C22A0767579B}"/>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7" name="组合 6">
            <a:extLst>
              <a:ext uri="{FF2B5EF4-FFF2-40B4-BE49-F238E27FC236}">
                <a16:creationId xmlns="" xmlns:a16="http://schemas.microsoft.com/office/drawing/2014/main" id="{6BEAEF6F-C199-47E1-AC71-0269503F78E7}"/>
              </a:ext>
            </a:extLst>
          </p:cNvPr>
          <p:cNvGrpSpPr/>
          <p:nvPr/>
        </p:nvGrpSpPr>
        <p:grpSpPr>
          <a:xfrm>
            <a:off x="5862865" y="2721904"/>
            <a:ext cx="4457700" cy="827881"/>
            <a:chOff x="6591300" y="1650829"/>
            <a:chExt cx="4457700" cy="827881"/>
          </a:xfrm>
        </p:grpSpPr>
        <p:sp>
          <p:nvSpPr>
            <p:cNvPr id="8" name="菱形 7">
              <a:extLst>
                <a:ext uri="{FF2B5EF4-FFF2-40B4-BE49-F238E27FC236}">
                  <a16:creationId xmlns="" xmlns:a16="http://schemas.microsoft.com/office/drawing/2014/main" id="{AC367E3A-FFFE-4749-8D19-2317BC1ED9EC}"/>
                </a:ext>
              </a:extLst>
            </p:cNvPr>
            <p:cNvSpPr/>
            <p:nvPr/>
          </p:nvSpPr>
          <p:spPr>
            <a:xfrm>
              <a:off x="6591300" y="1650829"/>
              <a:ext cx="827881" cy="82788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2</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9" name="组合 8">
              <a:extLst>
                <a:ext uri="{FF2B5EF4-FFF2-40B4-BE49-F238E27FC236}">
                  <a16:creationId xmlns="" xmlns:a16="http://schemas.microsoft.com/office/drawing/2014/main" id="{178A36D1-80E2-451E-B214-0F549269819D}"/>
                </a:ext>
              </a:extLst>
            </p:cNvPr>
            <p:cNvGrpSpPr/>
            <p:nvPr/>
          </p:nvGrpSpPr>
          <p:grpSpPr>
            <a:xfrm>
              <a:off x="7590631" y="1703154"/>
              <a:ext cx="3458369" cy="707841"/>
              <a:chOff x="7419181" y="1757690"/>
              <a:chExt cx="3458369" cy="707841"/>
            </a:xfrm>
          </p:grpSpPr>
          <p:sp>
            <p:nvSpPr>
              <p:cNvPr id="10" name="文本框 9">
                <a:extLst>
                  <a:ext uri="{FF2B5EF4-FFF2-40B4-BE49-F238E27FC236}">
                    <a16:creationId xmlns="" xmlns:a16="http://schemas.microsoft.com/office/drawing/2014/main" id="{089BC19E-9D4F-47F7-AF11-ECFF4391272C}"/>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工作完成情况</a:t>
                </a:r>
              </a:p>
            </p:txBody>
          </p:sp>
          <p:sp>
            <p:nvSpPr>
              <p:cNvPr id="11" name="文本框 10">
                <a:extLst>
                  <a:ext uri="{FF2B5EF4-FFF2-40B4-BE49-F238E27FC236}">
                    <a16:creationId xmlns="" xmlns:a16="http://schemas.microsoft.com/office/drawing/2014/main" id="{4B0CEA41-2089-4D00-8CB0-147FE02113EE}"/>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12" name="组合 11">
            <a:extLst>
              <a:ext uri="{FF2B5EF4-FFF2-40B4-BE49-F238E27FC236}">
                <a16:creationId xmlns="" xmlns:a16="http://schemas.microsoft.com/office/drawing/2014/main" id="{32C97C78-00E7-4B8A-8D49-F746877AC85F}"/>
              </a:ext>
            </a:extLst>
          </p:cNvPr>
          <p:cNvGrpSpPr/>
          <p:nvPr/>
        </p:nvGrpSpPr>
        <p:grpSpPr>
          <a:xfrm>
            <a:off x="5862865" y="3871389"/>
            <a:ext cx="4457700" cy="827881"/>
            <a:chOff x="6591300" y="1650829"/>
            <a:chExt cx="4457700" cy="827881"/>
          </a:xfrm>
        </p:grpSpPr>
        <p:sp>
          <p:nvSpPr>
            <p:cNvPr id="13" name="菱形 12">
              <a:extLst>
                <a:ext uri="{FF2B5EF4-FFF2-40B4-BE49-F238E27FC236}">
                  <a16:creationId xmlns="" xmlns:a16="http://schemas.microsoft.com/office/drawing/2014/main" id="{1A52B230-FF25-4022-BDC9-B684375010EE}"/>
                </a:ext>
              </a:extLst>
            </p:cNvPr>
            <p:cNvSpPr/>
            <p:nvPr/>
          </p:nvSpPr>
          <p:spPr>
            <a:xfrm>
              <a:off x="6591300" y="1650829"/>
              <a:ext cx="827881" cy="827881"/>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3</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4" name="组合 13">
              <a:extLst>
                <a:ext uri="{FF2B5EF4-FFF2-40B4-BE49-F238E27FC236}">
                  <a16:creationId xmlns="" xmlns:a16="http://schemas.microsoft.com/office/drawing/2014/main" id="{419E1DB1-57E0-4ADE-8323-3037B81C2AAE}"/>
                </a:ext>
              </a:extLst>
            </p:cNvPr>
            <p:cNvGrpSpPr/>
            <p:nvPr/>
          </p:nvGrpSpPr>
          <p:grpSpPr>
            <a:xfrm>
              <a:off x="7590631" y="1703154"/>
              <a:ext cx="3458369" cy="707841"/>
              <a:chOff x="7419181" y="1757690"/>
              <a:chExt cx="3458369" cy="707841"/>
            </a:xfrm>
          </p:grpSpPr>
          <p:sp>
            <p:nvSpPr>
              <p:cNvPr id="15" name="文本框 14">
                <a:extLst>
                  <a:ext uri="{FF2B5EF4-FFF2-40B4-BE49-F238E27FC236}">
                    <a16:creationId xmlns="" xmlns:a16="http://schemas.microsoft.com/office/drawing/2014/main" id="{6F989260-5F95-461C-9197-EF6E9266C468}"/>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成功项目展示</a:t>
                </a:r>
              </a:p>
            </p:txBody>
          </p:sp>
          <p:sp>
            <p:nvSpPr>
              <p:cNvPr id="16" name="文本框 15">
                <a:extLst>
                  <a:ext uri="{FF2B5EF4-FFF2-40B4-BE49-F238E27FC236}">
                    <a16:creationId xmlns="" xmlns:a16="http://schemas.microsoft.com/office/drawing/2014/main" id="{7571EAD4-9663-49F1-A442-3E78737B2A41}"/>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17" name="组合 16">
            <a:extLst>
              <a:ext uri="{FF2B5EF4-FFF2-40B4-BE49-F238E27FC236}">
                <a16:creationId xmlns="" xmlns:a16="http://schemas.microsoft.com/office/drawing/2014/main" id="{7FBC53B0-BA17-41DE-9D88-415B2B4A02CD}"/>
              </a:ext>
            </a:extLst>
          </p:cNvPr>
          <p:cNvGrpSpPr/>
          <p:nvPr/>
        </p:nvGrpSpPr>
        <p:grpSpPr>
          <a:xfrm>
            <a:off x="5862865" y="5020873"/>
            <a:ext cx="4457700" cy="827881"/>
            <a:chOff x="6591300" y="1650829"/>
            <a:chExt cx="4457700" cy="827881"/>
          </a:xfrm>
        </p:grpSpPr>
        <p:sp>
          <p:nvSpPr>
            <p:cNvPr id="18" name="菱形 17">
              <a:extLst>
                <a:ext uri="{FF2B5EF4-FFF2-40B4-BE49-F238E27FC236}">
                  <a16:creationId xmlns="" xmlns:a16="http://schemas.microsoft.com/office/drawing/2014/main" id="{09DC9B01-1FCC-4877-913D-FD1DF3083800}"/>
                </a:ext>
              </a:extLst>
            </p:cNvPr>
            <p:cNvSpPr/>
            <p:nvPr/>
          </p:nvSpPr>
          <p:spPr>
            <a:xfrm>
              <a:off x="6591300" y="1650829"/>
              <a:ext cx="827881" cy="827881"/>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4</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9" name="组合 18">
              <a:extLst>
                <a:ext uri="{FF2B5EF4-FFF2-40B4-BE49-F238E27FC236}">
                  <a16:creationId xmlns="" xmlns:a16="http://schemas.microsoft.com/office/drawing/2014/main" id="{098A8144-27DF-45A1-A267-192E2E071A1F}"/>
                </a:ext>
              </a:extLst>
            </p:cNvPr>
            <p:cNvGrpSpPr/>
            <p:nvPr/>
          </p:nvGrpSpPr>
          <p:grpSpPr>
            <a:xfrm>
              <a:off x="7590631" y="1703154"/>
              <a:ext cx="3458369" cy="707841"/>
              <a:chOff x="7419181" y="1757690"/>
              <a:chExt cx="3458369" cy="707841"/>
            </a:xfrm>
          </p:grpSpPr>
          <p:sp>
            <p:nvSpPr>
              <p:cNvPr id="20" name="文本框 19">
                <a:extLst>
                  <a:ext uri="{FF2B5EF4-FFF2-40B4-BE49-F238E27FC236}">
                    <a16:creationId xmlns="" xmlns:a16="http://schemas.microsoft.com/office/drawing/2014/main" id="{3BEBBD24-8CC7-4FDF-8645-C7324614E561}"/>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明年工作计划</a:t>
                </a:r>
              </a:p>
            </p:txBody>
          </p:sp>
          <p:sp>
            <p:nvSpPr>
              <p:cNvPr id="21" name="文本框 20">
                <a:extLst>
                  <a:ext uri="{FF2B5EF4-FFF2-40B4-BE49-F238E27FC236}">
                    <a16:creationId xmlns="" xmlns:a16="http://schemas.microsoft.com/office/drawing/2014/main" id="{839B9369-69F6-44FD-B947-0065E86EDB2A}"/>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sp>
        <p:nvSpPr>
          <p:cNvPr id="22" name="文本框 21">
            <a:extLst>
              <a:ext uri="{FF2B5EF4-FFF2-40B4-BE49-F238E27FC236}">
                <a16:creationId xmlns="" xmlns:a16="http://schemas.microsoft.com/office/drawing/2014/main" id="{9D505EE5-A18F-4FD7-A812-A17426DB2DA8}"/>
              </a:ext>
            </a:extLst>
          </p:cNvPr>
          <p:cNvSpPr txBox="1"/>
          <p:nvPr/>
        </p:nvSpPr>
        <p:spPr>
          <a:xfrm>
            <a:off x="1514703" y="1501634"/>
            <a:ext cx="3356061" cy="769441"/>
          </a:xfrm>
          <a:prstGeom prst="rect">
            <a:avLst/>
          </a:prstGeom>
          <a:noFill/>
        </p:spPr>
        <p:txBody>
          <a:bodyPr wrap="square" rtlCol="0">
            <a:spAutoFit/>
            <a:scene3d>
              <a:camera prst="orthographicFront"/>
              <a:lightRig rig="threePt" dir="t"/>
            </a:scene3d>
            <a:sp3d contourW="12700"/>
          </a:bodyPr>
          <a:lstStyle/>
          <a:p>
            <a:pPr defTabSz="914377">
              <a:defRPr/>
            </a:pPr>
            <a:r>
              <a:rPr lang="en-US" altLang="zh-CN" sz="44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CONTENTS</a:t>
            </a:r>
            <a:endParaRPr lang="zh-CN" altLang="en-US" sz="44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19708493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04</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明年工作计划</a:t>
            </a:r>
          </a:p>
        </p:txBody>
      </p:sp>
    </p:spTree>
    <p:extLst>
      <p:ext uri="{BB962C8B-B14F-4D97-AF65-F5344CB8AC3E}">
        <p14:creationId xmlns:p14="http://schemas.microsoft.com/office/powerpoint/2010/main" val="203135473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a:spLocks/>
          </p:cNvSpPr>
          <p:nvPr/>
        </p:nvSpPr>
        <p:spPr bwMode="auto">
          <a:xfrm>
            <a:off x="7685889" y="2683723"/>
            <a:ext cx="3153065" cy="3041447"/>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solidFill>
            <a:schemeClr val="tx1">
              <a:lumMod val="40000"/>
              <a:lumOff val="6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6" name="组合 5"/>
          <p:cNvGrpSpPr/>
          <p:nvPr/>
        </p:nvGrpSpPr>
        <p:grpSpPr>
          <a:xfrm>
            <a:off x="7685889" y="1727102"/>
            <a:ext cx="2611177" cy="1248223"/>
            <a:chOff x="1317257" y="1360556"/>
            <a:chExt cx="3761195" cy="1248223"/>
          </a:xfrm>
        </p:grpSpPr>
        <p:sp>
          <p:nvSpPr>
            <p:cNvPr id="11" name="文本框 382"/>
            <p:cNvSpPr txBox="1"/>
            <p:nvPr/>
          </p:nvSpPr>
          <p:spPr>
            <a:xfrm>
              <a:off x="1317257" y="1811459"/>
              <a:ext cx="3761195" cy="797320"/>
            </a:xfrm>
            <a:prstGeom prst="rect">
              <a:avLst/>
            </a:prstGeom>
            <a:noFill/>
          </p:spPr>
          <p:txBody>
            <a:bodyPr wrap="square" lIns="0" tIns="0" rIns="0" bIns="0">
              <a:noAutofit/>
            </a:bodyPr>
            <a:lstStyle/>
            <a:p>
              <a:pPr>
                <a:lnSpc>
                  <a:spcPct val="120000"/>
                </a:lnSpc>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2" name="矩形 11"/>
            <p:cNvSpPr/>
            <p:nvPr/>
          </p:nvSpPr>
          <p:spPr>
            <a:xfrm>
              <a:off x="1317257" y="1360556"/>
              <a:ext cx="3761195" cy="307777"/>
            </a:xfrm>
            <a:prstGeom prst="rect">
              <a:avLst/>
            </a:prstGeom>
          </p:spPr>
          <p:txBody>
            <a:bodyPr wrap="square" lIns="0" tIns="0" rIns="0" bIns="0">
              <a:no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29" name="组合 28"/>
          <p:cNvGrpSpPr/>
          <p:nvPr/>
        </p:nvGrpSpPr>
        <p:grpSpPr>
          <a:xfrm>
            <a:off x="2351585" y="2168861"/>
            <a:ext cx="2161319" cy="3481984"/>
            <a:chOff x="5323800" y="1626645"/>
            <a:chExt cx="1620989" cy="2611488"/>
          </a:xfrm>
        </p:grpSpPr>
        <p:sp>
          <p:nvSpPr>
            <p:cNvPr id="17" name="矩形 16"/>
            <p:cNvSpPr/>
            <p:nvPr/>
          </p:nvSpPr>
          <p:spPr>
            <a:xfrm>
              <a:off x="5363972" y="2000712"/>
              <a:ext cx="1546534" cy="9540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a:off x="5323800" y="3202243"/>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9" name="矩形 18"/>
            <p:cNvSpPr/>
            <p:nvPr/>
          </p:nvSpPr>
          <p:spPr>
            <a:xfrm>
              <a:off x="5363972" y="1626645"/>
              <a:ext cx="1537732" cy="305853"/>
            </a:xfrm>
            <a:prstGeom prst="rect">
              <a:avLst/>
            </a:prstGeom>
          </p:spPr>
          <p:txBody>
            <a:bodyPr vert="horz" lIns="121920" tIns="60960" rIns="121920" bIns="60960" anchor="ctr">
              <a:noAutofit/>
            </a:bodyPr>
            <a:lstStyle/>
            <a:p>
              <a:pPr algn="ctr">
                <a:spcBef>
                  <a:spcPct val="0"/>
                </a:spcBef>
              </a:pPr>
              <a:r>
                <a:rPr lang="zh-CN" altLang="en-US" sz="1600"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0" name="矩形 19"/>
            <p:cNvSpPr/>
            <p:nvPr/>
          </p:nvSpPr>
          <p:spPr>
            <a:xfrm>
              <a:off x="5404136"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133"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6" name="矩形 25"/>
            <p:cNvSpPr/>
            <p:nvPr/>
          </p:nvSpPr>
          <p:spPr>
            <a:xfrm>
              <a:off x="5323800" y="3885825"/>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8" name="任意多边形: 形状 7"/>
            <p:cNvSpPr/>
            <p:nvPr/>
          </p:nvSpPr>
          <p:spPr>
            <a:xfrm>
              <a:off x="5959280"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组合 29"/>
          <p:cNvGrpSpPr/>
          <p:nvPr/>
        </p:nvGrpSpPr>
        <p:grpSpPr>
          <a:xfrm>
            <a:off x="4623467" y="2168860"/>
            <a:ext cx="2161319" cy="3481983"/>
            <a:chOff x="7027712" y="1626645"/>
            <a:chExt cx="1620989" cy="2611487"/>
          </a:xfrm>
        </p:grpSpPr>
        <p:sp>
          <p:nvSpPr>
            <p:cNvPr id="21" name="矩形 20"/>
            <p:cNvSpPr/>
            <p:nvPr/>
          </p:nvSpPr>
          <p:spPr>
            <a:xfrm>
              <a:off x="7067885" y="2000712"/>
              <a:ext cx="1546534" cy="9540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7027712" y="3202242"/>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3" name="矩形 22"/>
            <p:cNvSpPr/>
            <p:nvPr/>
          </p:nvSpPr>
          <p:spPr>
            <a:xfrm>
              <a:off x="7067885" y="1626645"/>
              <a:ext cx="1537732" cy="305853"/>
            </a:xfrm>
            <a:prstGeom prst="rect">
              <a:avLst/>
            </a:prstGeom>
          </p:spPr>
          <p:txBody>
            <a:bodyPr vert="horz" lIns="121920" tIns="60960" rIns="121920" bIns="60960" anchor="ctr">
              <a:noAutofit/>
            </a:bodyPr>
            <a:lstStyle/>
            <a:p>
              <a:pPr algn="ctr">
                <a:spcBef>
                  <a:spcPct val="0"/>
                </a:spcBef>
              </a:pPr>
              <a:r>
                <a:rPr lang="zh-CN" altLang="en-US" sz="1600"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4" name="矩形 23"/>
            <p:cNvSpPr/>
            <p:nvPr/>
          </p:nvSpPr>
          <p:spPr>
            <a:xfrm>
              <a:off x="7108050"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133"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7" name="矩形 26"/>
            <p:cNvSpPr/>
            <p:nvPr/>
          </p:nvSpPr>
          <p:spPr>
            <a:xfrm>
              <a:off x="7027712" y="3885824"/>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9" name="任意多边形: 形状 8"/>
            <p:cNvSpPr/>
            <p:nvPr/>
          </p:nvSpPr>
          <p:spPr>
            <a:xfrm>
              <a:off x="7648265"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文本框 10">
            <a:extLst>
              <a:ext uri="{FF2B5EF4-FFF2-40B4-BE49-F238E27FC236}">
                <a16:creationId xmlns="" xmlns:a16="http://schemas.microsoft.com/office/drawing/2014/main" id="{30DD98C1-4866-4DF1-A6DA-2C38B386983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4D2478C4-58B9-4E89-9F57-E17B7A3C3C19}"/>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50180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80859" y="1776424"/>
            <a:ext cx="2670568" cy="3778107"/>
            <a:chOff x="1260644" y="1332318"/>
            <a:chExt cx="2002926" cy="2833580"/>
          </a:xfrm>
        </p:grpSpPr>
        <p:sp>
          <p:nvSpPr>
            <p:cNvPr id="5" name="Rectangle 2"/>
            <p:cNvSpPr/>
            <p:nvPr/>
          </p:nvSpPr>
          <p:spPr>
            <a:xfrm>
              <a:off x="1664555" y="362483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nSpc>
                  <a:spcPct val="120000"/>
                </a:lnSpc>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7" name="Freeform: Shape 5"/>
            <p:cNvSpPr/>
            <p:nvPr/>
          </p:nvSpPr>
          <p:spPr>
            <a:xfrm>
              <a:off x="1260644" y="1332318"/>
              <a:ext cx="2002926" cy="1441880"/>
            </a:xfrm>
            <a:custGeom>
              <a:avLst/>
              <a:gdLst/>
              <a:ahLst/>
              <a:cxnLst>
                <a:cxn ang="0">
                  <a:pos x="wd2" y="hd2"/>
                </a:cxn>
                <a:cxn ang="5400000">
                  <a:pos x="wd2" y="hd2"/>
                </a:cxn>
                <a:cxn ang="10800000">
                  <a:pos x="wd2" y="hd2"/>
                </a:cxn>
                <a:cxn ang="16200000">
                  <a:pos x="wd2" y="hd2"/>
                </a:cxn>
              </a:cxnLst>
              <a:rect l="0" t="0" r="r" b="b"/>
              <a:pathLst>
                <a:path w="21600" h="21600" extrusionOk="0">
                  <a:moveTo>
                    <a:pt x="19976" y="0"/>
                  </a:moveTo>
                  <a:lnTo>
                    <a:pt x="5680" y="0"/>
                  </a:lnTo>
                  <a:cubicBezTo>
                    <a:pt x="4783" y="0"/>
                    <a:pt x="4056" y="1160"/>
                    <a:pt x="4056" y="2591"/>
                  </a:cubicBezTo>
                  <a:lnTo>
                    <a:pt x="4056" y="18776"/>
                  </a:lnTo>
                  <a:lnTo>
                    <a:pt x="3371" y="18776"/>
                  </a:lnTo>
                  <a:lnTo>
                    <a:pt x="3371" y="10372"/>
                  </a:lnTo>
                  <a:lnTo>
                    <a:pt x="1747" y="10372"/>
                  </a:lnTo>
                  <a:cubicBezTo>
                    <a:pt x="1734" y="10643"/>
                    <a:pt x="1685" y="10872"/>
                    <a:pt x="1599" y="11054"/>
                  </a:cubicBezTo>
                  <a:cubicBezTo>
                    <a:pt x="1514" y="11234"/>
                    <a:pt x="1387" y="11382"/>
                    <a:pt x="1217" y="11496"/>
                  </a:cubicBezTo>
                  <a:cubicBezTo>
                    <a:pt x="1073" y="11592"/>
                    <a:pt x="893" y="11660"/>
                    <a:pt x="677" y="11696"/>
                  </a:cubicBezTo>
                  <a:cubicBezTo>
                    <a:pt x="461" y="11735"/>
                    <a:pt x="236" y="11755"/>
                    <a:pt x="0" y="11755"/>
                  </a:cubicBezTo>
                  <a:lnTo>
                    <a:pt x="0" y="13412"/>
                  </a:lnTo>
                  <a:lnTo>
                    <a:pt x="1541" y="13412"/>
                  </a:lnTo>
                  <a:lnTo>
                    <a:pt x="1541" y="18776"/>
                  </a:lnTo>
                  <a:lnTo>
                    <a:pt x="0" y="18776"/>
                  </a:lnTo>
                  <a:lnTo>
                    <a:pt x="0" y="20548"/>
                  </a:lnTo>
                  <a:lnTo>
                    <a:pt x="4373" y="20548"/>
                  </a:lnTo>
                  <a:cubicBezTo>
                    <a:pt x="4669" y="21186"/>
                    <a:pt x="5144" y="21600"/>
                    <a:pt x="5680" y="21600"/>
                  </a:cubicBezTo>
                  <a:lnTo>
                    <a:pt x="19976" y="21600"/>
                  </a:lnTo>
                  <a:cubicBezTo>
                    <a:pt x="20872" y="21600"/>
                    <a:pt x="21600" y="20440"/>
                    <a:pt x="21600" y="19008"/>
                  </a:cubicBezTo>
                  <a:lnTo>
                    <a:pt x="21600" y="2591"/>
                  </a:lnTo>
                  <a:cubicBezTo>
                    <a:pt x="21600" y="1160"/>
                    <a:pt x="20872" y="0"/>
                    <a:pt x="19976" y="0"/>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Rectangle 6"/>
            <p:cNvSpPr/>
            <p:nvPr/>
          </p:nvSpPr>
          <p:spPr>
            <a:xfrm>
              <a:off x="1893430"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9" name="Rectangle 7"/>
            <p:cNvSpPr/>
            <p:nvPr/>
          </p:nvSpPr>
          <p:spPr>
            <a:xfrm>
              <a:off x="1753219"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6" name="Group 16"/>
            <p:cNvGrpSpPr/>
            <p:nvPr/>
          </p:nvGrpSpPr>
          <p:grpSpPr>
            <a:xfrm>
              <a:off x="1658273" y="3036767"/>
              <a:ext cx="1594622" cy="324644"/>
              <a:chOff x="2211031" y="4049023"/>
              <a:chExt cx="2126162" cy="432858"/>
            </a:xfrm>
          </p:grpSpPr>
          <p:sp>
            <p:nvSpPr>
              <p:cNvPr id="86" name="Oval 17"/>
              <p:cNvSpPr/>
              <p:nvPr/>
            </p:nvSpPr>
            <p:spPr>
              <a:xfrm>
                <a:off x="2252391"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7" name="Freeform: Shape 18"/>
              <p:cNvSpPr/>
              <p:nvPr/>
            </p:nvSpPr>
            <p:spPr>
              <a:xfrm>
                <a:off x="2211031"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8" name="Oval 19"/>
              <p:cNvSpPr/>
              <p:nvPr/>
            </p:nvSpPr>
            <p:spPr>
              <a:xfrm>
                <a:off x="2472607"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9" name="Freeform: Shape 20"/>
              <p:cNvSpPr/>
              <p:nvPr/>
            </p:nvSpPr>
            <p:spPr>
              <a:xfrm>
                <a:off x="2426777"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0" name="Oval 21"/>
              <p:cNvSpPr/>
              <p:nvPr/>
            </p:nvSpPr>
            <p:spPr>
              <a:xfrm>
                <a:off x="268835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1" name="Freeform: Shape 22"/>
              <p:cNvSpPr/>
              <p:nvPr/>
            </p:nvSpPr>
            <p:spPr>
              <a:xfrm>
                <a:off x="2646994"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2" name="Oval 23"/>
              <p:cNvSpPr/>
              <p:nvPr/>
            </p:nvSpPr>
            <p:spPr>
              <a:xfrm>
                <a:off x="2908570"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3" name="Freeform: Shape 24"/>
              <p:cNvSpPr/>
              <p:nvPr/>
            </p:nvSpPr>
            <p:spPr>
              <a:xfrm>
                <a:off x="2862740"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4" name="Oval 25"/>
              <p:cNvSpPr/>
              <p:nvPr/>
            </p:nvSpPr>
            <p:spPr>
              <a:xfrm>
                <a:off x="312431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5" name="Freeform: Shape 26"/>
              <p:cNvSpPr/>
              <p:nvPr/>
            </p:nvSpPr>
            <p:spPr>
              <a:xfrm>
                <a:off x="3078484"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6" name="Oval 27"/>
              <p:cNvSpPr/>
              <p:nvPr/>
            </p:nvSpPr>
            <p:spPr>
              <a:xfrm>
                <a:off x="3340063" y="4049023"/>
                <a:ext cx="8383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7" name="Freeform: Shape 28"/>
              <p:cNvSpPr/>
              <p:nvPr/>
            </p:nvSpPr>
            <p:spPr>
              <a:xfrm>
                <a:off x="3298704"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8" name="Oval 29"/>
              <p:cNvSpPr/>
              <p:nvPr/>
            </p:nvSpPr>
            <p:spPr>
              <a:xfrm>
                <a:off x="356027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9" name="Freeform: Shape 30"/>
              <p:cNvSpPr/>
              <p:nvPr/>
            </p:nvSpPr>
            <p:spPr>
              <a:xfrm>
                <a:off x="3514447"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0" name="Oval 31"/>
              <p:cNvSpPr/>
              <p:nvPr/>
            </p:nvSpPr>
            <p:spPr>
              <a:xfrm>
                <a:off x="3776023"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1" name="Freeform: Shape 32"/>
              <p:cNvSpPr/>
              <p:nvPr/>
            </p:nvSpPr>
            <p:spPr>
              <a:xfrm>
                <a:off x="3730192"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2" name="Oval 33"/>
              <p:cNvSpPr/>
              <p:nvPr/>
            </p:nvSpPr>
            <p:spPr>
              <a:xfrm>
                <a:off x="3991771" y="4049025"/>
                <a:ext cx="83839"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3" name="Freeform: Shape 34"/>
              <p:cNvSpPr/>
              <p:nvPr/>
            </p:nvSpPr>
            <p:spPr>
              <a:xfrm>
                <a:off x="3950411"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4" name="Oval 35"/>
              <p:cNvSpPr/>
              <p:nvPr/>
            </p:nvSpPr>
            <p:spPr>
              <a:xfrm>
                <a:off x="421199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5" name="Freeform: Shape 36"/>
              <p:cNvSpPr/>
              <p:nvPr/>
            </p:nvSpPr>
            <p:spPr>
              <a:xfrm>
                <a:off x="416616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Group 79"/>
            <p:cNvGrpSpPr/>
            <p:nvPr/>
          </p:nvGrpSpPr>
          <p:grpSpPr>
            <a:xfrm>
              <a:off x="1658273" y="3037624"/>
              <a:ext cx="613707" cy="324644"/>
              <a:chOff x="0" y="0"/>
              <a:chExt cx="1636539" cy="865712"/>
            </a:xfrm>
          </p:grpSpPr>
          <p:sp>
            <p:nvSpPr>
              <p:cNvPr id="38" name="Oval 80"/>
              <p:cNvSpPr/>
              <p:nvPr/>
            </p:nvSpPr>
            <p:spPr>
              <a:xfrm>
                <a:off x="82720" y="0"/>
                <a:ext cx="165441"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Shape 81"/>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0" name="Oval 82"/>
              <p:cNvSpPr/>
              <p:nvPr/>
            </p:nvSpPr>
            <p:spPr>
              <a:xfrm>
                <a:off x="523152" y="0"/>
                <a:ext cx="158735"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Freeform: Shape 83"/>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2" name="Oval 84"/>
              <p:cNvSpPr/>
              <p:nvPr/>
            </p:nvSpPr>
            <p:spPr>
              <a:xfrm>
                <a:off x="954645" y="0"/>
                <a:ext cx="158736"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3" name="Freeform: Shape 85"/>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Oval 86"/>
              <p:cNvSpPr/>
              <p:nvPr/>
            </p:nvSpPr>
            <p:spPr>
              <a:xfrm>
                <a:off x="1395078" y="0"/>
                <a:ext cx="158736"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Shape 87"/>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07" name="组合 106"/>
          <p:cNvGrpSpPr/>
          <p:nvPr/>
        </p:nvGrpSpPr>
        <p:grpSpPr>
          <a:xfrm>
            <a:off x="4709185" y="1776425"/>
            <a:ext cx="2719665" cy="3778108"/>
            <a:chOff x="3531888" y="1332318"/>
            <a:chExt cx="2039749" cy="2833581"/>
          </a:xfrm>
        </p:grpSpPr>
        <p:sp>
          <p:nvSpPr>
            <p:cNvPr id="6" name="Rectangle 3"/>
            <p:cNvSpPr/>
            <p:nvPr/>
          </p:nvSpPr>
          <p:spPr>
            <a:xfrm>
              <a:off x="3916890" y="3624835"/>
              <a:ext cx="1404728"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nSpc>
                  <a:spcPct val="120000"/>
                </a:lnSpc>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0" name="Freeform: Shape 9"/>
            <p:cNvSpPr/>
            <p:nvPr/>
          </p:nvSpPr>
          <p:spPr>
            <a:xfrm>
              <a:off x="3531888" y="1332318"/>
              <a:ext cx="2039749" cy="1441880"/>
            </a:xfrm>
            <a:custGeom>
              <a:avLst/>
              <a:gdLst/>
              <a:ahLst/>
              <a:cxnLst>
                <a:cxn ang="0">
                  <a:pos x="wd2" y="hd2"/>
                </a:cxn>
                <a:cxn ang="5400000">
                  <a:pos x="wd2" y="hd2"/>
                </a:cxn>
                <a:cxn ang="10800000">
                  <a:pos x="wd2" y="hd2"/>
                </a:cxn>
                <a:cxn ang="16200000">
                  <a:pos x="wd2" y="hd2"/>
                </a:cxn>
              </a:cxnLst>
              <a:rect l="0" t="0" r="r" b="b"/>
              <a:pathLst>
                <a:path w="21600" h="21600" extrusionOk="0">
                  <a:moveTo>
                    <a:pt x="3041" y="17933"/>
                  </a:moveTo>
                  <a:cubicBezTo>
                    <a:pt x="3336" y="17612"/>
                    <a:pt x="3629" y="17261"/>
                    <a:pt x="3921" y="16880"/>
                  </a:cubicBezTo>
                  <a:cubicBezTo>
                    <a:pt x="4088" y="16662"/>
                    <a:pt x="4238" y="16446"/>
                    <a:pt x="4372" y="16232"/>
                  </a:cubicBezTo>
                  <a:lnTo>
                    <a:pt x="4372" y="18605"/>
                  </a:lnTo>
                  <a:lnTo>
                    <a:pt x="2410" y="18605"/>
                  </a:lnTo>
                  <a:cubicBezTo>
                    <a:pt x="2534" y="18478"/>
                    <a:pt x="2745" y="18253"/>
                    <a:pt x="3041" y="17933"/>
                  </a:cubicBezTo>
                  <a:close/>
                  <a:moveTo>
                    <a:pt x="20005" y="0"/>
                  </a:moveTo>
                  <a:lnTo>
                    <a:pt x="5967" y="0"/>
                  </a:lnTo>
                  <a:cubicBezTo>
                    <a:pt x="5087" y="0"/>
                    <a:pt x="4372" y="1160"/>
                    <a:pt x="4372" y="2591"/>
                  </a:cubicBezTo>
                  <a:lnTo>
                    <a:pt x="4372" y="10788"/>
                  </a:lnTo>
                  <a:cubicBezTo>
                    <a:pt x="3916" y="10397"/>
                    <a:pt x="3304" y="10201"/>
                    <a:pt x="2534" y="10201"/>
                  </a:cubicBezTo>
                  <a:cubicBezTo>
                    <a:pt x="2088" y="10201"/>
                    <a:pt x="1642" y="10271"/>
                    <a:pt x="1197" y="10412"/>
                  </a:cubicBezTo>
                  <a:cubicBezTo>
                    <a:pt x="753" y="10554"/>
                    <a:pt x="416" y="10694"/>
                    <a:pt x="188" y="10835"/>
                  </a:cubicBezTo>
                  <a:lnTo>
                    <a:pt x="188" y="13091"/>
                  </a:lnTo>
                  <a:lnTo>
                    <a:pt x="343" y="13091"/>
                  </a:lnTo>
                  <a:cubicBezTo>
                    <a:pt x="622" y="12823"/>
                    <a:pt x="924" y="12603"/>
                    <a:pt x="1250" y="12429"/>
                  </a:cubicBezTo>
                  <a:cubicBezTo>
                    <a:pt x="1576" y="12257"/>
                    <a:pt x="1887" y="12170"/>
                    <a:pt x="2182" y="12170"/>
                  </a:cubicBezTo>
                  <a:cubicBezTo>
                    <a:pt x="2578" y="12170"/>
                    <a:pt x="2880" y="12298"/>
                    <a:pt x="3090" y="12550"/>
                  </a:cubicBezTo>
                  <a:cubicBezTo>
                    <a:pt x="3301" y="12802"/>
                    <a:pt x="3407" y="13159"/>
                    <a:pt x="3407" y="13622"/>
                  </a:cubicBezTo>
                  <a:cubicBezTo>
                    <a:pt x="3407" y="14008"/>
                    <a:pt x="3325" y="14400"/>
                    <a:pt x="3160" y="14795"/>
                  </a:cubicBezTo>
                  <a:cubicBezTo>
                    <a:pt x="2997" y="15189"/>
                    <a:pt x="2720" y="15654"/>
                    <a:pt x="2332" y="16186"/>
                  </a:cubicBezTo>
                  <a:cubicBezTo>
                    <a:pt x="2072" y="16545"/>
                    <a:pt x="1725" y="16971"/>
                    <a:pt x="1294" y="17467"/>
                  </a:cubicBezTo>
                  <a:cubicBezTo>
                    <a:pt x="862" y="17961"/>
                    <a:pt x="431" y="18430"/>
                    <a:pt x="0" y="18871"/>
                  </a:cubicBezTo>
                  <a:lnTo>
                    <a:pt x="0" y="20548"/>
                  </a:lnTo>
                  <a:lnTo>
                    <a:pt x="4684" y="20548"/>
                  </a:lnTo>
                  <a:cubicBezTo>
                    <a:pt x="4975" y="21186"/>
                    <a:pt x="5441" y="21600"/>
                    <a:pt x="5967" y="21600"/>
                  </a:cubicBezTo>
                  <a:lnTo>
                    <a:pt x="20005" y="21600"/>
                  </a:lnTo>
                  <a:cubicBezTo>
                    <a:pt x="20886" y="21600"/>
                    <a:pt x="21600" y="20440"/>
                    <a:pt x="21600" y="19008"/>
                  </a:cubicBezTo>
                  <a:lnTo>
                    <a:pt x="21600" y="2591"/>
                  </a:lnTo>
                  <a:cubicBezTo>
                    <a:pt x="21600" y="1160"/>
                    <a:pt x="20886" y="0"/>
                    <a:pt x="20005" y="0"/>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Rectangle 10"/>
            <p:cNvSpPr/>
            <p:nvPr/>
          </p:nvSpPr>
          <p:spPr>
            <a:xfrm>
              <a:off x="4199980"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2" name="Rectangle 11"/>
            <p:cNvSpPr/>
            <p:nvPr/>
          </p:nvSpPr>
          <p:spPr>
            <a:xfrm>
              <a:off x="4054843"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7" name="Group 37"/>
            <p:cNvGrpSpPr/>
            <p:nvPr/>
          </p:nvGrpSpPr>
          <p:grpSpPr>
            <a:xfrm>
              <a:off x="3952363" y="3036767"/>
              <a:ext cx="1594622" cy="324644"/>
              <a:chOff x="5269818" y="4049023"/>
              <a:chExt cx="2126163" cy="432858"/>
            </a:xfrm>
          </p:grpSpPr>
          <p:sp>
            <p:nvSpPr>
              <p:cNvPr id="66" name="Oval 38"/>
              <p:cNvSpPr/>
              <p:nvPr/>
            </p:nvSpPr>
            <p:spPr>
              <a:xfrm>
                <a:off x="5311178"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7" name="Freeform: Shape 39"/>
              <p:cNvSpPr/>
              <p:nvPr/>
            </p:nvSpPr>
            <p:spPr>
              <a:xfrm>
                <a:off x="5269818"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8" name="Oval 40"/>
              <p:cNvSpPr/>
              <p:nvPr/>
            </p:nvSpPr>
            <p:spPr>
              <a:xfrm>
                <a:off x="553139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9" name="Freeform: Shape 41"/>
              <p:cNvSpPr/>
              <p:nvPr/>
            </p:nvSpPr>
            <p:spPr>
              <a:xfrm>
                <a:off x="5485564"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0" name="Oval 42"/>
              <p:cNvSpPr/>
              <p:nvPr/>
            </p:nvSpPr>
            <p:spPr>
              <a:xfrm>
                <a:off x="574714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1" name="Freeform: Shape 43"/>
              <p:cNvSpPr/>
              <p:nvPr/>
            </p:nvSpPr>
            <p:spPr>
              <a:xfrm>
                <a:off x="5705782"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2" name="Oval 44"/>
              <p:cNvSpPr/>
              <p:nvPr/>
            </p:nvSpPr>
            <p:spPr>
              <a:xfrm>
                <a:off x="596735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3" name="Freeform: Shape 45"/>
              <p:cNvSpPr/>
              <p:nvPr/>
            </p:nvSpPr>
            <p:spPr>
              <a:xfrm>
                <a:off x="5921527"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4" name="Oval 46"/>
              <p:cNvSpPr/>
              <p:nvPr/>
            </p:nvSpPr>
            <p:spPr>
              <a:xfrm>
                <a:off x="618310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5" name="Freeform: Shape 47"/>
              <p:cNvSpPr/>
              <p:nvPr/>
            </p:nvSpPr>
            <p:spPr>
              <a:xfrm>
                <a:off x="6137272"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6" name="Oval 48"/>
              <p:cNvSpPr/>
              <p:nvPr/>
            </p:nvSpPr>
            <p:spPr>
              <a:xfrm>
                <a:off x="6398850" y="4049023"/>
                <a:ext cx="83839"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7" name="Freeform: Shape 49"/>
              <p:cNvSpPr/>
              <p:nvPr/>
            </p:nvSpPr>
            <p:spPr>
              <a:xfrm>
                <a:off x="6357492"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8" name="Oval 50"/>
              <p:cNvSpPr/>
              <p:nvPr/>
            </p:nvSpPr>
            <p:spPr>
              <a:xfrm>
                <a:off x="661906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9" name="Freeform: Shape 51"/>
              <p:cNvSpPr/>
              <p:nvPr/>
            </p:nvSpPr>
            <p:spPr>
              <a:xfrm>
                <a:off x="6573234"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0" name="Oval 52"/>
              <p:cNvSpPr/>
              <p:nvPr/>
            </p:nvSpPr>
            <p:spPr>
              <a:xfrm>
                <a:off x="6834810"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1" name="Freeform: Shape 53"/>
              <p:cNvSpPr/>
              <p:nvPr/>
            </p:nvSpPr>
            <p:spPr>
              <a:xfrm>
                <a:off x="678898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2" name="Oval 54"/>
              <p:cNvSpPr/>
              <p:nvPr/>
            </p:nvSpPr>
            <p:spPr>
              <a:xfrm>
                <a:off x="7050559" y="4049025"/>
                <a:ext cx="83838" cy="82614"/>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3" name="Freeform: Shape 55"/>
              <p:cNvSpPr/>
              <p:nvPr/>
            </p:nvSpPr>
            <p:spPr>
              <a:xfrm>
                <a:off x="7009199"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4" name="Oval 56"/>
              <p:cNvSpPr/>
              <p:nvPr/>
            </p:nvSpPr>
            <p:spPr>
              <a:xfrm>
                <a:off x="727077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5" name="Freeform: Shape 57"/>
              <p:cNvSpPr/>
              <p:nvPr/>
            </p:nvSpPr>
            <p:spPr>
              <a:xfrm>
                <a:off x="7224948"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0" name="Group 88"/>
            <p:cNvGrpSpPr/>
            <p:nvPr/>
          </p:nvGrpSpPr>
          <p:grpSpPr>
            <a:xfrm>
              <a:off x="3952363" y="3037624"/>
              <a:ext cx="613707" cy="324644"/>
              <a:chOff x="0" y="0"/>
              <a:chExt cx="1636539" cy="865712"/>
            </a:xfrm>
          </p:grpSpPr>
          <p:sp>
            <p:nvSpPr>
              <p:cNvPr id="30" name="Oval 89"/>
              <p:cNvSpPr/>
              <p:nvPr/>
            </p:nvSpPr>
            <p:spPr>
              <a:xfrm>
                <a:off x="82720" y="0"/>
                <a:ext cx="165441"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Shape 90"/>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91"/>
              <p:cNvSpPr/>
              <p:nvPr/>
            </p:nvSpPr>
            <p:spPr>
              <a:xfrm>
                <a:off x="523152" y="0"/>
                <a:ext cx="158735"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Shape 92"/>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Oval 93"/>
              <p:cNvSpPr/>
              <p:nvPr/>
            </p:nvSpPr>
            <p:spPr>
              <a:xfrm>
                <a:off x="954645" y="0"/>
                <a:ext cx="158736"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Shape 94"/>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Oval 95"/>
              <p:cNvSpPr/>
              <p:nvPr/>
            </p:nvSpPr>
            <p:spPr>
              <a:xfrm>
                <a:off x="1395078" y="0"/>
                <a:ext cx="158736"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Shape 96"/>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08" name="组合 107"/>
          <p:cNvGrpSpPr/>
          <p:nvPr/>
        </p:nvGrpSpPr>
        <p:grpSpPr>
          <a:xfrm>
            <a:off x="7764205" y="1776424"/>
            <a:ext cx="2746939" cy="3736664"/>
            <a:chOff x="5823154" y="1332318"/>
            <a:chExt cx="2060204" cy="2802498"/>
          </a:xfrm>
        </p:grpSpPr>
        <p:sp>
          <p:nvSpPr>
            <p:cNvPr id="4" name="TextBox 1"/>
            <p:cNvSpPr txBox="1">
              <a:spLocks/>
            </p:cNvSpPr>
            <p:nvPr/>
          </p:nvSpPr>
          <p:spPr>
            <a:xfrm>
              <a:off x="6265835" y="3654028"/>
              <a:ext cx="1359181" cy="480788"/>
            </a:xfrm>
            <a:prstGeom prst="rect">
              <a:avLst/>
            </a:prstGeom>
            <a:noFill/>
            <a:ln w="12700" cap="flat">
              <a:noFill/>
              <a:miter lim="400000"/>
            </a:ln>
            <a:effectLst/>
          </p:spPr>
          <p:txBody>
            <a:bodyPr wrap="square" lIns="33867" tIns="33867" rIns="33867" bIns="33867" anchor="t">
              <a:normAutofit fontScale="47500" lnSpcReduction="20000"/>
            </a:bodyPr>
            <a:lstStyle/>
            <a:p>
              <a:pPr>
                <a:lnSpc>
                  <a:spcPct val="120000"/>
                </a:lnSpc>
              </a:pPr>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3" name="Freeform: Shape 13"/>
            <p:cNvSpPr/>
            <p:nvPr/>
          </p:nvSpPr>
          <p:spPr>
            <a:xfrm>
              <a:off x="5823154" y="1332318"/>
              <a:ext cx="2060204" cy="1441880"/>
            </a:xfrm>
            <a:custGeom>
              <a:avLst/>
              <a:gdLst/>
              <a:ahLst/>
              <a:cxnLst>
                <a:cxn ang="0">
                  <a:pos x="wd2" y="hd2"/>
                </a:cxn>
                <a:cxn ang="5400000">
                  <a:pos x="wd2" y="hd2"/>
                </a:cxn>
                <a:cxn ang="10800000">
                  <a:pos x="wd2" y="hd2"/>
                </a:cxn>
                <a:cxn ang="16200000">
                  <a:pos x="wd2" y="hd2"/>
                </a:cxn>
              </a:cxnLst>
              <a:rect l="0" t="0" r="r" b="b"/>
              <a:pathLst>
                <a:path w="21600" h="21600" extrusionOk="0">
                  <a:moveTo>
                    <a:pt x="4083" y="15087"/>
                  </a:moveTo>
                  <a:cubicBezTo>
                    <a:pt x="4251" y="15036"/>
                    <a:pt x="4404" y="14956"/>
                    <a:pt x="4544" y="14848"/>
                  </a:cubicBezTo>
                  <a:lnTo>
                    <a:pt x="4544" y="15348"/>
                  </a:lnTo>
                  <a:cubicBezTo>
                    <a:pt x="4383" y="15268"/>
                    <a:pt x="4229" y="15212"/>
                    <a:pt x="4083" y="15183"/>
                  </a:cubicBezTo>
                  <a:cubicBezTo>
                    <a:pt x="4083" y="15183"/>
                    <a:pt x="4083" y="15087"/>
                    <a:pt x="4083" y="15087"/>
                  </a:cubicBezTo>
                  <a:close/>
                  <a:moveTo>
                    <a:pt x="20021" y="0"/>
                  </a:moveTo>
                  <a:lnTo>
                    <a:pt x="6124" y="0"/>
                  </a:lnTo>
                  <a:cubicBezTo>
                    <a:pt x="5251" y="0"/>
                    <a:pt x="4544" y="1159"/>
                    <a:pt x="4544" y="2591"/>
                  </a:cubicBezTo>
                  <a:lnTo>
                    <a:pt x="4544" y="10720"/>
                  </a:lnTo>
                  <a:cubicBezTo>
                    <a:pt x="4342" y="10572"/>
                    <a:pt x="4098" y="10449"/>
                    <a:pt x="3811" y="10355"/>
                  </a:cubicBezTo>
                  <a:cubicBezTo>
                    <a:pt x="3474" y="10243"/>
                    <a:pt x="3082" y="10187"/>
                    <a:pt x="2633" y="10187"/>
                  </a:cubicBezTo>
                  <a:cubicBezTo>
                    <a:pt x="2172" y="10187"/>
                    <a:pt x="1717" y="10257"/>
                    <a:pt x="1269" y="10396"/>
                  </a:cubicBezTo>
                  <a:cubicBezTo>
                    <a:pt x="821" y="10534"/>
                    <a:pt x="466" y="10678"/>
                    <a:pt x="205" y="10828"/>
                  </a:cubicBezTo>
                  <a:lnTo>
                    <a:pt x="205" y="13030"/>
                  </a:lnTo>
                  <a:lnTo>
                    <a:pt x="382" y="13030"/>
                  </a:lnTo>
                  <a:cubicBezTo>
                    <a:pt x="709" y="12753"/>
                    <a:pt x="1048" y="12540"/>
                    <a:pt x="1398" y="12392"/>
                  </a:cubicBezTo>
                  <a:cubicBezTo>
                    <a:pt x="1748" y="12245"/>
                    <a:pt x="2072" y="12170"/>
                    <a:pt x="2371" y="12170"/>
                  </a:cubicBezTo>
                  <a:cubicBezTo>
                    <a:pt x="2492" y="12170"/>
                    <a:pt x="2637" y="12185"/>
                    <a:pt x="2805" y="12211"/>
                  </a:cubicBezTo>
                  <a:cubicBezTo>
                    <a:pt x="2974" y="12239"/>
                    <a:pt x="3120" y="12294"/>
                    <a:pt x="3244" y="12375"/>
                  </a:cubicBezTo>
                  <a:cubicBezTo>
                    <a:pt x="3355" y="12448"/>
                    <a:pt x="3447" y="12547"/>
                    <a:pt x="3520" y="12672"/>
                  </a:cubicBezTo>
                  <a:cubicBezTo>
                    <a:pt x="3594" y="12796"/>
                    <a:pt x="3630" y="12961"/>
                    <a:pt x="3630" y="13166"/>
                  </a:cubicBezTo>
                  <a:cubicBezTo>
                    <a:pt x="3630" y="13443"/>
                    <a:pt x="3595" y="13653"/>
                    <a:pt x="3525" y="13796"/>
                  </a:cubicBezTo>
                  <a:cubicBezTo>
                    <a:pt x="3455" y="13940"/>
                    <a:pt x="3350" y="14054"/>
                    <a:pt x="3210" y="14140"/>
                  </a:cubicBezTo>
                  <a:cubicBezTo>
                    <a:pt x="3077" y="14222"/>
                    <a:pt x="2915" y="14274"/>
                    <a:pt x="2724" y="14296"/>
                  </a:cubicBezTo>
                  <a:cubicBezTo>
                    <a:pt x="2533" y="14321"/>
                    <a:pt x="2313" y="14331"/>
                    <a:pt x="2066" y="14331"/>
                  </a:cubicBezTo>
                  <a:lnTo>
                    <a:pt x="1660" y="14331"/>
                  </a:lnTo>
                  <a:lnTo>
                    <a:pt x="1660" y="16144"/>
                  </a:lnTo>
                  <a:lnTo>
                    <a:pt x="2051" y="16144"/>
                  </a:lnTo>
                  <a:cubicBezTo>
                    <a:pt x="2239" y="16144"/>
                    <a:pt x="2442" y="16147"/>
                    <a:pt x="2662" y="16154"/>
                  </a:cubicBezTo>
                  <a:cubicBezTo>
                    <a:pt x="2881" y="16161"/>
                    <a:pt x="3069" y="16200"/>
                    <a:pt x="3225" y="16274"/>
                  </a:cubicBezTo>
                  <a:cubicBezTo>
                    <a:pt x="3380" y="16342"/>
                    <a:pt x="3506" y="16456"/>
                    <a:pt x="3602" y="16617"/>
                  </a:cubicBezTo>
                  <a:cubicBezTo>
                    <a:pt x="3697" y="16778"/>
                    <a:pt x="3744" y="17008"/>
                    <a:pt x="3744" y="17303"/>
                  </a:cubicBezTo>
                  <a:cubicBezTo>
                    <a:pt x="3744" y="17607"/>
                    <a:pt x="3709" y="17839"/>
                    <a:pt x="3640" y="18001"/>
                  </a:cubicBezTo>
                  <a:cubicBezTo>
                    <a:pt x="3570" y="18162"/>
                    <a:pt x="3476" y="18299"/>
                    <a:pt x="3358" y="18413"/>
                  </a:cubicBezTo>
                  <a:cubicBezTo>
                    <a:pt x="3209" y="18558"/>
                    <a:pt x="3026" y="18654"/>
                    <a:pt x="2810" y="18696"/>
                  </a:cubicBezTo>
                  <a:cubicBezTo>
                    <a:pt x="2594" y="18739"/>
                    <a:pt x="2393" y="18762"/>
                    <a:pt x="2209" y="18762"/>
                  </a:cubicBezTo>
                  <a:cubicBezTo>
                    <a:pt x="1894" y="18762"/>
                    <a:pt x="1546" y="18675"/>
                    <a:pt x="1166" y="18503"/>
                  </a:cubicBezTo>
                  <a:cubicBezTo>
                    <a:pt x="786" y="18329"/>
                    <a:pt x="460" y="18125"/>
                    <a:pt x="186" y="17888"/>
                  </a:cubicBezTo>
                  <a:lnTo>
                    <a:pt x="0" y="17888"/>
                  </a:lnTo>
                  <a:lnTo>
                    <a:pt x="0" y="20118"/>
                  </a:lnTo>
                  <a:cubicBezTo>
                    <a:pt x="264" y="20282"/>
                    <a:pt x="606" y="20428"/>
                    <a:pt x="1028" y="20560"/>
                  </a:cubicBezTo>
                  <a:cubicBezTo>
                    <a:pt x="1449" y="20692"/>
                    <a:pt x="1954" y="20758"/>
                    <a:pt x="2543" y="20758"/>
                  </a:cubicBezTo>
                  <a:cubicBezTo>
                    <a:pt x="3058" y="20758"/>
                    <a:pt x="3496" y="20682"/>
                    <a:pt x="3857" y="20530"/>
                  </a:cubicBezTo>
                  <a:cubicBezTo>
                    <a:pt x="4159" y="20402"/>
                    <a:pt x="4428" y="20227"/>
                    <a:pt x="4665" y="20004"/>
                  </a:cubicBezTo>
                  <a:cubicBezTo>
                    <a:pt x="4903" y="20941"/>
                    <a:pt x="5466" y="21600"/>
                    <a:pt x="6124" y="21600"/>
                  </a:cubicBezTo>
                  <a:lnTo>
                    <a:pt x="20021" y="21600"/>
                  </a:lnTo>
                  <a:cubicBezTo>
                    <a:pt x="20893" y="21600"/>
                    <a:pt x="21600" y="20440"/>
                    <a:pt x="21600" y="19009"/>
                  </a:cubicBezTo>
                  <a:lnTo>
                    <a:pt x="21600" y="2591"/>
                  </a:lnTo>
                  <a:cubicBezTo>
                    <a:pt x="21600" y="1159"/>
                    <a:pt x="20893" y="0"/>
                    <a:pt x="20021" y="0"/>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Rectangle 14"/>
            <p:cNvSpPr/>
            <p:nvPr/>
          </p:nvSpPr>
          <p:spPr>
            <a:xfrm>
              <a:off x="6532063"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5" name="Rectangle 15"/>
            <p:cNvSpPr/>
            <p:nvPr/>
          </p:nvSpPr>
          <p:spPr>
            <a:xfrm>
              <a:off x="6365242"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8" name="Group 58"/>
            <p:cNvGrpSpPr/>
            <p:nvPr/>
          </p:nvGrpSpPr>
          <p:grpSpPr>
            <a:xfrm>
              <a:off x="6248974" y="3036767"/>
              <a:ext cx="1594622" cy="324644"/>
              <a:chOff x="8331966" y="4049023"/>
              <a:chExt cx="2126163" cy="432858"/>
            </a:xfrm>
          </p:grpSpPr>
          <p:sp>
            <p:nvSpPr>
              <p:cNvPr id="46" name="Oval 59"/>
              <p:cNvSpPr/>
              <p:nvPr/>
            </p:nvSpPr>
            <p:spPr>
              <a:xfrm>
                <a:off x="8373326"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Shape 60"/>
              <p:cNvSpPr/>
              <p:nvPr/>
            </p:nvSpPr>
            <p:spPr>
              <a:xfrm>
                <a:off x="8331966"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8" name="Oval 61"/>
              <p:cNvSpPr/>
              <p:nvPr/>
            </p:nvSpPr>
            <p:spPr>
              <a:xfrm>
                <a:off x="8593542"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9" name="Freeform: Shape 62"/>
              <p:cNvSpPr/>
              <p:nvPr/>
            </p:nvSpPr>
            <p:spPr>
              <a:xfrm>
                <a:off x="8547712"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0" name="Oval 63"/>
              <p:cNvSpPr/>
              <p:nvPr/>
            </p:nvSpPr>
            <p:spPr>
              <a:xfrm>
                <a:off x="8809290" y="4049023"/>
                <a:ext cx="79368" cy="82615"/>
              </a:xfrm>
              <a:prstGeom prst="ellipse">
                <a:avLst/>
              </a:prstGeom>
              <a:solidFill>
                <a:schemeClr val="bg1"/>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1" name="Freeform: Shape 64"/>
              <p:cNvSpPr/>
              <p:nvPr/>
            </p:nvSpPr>
            <p:spPr>
              <a:xfrm>
                <a:off x="8767929"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Oval 65"/>
              <p:cNvSpPr/>
              <p:nvPr/>
            </p:nvSpPr>
            <p:spPr>
              <a:xfrm>
                <a:off x="902950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Freeform: Shape 66"/>
              <p:cNvSpPr/>
              <p:nvPr/>
            </p:nvSpPr>
            <p:spPr>
              <a:xfrm>
                <a:off x="8983675"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4" name="Oval 67"/>
              <p:cNvSpPr/>
              <p:nvPr/>
            </p:nvSpPr>
            <p:spPr>
              <a:xfrm>
                <a:off x="924525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Freeform: Shape 68"/>
              <p:cNvSpPr/>
              <p:nvPr/>
            </p:nvSpPr>
            <p:spPr>
              <a:xfrm>
                <a:off x="919942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Oval 69"/>
              <p:cNvSpPr/>
              <p:nvPr/>
            </p:nvSpPr>
            <p:spPr>
              <a:xfrm>
                <a:off x="9460998" y="4049023"/>
                <a:ext cx="8383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7" name="Freeform: Shape 70"/>
              <p:cNvSpPr/>
              <p:nvPr/>
            </p:nvSpPr>
            <p:spPr>
              <a:xfrm>
                <a:off x="9419639"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8" name="Oval 71"/>
              <p:cNvSpPr/>
              <p:nvPr/>
            </p:nvSpPr>
            <p:spPr>
              <a:xfrm>
                <a:off x="968121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9" name="Freeform: Shape 72"/>
              <p:cNvSpPr/>
              <p:nvPr/>
            </p:nvSpPr>
            <p:spPr>
              <a:xfrm>
                <a:off x="9635383"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0" name="Oval 73"/>
              <p:cNvSpPr/>
              <p:nvPr/>
            </p:nvSpPr>
            <p:spPr>
              <a:xfrm>
                <a:off x="989695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1" name="Freeform: Shape 74"/>
              <p:cNvSpPr/>
              <p:nvPr/>
            </p:nvSpPr>
            <p:spPr>
              <a:xfrm>
                <a:off x="9851128"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2" name="Oval 75"/>
              <p:cNvSpPr/>
              <p:nvPr/>
            </p:nvSpPr>
            <p:spPr>
              <a:xfrm>
                <a:off x="10112706" y="4049025"/>
                <a:ext cx="83838" cy="82614"/>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3" name="Freeform: Shape 76"/>
              <p:cNvSpPr/>
              <p:nvPr/>
            </p:nvSpPr>
            <p:spPr>
              <a:xfrm>
                <a:off x="10071346"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4" name="Oval 77"/>
              <p:cNvSpPr/>
              <p:nvPr/>
            </p:nvSpPr>
            <p:spPr>
              <a:xfrm>
                <a:off x="1033292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5" name="Freeform: Shape 78"/>
              <p:cNvSpPr/>
              <p:nvPr/>
            </p:nvSpPr>
            <p:spPr>
              <a:xfrm>
                <a:off x="10287096"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1" name="Group 97"/>
            <p:cNvGrpSpPr/>
            <p:nvPr/>
          </p:nvGrpSpPr>
          <p:grpSpPr>
            <a:xfrm>
              <a:off x="6248974" y="3037624"/>
              <a:ext cx="613707" cy="324644"/>
              <a:chOff x="0" y="0"/>
              <a:chExt cx="1636539" cy="865712"/>
            </a:xfrm>
          </p:grpSpPr>
          <p:sp>
            <p:nvSpPr>
              <p:cNvPr id="22" name="Oval 98"/>
              <p:cNvSpPr/>
              <p:nvPr/>
            </p:nvSpPr>
            <p:spPr>
              <a:xfrm>
                <a:off x="82720" y="0"/>
                <a:ext cx="165441"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Freeform: Shape 99"/>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100"/>
              <p:cNvSpPr/>
              <p:nvPr/>
            </p:nvSpPr>
            <p:spPr>
              <a:xfrm>
                <a:off x="523152" y="0"/>
                <a:ext cx="158735"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Shape 101"/>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Oval 102"/>
              <p:cNvSpPr/>
              <p:nvPr/>
            </p:nvSpPr>
            <p:spPr>
              <a:xfrm>
                <a:off x="954645" y="0"/>
                <a:ext cx="158736"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Freeform: Shape 103"/>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Oval 104"/>
              <p:cNvSpPr/>
              <p:nvPr/>
            </p:nvSpPr>
            <p:spPr>
              <a:xfrm>
                <a:off x="1395078" y="0"/>
                <a:ext cx="158736"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Freeform: Shape 105"/>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109" name="文本框 10">
            <a:extLst>
              <a:ext uri="{FF2B5EF4-FFF2-40B4-BE49-F238E27FC236}">
                <a16:creationId xmlns="" xmlns:a16="http://schemas.microsoft.com/office/drawing/2014/main" id="{E4998B18-1837-49BA-B2A1-EB3EB59413B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10" name="矩形 1">
            <a:extLst>
              <a:ext uri="{FF2B5EF4-FFF2-40B4-BE49-F238E27FC236}">
                <a16:creationId xmlns="" xmlns:a16="http://schemas.microsoft.com/office/drawing/2014/main" id="{DC93EE8A-9533-4BA8-937F-DFD2505C9ADC}"/>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89584509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1000"/>
                                        <p:tgtEl>
                                          <p:spTgt spid="107"/>
                                        </p:tgtEl>
                                      </p:cBhvr>
                                    </p:animEffect>
                                    <p:anim calcmode="lin" valueType="num">
                                      <p:cBhvr>
                                        <p:cTn id="14" dur="1000" fill="hold"/>
                                        <p:tgtEl>
                                          <p:spTgt spid="107"/>
                                        </p:tgtEl>
                                        <p:attrNameLst>
                                          <p:attrName>ppt_x</p:attrName>
                                        </p:attrNameLst>
                                      </p:cBhvr>
                                      <p:tavLst>
                                        <p:tav tm="0">
                                          <p:val>
                                            <p:strVal val="#ppt_x"/>
                                          </p:val>
                                        </p:tav>
                                        <p:tav tm="100000">
                                          <p:val>
                                            <p:strVal val="#ppt_x"/>
                                          </p:val>
                                        </p:tav>
                                      </p:tavLst>
                                    </p:anim>
                                    <p:anim calcmode="lin" valueType="num">
                                      <p:cBhvr>
                                        <p:cTn id="15" dur="1000" fill="hold"/>
                                        <p:tgtEl>
                                          <p:spTgt spid="10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1000"/>
                                        <p:tgtEl>
                                          <p:spTgt spid="108"/>
                                        </p:tgtEl>
                                      </p:cBhvr>
                                    </p:animEffect>
                                    <p:anim calcmode="lin" valueType="num">
                                      <p:cBhvr>
                                        <p:cTn id="20" dur="1000" fill="hold"/>
                                        <p:tgtEl>
                                          <p:spTgt spid="108"/>
                                        </p:tgtEl>
                                        <p:attrNameLst>
                                          <p:attrName>ppt_x</p:attrName>
                                        </p:attrNameLst>
                                      </p:cBhvr>
                                      <p:tavLst>
                                        <p:tav tm="0">
                                          <p:val>
                                            <p:strVal val="#ppt_x"/>
                                          </p:val>
                                        </p:tav>
                                        <p:tav tm="100000">
                                          <p:val>
                                            <p:strVal val="#ppt_x"/>
                                          </p:val>
                                        </p:tav>
                                      </p:tavLst>
                                    </p:anim>
                                    <p:anim calcmode="lin" valueType="num">
                                      <p:cBhvr>
                                        <p:cTn id="21"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BB86DED2-ADB2-4DBA-9E2B-F3FA124098D2}"/>
              </a:ext>
            </a:extLst>
          </p:cNvPr>
          <p:cNvGrpSpPr/>
          <p:nvPr/>
        </p:nvGrpSpPr>
        <p:grpSpPr>
          <a:xfrm>
            <a:off x="2968625" y="2359978"/>
            <a:ext cx="2052638" cy="3603625"/>
            <a:chOff x="2968625" y="2359978"/>
            <a:chExt cx="2052638" cy="3603625"/>
          </a:xfrm>
        </p:grpSpPr>
        <p:cxnSp>
          <p:nvCxnSpPr>
            <p:cNvPr id="55" name="直接连接符 54"/>
            <p:cNvCxnSpPr/>
            <p:nvPr/>
          </p:nvCxnSpPr>
          <p:spPr>
            <a:xfrm rot="5400000">
              <a:off x="4283076" y="1621790"/>
              <a:ext cx="0" cy="1476375"/>
            </a:xfrm>
            <a:prstGeom prst="line">
              <a:avLst/>
            </a:prstGeom>
            <a:ln w="19050">
              <a:solidFill>
                <a:srgbClr val="0D0D0D"/>
              </a:solidFill>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 xmlns:a16="http://schemas.microsoft.com/office/drawing/2014/main" id="{DF259EC7-181D-4A37-8C68-9FB6FE71A574}"/>
                </a:ext>
              </a:extLst>
            </p:cNvPr>
            <p:cNvGrpSpPr/>
            <p:nvPr/>
          </p:nvGrpSpPr>
          <p:grpSpPr>
            <a:xfrm>
              <a:off x="2968625" y="2359978"/>
              <a:ext cx="1476375" cy="3600450"/>
              <a:chOff x="2968625" y="2359978"/>
              <a:chExt cx="1476375" cy="3600450"/>
            </a:xfrm>
          </p:grpSpPr>
          <p:cxnSp>
            <p:nvCxnSpPr>
              <p:cNvPr id="54" name="直接连接符 53"/>
              <p:cNvCxnSpPr/>
              <p:nvPr/>
            </p:nvCxnSpPr>
            <p:spPr>
              <a:xfrm>
                <a:off x="3544888" y="2359978"/>
                <a:ext cx="0" cy="360045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3706813" y="3436302"/>
                <a:ext cx="0" cy="1476375"/>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57" name="直接连接符 56"/>
            <p:cNvCxnSpPr/>
            <p:nvPr/>
          </p:nvCxnSpPr>
          <p:spPr>
            <a:xfrm rot="5400000">
              <a:off x="4283076" y="5225415"/>
              <a:ext cx="0" cy="1476375"/>
            </a:xfrm>
            <a:prstGeom prst="line">
              <a:avLst/>
            </a:prstGeom>
            <a:ln w="19050">
              <a:solidFill>
                <a:srgbClr val="0D0D0D"/>
              </a:solidFill>
            </a:ln>
          </p:spPr>
          <p:style>
            <a:lnRef idx="1">
              <a:schemeClr val="accent1"/>
            </a:lnRef>
            <a:fillRef idx="0">
              <a:schemeClr val="accent1"/>
            </a:fillRef>
            <a:effectRef idx="0">
              <a:schemeClr val="accent1"/>
            </a:effectRef>
            <a:fontRef idx="minor">
              <a:schemeClr val="tx1"/>
            </a:fontRef>
          </p:style>
        </p:cxnSp>
      </p:grpSp>
      <p:sp>
        <p:nvSpPr>
          <p:cNvPr id="102" name="椭圆 101"/>
          <p:cNvSpPr/>
          <p:nvPr/>
        </p:nvSpPr>
        <p:spPr>
          <a:xfrm>
            <a:off x="1055688" y="3056890"/>
            <a:ext cx="2193925" cy="2193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2">
            <a:extLst>
              <a:ext uri="{FF2B5EF4-FFF2-40B4-BE49-F238E27FC236}">
                <a16:creationId xmlns="" xmlns:a16="http://schemas.microsoft.com/office/drawing/2014/main" id="{4AA6072D-4F25-48B1-BBFE-86715941176A}"/>
              </a:ext>
            </a:extLst>
          </p:cNvPr>
          <p:cNvGrpSpPr/>
          <p:nvPr/>
        </p:nvGrpSpPr>
        <p:grpSpPr>
          <a:xfrm>
            <a:off x="3952875" y="1985328"/>
            <a:ext cx="2910067" cy="773112"/>
            <a:chOff x="3952875" y="1985328"/>
            <a:chExt cx="2910067" cy="773112"/>
          </a:xfrm>
        </p:grpSpPr>
        <p:sp>
          <p:nvSpPr>
            <p:cNvPr id="103" name="圆角矩形 102"/>
            <p:cNvSpPr/>
            <p:nvPr/>
          </p:nvSpPr>
          <p:spPr>
            <a:xfrm>
              <a:off x="3952875" y="1985328"/>
              <a:ext cx="2855913" cy="7731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6" name="矩形 105"/>
            <p:cNvSpPr/>
            <p:nvPr/>
          </p:nvSpPr>
          <p:spPr>
            <a:xfrm>
              <a:off x="4374760" y="2167891"/>
              <a:ext cx="248818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107" name="文本框 60"/>
          <p:cNvSpPr>
            <a:spLocks noChangeArrowheads="1"/>
          </p:cNvSpPr>
          <p:nvPr/>
        </p:nvSpPr>
        <p:spPr bwMode="auto">
          <a:xfrm>
            <a:off x="7406375" y="1985328"/>
            <a:ext cx="329972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8" name="文本框 60"/>
          <p:cNvSpPr>
            <a:spLocks noChangeArrowheads="1"/>
          </p:cNvSpPr>
          <p:nvPr/>
        </p:nvSpPr>
        <p:spPr bwMode="auto">
          <a:xfrm>
            <a:off x="7426762" y="3766503"/>
            <a:ext cx="327933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9" name="文本框 60"/>
          <p:cNvSpPr>
            <a:spLocks noChangeArrowheads="1"/>
          </p:cNvSpPr>
          <p:nvPr/>
        </p:nvSpPr>
        <p:spPr bwMode="auto">
          <a:xfrm>
            <a:off x="7406374" y="5547678"/>
            <a:ext cx="310922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65005D14-528E-4284-B55B-49EB0D81921C}"/>
              </a:ext>
            </a:extLst>
          </p:cNvPr>
          <p:cNvGrpSpPr/>
          <p:nvPr/>
        </p:nvGrpSpPr>
        <p:grpSpPr>
          <a:xfrm>
            <a:off x="3952875" y="3766503"/>
            <a:ext cx="2855913" cy="774700"/>
            <a:chOff x="3952875" y="3766503"/>
            <a:chExt cx="2855913" cy="774700"/>
          </a:xfrm>
        </p:grpSpPr>
        <p:sp>
          <p:nvSpPr>
            <p:cNvPr id="104" name="圆角矩形 103"/>
            <p:cNvSpPr/>
            <p:nvPr/>
          </p:nvSpPr>
          <p:spPr>
            <a:xfrm>
              <a:off x="3952875" y="3766503"/>
              <a:ext cx="2855913" cy="7747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0" name="矩形 109"/>
            <p:cNvSpPr/>
            <p:nvPr/>
          </p:nvSpPr>
          <p:spPr>
            <a:xfrm>
              <a:off x="4372451" y="3949035"/>
              <a:ext cx="1723549" cy="400110"/>
            </a:xfrm>
            <a:prstGeom prst="rect">
              <a:avLst/>
            </a:prstGeom>
          </p:spPr>
          <p:txBody>
            <a:bodyPr wrap="none">
              <a:spAutoFit/>
            </a:bodyPr>
            <a:lstStyle/>
            <a:p>
              <a:pPr lvl="0">
                <a:defRPr/>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5" name="组合 4">
            <a:extLst>
              <a:ext uri="{FF2B5EF4-FFF2-40B4-BE49-F238E27FC236}">
                <a16:creationId xmlns="" xmlns:a16="http://schemas.microsoft.com/office/drawing/2014/main" id="{BCFBDAC6-E936-4921-8C09-680288335E0F}"/>
              </a:ext>
            </a:extLst>
          </p:cNvPr>
          <p:cNvGrpSpPr/>
          <p:nvPr/>
        </p:nvGrpSpPr>
        <p:grpSpPr>
          <a:xfrm>
            <a:off x="3952875" y="5547678"/>
            <a:ext cx="2855913" cy="774700"/>
            <a:chOff x="3952875" y="5547678"/>
            <a:chExt cx="2855913" cy="774700"/>
          </a:xfrm>
        </p:grpSpPr>
        <p:sp>
          <p:nvSpPr>
            <p:cNvPr id="105" name="圆角矩形 104"/>
            <p:cNvSpPr/>
            <p:nvPr/>
          </p:nvSpPr>
          <p:spPr>
            <a:xfrm>
              <a:off x="3952875" y="5547678"/>
              <a:ext cx="2855913" cy="7747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1" name="矩形 110"/>
            <p:cNvSpPr/>
            <p:nvPr/>
          </p:nvSpPr>
          <p:spPr>
            <a:xfrm>
              <a:off x="4374759" y="5732343"/>
              <a:ext cx="1723549" cy="400110"/>
            </a:xfrm>
            <a:prstGeom prst="rect">
              <a:avLst/>
            </a:prstGeom>
          </p:spPr>
          <p:txBody>
            <a:bodyPr wrap="none">
              <a:spAutoFit/>
            </a:bodyPr>
            <a:lstStyle/>
            <a:p>
              <a:pPr lvl="0">
                <a:defRPr/>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21" name="文本框 10">
            <a:extLst>
              <a:ext uri="{FF2B5EF4-FFF2-40B4-BE49-F238E27FC236}">
                <a16:creationId xmlns="" xmlns:a16="http://schemas.microsoft.com/office/drawing/2014/main" id="{826E3874-4B84-4C0B-A691-DAFF044270F8}"/>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2" name="矩形 1">
            <a:extLst>
              <a:ext uri="{FF2B5EF4-FFF2-40B4-BE49-F238E27FC236}">
                <a16:creationId xmlns="" xmlns:a16="http://schemas.microsoft.com/office/drawing/2014/main" id="{9834CE43-C3F8-43F0-BE8B-B49D7AC53D18}"/>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0856805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7"/>
                                        </p:tgtEl>
                                        <p:attrNameLst>
                                          <p:attrName>style.visibility</p:attrName>
                                        </p:attrNameLst>
                                      </p:cBhvr>
                                      <p:to>
                                        <p:strVal val="visible"/>
                                      </p:to>
                                    </p:set>
                                    <p:animEffect transition="in" filter="wipe(left)">
                                      <p:cBhvr>
                                        <p:cTn id="21" dur="500"/>
                                        <p:tgtEl>
                                          <p:spTgt spid="10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08"/>
                                        </p:tgtEl>
                                        <p:attrNameLst>
                                          <p:attrName>style.visibility</p:attrName>
                                        </p:attrNameLst>
                                      </p:cBhvr>
                                      <p:to>
                                        <p:strVal val="visible"/>
                                      </p:to>
                                    </p:set>
                                    <p:animEffect transition="in" filter="wipe(left)">
                                      <p:cBhvr>
                                        <p:cTn id="29" dur="500"/>
                                        <p:tgtEl>
                                          <p:spTgt spid="108"/>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left)">
                                      <p:cBhvr>
                                        <p:cTn id="3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7" grpId="0"/>
      <p:bldP spid="108" grpId="0"/>
      <p:bldP spid="10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a:extLst>
              <a:ext uri="{FF2B5EF4-FFF2-40B4-BE49-F238E27FC236}">
                <a16:creationId xmlns="" xmlns:a16="http://schemas.microsoft.com/office/drawing/2014/main" id="{E30E889F-82AD-4468-8FB5-DB6E71953424}"/>
              </a:ext>
            </a:extLst>
          </p:cNvPr>
          <p:cNvCxnSpPr>
            <a:cxnSpLocks/>
          </p:cNvCxnSpPr>
          <p:nvPr/>
        </p:nvCxnSpPr>
        <p:spPr>
          <a:xfrm flipH="1">
            <a:off x="9473456" y="1066691"/>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2374B8BA-E1A5-4F96-A711-A1301B6872D2}"/>
              </a:ext>
            </a:extLst>
          </p:cNvPr>
          <p:cNvCxnSpPr>
            <a:cxnSpLocks/>
          </p:cNvCxnSpPr>
          <p:nvPr/>
        </p:nvCxnSpPr>
        <p:spPr>
          <a:xfrm flipH="1">
            <a:off x="8632850" y="1261096"/>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70E81229-FADF-487D-929C-4ED20521D106}"/>
              </a:ext>
            </a:extLst>
          </p:cNvPr>
          <p:cNvCxnSpPr>
            <a:cxnSpLocks/>
          </p:cNvCxnSpPr>
          <p:nvPr/>
        </p:nvCxnSpPr>
        <p:spPr>
          <a:xfrm flipH="1">
            <a:off x="2910545" y="5347172"/>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50C234BB-6BAA-41DF-A988-4ED207C73FA7}"/>
              </a:ext>
            </a:extLst>
          </p:cNvPr>
          <p:cNvCxnSpPr>
            <a:cxnSpLocks/>
          </p:cNvCxnSpPr>
          <p:nvPr/>
        </p:nvCxnSpPr>
        <p:spPr>
          <a:xfrm flipH="1">
            <a:off x="2069939" y="5541577"/>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6="http://schemas.microsoft.com/office/drawing/2014/main" id="{55658A09-94DD-4D42-A1E6-877B1B733197}"/>
              </a:ext>
            </a:extLst>
          </p:cNvPr>
          <p:cNvGrpSpPr/>
          <p:nvPr/>
        </p:nvGrpSpPr>
        <p:grpSpPr>
          <a:xfrm>
            <a:off x="5178458" y="1364474"/>
            <a:ext cx="1835083" cy="645459"/>
            <a:chOff x="5178000" y="1248360"/>
            <a:chExt cx="1835083" cy="645459"/>
          </a:xfrm>
        </p:grpSpPr>
        <p:cxnSp>
          <p:nvCxnSpPr>
            <p:cNvPr id="43" name="直接连接符 42">
              <a:extLst>
                <a:ext uri="{FF2B5EF4-FFF2-40B4-BE49-F238E27FC236}">
                  <a16:creationId xmlns="" xmlns:a16="http://schemas.microsoft.com/office/drawing/2014/main" id="{74393DC5-7F50-4EA2-8054-6E651B261BDF}"/>
                </a:ext>
              </a:extLst>
            </p:cNvPr>
            <p:cNvCxnSpPr/>
            <p:nvPr/>
          </p:nvCxnSpPr>
          <p:spPr>
            <a:xfrm>
              <a:off x="5178000" y="1267408"/>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8320CBD2-A6F5-45DE-BF56-9DBE0A074F23}"/>
                </a:ext>
              </a:extLst>
            </p:cNvPr>
            <p:cNvCxnSpPr/>
            <p:nvPr/>
          </p:nvCxnSpPr>
          <p:spPr>
            <a:xfrm>
              <a:off x="5178000"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0CBFE0D-445F-4C61-B017-E84CBA945535}"/>
                </a:ext>
              </a:extLst>
            </p:cNvPr>
            <p:cNvCxnSpPr/>
            <p:nvPr/>
          </p:nvCxnSpPr>
          <p:spPr>
            <a:xfrm>
              <a:off x="7013083"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a:extLst>
              <a:ext uri="{FF2B5EF4-FFF2-40B4-BE49-F238E27FC236}">
                <a16:creationId xmlns="" xmlns:a16="http://schemas.microsoft.com/office/drawing/2014/main" id="{2B22691D-A916-41EF-B5E9-68B2F5D43576}"/>
              </a:ext>
            </a:extLst>
          </p:cNvPr>
          <p:cNvCxnSpPr/>
          <p:nvPr/>
        </p:nvCxnSpPr>
        <p:spPr>
          <a:xfrm>
            <a:off x="6096458" y="4079263"/>
            <a:ext cx="0" cy="66040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 xmlns:a16="http://schemas.microsoft.com/office/drawing/2014/main" id="{D7E46458-47DE-485F-BEFC-0BF30283F2E3}"/>
              </a:ext>
            </a:extLst>
          </p:cNvPr>
          <p:cNvGrpSpPr/>
          <p:nvPr/>
        </p:nvGrpSpPr>
        <p:grpSpPr>
          <a:xfrm>
            <a:off x="2921219" y="1907729"/>
            <a:ext cx="6349559" cy="1723167"/>
            <a:chOff x="2920761" y="1791615"/>
            <a:chExt cx="6349559" cy="1723167"/>
          </a:xfrm>
        </p:grpSpPr>
        <p:sp>
          <p:nvSpPr>
            <p:cNvPr id="48" name="文本框 47">
              <a:extLst>
                <a:ext uri="{FF2B5EF4-FFF2-40B4-BE49-F238E27FC236}">
                  <a16:creationId xmlns="" xmlns:a16="http://schemas.microsoft.com/office/drawing/2014/main" id="{973B07BA-70B6-441F-98EB-6D0148A08C53}"/>
                </a:ext>
              </a:extLst>
            </p:cNvPr>
            <p:cNvSpPr txBox="1"/>
            <p:nvPr/>
          </p:nvSpPr>
          <p:spPr>
            <a:xfrm>
              <a:off x="4867877" y="1791615"/>
              <a:ext cx="2418747" cy="1107996"/>
            </a:xfrm>
            <a:prstGeom prst="rect">
              <a:avLst/>
            </a:prstGeom>
            <a:noFill/>
          </p:spPr>
          <p:txBody>
            <a:bodyPr wrap="square" rtlCol="0">
              <a:spAutoFit/>
            </a:bodyPr>
            <a:lstStyle/>
            <a:p>
              <a:pPr algn="dist"/>
              <a:r>
                <a:rPr lang="en-US" altLang="zh-CN" sz="66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20XX</a:t>
              </a:r>
              <a:endParaRPr lang="zh-CN" altLang="en-US" sz="66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49" name="文本框 48">
              <a:extLst>
                <a:ext uri="{FF2B5EF4-FFF2-40B4-BE49-F238E27FC236}">
                  <a16:creationId xmlns="" xmlns:a16="http://schemas.microsoft.com/office/drawing/2014/main" id="{506C9309-DA9A-4E52-B9D6-A88C4EF798D2}"/>
                </a:ext>
              </a:extLst>
            </p:cNvPr>
            <p:cNvSpPr txBox="1"/>
            <p:nvPr/>
          </p:nvSpPr>
          <p:spPr>
            <a:xfrm>
              <a:off x="2920761" y="2745341"/>
              <a:ext cx="6349559" cy="769441"/>
            </a:xfrm>
            <a:prstGeom prst="rect">
              <a:avLst/>
            </a:prstGeom>
            <a:noFill/>
          </p:spPr>
          <p:txBody>
            <a:bodyPr wrap="square" rtlCol="0">
              <a:spAutoFit/>
            </a:bodyPr>
            <a:lstStyle/>
            <a:p>
              <a:pPr algn="dist"/>
              <a:r>
                <a:rPr lang="zh-CN" altLang="en-US" sz="44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非常感谢您的观看</a:t>
              </a:r>
            </a:p>
          </p:txBody>
        </p:sp>
      </p:grpSp>
      <p:grpSp>
        <p:nvGrpSpPr>
          <p:cNvPr id="50" name="组合 49">
            <a:extLst>
              <a:ext uri="{FF2B5EF4-FFF2-40B4-BE49-F238E27FC236}">
                <a16:creationId xmlns="" xmlns:a16="http://schemas.microsoft.com/office/drawing/2014/main" id="{1232BAD4-3E3D-4B01-9EA0-34C1CAA212B7}"/>
              </a:ext>
            </a:extLst>
          </p:cNvPr>
          <p:cNvGrpSpPr/>
          <p:nvPr/>
        </p:nvGrpSpPr>
        <p:grpSpPr>
          <a:xfrm>
            <a:off x="5178458" y="3696226"/>
            <a:ext cx="1835083" cy="1634379"/>
            <a:chOff x="5178000" y="3580112"/>
            <a:chExt cx="1835083" cy="1634379"/>
          </a:xfrm>
        </p:grpSpPr>
        <p:cxnSp>
          <p:nvCxnSpPr>
            <p:cNvPr id="51" name="直接连接符 50">
              <a:extLst>
                <a:ext uri="{FF2B5EF4-FFF2-40B4-BE49-F238E27FC236}">
                  <a16:creationId xmlns="" xmlns:a16="http://schemas.microsoft.com/office/drawing/2014/main" id="{B6905B06-9247-47FC-8F86-DFC336F3EA80}"/>
                </a:ext>
              </a:extLst>
            </p:cNvPr>
            <p:cNvCxnSpPr>
              <a:cxnSpLocks/>
            </p:cNvCxnSpPr>
            <p:nvPr/>
          </p:nvCxnSpPr>
          <p:spPr>
            <a:xfrm flipV="1">
              <a:off x="7013083"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DABEDD52-1F0E-4582-A1D5-4034B77F7F4E}"/>
                </a:ext>
              </a:extLst>
            </p:cNvPr>
            <p:cNvCxnSpPr/>
            <p:nvPr/>
          </p:nvCxnSpPr>
          <p:spPr>
            <a:xfrm>
              <a:off x="5178000" y="5193853"/>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2A2E27C-1B12-4DFF-98E8-0259CC25840E}"/>
                </a:ext>
              </a:extLst>
            </p:cNvPr>
            <p:cNvCxnSpPr>
              <a:cxnSpLocks/>
            </p:cNvCxnSpPr>
            <p:nvPr/>
          </p:nvCxnSpPr>
          <p:spPr>
            <a:xfrm flipV="1">
              <a:off x="5178000"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 xmlns:a16="http://schemas.microsoft.com/office/drawing/2014/main" id="{5450D6CC-F654-4CA4-BF8A-DEE1B3D8999E}"/>
              </a:ext>
            </a:extLst>
          </p:cNvPr>
          <p:cNvSpPr txBox="1"/>
          <p:nvPr/>
        </p:nvSpPr>
        <p:spPr>
          <a:xfrm>
            <a:off x="5268458" y="3635053"/>
            <a:ext cx="165600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POSITION</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55" name="椭圆 54">
            <a:extLst>
              <a:ext uri="{FF2B5EF4-FFF2-40B4-BE49-F238E27FC236}">
                <a16:creationId xmlns="" xmlns:a16="http://schemas.microsoft.com/office/drawing/2014/main" id="{88E5D509-E508-4364-886D-8C3B6D5CD86A}"/>
              </a:ext>
            </a:extLst>
          </p:cNvPr>
          <p:cNvSpPr/>
          <p:nvPr/>
        </p:nvSpPr>
        <p:spPr>
          <a:xfrm rot="9600000">
            <a:off x="4045782" y="4504896"/>
            <a:ext cx="4101352" cy="774786"/>
          </a:xfrm>
          <a:prstGeom prst="ellipse">
            <a:avLst/>
          </a:prstGeom>
          <a:noFill/>
          <a:ln w="31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文本框 55">
            <a:extLst>
              <a:ext uri="{FF2B5EF4-FFF2-40B4-BE49-F238E27FC236}">
                <a16:creationId xmlns="" xmlns:a16="http://schemas.microsoft.com/office/drawing/2014/main" id="{40881E12-60F7-4FFC-9C1D-17F9A247F4A4}"/>
              </a:ext>
            </a:extLst>
          </p:cNvPr>
          <p:cNvSpPr txBox="1"/>
          <p:nvPr/>
        </p:nvSpPr>
        <p:spPr>
          <a:xfrm>
            <a:off x="5267783" y="4845320"/>
            <a:ext cx="165735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YOUR NAME</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Tree>
    <p:extLst>
      <p:ext uri="{BB962C8B-B14F-4D97-AF65-F5344CB8AC3E}">
        <p14:creationId xmlns:p14="http://schemas.microsoft.com/office/powerpoint/2010/main" val="276645654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15923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01</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年度工作概述</a:t>
            </a:r>
          </a:p>
        </p:txBody>
      </p:sp>
    </p:spTree>
    <p:extLst>
      <p:ext uri="{BB962C8B-B14F-4D97-AF65-F5344CB8AC3E}">
        <p14:creationId xmlns:p14="http://schemas.microsoft.com/office/powerpoint/2010/main" val="265756352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735627" y="2168861"/>
            <a:ext cx="2161319" cy="3652127"/>
            <a:chOff x="3619886" y="1626645"/>
            <a:chExt cx="1620989" cy="2739095"/>
          </a:xfrm>
        </p:grpSpPr>
        <p:sp>
          <p:nvSpPr>
            <p:cNvPr id="13" name="矩形 12"/>
            <p:cNvSpPr/>
            <p:nvPr/>
          </p:nvSpPr>
          <p:spPr>
            <a:xfrm>
              <a:off x="3660059" y="2000712"/>
              <a:ext cx="1546534" cy="954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矩形 13"/>
            <p:cNvSpPr/>
            <p:nvPr/>
          </p:nvSpPr>
          <p:spPr>
            <a:xfrm>
              <a:off x="3619886"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5" name="矩形 14"/>
            <p:cNvSpPr/>
            <p:nvPr/>
          </p:nvSpPr>
          <p:spPr>
            <a:xfrm>
              <a:off x="3660058"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16" name="矩形 15"/>
            <p:cNvSpPr/>
            <p:nvPr/>
          </p:nvSpPr>
          <p:spPr>
            <a:xfrm>
              <a:off x="3700224"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5" name="矩形 24"/>
            <p:cNvSpPr/>
            <p:nvPr/>
          </p:nvSpPr>
          <p:spPr>
            <a:xfrm>
              <a:off x="3619886"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7" name="任意多边形: 形状 6"/>
            <p:cNvSpPr/>
            <p:nvPr/>
          </p:nvSpPr>
          <p:spPr>
            <a:xfrm>
              <a:off x="4270294"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9" name="组合 28"/>
          <p:cNvGrpSpPr/>
          <p:nvPr/>
        </p:nvGrpSpPr>
        <p:grpSpPr>
          <a:xfrm>
            <a:off x="5007513" y="2168861"/>
            <a:ext cx="2161319" cy="3652127"/>
            <a:chOff x="5323800" y="1626645"/>
            <a:chExt cx="1620989" cy="2739095"/>
          </a:xfrm>
        </p:grpSpPr>
        <p:sp>
          <p:nvSpPr>
            <p:cNvPr id="17" name="矩形 16"/>
            <p:cNvSpPr/>
            <p:nvPr/>
          </p:nvSpPr>
          <p:spPr>
            <a:xfrm>
              <a:off x="5363972" y="2000712"/>
              <a:ext cx="1546534" cy="9540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a:off x="5323800"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9" name="矩形 18"/>
            <p:cNvSpPr/>
            <p:nvPr/>
          </p:nvSpPr>
          <p:spPr>
            <a:xfrm>
              <a:off x="5363972"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0" name="矩形 19"/>
            <p:cNvSpPr/>
            <p:nvPr/>
          </p:nvSpPr>
          <p:spPr>
            <a:xfrm>
              <a:off x="5404136"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6" name="矩形 25"/>
            <p:cNvSpPr/>
            <p:nvPr/>
          </p:nvSpPr>
          <p:spPr>
            <a:xfrm>
              <a:off x="5323800"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8" name="任意多边形: 形状 7"/>
            <p:cNvSpPr/>
            <p:nvPr/>
          </p:nvSpPr>
          <p:spPr>
            <a:xfrm>
              <a:off x="5959280"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组合 29"/>
          <p:cNvGrpSpPr/>
          <p:nvPr/>
        </p:nvGrpSpPr>
        <p:grpSpPr>
          <a:xfrm>
            <a:off x="7279395" y="2168861"/>
            <a:ext cx="2161319" cy="3652127"/>
            <a:chOff x="7027712" y="1626645"/>
            <a:chExt cx="1620989" cy="2739095"/>
          </a:xfrm>
        </p:grpSpPr>
        <p:sp>
          <p:nvSpPr>
            <p:cNvPr id="21" name="矩形 20"/>
            <p:cNvSpPr/>
            <p:nvPr/>
          </p:nvSpPr>
          <p:spPr>
            <a:xfrm>
              <a:off x="7067885" y="2000712"/>
              <a:ext cx="1546534" cy="9540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7027712"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3" name="矩形 22"/>
            <p:cNvSpPr/>
            <p:nvPr/>
          </p:nvSpPr>
          <p:spPr>
            <a:xfrm>
              <a:off x="7067885"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4" name="矩形 23"/>
            <p:cNvSpPr/>
            <p:nvPr/>
          </p:nvSpPr>
          <p:spPr>
            <a:xfrm>
              <a:off x="7108050"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7" name="矩形 26"/>
            <p:cNvSpPr/>
            <p:nvPr/>
          </p:nvSpPr>
          <p:spPr>
            <a:xfrm>
              <a:off x="7027712"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9" name="任意多边形: 形状 8"/>
            <p:cNvSpPr/>
            <p:nvPr/>
          </p:nvSpPr>
          <p:spPr>
            <a:xfrm>
              <a:off x="7648265"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1" name="文本框 10">
            <a:extLst>
              <a:ext uri="{FF2B5EF4-FFF2-40B4-BE49-F238E27FC236}">
                <a16:creationId xmlns="" xmlns:a16="http://schemas.microsoft.com/office/drawing/2014/main" id="{20AC68DF-2C0D-415C-9DE3-387A2EFBAEE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2" name="矩形 1">
            <a:extLst>
              <a:ext uri="{FF2B5EF4-FFF2-40B4-BE49-F238E27FC236}">
                <a16:creationId xmlns="" xmlns:a16="http://schemas.microsoft.com/office/drawing/2014/main" id="{40280004-6E01-4AC0-9C8F-E75BAB53EFE8}"/>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0760282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E3D4AFE5-ABD4-4533-ACDA-B03BD24A2B2B}"/>
              </a:ext>
            </a:extLst>
          </p:cNvPr>
          <p:cNvSpPr/>
          <p:nvPr/>
        </p:nvSpPr>
        <p:spPr>
          <a:xfrm>
            <a:off x="4396174" y="1678360"/>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a:extLst>
              <a:ext uri="{FF2B5EF4-FFF2-40B4-BE49-F238E27FC236}">
                <a16:creationId xmlns="" xmlns:a16="http://schemas.microsoft.com/office/drawing/2014/main" id="{9FB4B028-D4E3-4242-8C8B-AE6CD533722F}"/>
              </a:ext>
            </a:extLst>
          </p:cNvPr>
          <p:cNvSpPr/>
          <p:nvPr/>
        </p:nvSpPr>
        <p:spPr>
          <a:xfrm>
            <a:off x="987885" y="3786344"/>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矩形 30">
            <a:extLst>
              <a:ext uri="{FF2B5EF4-FFF2-40B4-BE49-F238E27FC236}">
                <a16:creationId xmlns="" xmlns:a16="http://schemas.microsoft.com/office/drawing/2014/main" id="{6B13D110-430C-4BCE-825D-60CF12831383}"/>
              </a:ext>
            </a:extLst>
          </p:cNvPr>
          <p:cNvSpPr/>
          <p:nvPr/>
        </p:nvSpPr>
        <p:spPr>
          <a:xfrm>
            <a:off x="7784557" y="3786344"/>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2" name="组合 31"/>
          <p:cNvGrpSpPr/>
          <p:nvPr/>
        </p:nvGrpSpPr>
        <p:grpSpPr>
          <a:xfrm>
            <a:off x="986158" y="1683176"/>
            <a:ext cx="3406562" cy="2105250"/>
            <a:chOff x="986158" y="1683176"/>
            <a:chExt cx="3406562" cy="2105250"/>
          </a:xfrm>
        </p:grpSpPr>
        <p:sp>
          <p:nvSpPr>
            <p:cNvPr id="6" name="矩形 5"/>
            <p:cNvSpPr/>
            <p:nvPr/>
          </p:nvSpPr>
          <p:spPr>
            <a:xfrm>
              <a:off x="986158" y="168317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4" name="组合 13"/>
            <p:cNvGrpSpPr/>
            <p:nvPr/>
          </p:nvGrpSpPr>
          <p:grpSpPr>
            <a:xfrm>
              <a:off x="1464921" y="2116905"/>
              <a:ext cx="2449035" cy="1276970"/>
              <a:chOff x="2850228" y="1996460"/>
              <a:chExt cx="2449035" cy="1276970"/>
            </a:xfrm>
          </p:grpSpPr>
          <p:sp>
            <p:nvSpPr>
              <p:cNvPr id="15"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6"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34" name="组合 33"/>
          <p:cNvGrpSpPr/>
          <p:nvPr/>
        </p:nvGrpSpPr>
        <p:grpSpPr>
          <a:xfrm>
            <a:off x="7799281" y="1683176"/>
            <a:ext cx="3406562" cy="2105250"/>
            <a:chOff x="7799281" y="1683176"/>
            <a:chExt cx="3406562" cy="2105250"/>
          </a:xfrm>
        </p:grpSpPr>
        <p:sp>
          <p:nvSpPr>
            <p:cNvPr id="9" name="矩形 8"/>
            <p:cNvSpPr/>
            <p:nvPr/>
          </p:nvSpPr>
          <p:spPr>
            <a:xfrm>
              <a:off x="7799281" y="168317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7" name="组合 16"/>
            <p:cNvGrpSpPr/>
            <p:nvPr/>
          </p:nvGrpSpPr>
          <p:grpSpPr>
            <a:xfrm>
              <a:off x="8278044" y="2116905"/>
              <a:ext cx="2449035" cy="1276970"/>
              <a:chOff x="2850228" y="1996460"/>
              <a:chExt cx="2449035" cy="1276970"/>
            </a:xfrm>
          </p:grpSpPr>
          <p:sp>
            <p:nvSpPr>
              <p:cNvPr id="18"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9"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33" name="组合 32"/>
          <p:cNvGrpSpPr/>
          <p:nvPr/>
        </p:nvGrpSpPr>
        <p:grpSpPr>
          <a:xfrm>
            <a:off x="4392720" y="3788426"/>
            <a:ext cx="3406562" cy="2105250"/>
            <a:chOff x="4392720" y="3788426"/>
            <a:chExt cx="3406562" cy="2105250"/>
          </a:xfrm>
        </p:grpSpPr>
        <p:sp>
          <p:nvSpPr>
            <p:cNvPr id="12" name="矩形 11"/>
            <p:cNvSpPr/>
            <p:nvPr/>
          </p:nvSpPr>
          <p:spPr>
            <a:xfrm>
              <a:off x="4392720" y="378842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0" name="组合 19"/>
            <p:cNvGrpSpPr/>
            <p:nvPr/>
          </p:nvGrpSpPr>
          <p:grpSpPr>
            <a:xfrm>
              <a:off x="4883309" y="4222155"/>
              <a:ext cx="2449035" cy="1276970"/>
              <a:chOff x="2850228" y="1996460"/>
              <a:chExt cx="2449035" cy="1276970"/>
            </a:xfrm>
          </p:grpSpPr>
          <p:sp>
            <p:nvSpPr>
              <p:cNvPr id="21"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2"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23" name="文本框 10">
            <a:extLst>
              <a:ext uri="{FF2B5EF4-FFF2-40B4-BE49-F238E27FC236}">
                <a16:creationId xmlns="" xmlns:a16="http://schemas.microsoft.com/office/drawing/2014/main" id="{B5EBD45B-FCA2-4B95-A215-15EF532F851A}"/>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4" name="矩形 1">
            <a:extLst>
              <a:ext uri="{FF2B5EF4-FFF2-40B4-BE49-F238E27FC236}">
                <a16:creationId xmlns="" xmlns:a16="http://schemas.microsoft.com/office/drawing/2014/main" id="{B184BC93-FEFA-4DB2-99CC-47F3C6EE3B4B}"/>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36537740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ppt_x"/>
                                          </p:val>
                                        </p:tav>
                                        <p:tav tm="100000">
                                          <p:val>
                                            <p:strVal val="#ppt_x"/>
                                          </p:val>
                                        </p:tav>
                                      </p:tavLst>
                                    </p:anim>
                                    <p:anim calcmode="lin" valueType="num">
                                      <p:cBhvr additive="base">
                                        <p:cTn id="8" dur="75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750" fill="hold"/>
                                        <p:tgtEl>
                                          <p:spTgt spid="33"/>
                                        </p:tgtEl>
                                        <p:attrNameLst>
                                          <p:attrName>ppt_x</p:attrName>
                                        </p:attrNameLst>
                                      </p:cBhvr>
                                      <p:tavLst>
                                        <p:tav tm="0">
                                          <p:val>
                                            <p:strVal val="#ppt_x"/>
                                          </p:val>
                                        </p:tav>
                                        <p:tav tm="100000">
                                          <p:val>
                                            <p:strVal val="#ppt_x"/>
                                          </p:val>
                                        </p:tav>
                                      </p:tavLst>
                                    </p:anim>
                                    <p:anim calcmode="lin" valueType="num">
                                      <p:cBhvr additive="base">
                                        <p:cTn id="12" dur="75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750" fill="hold"/>
                                        <p:tgtEl>
                                          <p:spTgt spid="34"/>
                                        </p:tgtEl>
                                        <p:attrNameLst>
                                          <p:attrName>ppt_x</p:attrName>
                                        </p:attrNameLst>
                                      </p:cBhvr>
                                      <p:tavLst>
                                        <p:tav tm="0">
                                          <p:val>
                                            <p:strVal val="#ppt_x"/>
                                          </p:val>
                                        </p:tav>
                                        <p:tav tm="100000">
                                          <p:val>
                                            <p:strVal val="#ppt_x"/>
                                          </p:val>
                                        </p:tav>
                                      </p:tavLst>
                                    </p:anim>
                                    <p:anim calcmode="lin" valueType="num">
                                      <p:cBhvr additive="base">
                                        <p:cTn id="1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a:grpSpLocks/>
          </p:cNvGrpSpPr>
          <p:nvPr/>
        </p:nvGrpSpPr>
        <p:grpSpPr bwMode="auto">
          <a:xfrm>
            <a:off x="745055" y="4517707"/>
            <a:ext cx="10796432" cy="576163"/>
            <a:chOff x="386" y="2371"/>
            <a:chExt cx="6803" cy="363"/>
          </a:xfrm>
        </p:grpSpPr>
        <p:sp>
          <p:nvSpPr>
            <p:cNvPr id="7"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TextBox 146"/>
            <p:cNvSpPr txBox="1">
              <a:spLocks noChangeArrowheads="1"/>
            </p:cNvSpPr>
            <p:nvPr/>
          </p:nvSpPr>
          <p:spPr bwMode="auto">
            <a:xfrm>
              <a:off x="1882" y="2456"/>
              <a:ext cx="5306"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9" name="Rectangle 44"/>
            <p:cNvSpPr>
              <a:spLocks noChangeArrowheads="1"/>
            </p:cNvSpPr>
            <p:nvPr/>
          </p:nvSpPr>
          <p:spPr bwMode="auto">
            <a:xfrm>
              <a:off x="431" y="2411"/>
              <a:ext cx="1406" cy="272"/>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3" name="Group 55"/>
          <p:cNvGrpSpPr>
            <a:grpSpLocks/>
          </p:cNvGrpSpPr>
          <p:nvPr/>
        </p:nvGrpSpPr>
        <p:grpSpPr bwMode="auto">
          <a:xfrm>
            <a:off x="743469" y="2357495"/>
            <a:ext cx="10796432" cy="576164"/>
            <a:chOff x="386" y="2371"/>
            <a:chExt cx="6803" cy="363"/>
          </a:xfrm>
        </p:grpSpPr>
        <p:sp>
          <p:nvSpPr>
            <p:cNvPr id="11"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3" name="Rectangle 58"/>
            <p:cNvSpPr>
              <a:spLocks noChangeArrowheads="1"/>
            </p:cNvSpPr>
            <p:nvPr/>
          </p:nvSpPr>
          <p:spPr bwMode="auto">
            <a:xfrm>
              <a:off x="431" y="2411"/>
              <a:ext cx="1406" cy="27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6" name="Group 59"/>
          <p:cNvGrpSpPr>
            <a:grpSpLocks/>
          </p:cNvGrpSpPr>
          <p:nvPr/>
        </p:nvGrpSpPr>
        <p:grpSpPr bwMode="auto">
          <a:xfrm>
            <a:off x="743469" y="3798694"/>
            <a:ext cx="10796432" cy="576164"/>
            <a:chOff x="386" y="2371"/>
            <a:chExt cx="6803" cy="363"/>
          </a:xfrm>
        </p:grpSpPr>
        <p:sp>
          <p:nvSpPr>
            <p:cNvPr id="15"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7" name="Rectangle 62"/>
            <p:cNvSpPr>
              <a:spLocks noChangeArrowheads="1"/>
            </p:cNvSpPr>
            <p:nvPr/>
          </p:nvSpPr>
          <p:spPr bwMode="auto">
            <a:xfrm>
              <a:off x="431" y="2411"/>
              <a:ext cx="1406" cy="272"/>
            </a:xfrm>
            <a:prstGeom prst="rect">
              <a:avLst/>
            </a:prstGeom>
            <a:solidFill>
              <a:schemeClr val="accent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10" name="Group 63"/>
          <p:cNvGrpSpPr>
            <a:grpSpLocks/>
          </p:cNvGrpSpPr>
          <p:nvPr/>
        </p:nvGrpSpPr>
        <p:grpSpPr bwMode="auto">
          <a:xfrm>
            <a:off x="743469" y="3078095"/>
            <a:ext cx="10796432" cy="576164"/>
            <a:chOff x="386" y="2371"/>
            <a:chExt cx="6803" cy="363"/>
          </a:xfrm>
        </p:grpSpPr>
        <p:sp>
          <p:nvSpPr>
            <p:cNvPr id="19"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1" name="Rectangle 66"/>
            <p:cNvSpPr>
              <a:spLocks noChangeArrowheads="1"/>
            </p:cNvSpPr>
            <p:nvPr/>
          </p:nvSpPr>
          <p:spPr bwMode="auto">
            <a:xfrm>
              <a:off x="431" y="2411"/>
              <a:ext cx="1406" cy="27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18" name="文本框 10">
            <a:extLst>
              <a:ext uri="{FF2B5EF4-FFF2-40B4-BE49-F238E27FC236}">
                <a16:creationId xmlns="" xmlns:a16="http://schemas.microsoft.com/office/drawing/2014/main" id="{4928A6E0-7E87-4EA2-A9CF-23FBF134E996}"/>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2" name="矩形 1">
            <a:extLst>
              <a:ext uri="{FF2B5EF4-FFF2-40B4-BE49-F238E27FC236}">
                <a16:creationId xmlns="" xmlns:a16="http://schemas.microsoft.com/office/drawing/2014/main" id="{3324E183-B534-4F84-B2A4-C8884FE87AEC}"/>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659639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6" presetClass="emph" presetSubtype="0" fill="hold" nodeType="withEffect">
                                  <p:stCondLst>
                                    <p:cond delay="400"/>
                                  </p:stCondLst>
                                  <p:childTnLst>
                                    <p:animEffect transition="out" filter="fade">
                                      <p:cBhvr>
                                        <p:cTn id="18" dur="500" tmFilter="0, 0; .2, .5; .8, .5; 1, 0"/>
                                        <p:tgtEl>
                                          <p:spTgt spid="3"/>
                                        </p:tgtEl>
                                      </p:cBhvr>
                                    </p:animEffect>
                                    <p:animScale>
                                      <p:cBhvr>
                                        <p:cTn id="19" dur="250" autoRev="1" fill="hold"/>
                                        <p:tgtEl>
                                          <p:spTgt spid="3"/>
                                        </p:tgtEl>
                                      </p:cBhvr>
                                      <p:by x="105000" y="105000"/>
                                    </p:animScale>
                                  </p:childTnLst>
                                </p:cTn>
                              </p:par>
                              <p:par>
                                <p:cTn id="20" presetID="2" presetClass="entr" presetSubtype="8" fill="hold" nodeType="withEffect">
                                  <p:stCondLst>
                                    <p:cond delay="6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6" presetClass="emph" presetSubtype="0" fill="hold" nodeType="withEffect">
                                  <p:stCondLst>
                                    <p:cond delay="600"/>
                                  </p:stCondLst>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par>
                                <p:cTn id="27" presetID="26" presetClass="emph" presetSubtype="0" fill="hold" nodeType="withEffect">
                                  <p:stCondLst>
                                    <p:cond delay="800"/>
                                  </p:stCondLst>
                                  <p:childTnLst>
                                    <p:animEffect transition="out" filter="fade">
                                      <p:cBhvr>
                                        <p:cTn id="28" dur="500" tmFilter="0, 0; .2, .5; .8, .5; 1, 0"/>
                                        <p:tgtEl>
                                          <p:spTgt spid="6"/>
                                        </p:tgtEl>
                                      </p:cBhvr>
                                    </p:animEffect>
                                    <p:animScale>
                                      <p:cBhvr>
                                        <p:cTn id="29" dur="250" autoRev="1" fill="hold"/>
                                        <p:tgtEl>
                                          <p:spTgt spid="6"/>
                                        </p:tgtEl>
                                      </p:cBhvr>
                                      <p:by x="105000" y="105000"/>
                                    </p:animScale>
                                  </p:childTnLst>
                                </p:cTn>
                              </p:par>
                              <p:par>
                                <p:cTn id="30" presetID="26" presetClass="emph" presetSubtype="0" fill="hold" nodeType="withEffect">
                                  <p:stCondLst>
                                    <p:cond delay="1000"/>
                                  </p:stCondLst>
                                  <p:childTnLst>
                                    <p:animEffect transition="out" filter="fade">
                                      <p:cBhvr>
                                        <p:cTn id="31" dur="500" tmFilter="0, 0; .2, .5; .8, .5; 1, 0"/>
                                        <p:tgtEl>
                                          <p:spTgt spid="2"/>
                                        </p:tgtEl>
                                      </p:cBhvr>
                                    </p:animEffect>
                                    <p:animScale>
                                      <p:cBhvr>
                                        <p:cTn id="32"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4836390" y="2509271"/>
            <a:ext cx="2519223" cy="2519564"/>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a:off x="7584298" y="1732759"/>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注册时间</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a:off x="2051654" y="1732759"/>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员工素质</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8525397" y="3334274"/>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注册资本</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a:off x="1110557" y="3334274"/>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员工人数</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a:off x="7584298" y="4911457"/>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公司性质</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a:off x="2051654" y="4911457"/>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技术力量</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40"/>
          <p:cNvGrpSpPr/>
          <p:nvPr/>
        </p:nvGrpSpPr>
        <p:grpSpPr>
          <a:xfrm>
            <a:off x="6568343" y="1762979"/>
            <a:ext cx="869447" cy="86956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 name="组合 39"/>
          <p:cNvGrpSpPr/>
          <p:nvPr/>
        </p:nvGrpSpPr>
        <p:grpSpPr>
          <a:xfrm>
            <a:off x="7475406" y="3334273"/>
            <a:ext cx="869447" cy="86956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 name="组合 38"/>
          <p:cNvGrpSpPr/>
          <p:nvPr/>
        </p:nvGrpSpPr>
        <p:grpSpPr>
          <a:xfrm>
            <a:off x="6568342" y="4905563"/>
            <a:ext cx="869447" cy="86956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组合 43"/>
          <p:cNvGrpSpPr/>
          <p:nvPr/>
        </p:nvGrpSpPr>
        <p:grpSpPr>
          <a:xfrm>
            <a:off x="4754214" y="4905563"/>
            <a:ext cx="869447" cy="86956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42"/>
          <p:cNvGrpSpPr/>
          <p:nvPr/>
        </p:nvGrpSpPr>
        <p:grpSpPr>
          <a:xfrm>
            <a:off x="3847150" y="3334273"/>
            <a:ext cx="869447" cy="86956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1" name="组合 41"/>
          <p:cNvGrpSpPr/>
          <p:nvPr/>
        </p:nvGrpSpPr>
        <p:grpSpPr>
          <a:xfrm>
            <a:off x="4754213" y="1762979"/>
            <a:ext cx="869447" cy="86956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7" name="文本框 10">
            <a:extLst>
              <a:ext uri="{FF2B5EF4-FFF2-40B4-BE49-F238E27FC236}">
                <a16:creationId xmlns="" xmlns:a16="http://schemas.microsoft.com/office/drawing/2014/main" id="{5259D19F-052C-4723-A6D9-4905BE5E8C4C}"/>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D7E2E362-6F7E-49E1-B59D-DFB1834AA630}"/>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custDataLst>
      <p:tags r:id="rId1"/>
    </p:custDataLst>
    <p:extLst>
      <p:ext uri="{BB962C8B-B14F-4D97-AF65-F5344CB8AC3E}">
        <p14:creationId xmlns:p14="http://schemas.microsoft.com/office/powerpoint/2010/main" val="344266967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style.rotation</p:attrName>
                                        </p:attrNameLst>
                                      </p:cBhvr>
                                      <p:tavLst>
                                        <p:tav tm="0">
                                          <p:val>
                                            <p:fltVal val="360"/>
                                          </p:val>
                                        </p:tav>
                                        <p:tav tm="100000">
                                          <p:val>
                                            <p:fltVal val="0"/>
                                          </p:val>
                                        </p:tav>
                                      </p:tavLst>
                                    </p:anim>
                                    <p:animEffect transition="in" filter="fade">
                                      <p:cBhvr>
                                        <p:cTn id="42" dur="500"/>
                                        <p:tgtEl>
                                          <p:spTgt spid="7"/>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02</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工作完成情况</a:t>
            </a:r>
          </a:p>
        </p:txBody>
      </p:sp>
    </p:spTree>
    <p:extLst>
      <p:ext uri="{BB962C8B-B14F-4D97-AF65-F5344CB8AC3E}">
        <p14:creationId xmlns:p14="http://schemas.microsoft.com/office/powerpoint/2010/main" val="294645588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47"/>
          <p:cNvSpPr txBox="1"/>
          <p:nvPr/>
        </p:nvSpPr>
        <p:spPr>
          <a:xfrm>
            <a:off x="1519771" y="5149124"/>
            <a:ext cx="9143498"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a:t>
            </a:r>
          </a:p>
        </p:txBody>
      </p:sp>
      <p:sp>
        <p:nvSpPr>
          <p:cNvPr id="7" name="Oval 37"/>
          <p:cNvSpPr/>
          <p:nvPr/>
        </p:nvSpPr>
        <p:spPr>
          <a:xfrm>
            <a:off x="8539173" y="2370851"/>
            <a:ext cx="580928" cy="584575"/>
          </a:xfrm>
          <a:prstGeom prst="ellipse">
            <a:avLst/>
          </a:prstGeom>
          <a:solidFill>
            <a:schemeClr val="accent2"/>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a:t>
            </a:r>
          </a:p>
        </p:txBody>
      </p:sp>
      <p:sp>
        <p:nvSpPr>
          <p:cNvPr id="8" name="Oval 38"/>
          <p:cNvSpPr/>
          <p:nvPr/>
        </p:nvSpPr>
        <p:spPr>
          <a:xfrm>
            <a:off x="8539173" y="3729890"/>
            <a:ext cx="580928" cy="584575"/>
          </a:xfrm>
          <a:prstGeom prst="ellipse">
            <a:avLst/>
          </a:prstGeom>
          <a:solidFill>
            <a:schemeClr val="accent1"/>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a:t>
            </a:r>
          </a:p>
        </p:txBody>
      </p:sp>
      <p:sp>
        <p:nvSpPr>
          <p:cNvPr id="15" name="Oval 72"/>
          <p:cNvSpPr/>
          <p:nvPr/>
        </p:nvSpPr>
        <p:spPr>
          <a:xfrm flipH="1">
            <a:off x="2986060" y="2370851"/>
            <a:ext cx="580928" cy="584575"/>
          </a:xfrm>
          <a:prstGeom prst="ellipse">
            <a:avLst/>
          </a:prstGeom>
          <a:solidFill>
            <a:schemeClr val="accent1"/>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a:t>
            </a:r>
          </a:p>
        </p:txBody>
      </p:sp>
      <p:sp>
        <p:nvSpPr>
          <p:cNvPr id="16" name="Oval 73"/>
          <p:cNvSpPr/>
          <p:nvPr/>
        </p:nvSpPr>
        <p:spPr>
          <a:xfrm flipH="1">
            <a:off x="2986060" y="3729890"/>
            <a:ext cx="580928" cy="584575"/>
          </a:xfrm>
          <a:prstGeom prst="ellipse">
            <a:avLst/>
          </a:prstGeom>
          <a:solidFill>
            <a:schemeClr val="accent2"/>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04</a:t>
            </a:r>
          </a:p>
        </p:txBody>
      </p:sp>
      <p:grpSp>
        <p:nvGrpSpPr>
          <p:cNvPr id="41" name="组合 40">
            <a:extLst>
              <a:ext uri="{FF2B5EF4-FFF2-40B4-BE49-F238E27FC236}">
                <a16:creationId xmlns="" xmlns:a16="http://schemas.microsoft.com/office/drawing/2014/main" id="{BFB19313-C9CC-4741-8ACD-5CE233037052}"/>
              </a:ext>
            </a:extLst>
          </p:cNvPr>
          <p:cNvGrpSpPr/>
          <p:nvPr/>
        </p:nvGrpSpPr>
        <p:grpSpPr>
          <a:xfrm>
            <a:off x="982639" y="2356723"/>
            <a:ext cx="10210082" cy="2486730"/>
            <a:chOff x="982639" y="2356723"/>
            <a:chExt cx="10210082" cy="2486730"/>
          </a:xfrm>
        </p:grpSpPr>
        <p:grpSp>
          <p:nvGrpSpPr>
            <p:cNvPr id="9" name="Group 3"/>
            <p:cNvGrpSpPr/>
            <p:nvPr/>
          </p:nvGrpSpPr>
          <p:grpSpPr>
            <a:xfrm>
              <a:off x="9321578" y="2356729"/>
              <a:ext cx="1790118" cy="1091233"/>
              <a:chOff x="9321755" y="2936665"/>
              <a:chExt cx="1790217" cy="1091295"/>
            </a:xfrm>
          </p:grpSpPr>
          <p:sp>
            <p:nvSpPr>
              <p:cNvPr id="10" name="TextBox 54"/>
              <p:cNvSpPr txBox="1"/>
              <p:nvPr/>
            </p:nvSpPr>
            <p:spPr>
              <a:xfrm>
                <a:off x="9321755" y="3258475"/>
                <a:ext cx="1790217" cy="769485"/>
              </a:xfrm>
              <a:prstGeom prst="rect">
                <a:avLst/>
              </a:prstGeom>
              <a:noFill/>
            </p:spPr>
            <p:txBody>
              <a:bodyPr wrap="square" lIns="0" tIns="0" rIns="0" bIns="0" rtlCol="0">
                <a:spAutoFit/>
              </a:bodyPr>
              <a:lstStyle/>
              <a:p>
                <a:pPr algn="just">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xtBox 66"/>
              <p:cNvSpPr txBox="1"/>
              <p:nvPr/>
            </p:nvSpPr>
            <p:spPr>
              <a:xfrm>
                <a:off x="9327855" y="2936665"/>
                <a:ext cx="1441745" cy="277014"/>
              </a:xfrm>
              <a:prstGeom prst="rect">
                <a:avLst/>
              </a:prstGeom>
              <a:noFill/>
            </p:spPr>
            <p:txBody>
              <a:bodyPr wrap="square" lIns="0" tIns="0" rIns="0" bIns="0" rtlCol="0">
                <a:spAutoFit/>
              </a:bodyPr>
              <a:lstStyle/>
              <a:p>
                <a:r>
                  <a:rPr lang="zh-CN" altLang="en-US"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12" name="Group 67"/>
            <p:cNvGrpSpPr/>
            <p:nvPr/>
          </p:nvGrpSpPr>
          <p:grpSpPr>
            <a:xfrm>
              <a:off x="9321580" y="3752221"/>
              <a:ext cx="1871141" cy="1091232"/>
              <a:chOff x="9306450" y="1441534"/>
              <a:chExt cx="1871244" cy="1091295"/>
            </a:xfrm>
          </p:grpSpPr>
          <p:sp>
            <p:nvSpPr>
              <p:cNvPr id="13" name="TextBox 68"/>
              <p:cNvSpPr txBox="1"/>
              <p:nvPr/>
            </p:nvSpPr>
            <p:spPr>
              <a:xfrm>
                <a:off x="9306450" y="1763344"/>
                <a:ext cx="1871244" cy="769485"/>
              </a:xfrm>
              <a:prstGeom prst="rect">
                <a:avLst/>
              </a:prstGeom>
              <a:noFill/>
            </p:spPr>
            <p:txBody>
              <a:bodyPr wrap="square" lIns="0" tIns="0" rIns="0" bIns="0" rtlCol="0">
                <a:spAutoFit/>
              </a:bodyPr>
              <a:lstStyle/>
              <a:p>
                <a:pPr algn="just">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69"/>
              <p:cNvSpPr txBox="1"/>
              <p:nvPr/>
            </p:nvSpPr>
            <p:spPr>
              <a:xfrm>
                <a:off x="9312550" y="1441534"/>
                <a:ext cx="1441745" cy="277014"/>
              </a:xfrm>
              <a:prstGeom prst="rect">
                <a:avLst/>
              </a:prstGeom>
              <a:noFill/>
            </p:spPr>
            <p:txBody>
              <a:bodyPr wrap="square" lIns="0" tIns="0" rIns="0" bIns="0" rtlCol="0">
                <a:spAutoFit/>
              </a:bodyPr>
              <a:lstStyle/>
              <a:p>
                <a:r>
                  <a:rPr lang="zh-CN" altLang="en-US"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17" name="Group 74"/>
            <p:cNvGrpSpPr/>
            <p:nvPr/>
          </p:nvGrpSpPr>
          <p:grpSpPr>
            <a:xfrm flipH="1">
              <a:off x="982639" y="2356723"/>
              <a:ext cx="1801945" cy="1091235"/>
              <a:chOff x="9321756" y="2936665"/>
              <a:chExt cx="1802045" cy="1091299"/>
            </a:xfrm>
          </p:grpSpPr>
          <p:sp>
            <p:nvSpPr>
              <p:cNvPr id="18" name="TextBox 78"/>
              <p:cNvSpPr txBox="1"/>
              <p:nvPr/>
            </p:nvSpPr>
            <p:spPr>
              <a:xfrm>
                <a:off x="9321756" y="3258478"/>
                <a:ext cx="1802045" cy="769486"/>
              </a:xfrm>
              <a:prstGeom prst="rect">
                <a:avLst/>
              </a:prstGeom>
              <a:noFill/>
            </p:spPr>
            <p:txBody>
              <a:bodyPr wrap="square" lIns="0" tIns="0" rIns="0" bIns="0" rtlCol="0">
                <a:spAutoFit/>
              </a:bodyPr>
              <a:lstStyle/>
              <a:p>
                <a:pPr algn="r">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TextBox 79"/>
              <p:cNvSpPr txBox="1"/>
              <p:nvPr/>
            </p:nvSpPr>
            <p:spPr>
              <a:xfrm>
                <a:off x="9327855" y="2936665"/>
                <a:ext cx="1441745" cy="277014"/>
              </a:xfrm>
              <a:prstGeom prst="rect">
                <a:avLst/>
              </a:prstGeom>
              <a:noFill/>
            </p:spPr>
            <p:txBody>
              <a:bodyPr wrap="square" lIns="0" tIns="0" rIns="0" bIns="0" rtlCol="0">
                <a:spAutoFit/>
              </a:bodyPr>
              <a:lstStyle/>
              <a:p>
                <a:pPr algn="r"/>
                <a:r>
                  <a:rPr lang="zh-CN" altLang="en-US"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20" name="Group 75"/>
            <p:cNvGrpSpPr/>
            <p:nvPr/>
          </p:nvGrpSpPr>
          <p:grpSpPr>
            <a:xfrm flipH="1">
              <a:off x="982639" y="3752220"/>
              <a:ext cx="1801945" cy="1091233"/>
              <a:chOff x="9306451" y="1441534"/>
              <a:chExt cx="1802045" cy="1091296"/>
            </a:xfrm>
          </p:grpSpPr>
          <p:sp>
            <p:nvSpPr>
              <p:cNvPr id="21" name="TextBox 76"/>
              <p:cNvSpPr txBox="1"/>
              <p:nvPr/>
            </p:nvSpPr>
            <p:spPr>
              <a:xfrm>
                <a:off x="9306451" y="1763344"/>
                <a:ext cx="1802045" cy="769486"/>
              </a:xfrm>
              <a:prstGeom prst="rect">
                <a:avLst/>
              </a:prstGeom>
              <a:noFill/>
            </p:spPr>
            <p:txBody>
              <a:bodyPr wrap="square" lIns="0" tIns="0" rIns="0" bIns="0" rtlCol="0">
                <a:spAutoFit/>
              </a:bodyPr>
              <a:lstStyle/>
              <a:p>
                <a:pPr algn="r">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Box 77"/>
              <p:cNvSpPr txBox="1"/>
              <p:nvPr/>
            </p:nvSpPr>
            <p:spPr>
              <a:xfrm>
                <a:off x="9312550" y="1441534"/>
                <a:ext cx="1441745" cy="277014"/>
              </a:xfrm>
              <a:prstGeom prst="rect">
                <a:avLst/>
              </a:prstGeom>
              <a:noFill/>
            </p:spPr>
            <p:txBody>
              <a:bodyPr wrap="square" lIns="0" tIns="0" rIns="0" bIns="0" rtlCol="0">
                <a:spAutoFit/>
              </a:bodyPr>
              <a:lstStyle/>
              <a:p>
                <a:pPr algn="r"/>
                <a:r>
                  <a:rPr lang="zh-CN" altLang="en-US"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grpSp>
        <p:nvGrpSpPr>
          <p:cNvPr id="23" name="Group 43"/>
          <p:cNvGrpSpPr/>
          <p:nvPr/>
        </p:nvGrpSpPr>
        <p:grpSpPr>
          <a:xfrm rot="10800000">
            <a:off x="4889633" y="1477519"/>
            <a:ext cx="2311142" cy="653097"/>
            <a:chOff x="3614557" y="3339358"/>
            <a:chExt cx="1733452" cy="489850"/>
          </a:xfrm>
        </p:grpSpPr>
        <p:sp>
          <p:nvSpPr>
            <p:cNvPr id="24" name="Freeform 5"/>
            <p:cNvSpPr>
              <a:spLocks/>
            </p:cNvSpPr>
            <p:nvPr/>
          </p:nvSpPr>
          <p:spPr bwMode="auto">
            <a:xfrm>
              <a:off x="3759162" y="3429736"/>
              <a:ext cx="1442434" cy="399472"/>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Rectangle 12"/>
            <p:cNvSpPr>
              <a:spLocks noChangeArrowheads="1"/>
            </p:cNvSpPr>
            <p:nvPr/>
          </p:nvSpPr>
          <p:spPr bwMode="auto">
            <a:xfrm>
              <a:off x="361455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Rectangle 13"/>
            <p:cNvSpPr>
              <a:spLocks noChangeArrowheads="1"/>
            </p:cNvSpPr>
            <p:nvPr/>
          </p:nvSpPr>
          <p:spPr bwMode="auto">
            <a:xfrm>
              <a:off x="494130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9" name="组合 38">
            <a:extLst>
              <a:ext uri="{FF2B5EF4-FFF2-40B4-BE49-F238E27FC236}">
                <a16:creationId xmlns="" xmlns:a16="http://schemas.microsoft.com/office/drawing/2014/main" id="{0EE5FFF5-4067-449D-B2FB-7FDAA5D044CE}"/>
              </a:ext>
            </a:extLst>
          </p:cNvPr>
          <p:cNvGrpSpPr/>
          <p:nvPr/>
        </p:nvGrpSpPr>
        <p:grpSpPr>
          <a:xfrm>
            <a:off x="3962517" y="2124269"/>
            <a:ext cx="4165372" cy="2554389"/>
            <a:chOff x="3962517" y="2124269"/>
            <a:chExt cx="4165372" cy="2554389"/>
          </a:xfrm>
        </p:grpSpPr>
        <p:grpSp>
          <p:nvGrpSpPr>
            <p:cNvPr id="27" name="Group 1"/>
            <p:cNvGrpSpPr/>
            <p:nvPr/>
          </p:nvGrpSpPr>
          <p:grpSpPr>
            <a:xfrm>
              <a:off x="3962517" y="2124269"/>
              <a:ext cx="2082686" cy="1277195"/>
              <a:chOff x="3962400" y="2614541"/>
              <a:chExt cx="2082800" cy="1277265"/>
            </a:xfrm>
          </p:grpSpPr>
          <p:sp>
            <p:nvSpPr>
              <p:cNvPr id="28" name="Rectangle 30"/>
              <p:cNvSpPr/>
              <p:nvPr/>
            </p:nvSpPr>
            <p:spPr>
              <a:xfrm>
                <a:off x="3962400" y="2614541"/>
                <a:ext cx="2082800" cy="1277265"/>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Shape 719"/>
              <p:cNvSpPr/>
              <p:nvPr/>
            </p:nvSpPr>
            <p:spPr>
              <a:xfrm>
                <a:off x="4657213" y="2946652"/>
                <a:ext cx="693173" cy="596139"/>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0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Group 4"/>
            <p:cNvGrpSpPr/>
            <p:nvPr/>
          </p:nvGrpSpPr>
          <p:grpSpPr>
            <a:xfrm>
              <a:off x="6045203" y="3401463"/>
              <a:ext cx="2082686" cy="1277195"/>
              <a:chOff x="6045200" y="3891805"/>
              <a:chExt cx="2082800" cy="1277265"/>
            </a:xfrm>
          </p:grpSpPr>
          <p:sp>
            <p:nvSpPr>
              <p:cNvPr id="31" name="Rectangle 17"/>
              <p:cNvSpPr/>
              <p:nvPr/>
            </p:nvSpPr>
            <p:spPr>
              <a:xfrm>
                <a:off x="6045200" y="3891805"/>
                <a:ext cx="2082800" cy="1277265"/>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Shape 3659"/>
              <p:cNvSpPr/>
              <p:nvPr/>
            </p:nvSpPr>
            <p:spPr>
              <a:xfrm>
                <a:off x="6814504" y="4234197"/>
                <a:ext cx="683576" cy="640880"/>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a:extLst>
              <a:ext uri="{FF2B5EF4-FFF2-40B4-BE49-F238E27FC236}">
                <a16:creationId xmlns="" xmlns:a16="http://schemas.microsoft.com/office/drawing/2014/main" id="{BD8AA24B-E585-4EFD-9942-096FAAFFEC90}"/>
              </a:ext>
            </a:extLst>
          </p:cNvPr>
          <p:cNvGrpSpPr/>
          <p:nvPr/>
        </p:nvGrpSpPr>
        <p:grpSpPr>
          <a:xfrm>
            <a:off x="3962517" y="2124269"/>
            <a:ext cx="4165372" cy="2554390"/>
            <a:chOff x="3962517" y="2124269"/>
            <a:chExt cx="4165372" cy="2554390"/>
          </a:xfrm>
        </p:grpSpPr>
        <p:grpSp>
          <p:nvGrpSpPr>
            <p:cNvPr id="33" name="Group 5"/>
            <p:cNvGrpSpPr/>
            <p:nvPr/>
          </p:nvGrpSpPr>
          <p:grpSpPr>
            <a:xfrm>
              <a:off x="3962517" y="3401464"/>
              <a:ext cx="2082686" cy="1277195"/>
              <a:chOff x="3962400" y="3891806"/>
              <a:chExt cx="2082800" cy="1277265"/>
            </a:xfrm>
          </p:grpSpPr>
          <p:sp>
            <p:nvSpPr>
              <p:cNvPr id="34" name="Rectangle 27"/>
              <p:cNvSpPr/>
              <p:nvPr/>
            </p:nvSpPr>
            <p:spPr>
              <a:xfrm>
                <a:off x="3962400" y="3891806"/>
                <a:ext cx="2082800" cy="12772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Shape 731"/>
              <p:cNvSpPr/>
              <p:nvPr/>
            </p:nvSpPr>
            <p:spPr>
              <a:xfrm>
                <a:off x="4729367" y="4217569"/>
                <a:ext cx="515800" cy="648399"/>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FFFFFF"/>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0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6" name="Group 2"/>
            <p:cNvGrpSpPr/>
            <p:nvPr/>
          </p:nvGrpSpPr>
          <p:grpSpPr>
            <a:xfrm>
              <a:off x="6045203" y="2124269"/>
              <a:ext cx="2082686" cy="1277193"/>
              <a:chOff x="6045200" y="2614541"/>
              <a:chExt cx="2082800" cy="1277264"/>
            </a:xfrm>
          </p:grpSpPr>
          <p:sp>
            <p:nvSpPr>
              <p:cNvPr id="37" name="Rectangle 20"/>
              <p:cNvSpPr/>
              <p:nvPr/>
            </p:nvSpPr>
            <p:spPr>
              <a:xfrm>
                <a:off x="6045200" y="2614541"/>
                <a:ext cx="2082800" cy="12772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Shape 2102"/>
              <p:cNvSpPr/>
              <p:nvPr/>
            </p:nvSpPr>
            <p:spPr>
              <a:xfrm>
                <a:off x="6695181" y="2963298"/>
                <a:ext cx="757179" cy="605719"/>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42" name="文本框 10">
            <a:extLst>
              <a:ext uri="{FF2B5EF4-FFF2-40B4-BE49-F238E27FC236}">
                <a16:creationId xmlns="" xmlns:a16="http://schemas.microsoft.com/office/drawing/2014/main" id="{42A6DA13-3B69-495F-9505-F6F9771BCDD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43" name="矩形 1">
            <a:extLst>
              <a:ext uri="{FF2B5EF4-FFF2-40B4-BE49-F238E27FC236}">
                <a16:creationId xmlns="" xmlns:a16="http://schemas.microsoft.com/office/drawing/2014/main" id="{82A9A557-E6C3-48F8-B8FF-FDC386B8FB27}"/>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867519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5" grpId="0" animBg="1"/>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1228-4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AAAAAAAAAAAAAAAAAAA">
  <a:themeElements>
    <a:clrScheme name="自定义 1193">
      <a:dk1>
        <a:sysClr val="windowText" lastClr="000000"/>
      </a:dk1>
      <a:lt1>
        <a:sysClr val="window" lastClr="FFFFFF"/>
      </a:lt1>
      <a:dk2>
        <a:srgbClr val="44546A"/>
      </a:dk2>
      <a:lt2>
        <a:srgbClr val="E7E6E6"/>
      </a:lt2>
      <a:accent1>
        <a:srgbClr val="595959"/>
      </a:accent1>
      <a:accent2>
        <a:srgbClr val="3F3F3F"/>
      </a:accent2>
      <a:accent3>
        <a:srgbClr val="595959"/>
      </a:accent3>
      <a:accent4>
        <a:srgbClr val="3F3F3F"/>
      </a:accent4>
      <a:accent5>
        <a:srgbClr val="595959"/>
      </a:accent5>
      <a:accent6>
        <a:srgbClr val="3F3F3F"/>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2030</Words>
  <Application>Microsoft Office PowerPoint</Application>
  <PresentationFormat>宽屏</PresentationFormat>
  <Paragraphs>238</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FZHei-B01S</vt:lpstr>
      <vt:lpstr>Kontrapunkt Bob Bold</vt:lpstr>
      <vt:lpstr>Meiryo</vt:lpstr>
      <vt:lpstr>等线</vt:lpstr>
      <vt:lpstr>等线 Light</vt:lpstr>
      <vt:lpstr>经典特宋简</vt:lpstr>
      <vt:lpstr>宋体</vt:lpstr>
      <vt:lpstr>微软雅黑</vt:lpstr>
      <vt:lpstr>Arial</vt:lpstr>
      <vt:lpstr>Calibri</vt:lpstr>
      <vt:lpstr>Calibri Light</vt:lpstr>
      <vt:lpstr>Helvetica Light</vt:lpstr>
      <vt:lpstr>Segoe UI</vt:lpstr>
      <vt:lpstr>AAAAAAAAAAAAAAAAAAA</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5-1228-40</dc:title>
  <dc:creator>Administrator</dc:creator>
  <cp:lastModifiedBy>kan</cp:lastModifiedBy>
  <cp:revision>32</cp:revision>
  <dcterms:created xsi:type="dcterms:W3CDTF">2018-04-25T02:39:48Z</dcterms:created>
  <dcterms:modified xsi:type="dcterms:W3CDTF">2022-06-02T00:19:56Z</dcterms:modified>
</cp:coreProperties>
</file>