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theme/themeOverride1.xml" ContentType="application/vnd.openxmlformats-officedocument.themeOverride+xml"/>
  <Override PartName="/ppt/charts/chart3.xml" ContentType="application/vnd.openxmlformats-officedocument.drawingml.chart+xml"/>
  <Override PartName="/ppt/theme/themeOverride2.xml" ContentType="application/vnd.openxmlformats-officedocument.themeOverride+xml"/>
  <Override PartName="/ppt/charts/chart4.xml" ContentType="application/vnd.openxmlformats-officedocument.drawingml.chart+xml"/>
  <Override PartName="/ppt/theme/themeOverride3.xml" ContentType="application/vnd.openxmlformats-officedocument.themeOverride+xml"/>
  <Override PartName="/ppt/charts/chart5.xml" ContentType="application/vnd.openxmlformats-officedocument.drawingml.chart+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7"/>
  </p:notesMasterIdLst>
  <p:sldIdLst>
    <p:sldId id="256" r:id="rId3"/>
    <p:sldId id="258" r:id="rId4"/>
    <p:sldId id="259" r:id="rId5"/>
    <p:sldId id="263" r:id="rId6"/>
    <p:sldId id="264" r:id="rId7"/>
    <p:sldId id="265" r:id="rId8"/>
    <p:sldId id="266" r:id="rId9"/>
    <p:sldId id="260" r:id="rId10"/>
    <p:sldId id="267" r:id="rId11"/>
    <p:sldId id="268" r:id="rId12"/>
    <p:sldId id="269" r:id="rId13"/>
    <p:sldId id="270" r:id="rId14"/>
    <p:sldId id="261" r:id="rId15"/>
    <p:sldId id="271" r:id="rId16"/>
    <p:sldId id="272" r:id="rId17"/>
    <p:sldId id="273" r:id="rId18"/>
    <p:sldId id="274" r:id="rId19"/>
    <p:sldId id="262" r:id="rId20"/>
    <p:sldId id="275" r:id="rId21"/>
    <p:sldId id="276" r:id="rId22"/>
    <p:sldId id="277" r:id="rId23"/>
    <p:sldId id="278" r:id="rId24"/>
    <p:sldId id="279" r:id="rId25"/>
    <p:sldId id="280"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CB6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7" d="100"/>
          <a:sy n="107" d="100"/>
        </p:scale>
        <p:origin x="714" y="96"/>
      </p:cViewPr>
      <p:guideLst/>
    </p:cSldViewPr>
  </p:slideViewPr>
  <p:notesTextViewPr>
    <p:cViewPr>
      <p:scale>
        <a:sx n="1" d="1"/>
        <a:sy n="1" d="1"/>
      </p:scale>
      <p:origin x="0" y="0"/>
    </p:cViewPr>
  </p:notesTextViewPr>
  <p:sorterViewPr>
    <p:cViewPr varScale="1">
      <p:scale>
        <a:sx n="100" d="100"/>
        <a:sy n="100" d="100"/>
      </p:scale>
      <p:origin x="0" y="-4598"/>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oleObject" Target="../embeddings/oleObject1.bin"/></Relationships>
</file>

<file path=ppt/charts/_rels/chart2.xml.rels><?xml version="1.0" encoding="UTF-8" standalone="yes"?>
<Relationships xmlns="http://schemas.openxmlformats.org/package/2006/relationships"><Relationship Id="rId2" Type="http://schemas.openxmlformats.org/officeDocument/2006/relationships/oleObject" Target="../embeddings/oleObject2.bin"/><Relationship Id="rId1" Type="http://schemas.openxmlformats.org/officeDocument/2006/relationships/themeOverride" Target="../theme/themeOverride1.xml"/></Relationships>
</file>

<file path=ppt/charts/_rels/chart3.xml.rels><?xml version="1.0" encoding="UTF-8" standalone="yes"?>
<Relationships xmlns="http://schemas.openxmlformats.org/package/2006/relationships"><Relationship Id="rId2" Type="http://schemas.openxmlformats.org/officeDocument/2006/relationships/oleObject" Target="../embeddings/oleObject3.bin"/><Relationship Id="rId1" Type="http://schemas.openxmlformats.org/officeDocument/2006/relationships/themeOverride" Target="../theme/themeOverride2.xml"/></Relationships>
</file>

<file path=ppt/charts/_rels/chart4.xml.rels><?xml version="1.0" encoding="UTF-8" standalone="yes"?>
<Relationships xmlns="http://schemas.openxmlformats.org/package/2006/relationships"><Relationship Id="rId2" Type="http://schemas.openxmlformats.org/officeDocument/2006/relationships/oleObject" Target="../embeddings/oleObject4.bin"/><Relationship Id="rId1" Type="http://schemas.openxmlformats.org/officeDocument/2006/relationships/themeOverride" Target="../theme/themeOverride3.xml"/></Relationships>
</file>

<file path=ppt/charts/_rels/chart5.xml.rels><?xml version="1.0" encoding="UTF-8" standalone="yes"?>
<Relationships xmlns="http://schemas.openxmlformats.org/package/2006/relationships"><Relationship Id="rId1" Type="http://schemas.openxmlformats.org/officeDocument/2006/relationships/oleObject" Target="../embeddings/oleObject5.bin"/></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Column1</c:v>
                </c:pt>
              </c:strCache>
            </c:strRef>
          </c:tx>
          <c:dPt>
            <c:idx val="0"/>
            <c:bubble3D val="0"/>
            <c:spPr>
              <a:solidFill>
                <a:schemeClr val="accent2"/>
              </a:solidFill>
            </c:spPr>
          </c:dPt>
          <c:dPt>
            <c:idx val="1"/>
            <c:bubble3D val="0"/>
            <c:spPr>
              <a:pattFill prst="dkDnDiag">
                <a:fgClr>
                  <a:schemeClr val="bg1">
                    <a:lumMod val="85000"/>
                  </a:schemeClr>
                </a:fgClr>
                <a:bgClr>
                  <a:schemeClr val="bg2"/>
                </a:bgClr>
              </a:pattFill>
            </c:spPr>
          </c:dPt>
          <c:cat>
            <c:numRef>
              <c:f>Sheet1!$A$2:$A$3</c:f>
              <c:numCache>
                <c:formatCode>General</c:formatCode>
                <c:ptCount val="2"/>
              </c:numCache>
            </c:numRef>
          </c:cat>
          <c:val>
            <c:numRef>
              <c:f>Sheet1!$B$2:$B$3</c:f>
              <c:numCache>
                <c:formatCode>General</c:formatCode>
                <c:ptCount val="2"/>
                <c:pt idx="0">
                  <c:v>73</c:v>
                </c:pt>
                <c:pt idx="1">
                  <c:v>27</c:v>
                </c:pt>
              </c:numCache>
            </c:numRef>
          </c:val>
        </c:ser>
        <c:dLbls>
          <c:showLegendKey val="0"/>
          <c:showVal val="0"/>
          <c:showCatName val="0"/>
          <c:showSerName val="0"/>
          <c:showPercent val="0"/>
          <c:showBubbleSize val="0"/>
          <c:showLeaderLines val="1"/>
        </c:dLbls>
        <c:firstSliceAng val="0"/>
        <c:holeSize val="82"/>
      </c:doughnutChart>
    </c:plotArea>
    <c:plotVisOnly val="1"/>
    <c:dispBlanksAs val="gap"/>
    <c:showDLblsOverMax val="0"/>
  </c:chart>
  <c:txPr>
    <a:bodyPr/>
    <a:lstStyle/>
    <a:p>
      <a:pPr>
        <a:defRPr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Column1</c:v>
                </c:pt>
              </c:strCache>
            </c:strRef>
          </c:tx>
          <c:dPt>
            <c:idx val="0"/>
            <c:bubble3D val="0"/>
            <c:spPr>
              <a:solidFill>
                <a:srgbClr val="2BB8AA"/>
              </a:solidFill>
            </c:spPr>
          </c:dPt>
          <c:dPt>
            <c:idx val="1"/>
            <c:bubble3D val="0"/>
            <c:spPr>
              <a:pattFill prst="dkDnDiag">
                <a:fgClr>
                  <a:schemeClr val="bg1">
                    <a:lumMod val="85000"/>
                  </a:schemeClr>
                </a:fgClr>
                <a:bgClr>
                  <a:schemeClr val="bg2"/>
                </a:bgClr>
              </a:pattFill>
            </c:spPr>
          </c:dPt>
          <c:cat>
            <c:numRef>
              <c:f>Sheet1!$A$2:$A$3</c:f>
              <c:numCache>
                <c:formatCode>General</c:formatCode>
                <c:ptCount val="2"/>
              </c:numCache>
            </c:numRef>
          </c:cat>
          <c:val>
            <c:numRef>
              <c:f>Sheet1!$B$2:$B$3</c:f>
              <c:numCache>
                <c:formatCode>General</c:formatCode>
                <c:ptCount val="2"/>
                <c:pt idx="0">
                  <c:v>87</c:v>
                </c:pt>
                <c:pt idx="1">
                  <c:v>13</c:v>
                </c:pt>
              </c:numCache>
            </c:numRef>
          </c:val>
        </c:ser>
        <c:dLbls>
          <c:showLegendKey val="0"/>
          <c:showVal val="0"/>
          <c:showCatName val="0"/>
          <c:showSerName val="0"/>
          <c:showPercent val="0"/>
          <c:showBubbleSize val="0"/>
          <c:showLeaderLines val="1"/>
        </c:dLbls>
        <c:firstSliceAng val="0"/>
        <c:holeSize val="82"/>
      </c:doughnutChart>
    </c:plotArea>
    <c:plotVisOnly val="1"/>
    <c:dispBlanksAs val="gap"/>
    <c:showDLblsOverMax val="0"/>
  </c:chart>
  <c:txPr>
    <a:bodyPr/>
    <a:lstStyle/>
    <a:p>
      <a:pPr>
        <a:defRPr sz="1800"/>
      </a:pPr>
      <a:endParaRPr lang="zh-CN"/>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Column1</c:v>
                </c:pt>
              </c:strCache>
            </c:strRef>
          </c:tx>
          <c:dPt>
            <c:idx val="0"/>
            <c:bubble3D val="0"/>
            <c:spPr>
              <a:solidFill>
                <a:srgbClr val="2BB8AA"/>
              </a:solidFill>
            </c:spPr>
          </c:dPt>
          <c:dPt>
            <c:idx val="1"/>
            <c:bubble3D val="0"/>
            <c:spPr>
              <a:pattFill prst="dkDnDiag">
                <a:fgClr>
                  <a:schemeClr val="bg1">
                    <a:lumMod val="85000"/>
                  </a:schemeClr>
                </a:fgClr>
                <a:bgClr>
                  <a:schemeClr val="bg2"/>
                </a:bgClr>
              </a:pattFill>
            </c:spPr>
          </c:dPt>
          <c:cat>
            <c:numRef>
              <c:f>Sheet1!$A$2:$A$3</c:f>
              <c:numCache>
                <c:formatCode>General</c:formatCode>
                <c:ptCount val="2"/>
              </c:numCache>
            </c:numRef>
          </c:cat>
          <c:val>
            <c:numRef>
              <c:f>Sheet1!$B$2:$B$3</c:f>
              <c:numCache>
                <c:formatCode>General</c:formatCode>
                <c:ptCount val="2"/>
                <c:pt idx="0">
                  <c:v>35</c:v>
                </c:pt>
                <c:pt idx="1">
                  <c:v>65</c:v>
                </c:pt>
              </c:numCache>
            </c:numRef>
          </c:val>
        </c:ser>
        <c:dLbls>
          <c:showLegendKey val="0"/>
          <c:showVal val="0"/>
          <c:showCatName val="0"/>
          <c:showSerName val="0"/>
          <c:showPercent val="0"/>
          <c:showBubbleSize val="0"/>
          <c:showLeaderLines val="1"/>
        </c:dLbls>
        <c:firstSliceAng val="0"/>
        <c:holeSize val="82"/>
      </c:doughnutChart>
    </c:plotArea>
    <c:plotVisOnly val="1"/>
    <c:dispBlanksAs val="gap"/>
    <c:showDLblsOverMax val="0"/>
  </c:chart>
  <c:txPr>
    <a:bodyPr/>
    <a:lstStyle/>
    <a:p>
      <a:pPr>
        <a:defRPr sz="1800"/>
      </a:pPr>
      <a:endParaRPr lang="zh-CN"/>
    </a:p>
  </c:tx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Column1</c:v>
                </c:pt>
              </c:strCache>
            </c:strRef>
          </c:tx>
          <c:dPt>
            <c:idx val="0"/>
            <c:bubble3D val="0"/>
            <c:spPr>
              <a:solidFill>
                <a:srgbClr val="2BB8AA"/>
              </a:solidFill>
            </c:spPr>
          </c:dPt>
          <c:dPt>
            <c:idx val="1"/>
            <c:bubble3D val="0"/>
            <c:spPr>
              <a:pattFill prst="dkDnDiag">
                <a:fgClr>
                  <a:schemeClr val="bg1">
                    <a:lumMod val="85000"/>
                  </a:schemeClr>
                </a:fgClr>
                <a:bgClr>
                  <a:schemeClr val="bg2"/>
                </a:bgClr>
              </a:pattFill>
            </c:spPr>
          </c:dPt>
          <c:cat>
            <c:numRef>
              <c:f>Sheet1!$A$2:$A$3</c:f>
              <c:numCache>
                <c:formatCode>General</c:formatCode>
                <c:ptCount val="2"/>
              </c:numCache>
            </c:numRef>
          </c:cat>
          <c:val>
            <c:numRef>
              <c:f>Sheet1!$B$2:$B$3</c:f>
              <c:numCache>
                <c:formatCode>General</c:formatCode>
                <c:ptCount val="2"/>
                <c:pt idx="0">
                  <c:v>20</c:v>
                </c:pt>
                <c:pt idx="1">
                  <c:v>80</c:v>
                </c:pt>
              </c:numCache>
            </c:numRef>
          </c:val>
        </c:ser>
        <c:dLbls>
          <c:showLegendKey val="0"/>
          <c:showVal val="0"/>
          <c:showCatName val="0"/>
          <c:showSerName val="0"/>
          <c:showPercent val="0"/>
          <c:showBubbleSize val="0"/>
          <c:showLeaderLines val="1"/>
        </c:dLbls>
        <c:firstSliceAng val="0"/>
        <c:holeSize val="82"/>
      </c:doughnutChart>
    </c:plotArea>
    <c:plotVisOnly val="1"/>
    <c:dispBlanksAs val="gap"/>
    <c:showDLblsOverMax val="0"/>
  </c:chart>
  <c:txPr>
    <a:bodyPr/>
    <a:lstStyle/>
    <a:p>
      <a:pPr>
        <a:defRPr sz="1800"/>
      </a:pPr>
      <a:endParaRPr lang="zh-CN"/>
    </a:p>
  </c:txPr>
  <c:externalData r:id="rId2">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areaChart>
        <c:grouping val="standard"/>
        <c:varyColors val="0"/>
        <c:ser>
          <c:idx val="0"/>
          <c:order val="0"/>
          <c:tx>
            <c:strRef>
              <c:f>Sheet1!$B$1</c:f>
              <c:strCache>
                <c:ptCount val="1"/>
                <c:pt idx="0">
                  <c:v>Series 1</c:v>
                </c:pt>
              </c:strCache>
            </c:strRef>
          </c:tx>
          <c:spPr>
            <a:solidFill>
              <a:schemeClr val="bg1"/>
            </a:solidFill>
          </c:spPr>
          <c:cat>
            <c:numRef>
              <c:f>Sheet1!$A$2:$A$6</c:f>
              <c:numCache>
                <c:formatCode>m/d/yyyy</c:formatCode>
                <c:ptCount val="5"/>
                <c:pt idx="0">
                  <c:v>37377</c:v>
                </c:pt>
                <c:pt idx="1">
                  <c:v>37408</c:v>
                </c:pt>
                <c:pt idx="2">
                  <c:v>37438</c:v>
                </c:pt>
                <c:pt idx="3">
                  <c:v>37469</c:v>
                </c:pt>
                <c:pt idx="4">
                  <c:v>37500</c:v>
                </c:pt>
              </c:numCache>
            </c:numRef>
          </c:cat>
          <c:val>
            <c:numRef>
              <c:f>Sheet1!$B$2:$B$6</c:f>
              <c:numCache>
                <c:formatCode>General</c:formatCode>
                <c:ptCount val="5"/>
                <c:pt idx="0">
                  <c:v>32</c:v>
                </c:pt>
                <c:pt idx="1">
                  <c:v>32</c:v>
                </c:pt>
                <c:pt idx="2">
                  <c:v>28</c:v>
                </c:pt>
                <c:pt idx="3">
                  <c:v>12</c:v>
                </c:pt>
                <c:pt idx="4">
                  <c:v>15</c:v>
                </c:pt>
              </c:numCache>
            </c:numRef>
          </c:val>
        </c:ser>
        <c:ser>
          <c:idx val="1"/>
          <c:order val="1"/>
          <c:tx>
            <c:strRef>
              <c:f>Sheet1!$C$1</c:f>
              <c:strCache>
                <c:ptCount val="1"/>
                <c:pt idx="0">
                  <c:v>Series 12</c:v>
                </c:pt>
              </c:strCache>
            </c:strRef>
          </c:tx>
          <c:spPr>
            <a:solidFill>
              <a:schemeClr val="accent2">
                <a:lumMod val="60000"/>
                <a:lumOff val="40000"/>
              </a:schemeClr>
            </a:solidFill>
          </c:spPr>
          <c:cat>
            <c:numRef>
              <c:f>Sheet1!$A$2:$A$6</c:f>
              <c:numCache>
                <c:formatCode>m/d/yyyy</c:formatCode>
                <c:ptCount val="5"/>
                <c:pt idx="0">
                  <c:v>37377</c:v>
                </c:pt>
                <c:pt idx="1">
                  <c:v>37408</c:v>
                </c:pt>
                <c:pt idx="2">
                  <c:v>37438</c:v>
                </c:pt>
                <c:pt idx="3">
                  <c:v>37469</c:v>
                </c:pt>
                <c:pt idx="4">
                  <c:v>37500</c:v>
                </c:pt>
              </c:numCache>
            </c:numRef>
          </c:cat>
          <c:val>
            <c:numRef>
              <c:f>Sheet1!$C$2:$C$6</c:f>
              <c:numCache>
                <c:formatCode>General</c:formatCode>
                <c:ptCount val="5"/>
                <c:pt idx="0">
                  <c:v>25</c:v>
                </c:pt>
                <c:pt idx="1">
                  <c:v>35</c:v>
                </c:pt>
                <c:pt idx="2">
                  <c:v>20</c:v>
                </c:pt>
                <c:pt idx="3">
                  <c:v>30</c:v>
                </c:pt>
                <c:pt idx="4">
                  <c:v>26</c:v>
                </c:pt>
              </c:numCache>
            </c:numRef>
          </c:val>
        </c:ser>
        <c:ser>
          <c:idx val="2"/>
          <c:order val="2"/>
          <c:tx>
            <c:strRef>
              <c:f>Sheet1!$D$1</c:f>
              <c:strCache>
                <c:ptCount val="1"/>
                <c:pt idx="0">
                  <c:v>Series 2</c:v>
                </c:pt>
              </c:strCache>
            </c:strRef>
          </c:tx>
          <c:spPr>
            <a:solidFill>
              <a:schemeClr val="accent2"/>
            </a:solidFill>
            <a:ln w="25400">
              <a:noFill/>
            </a:ln>
          </c:spPr>
          <c:cat>
            <c:numRef>
              <c:f>Sheet1!$A$2:$A$6</c:f>
              <c:numCache>
                <c:formatCode>m/d/yyyy</c:formatCode>
                <c:ptCount val="5"/>
                <c:pt idx="0">
                  <c:v>37377</c:v>
                </c:pt>
                <c:pt idx="1">
                  <c:v>37408</c:v>
                </c:pt>
                <c:pt idx="2">
                  <c:v>37438</c:v>
                </c:pt>
                <c:pt idx="3">
                  <c:v>37469</c:v>
                </c:pt>
                <c:pt idx="4">
                  <c:v>37500</c:v>
                </c:pt>
              </c:numCache>
            </c:numRef>
          </c:cat>
          <c:val>
            <c:numRef>
              <c:f>Sheet1!$D$2:$D$6</c:f>
              <c:numCache>
                <c:formatCode>General</c:formatCode>
                <c:ptCount val="5"/>
                <c:pt idx="0">
                  <c:v>12</c:v>
                </c:pt>
                <c:pt idx="1">
                  <c:v>12</c:v>
                </c:pt>
                <c:pt idx="2">
                  <c:v>12</c:v>
                </c:pt>
                <c:pt idx="3">
                  <c:v>21</c:v>
                </c:pt>
                <c:pt idx="4">
                  <c:v>28</c:v>
                </c:pt>
              </c:numCache>
            </c:numRef>
          </c:val>
        </c:ser>
        <c:dLbls>
          <c:showLegendKey val="0"/>
          <c:showVal val="0"/>
          <c:showCatName val="0"/>
          <c:showSerName val="0"/>
          <c:showPercent val="0"/>
          <c:showBubbleSize val="0"/>
        </c:dLbls>
        <c:axId val="823812000"/>
        <c:axId val="823812560"/>
      </c:areaChart>
      <c:dateAx>
        <c:axId val="823812000"/>
        <c:scaling>
          <c:orientation val="minMax"/>
        </c:scaling>
        <c:delete val="0"/>
        <c:axPos val="b"/>
        <c:numFmt formatCode="m/d/yyyy" sourceLinked="1"/>
        <c:majorTickMark val="out"/>
        <c:minorTickMark val="none"/>
        <c:tickLblPos val="nextTo"/>
        <c:txPr>
          <a:bodyPr/>
          <a:lstStyle/>
          <a:p>
            <a:pPr>
              <a:defRPr sz="1100">
                <a:solidFill>
                  <a:schemeClr val="bg1">
                    <a:lumMod val="65000"/>
                  </a:schemeClr>
                </a:solidFill>
              </a:defRPr>
            </a:pPr>
            <a:endParaRPr lang="zh-CN"/>
          </a:p>
        </c:txPr>
        <c:crossAx val="823812560"/>
        <c:crosses val="autoZero"/>
        <c:auto val="1"/>
        <c:lblOffset val="100"/>
        <c:baseTimeUnit val="months"/>
      </c:dateAx>
      <c:valAx>
        <c:axId val="823812560"/>
        <c:scaling>
          <c:orientation val="minMax"/>
        </c:scaling>
        <c:delete val="0"/>
        <c:axPos val="l"/>
        <c:majorGridlines>
          <c:spPr>
            <a:ln>
              <a:solidFill>
                <a:schemeClr val="bg1">
                  <a:lumMod val="50000"/>
                  <a:alpha val="5000"/>
                </a:schemeClr>
              </a:solidFill>
            </a:ln>
          </c:spPr>
        </c:majorGridlines>
        <c:numFmt formatCode="General" sourceLinked="1"/>
        <c:majorTickMark val="out"/>
        <c:minorTickMark val="none"/>
        <c:tickLblPos val="nextTo"/>
        <c:txPr>
          <a:bodyPr/>
          <a:lstStyle/>
          <a:p>
            <a:pPr>
              <a:defRPr sz="600">
                <a:solidFill>
                  <a:schemeClr val="bg1">
                    <a:lumMod val="65000"/>
                  </a:schemeClr>
                </a:solidFill>
              </a:defRPr>
            </a:pPr>
            <a:endParaRPr lang="zh-CN"/>
          </a:p>
        </c:txPr>
        <c:crossAx val="823812000"/>
        <c:crosses val="autoZero"/>
        <c:crossBetween val="midCat"/>
      </c:valAx>
      <c:spPr>
        <a:noFill/>
        <a:ln>
          <a:noFill/>
        </a:ln>
      </c:spPr>
    </c:plotArea>
    <c:plotVisOnly val="1"/>
    <c:dispBlanksAs val="zero"/>
    <c:showDLblsOverMax val="0"/>
  </c:chart>
  <c:txPr>
    <a:bodyPr/>
    <a:lstStyle/>
    <a:p>
      <a:pPr>
        <a:defRPr sz="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DCE4FC-89D9-47EB-AF77-CCF584282656}" type="datetimeFigureOut">
              <a:rPr lang="zh-CN" altLang="en-US" smtClean="0"/>
              <a:t>2018/6/2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93FCFC2-CCD7-41BB-BE54-4729DA27F427}" type="slidenum">
              <a:rPr lang="zh-CN" altLang="en-US" smtClean="0"/>
              <a:t>‹#›</a:t>
            </a:fld>
            <a:endParaRPr lang="zh-CN" altLang="en-US"/>
          </a:p>
        </p:txBody>
      </p:sp>
    </p:spTree>
    <p:extLst>
      <p:ext uri="{BB962C8B-B14F-4D97-AF65-F5344CB8AC3E}">
        <p14:creationId xmlns:p14="http://schemas.microsoft.com/office/powerpoint/2010/main" val="6302584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24</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452197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D17F162-D6A6-4558-B4B6-54B640630033}" type="datetimeFigureOut">
              <a:rPr lang="zh-CN" altLang="en-US" smtClean="0"/>
              <a:t>2018/6/2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DF8D573-E751-42BE-A30B-72EEAD9D334A}" type="slidenum">
              <a:rPr lang="zh-CN" altLang="en-US" smtClean="0"/>
              <a:t>‹#›</a:t>
            </a:fld>
            <a:endParaRPr lang="zh-CN" altLang="en-US"/>
          </a:p>
        </p:txBody>
      </p:sp>
    </p:spTree>
    <p:extLst>
      <p:ext uri="{BB962C8B-B14F-4D97-AF65-F5344CB8AC3E}">
        <p14:creationId xmlns:p14="http://schemas.microsoft.com/office/powerpoint/2010/main" val="30046501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D17F162-D6A6-4558-B4B6-54B640630033}" type="datetimeFigureOut">
              <a:rPr lang="zh-CN" altLang="en-US" smtClean="0"/>
              <a:t>2018/6/2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DF8D573-E751-42BE-A30B-72EEAD9D334A}" type="slidenum">
              <a:rPr lang="zh-CN" altLang="en-US" smtClean="0"/>
              <a:t>‹#›</a:t>
            </a:fld>
            <a:endParaRPr lang="zh-CN" altLang="en-US"/>
          </a:p>
        </p:txBody>
      </p:sp>
    </p:spTree>
    <p:extLst>
      <p:ext uri="{BB962C8B-B14F-4D97-AF65-F5344CB8AC3E}">
        <p14:creationId xmlns:p14="http://schemas.microsoft.com/office/powerpoint/2010/main" val="14111004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D17F162-D6A6-4558-B4B6-54B640630033}" type="datetimeFigureOut">
              <a:rPr lang="zh-CN" altLang="en-US" smtClean="0"/>
              <a:t>2018/6/2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DF8D573-E751-42BE-A30B-72EEAD9D334A}" type="slidenum">
              <a:rPr lang="zh-CN" altLang="en-US" smtClean="0"/>
              <a:t>‹#›</a:t>
            </a:fld>
            <a:endParaRPr lang="zh-CN" altLang="en-US"/>
          </a:p>
        </p:txBody>
      </p:sp>
    </p:spTree>
    <p:extLst>
      <p:ext uri="{BB962C8B-B14F-4D97-AF65-F5344CB8AC3E}">
        <p14:creationId xmlns:p14="http://schemas.microsoft.com/office/powerpoint/2010/main" val="390334090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8860917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4776036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747409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4745748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1803753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2511526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5458700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349887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D17F162-D6A6-4558-B4B6-54B640630033}" type="datetimeFigureOut">
              <a:rPr lang="zh-CN" altLang="en-US" smtClean="0"/>
              <a:t>2018/6/2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DF8D573-E751-42BE-A30B-72EEAD9D334A}" type="slidenum">
              <a:rPr lang="zh-CN" altLang="en-US" smtClean="0"/>
              <a:t>‹#›</a:t>
            </a:fld>
            <a:endParaRPr lang="zh-CN" altLang="en-US"/>
          </a:p>
        </p:txBody>
      </p:sp>
    </p:spTree>
    <p:extLst>
      <p:ext uri="{BB962C8B-B14F-4D97-AF65-F5344CB8AC3E}">
        <p14:creationId xmlns:p14="http://schemas.microsoft.com/office/powerpoint/2010/main" val="92467021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3437234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7332456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360502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D17F162-D6A6-4558-B4B6-54B640630033}" type="datetimeFigureOut">
              <a:rPr lang="zh-CN" altLang="en-US" smtClean="0"/>
              <a:t>2018/6/2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DF8D573-E751-42BE-A30B-72EEAD9D334A}" type="slidenum">
              <a:rPr lang="zh-CN" altLang="en-US" smtClean="0"/>
              <a:t>‹#›</a:t>
            </a:fld>
            <a:endParaRPr lang="zh-CN" altLang="en-US"/>
          </a:p>
        </p:txBody>
      </p:sp>
    </p:spTree>
    <p:extLst>
      <p:ext uri="{BB962C8B-B14F-4D97-AF65-F5344CB8AC3E}">
        <p14:creationId xmlns:p14="http://schemas.microsoft.com/office/powerpoint/2010/main" val="32317605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D17F162-D6A6-4558-B4B6-54B640630033}" type="datetimeFigureOut">
              <a:rPr lang="zh-CN" altLang="en-US" smtClean="0"/>
              <a:t>2018/6/2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DF8D573-E751-42BE-A30B-72EEAD9D334A}" type="slidenum">
              <a:rPr lang="zh-CN" altLang="en-US" smtClean="0"/>
              <a:t>‹#›</a:t>
            </a:fld>
            <a:endParaRPr lang="zh-CN" altLang="en-US"/>
          </a:p>
        </p:txBody>
      </p:sp>
    </p:spTree>
    <p:extLst>
      <p:ext uri="{BB962C8B-B14F-4D97-AF65-F5344CB8AC3E}">
        <p14:creationId xmlns:p14="http://schemas.microsoft.com/office/powerpoint/2010/main" val="22198450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D17F162-D6A6-4558-B4B6-54B640630033}" type="datetimeFigureOut">
              <a:rPr lang="zh-CN" altLang="en-US" smtClean="0"/>
              <a:t>2018/6/2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DF8D573-E751-42BE-A30B-72EEAD9D334A}" type="slidenum">
              <a:rPr lang="zh-CN" altLang="en-US" smtClean="0"/>
              <a:t>‹#›</a:t>
            </a:fld>
            <a:endParaRPr lang="zh-CN" altLang="en-US"/>
          </a:p>
        </p:txBody>
      </p:sp>
    </p:spTree>
    <p:extLst>
      <p:ext uri="{BB962C8B-B14F-4D97-AF65-F5344CB8AC3E}">
        <p14:creationId xmlns:p14="http://schemas.microsoft.com/office/powerpoint/2010/main" val="23315171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D17F162-D6A6-4558-B4B6-54B640630033}" type="datetimeFigureOut">
              <a:rPr lang="zh-CN" altLang="en-US" smtClean="0"/>
              <a:t>2018/6/2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DF8D573-E751-42BE-A30B-72EEAD9D334A}" type="slidenum">
              <a:rPr lang="zh-CN" altLang="en-US" smtClean="0"/>
              <a:t>‹#›</a:t>
            </a:fld>
            <a:endParaRPr lang="zh-CN" altLang="en-US"/>
          </a:p>
        </p:txBody>
      </p:sp>
    </p:spTree>
    <p:extLst>
      <p:ext uri="{BB962C8B-B14F-4D97-AF65-F5344CB8AC3E}">
        <p14:creationId xmlns:p14="http://schemas.microsoft.com/office/powerpoint/2010/main" val="32989849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D17F162-D6A6-4558-B4B6-54B640630033}" type="datetimeFigureOut">
              <a:rPr lang="zh-CN" altLang="en-US" smtClean="0"/>
              <a:t>2018/6/2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DF8D573-E751-42BE-A30B-72EEAD9D334A}" type="slidenum">
              <a:rPr lang="zh-CN" altLang="en-US" smtClean="0"/>
              <a:t>‹#›</a:t>
            </a:fld>
            <a:endParaRPr lang="zh-CN" altLang="en-US"/>
          </a:p>
        </p:txBody>
      </p:sp>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29" y="-297"/>
            <a:ext cx="12193056" cy="6858594"/>
          </a:xfrm>
          <a:prstGeom prst="rect">
            <a:avLst/>
          </a:prstGeom>
        </p:spPr>
      </p:pic>
      <p:sp>
        <p:nvSpPr>
          <p:cNvPr id="6" name="矩形 5"/>
          <p:cNvSpPr/>
          <p:nvPr userDrawn="1"/>
        </p:nvSpPr>
        <p:spPr>
          <a:xfrm>
            <a:off x="-529" y="-297"/>
            <a:ext cx="12192000" cy="6858000"/>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210068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D17F162-D6A6-4558-B4B6-54B640630033}" type="datetimeFigureOut">
              <a:rPr lang="zh-CN" altLang="en-US" smtClean="0"/>
              <a:t>2018/6/2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DF8D573-E751-42BE-A30B-72EEAD9D334A}" type="slidenum">
              <a:rPr lang="zh-CN" altLang="en-US" smtClean="0"/>
              <a:t>‹#›</a:t>
            </a:fld>
            <a:endParaRPr lang="zh-CN" altLang="en-US"/>
          </a:p>
        </p:txBody>
      </p:sp>
    </p:spTree>
    <p:extLst>
      <p:ext uri="{BB962C8B-B14F-4D97-AF65-F5344CB8AC3E}">
        <p14:creationId xmlns:p14="http://schemas.microsoft.com/office/powerpoint/2010/main" val="25299100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D17F162-D6A6-4558-B4B6-54B640630033}" type="datetimeFigureOut">
              <a:rPr lang="zh-CN" altLang="en-US" smtClean="0"/>
              <a:t>2018/6/2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DF8D573-E751-42BE-A30B-72EEAD9D334A}" type="slidenum">
              <a:rPr lang="zh-CN" altLang="en-US" smtClean="0"/>
              <a:t>‹#›</a:t>
            </a:fld>
            <a:endParaRPr lang="zh-CN" altLang="en-US"/>
          </a:p>
        </p:txBody>
      </p:sp>
    </p:spTree>
    <p:extLst>
      <p:ext uri="{BB962C8B-B14F-4D97-AF65-F5344CB8AC3E}">
        <p14:creationId xmlns:p14="http://schemas.microsoft.com/office/powerpoint/2010/main" val="40748915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D17F162-D6A6-4558-B4B6-54B640630033}" type="datetimeFigureOut">
              <a:rPr lang="zh-CN" altLang="en-US" smtClean="0"/>
              <a:t>2018/6/2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DF8D573-E751-42BE-A30B-72EEAD9D334A}" type="slidenum">
              <a:rPr lang="zh-CN" altLang="en-US" smtClean="0"/>
              <a:t>‹#›</a:t>
            </a:fld>
            <a:endParaRPr lang="zh-CN" altLang="en-US"/>
          </a:p>
        </p:txBody>
      </p:sp>
    </p:spTree>
    <p:extLst>
      <p:ext uri="{BB962C8B-B14F-4D97-AF65-F5344CB8AC3E}">
        <p14:creationId xmlns:p14="http://schemas.microsoft.com/office/powerpoint/2010/main" val="23735359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3632699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7.xml"/><Relationship Id="rId5" Type="http://schemas.openxmlformats.org/officeDocument/2006/relationships/chart" Target="../charts/chart4.xml"/><Relationship Id="rId4" Type="http://schemas.openxmlformats.org/officeDocument/2006/relationships/chart" Target="../charts/char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等腰三角形 9"/>
          <p:cNvSpPr/>
          <p:nvPr/>
        </p:nvSpPr>
        <p:spPr>
          <a:xfrm flipV="1">
            <a:off x="3489960" y="1463040"/>
            <a:ext cx="5212080" cy="4493172"/>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flipH="1" flipV="1">
            <a:off x="1781860" y="2514600"/>
            <a:ext cx="2174444" cy="1874520"/>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flipH="1">
            <a:off x="6308496" y="4489275"/>
            <a:ext cx="1701648" cy="1466937"/>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flipH="1">
            <a:off x="7717536" y="755694"/>
            <a:ext cx="1305816" cy="112570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flipH="1">
            <a:off x="8461247" y="2307020"/>
            <a:ext cx="992125" cy="855279"/>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flipH="1">
            <a:off x="2668524" y="1170852"/>
            <a:ext cx="708052" cy="610389"/>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flipH="1">
            <a:off x="1251204" y="2973508"/>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flipH="1" flipV="1">
            <a:off x="10334244" y="3162300"/>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flipH="1" flipV="1">
            <a:off x="3095244" y="5883820"/>
            <a:ext cx="281332" cy="242527"/>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flipH="1">
            <a:off x="9520121" y="774217"/>
            <a:ext cx="1168149" cy="1007024"/>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flipH="1" flipV="1">
            <a:off x="10531602" y="190500"/>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1265682" y="2073429"/>
            <a:ext cx="9660636" cy="2123658"/>
          </a:xfrm>
          <a:prstGeom prst="rect">
            <a:avLst/>
          </a:prstGeom>
          <a:noFill/>
        </p:spPr>
        <p:txBody>
          <a:bodyPr wrap="square" rtlCol="0">
            <a:spAutoFit/>
          </a:bodyPr>
          <a:lstStyle/>
          <a:p>
            <a:pPr algn="ctr"/>
            <a:r>
              <a:rPr lang="en-US" altLang="zh-CN" sz="6600" b="1" dirty="0" smtClean="0">
                <a:solidFill>
                  <a:schemeClr val="bg1"/>
                </a:solidFill>
              </a:rPr>
              <a:t>MOMODA</a:t>
            </a:r>
          </a:p>
          <a:p>
            <a:pPr algn="ctr"/>
            <a:r>
              <a:rPr lang="en-US" altLang="zh-CN" sz="6600" b="1" dirty="0" smtClean="0">
                <a:solidFill>
                  <a:schemeClr val="bg1"/>
                </a:solidFill>
              </a:rPr>
              <a:t>POWERPOINT</a:t>
            </a:r>
            <a:endParaRPr lang="zh-CN" altLang="en-US" sz="6600" b="1" dirty="0">
              <a:solidFill>
                <a:schemeClr val="bg1"/>
              </a:solidFill>
            </a:endParaRPr>
          </a:p>
        </p:txBody>
      </p:sp>
    </p:spTree>
    <p:extLst>
      <p:ext uri="{BB962C8B-B14F-4D97-AF65-F5344CB8AC3E}">
        <p14:creationId xmlns:p14="http://schemas.microsoft.com/office/powerpoint/2010/main" val="9153002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flipV="1">
            <a:off x="365760" y="320040"/>
            <a:ext cx="1889760" cy="162910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1508760" y="445113"/>
            <a:ext cx="1188720" cy="102475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160020" y="1115147"/>
            <a:ext cx="822960" cy="70944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049460" y="434272"/>
            <a:ext cx="5200650" cy="523220"/>
          </a:xfrm>
          <a:prstGeom prst="rect">
            <a:avLst/>
          </a:prstGeom>
          <a:noFill/>
        </p:spPr>
        <p:txBody>
          <a:bodyPr wrap="square" rtlCol="0">
            <a:spAutoFit/>
          </a:bodyPr>
          <a:lstStyle/>
          <a:p>
            <a:r>
              <a:rPr lang="en-US" altLang="zh-CN" sz="2800" b="1" dirty="0" smtClean="0">
                <a:solidFill>
                  <a:schemeClr val="accent2"/>
                </a:solidFill>
              </a:rPr>
              <a:t>MOMODA POWERPOINT</a:t>
            </a:r>
            <a:endParaRPr lang="zh-CN" altLang="en-US" sz="2800" b="1" dirty="0">
              <a:solidFill>
                <a:schemeClr val="accent2"/>
              </a:solidFill>
            </a:endParaRPr>
          </a:p>
        </p:txBody>
      </p:sp>
      <p:sp>
        <p:nvSpPr>
          <p:cNvPr id="6" name="文本框 5"/>
          <p:cNvSpPr txBox="1"/>
          <p:nvPr/>
        </p:nvSpPr>
        <p:spPr>
          <a:xfrm>
            <a:off x="3049460" y="960119"/>
            <a:ext cx="8639620"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a:t>
            </a:r>
            <a:endParaRPr lang="zh-CN" altLang="en-US" dirty="0">
              <a:solidFill>
                <a:schemeClr val="bg1"/>
              </a:solidFill>
            </a:endParaRPr>
          </a:p>
        </p:txBody>
      </p:sp>
      <p:graphicFrame>
        <p:nvGraphicFramePr>
          <p:cNvPr id="7" name="Chart 2"/>
          <p:cNvGraphicFramePr/>
          <p:nvPr>
            <p:extLst>
              <p:ext uri="{D42A27DB-BD31-4B8C-83A1-F6EECF244321}">
                <p14:modId xmlns:p14="http://schemas.microsoft.com/office/powerpoint/2010/main" val="2704309824"/>
              </p:ext>
            </p:extLst>
          </p:nvPr>
        </p:nvGraphicFramePr>
        <p:xfrm>
          <a:off x="193303" y="1911917"/>
          <a:ext cx="3042597" cy="2359131"/>
        </p:xfrm>
        <a:graphic>
          <a:graphicData uri="http://schemas.openxmlformats.org/drawingml/2006/chart">
            <c:chart xmlns:c="http://schemas.openxmlformats.org/drawingml/2006/chart" xmlns:r="http://schemas.openxmlformats.org/officeDocument/2006/relationships" r:id="rId2"/>
          </a:graphicData>
        </a:graphic>
      </p:graphicFrame>
      <p:sp>
        <p:nvSpPr>
          <p:cNvPr id="8" name="Content Placeholder 2"/>
          <p:cNvSpPr txBox="1">
            <a:spLocks/>
          </p:cNvSpPr>
          <p:nvPr/>
        </p:nvSpPr>
        <p:spPr>
          <a:xfrm>
            <a:off x="1075548" y="2770603"/>
            <a:ext cx="1278784" cy="47657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3600" dirty="0" smtClean="0">
                <a:solidFill>
                  <a:schemeClr val="accent2"/>
                </a:solidFill>
                <a:latin typeface="Source Sans Pro Black" pitchFamily="34" charset="0"/>
              </a:rPr>
              <a:t>73%</a:t>
            </a:r>
            <a:endParaRPr lang="en-US" sz="3600" dirty="0">
              <a:solidFill>
                <a:schemeClr val="accent2"/>
              </a:solidFill>
              <a:latin typeface="Source Sans Pro Black" pitchFamily="34" charset="0"/>
            </a:endParaRPr>
          </a:p>
        </p:txBody>
      </p:sp>
      <p:graphicFrame>
        <p:nvGraphicFramePr>
          <p:cNvPr id="9" name="Chart 39"/>
          <p:cNvGraphicFramePr/>
          <p:nvPr>
            <p:extLst>
              <p:ext uri="{D42A27DB-BD31-4B8C-83A1-F6EECF244321}">
                <p14:modId xmlns:p14="http://schemas.microsoft.com/office/powerpoint/2010/main" val="1397811642"/>
              </p:ext>
            </p:extLst>
          </p:nvPr>
        </p:nvGraphicFramePr>
        <p:xfrm>
          <a:off x="3114236" y="1911917"/>
          <a:ext cx="3042597" cy="2359131"/>
        </p:xfrm>
        <a:graphic>
          <a:graphicData uri="http://schemas.openxmlformats.org/drawingml/2006/chart">
            <c:chart xmlns:c="http://schemas.openxmlformats.org/drawingml/2006/chart" xmlns:r="http://schemas.openxmlformats.org/officeDocument/2006/relationships" r:id="rId3"/>
          </a:graphicData>
        </a:graphic>
      </p:graphicFrame>
      <p:sp>
        <p:nvSpPr>
          <p:cNvPr id="10" name="Content Placeholder 2"/>
          <p:cNvSpPr txBox="1">
            <a:spLocks/>
          </p:cNvSpPr>
          <p:nvPr/>
        </p:nvSpPr>
        <p:spPr>
          <a:xfrm>
            <a:off x="4001538" y="2770603"/>
            <a:ext cx="1278784" cy="47657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3600" dirty="0" smtClean="0">
                <a:solidFill>
                  <a:schemeClr val="accent2"/>
                </a:solidFill>
                <a:latin typeface="Source Sans Pro Black" pitchFamily="34" charset="0"/>
              </a:rPr>
              <a:t>87%</a:t>
            </a:r>
            <a:endParaRPr lang="en-US" sz="3600" dirty="0">
              <a:solidFill>
                <a:schemeClr val="accent2"/>
              </a:solidFill>
              <a:latin typeface="Source Sans Pro Black" pitchFamily="34" charset="0"/>
            </a:endParaRPr>
          </a:p>
        </p:txBody>
      </p:sp>
      <p:graphicFrame>
        <p:nvGraphicFramePr>
          <p:cNvPr id="11" name="Chart 47"/>
          <p:cNvGraphicFramePr/>
          <p:nvPr>
            <p:extLst>
              <p:ext uri="{D42A27DB-BD31-4B8C-83A1-F6EECF244321}">
                <p14:modId xmlns:p14="http://schemas.microsoft.com/office/powerpoint/2010/main" val="699185014"/>
              </p:ext>
            </p:extLst>
          </p:nvPr>
        </p:nvGraphicFramePr>
        <p:xfrm>
          <a:off x="6035169" y="1911917"/>
          <a:ext cx="3042597" cy="2359131"/>
        </p:xfrm>
        <a:graphic>
          <a:graphicData uri="http://schemas.openxmlformats.org/drawingml/2006/chart">
            <c:chart xmlns:c="http://schemas.openxmlformats.org/drawingml/2006/chart" xmlns:r="http://schemas.openxmlformats.org/officeDocument/2006/relationships" r:id="rId4"/>
          </a:graphicData>
        </a:graphic>
      </p:graphicFrame>
      <p:sp>
        <p:nvSpPr>
          <p:cNvPr id="12" name="Content Placeholder 2"/>
          <p:cNvSpPr txBox="1">
            <a:spLocks/>
          </p:cNvSpPr>
          <p:nvPr/>
        </p:nvSpPr>
        <p:spPr>
          <a:xfrm>
            <a:off x="6927530" y="2770603"/>
            <a:ext cx="1278784" cy="47657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3600" dirty="0" smtClean="0">
                <a:solidFill>
                  <a:schemeClr val="accent2"/>
                </a:solidFill>
                <a:latin typeface="Source Sans Pro Black" pitchFamily="34" charset="0"/>
              </a:rPr>
              <a:t>35%</a:t>
            </a:r>
            <a:endParaRPr lang="en-US" sz="3600" dirty="0">
              <a:solidFill>
                <a:schemeClr val="accent2"/>
              </a:solidFill>
              <a:latin typeface="Source Sans Pro Black" pitchFamily="34" charset="0"/>
            </a:endParaRPr>
          </a:p>
        </p:txBody>
      </p:sp>
      <p:graphicFrame>
        <p:nvGraphicFramePr>
          <p:cNvPr id="13" name="Chart 51"/>
          <p:cNvGraphicFramePr/>
          <p:nvPr>
            <p:extLst>
              <p:ext uri="{D42A27DB-BD31-4B8C-83A1-F6EECF244321}">
                <p14:modId xmlns:p14="http://schemas.microsoft.com/office/powerpoint/2010/main" val="250952272"/>
              </p:ext>
            </p:extLst>
          </p:nvPr>
        </p:nvGraphicFramePr>
        <p:xfrm>
          <a:off x="8956101" y="1911917"/>
          <a:ext cx="3042597" cy="2359131"/>
        </p:xfrm>
        <a:graphic>
          <a:graphicData uri="http://schemas.openxmlformats.org/drawingml/2006/chart">
            <c:chart xmlns:c="http://schemas.openxmlformats.org/drawingml/2006/chart" xmlns:r="http://schemas.openxmlformats.org/officeDocument/2006/relationships" r:id="rId5"/>
          </a:graphicData>
        </a:graphic>
      </p:graphicFrame>
      <p:sp>
        <p:nvSpPr>
          <p:cNvPr id="14" name="Content Placeholder 2"/>
          <p:cNvSpPr txBox="1">
            <a:spLocks/>
          </p:cNvSpPr>
          <p:nvPr/>
        </p:nvSpPr>
        <p:spPr>
          <a:xfrm>
            <a:off x="9848461" y="2770603"/>
            <a:ext cx="1278784" cy="47657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3600" dirty="0" smtClean="0">
                <a:solidFill>
                  <a:schemeClr val="accent2"/>
                </a:solidFill>
                <a:latin typeface="Source Sans Pro Black" pitchFamily="34" charset="0"/>
              </a:rPr>
              <a:t>35%</a:t>
            </a:r>
            <a:endParaRPr lang="en-US" sz="3600" dirty="0">
              <a:solidFill>
                <a:schemeClr val="accent2"/>
              </a:solidFill>
              <a:latin typeface="Source Sans Pro Black" pitchFamily="34" charset="0"/>
            </a:endParaRPr>
          </a:p>
        </p:txBody>
      </p:sp>
      <p:cxnSp>
        <p:nvCxnSpPr>
          <p:cNvPr id="15" name="Straight Connector 53"/>
          <p:cNvCxnSpPr/>
          <p:nvPr/>
        </p:nvCxnSpPr>
        <p:spPr>
          <a:xfrm>
            <a:off x="3161968" y="1931721"/>
            <a:ext cx="0" cy="3977481"/>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16" name="Straight Connector 54"/>
          <p:cNvCxnSpPr/>
          <p:nvPr/>
        </p:nvCxnSpPr>
        <p:spPr>
          <a:xfrm>
            <a:off x="6084323" y="1931721"/>
            <a:ext cx="0" cy="3977481"/>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17" name="Straight Connector 55"/>
          <p:cNvCxnSpPr/>
          <p:nvPr/>
        </p:nvCxnSpPr>
        <p:spPr>
          <a:xfrm>
            <a:off x="9006679" y="1931721"/>
            <a:ext cx="0" cy="3977481"/>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18" name="Straight Connector 58"/>
          <p:cNvCxnSpPr/>
          <p:nvPr/>
        </p:nvCxnSpPr>
        <p:spPr>
          <a:xfrm>
            <a:off x="840891" y="4428537"/>
            <a:ext cx="1748098" cy="0"/>
          </a:xfrm>
          <a:prstGeom prst="line">
            <a:avLst/>
          </a:prstGeom>
          <a:ln>
            <a:solidFill>
              <a:schemeClr val="accent2"/>
            </a:solidFill>
            <a:prstDash val="sysDot"/>
          </a:ln>
        </p:spPr>
        <p:style>
          <a:lnRef idx="1">
            <a:schemeClr val="accent1"/>
          </a:lnRef>
          <a:fillRef idx="0">
            <a:schemeClr val="accent1"/>
          </a:fillRef>
          <a:effectRef idx="0">
            <a:schemeClr val="accent1"/>
          </a:effectRef>
          <a:fontRef idx="minor">
            <a:schemeClr val="tx1"/>
          </a:fontRef>
        </p:style>
      </p:cxnSp>
      <p:sp>
        <p:nvSpPr>
          <p:cNvPr id="19" name="Content Placeholder 2"/>
          <p:cNvSpPr txBox="1">
            <a:spLocks/>
          </p:cNvSpPr>
          <p:nvPr/>
        </p:nvSpPr>
        <p:spPr>
          <a:xfrm>
            <a:off x="750946" y="5293283"/>
            <a:ext cx="1897151" cy="76199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bg1"/>
                </a:solidFill>
              </a:rPr>
              <a:t>Lorem ipsum dolor sit amet, consectetur adipiscing.</a:t>
            </a:r>
            <a:endParaRPr lang="en-US" sz="1200" dirty="0">
              <a:solidFill>
                <a:schemeClr val="bg1"/>
              </a:solidFill>
            </a:endParaRPr>
          </a:p>
        </p:txBody>
      </p:sp>
      <p:grpSp>
        <p:nvGrpSpPr>
          <p:cNvPr id="20" name="Group 75"/>
          <p:cNvGrpSpPr/>
          <p:nvPr/>
        </p:nvGrpSpPr>
        <p:grpSpPr>
          <a:xfrm>
            <a:off x="675845" y="4596242"/>
            <a:ext cx="2047352" cy="816849"/>
            <a:chOff x="2343409" y="3651870"/>
            <a:chExt cx="1480516" cy="590694"/>
          </a:xfrm>
        </p:grpSpPr>
        <p:sp>
          <p:nvSpPr>
            <p:cNvPr id="21" name="Content Placeholder 2"/>
            <p:cNvSpPr txBox="1">
              <a:spLocks/>
            </p:cNvSpPr>
            <p:nvPr/>
          </p:nvSpPr>
          <p:spPr>
            <a:xfrm>
              <a:off x="2399260" y="3651870"/>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3200" dirty="0" smtClean="0">
                  <a:solidFill>
                    <a:schemeClr val="accent2"/>
                  </a:solidFill>
                  <a:latin typeface="Source Sans Pro Black" pitchFamily="34" charset="0"/>
                </a:rPr>
                <a:t>$96,453</a:t>
              </a:r>
              <a:endParaRPr lang="en-US" sz="3200" dirty="0">
                <a:solidFill>
                  <a:schemeClr val="accent2"/>
                </a:solidFill>
                <a:latin typeface="Source Sans Pro Black" pitchFamily="34" charset="0"/>
              </a:endParaRPr>
            </a:p>
          </p:txBody>
        </p:sp>
        <p:sp>
          <p:nvSpPr>
            <p:cNvPr id="22" name="Content Placeholder 2"/>
            <p:cNvSpPr txBox="1">
              <a:spLocks/>
            </p:cNvSpPr>
            <p:nvPr/>
          </p:nvSpPr>
          <p:spPr>
            <a:xfrm>
              <a:off x="2343409" y="3911771"/>
              <a:ext cx="1480516"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600" b="1" dirty="0" smtClean="0">
                  <a:solidFill>
                    <a:schemeClr val="accent2"/>
                  </a:solidFill>
                </a:rPr>
                <a:t>Revenue</a:t>
              </a:r>
              <a:endParaRPr lang="en-US" sz="1600" b="1" dirty="0">
                <a:solidFill>
                  <a:schemeClr val="accent2"/>
                </a:solidFill>
              </a:endParaRPr>
            </a:p>
          </p:txBody>
        </p:sp>
      </p:grpSp>
      <p:cxnSp>
        <p:nvCxnSpPr>
          <p:cNvPr id="23" name="Straight Connector 56"/>
          <p:cNvCxnSpPr/>
          <p:nvPr/>
        </p:nvCxnSpPr>
        <p:spPr>
          <a:xfrm>
            <a:off x="3748430" y="4428537"/>
            <a:ext cx="1748098" cy="0"/>
          </a:xfrm>
          <a:prstGeom prst="line">
            <a:avLst/>
          </a:prstGeom>
          <a:ln>
            <a:solidFill>
              <a:schemeClr val="accent2"/>
            </a:solidFill>
            <a:prstDash val="sysDot"/>
          </a:ln>
        </p:spPr>
        <p:style>
          <a:lnRef idx="1">
            <a:schemeClr val="accent1"/>
          </a:lnRef>
          <a:fillRef idx="0">
            <a:schemeClr val="accent1"/>
          </a:fillRef>
          <a:effectRef idx="0">
            <a:schemeClr val="accent1"/>
          </a:effectRef>
          <a:fontRef idx="minor">
            <a:schemeClr val="tx1"/>
          </a:fontRef>
        </p:style>
      </p:cxnSp>
      <p:sp>
        <p:nvSpPr>
          <p:cNvPr id="24" name="Content Placeholder 2"/>
          <p:cNvSpPr txBox="1">
            <a:spLocks/>
          </p:cNvSpPr>
          <p:nvPr/>
        </p:nvSpPr>
        <p:spPr>
          <a:xfrm>
            <a:off x="3692355" y="5293283"/>
            <a:ext cx="1897151" cy="76199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bg1"/>
                </a:solidFill>
              </a:rPr>
              <a:t>Lorem ipsum dolor sit amet, consectetur adipiscing.</a:t>
            </a:r>
            <a:endParaRPr lang="en-US" sz="1200" dirty="0">
              <a:solidFill>
                <a:schemeClr val="bg1"/>
              </a:solidFill>
            </a:endParaRPr>
          </a:p>
        </p:txBody>
      </p:sp>
      <p:grpSp>
        <p:nvGrpSpPr>
          <p:cNvPr id="25" name="Group 79"/>
          <p:cNvGrpSpPr/>
          <p:nvPr/>
        </p:nvGrpSpPr>
        <p:grpSpPr>
          <a:xfrm>
            <a:off x="3617254" y="4596242"/>
            <a:ext cx="2047352" cy="816849"/>
            <a:chOff x="2343409" y="3651870"/>
            <a:chExt cx="1480516" cy="590694"/>
          </a:xfrm>
        </p:grpSpPr>
        <p:sp>
          <p:nvSpPr>
            <p:cNvPr id="26" name="Content Placeholder 2"/>
            <p:cNvSpPr txBox="1">
              <a:spLocks/>
            </p:cNvSpPr>
            <p:nvPr/>
          </p:nvSpPr>
          <p:spPr>
            <a:xfrm>
              <a:off x="2399260" y="3651870"/>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3200" dirty="0" smtClean="0">
                  <a:solidFill>
                    <a:schemeClr val="accent2"/>
                  </a:solidFill>
                  <a:latin typeface="Source Sans Pro Black" pitchFamily="34" charset="0"/>
                </a:rPr>
                <a:t>$46,200</a:t>
              </a:r>
              <a:endParaRPr lang="en-US" sz="3200" dirty="0">
                <a:solidFill>
                  <a:schemeClr val="accent2"/>
                </a:solidFill>
                <a:latin typeface="Source Sans Pro Black" pitchFamily="34" charset="0"/>
              </a:endParaRPr>
            </a:p>
          </p:txBody>
        </p:sp>
        <p:sp>
          <p:nvSpPr>
            <p:cNvPr id="27" name="Content Placeholder 2"/>
            <p:cNvSpPr txBox="1">
              <a:spLocks/>
            </p:cNvSpPr>
            <p:nvPr/>
          </p:nvSpPr>
          <p:spPr>
            <a:xfrm>
              <a:off x="2343409" y="3911771"/>
              <a:ext cx="1480516"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600" b="1" dirty="0" smtClean="0">
                  <a:solidFill>
                    <a:schemeClr val="accent2"/>
                  </a:solidFill>
                </a:rPr>
                <a:t>Revenue</a:t>
              </a:r>
              <a:endParaRPr lang="en-US" sz="1600" b="1" dirty="0">
                <a:solidFill>
                  <a:schemeClr val="accent2"/>
                </a:solidFill>
              </a:endParaRPr>
            </a:p>
          </p:txBody>
        </p:sp>
      </p:grpSp>
      <p:cxnSp>
        <p:nvCxnSpPr>
          <p:cNvPr id="28" name="Straight Connector 60"/>
          <p:cNvCxnSpPr/>
          <p:nvPr/>
        </p:nvCxnSpPr>
        <p:spPr>
          <a:xfrm>
            <a:off x="6692873" y="4428537"/>
            <a:ext cx="1748098" cy="0"/>
          </a:xfrm>
          <a:prstGeom prst="line">
            <a:avLst/>
          </a:prstGeom>
          <a:ln>
            <a:solidFill>
              <a:schemeClr val="accent2"/>
            </a:solidFill>
            <a:prstDash val="sysDot"/>
          </a:ln>
        </p:spPr>
        <p:style>
          <a:lnRef idx="1">
            <a:schemeClr val="accent1"/>
          </a:lnRef>
          <a:fillRef idx="0">
            <a:schemeClr val="accent1"/>
          </a:fillRef>
          <a:effectRef idx="0">
            <a:schemeClr val="accent1"/>
          </a:effectRef>
          <a:fontRef idx="minor">
            <a:schemeClr val="tx1"/>
          </a:fontRef>
        </p:style>
      </p:cxnSp>
      <p:sp>
        <p:nvSpPr>
          <p:cNvPr id="29" name="Content Placeholder 2"/>
          <p:cNvSpPr txBox="1">
            <a:spLocks/>
          </p:cNvSpPr>
          <p:nvPr/>
        </p:nvSpPr>
        <p:spPr>
          <a:xfrm>
            <a:off x="6618347" y="5293283"/>
            <a:ext cx="1897151" cy="76199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bg1"/>
                </a:solidFill>
              </a:rPr>
              <a:t>Lorem ipsum dolor sit amet, consectetur adipiscing.</a:t>
            </a:r>
            <a:endParaRPr lang="en-US" sz="1200" dirty="0">
              <a:solidFill>
                <a:schemeClr val="bg1"/>
              </a:solidFill>
            </a:endParaRPr>
          </a:p>
        </p:txBody>
      </p:sp>
      <p:grpSp>
        <p:nvGrpSpPr>
          <p:cNvPr id="30" name="Group 83"/>
          <p:cNvGrpSpPr/>
          <p:nvPr/>
        </p:nvGrpSpPr>
        <p:grpSpPr>
          <a:xfrm>
            <a:off x="6543246" y="4596242"/>
            <a:ext cx="2047352" cy="816849"/>
            <a:chOff x="2343409" y="3651870"/>
            <a:chExt cx="1480516" cy="590694"/>
          </a:xfrm>
        </p:grpSpPr>
        <p:sp>
          <p:nvSpPr>
            <p:cNvPr id="31" name="Content Placeholder 2"/>
            <p:cNvSpPr txBox="1">
              <a:spLocks/>
            </p:cNvSpPr>
            <p:nvPr/>
          </p:nvSpPr>
          <p:spPr>
            <a:xfrm>
              <a:off x="2399260" y="3651870"/>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3200" dirty="0" smtClean="0">
                  <a:solidFill>
                    <a:schemeClr val="accent2"/>
                  </a:solidFill>
                  <a:latin typeface="Source Sans Pro Black" pitchFamily="34" charset="0"/>
                </a:rPr>
                <a:t>$14,321</a:t>
              </a:r>
              <a:endParaRPr lang="en-US" sz="3200" dirty="0">
                <a:solidFill>
                  <a:schemeClr val="accent2"/>
                </a:solidFill>
                <a:latin typeface="Source Sans Pro Black" pitchFamily="34" charset="0"/>
              </a:endParaRPr>
            </a:p>
          </p:txBody>
        </p:sp>
        <p:sp>
          <p:nvSpPr>
            <p:cNvPr id="32" name="Content Placeholder 2"/>
            <p:cNvSpPr txBox="1">
              <a:spLocks/>
            </p:cNvSpPr>
            <p:nvPr/>
          </p:nvSpPr>
          <p:spPr>
            <a:xfrm>
              <a:off x="2343409" y="3911771"/>
              <a:ext cx="1480516"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600" b="1" dirty="0" smtClean="0">
                  <a:solidFill>
                    <a:schemeClr val="accent2"/>
                  </a:solidFill>
                </a:rPr>
                <a:t>Revenue</a:t>
              </a:r>
              <a:endParaRPr lang="en-US" sz="1600" b="1" dirty="0">
                <a:solidFill>
                  <a:schemeClr val="accent2"/>
                </a:solidFill>
              </a:endParaRPr>
            </a:p>
          </p:txBody>
        </p:sp>
      </p:grpSp>
      <p:cxnSp>
        <p:nvCxnSpPr>
          <p:cNvPr id="33" name="Straight Connector 61"/>
          <p:cNvCxnSpPr/>
          <p:nvPr/>
        </p:nvCxnSpPr>
        <p:spPr>
          <a:xfrm>
            <a:off x="9613804" y="4428537"/>
            <a:ext cx="1748098" cy="0"/>
          </a:xfrm>
          <a:prstGeom prst="line">
            <a:avLst/>
          </a:prstGeom>
          <a:ln>
            <a:solidFill>
              <a:schemeClr val="accent2"/>
            </a:solidFill>
            <a:prstDash val="sysDot"/>
          </a:ln>
        </p:spPr>
        <p:style>
          <a:lnRef idx="1">
            <a:schemeClr val="accent1"/>
          </a:lnRef>
          <a:fillRef idx="0">
            <a:schemeClr val="accent1"/>
          </a:fillRef>
          <a:effectRef idx="0">
            <a:schemeClr val="accent1"/>
          </a:effectRef>
          <a:fontRef idx="minor">
            <a:schemeClr val="tx1"/>
          </a:fontRef>
        </p:style>
      </p:cxnSp>
      <p:sp>
        <p:nvSpPr>
          <p:cNvPr id="34" name="Content Placeholder 2"/>
          <p:cNvSpPr txBox="1">
            <a:spLocks/>
          </p:cNvSpPr>
          <p:nvPr/>
        </p:nvSpPr>
        <p:spPr>
          <a:xfrm>
            <a:off x="9539278" y="5293283"/>
            <a:ext cx="1897151" cy="76199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bg1"/>
                </a:solidFill>
              </a:rPr>
              <a:t>Lorem ipsum dolor sit amet, consectetur adipiscing.</a:t>
            </a:r>
            <a:endParaRPr lang="en-US" sz="1200" dirty="0">
              <a:solidFill>
                <a:schemeClr val="bg1"/>
              </a:solidFill>
            </a:endParaRPr>
          </a:p>
        </p:txBody>
      </p:sp>
      <p:grpSp>
        <p:nvGrpSpPr>
          <p:cNvPr id="35" name="Group 87"/>
          <p:cNvGrpSpPr/>
          <p:nvPr/>
        </p:nvGrpSpPr>
        <p:grpSpPr>
          <a:xfrm>
            <a:off x="9464177" y="4596242"/>
            <a:ext cx="2047352" cy="816849"/>
            <a:chOff x="2343409" y="3651870"/>
            <a:chExt cx="1480516" cy="590694"/>
          </a:xfrm>
        </p:grpSpPr>
        <p:sp>
          <p:nvSpPr>
            <p:cNvPr id="36" name="Content Placeholder 2"/>
            <p:cNvSpPr txBox="1">
              <a:spLocks/>
            </p:cNvSpPr>
            <p:nvPr/>
          </p:nvSpPr>
          <p:spPr>
            <a:xfrm>
              <a:off x="2399260" y="3651870"/>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3200" dirty="0" smtClean="0">
                  <a:solidFill>
                    <a:schemeClr val="accent2"/>
                  </a:solidFill>
                  <a:latin typeface="Source Sans Pro Black" pitchFamily="34" charset="0"/>
                </a:rPr>
                <a:t>$16,567</a:t>
              </a:r>
              <a:endParaRPr lang="en-US" sz="3200" dirty="0">
                <a:solidFill>
                  <a:schemeClr val="accent2"/>
                </a:solidFill>
                <a:latin typeface="Source Sans Pro Black" pitchFamily="34" charset="0"/>
              </a:endParaRPr>
            </a:p>
          </p:txBody>
        </p:sp>
        <p:sp>
          <p:nvSpPr>
            <p:cNvPr id="37" name="Content Placeholder 2"/>
            <p:cNvSpPr txBox="1">
              <a:spLocks/>
            </p:cNvSpPr>
            <p:nvPr/>
          </p:nvSpPr>
          <p:spPr>
            <a:xfrm>
              <a:off x="2343409" y="3911771"/>
              <a:ext cx="1480516"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600" b="1" dirty="0" smtClean="0">
                  <a:solidFill>
                    <a:schemeClr val="accent2"/>
                  </a:solidFill>
                </a:rPr>
                <a:t>Revenue</a:t>
              </a:r>
              <a:endParaRPr lang="en-US" sz="1600" b="1" dirty="0">
                <a:solidFill>
                  <a:schemeClr val="accent2"/>
                </a:solidFill>
              </a:endParaRPr>
            </a:p>
          </p:txBody>
        </p:sp>
      </p:grpSp>
    </p:spTree>
    <p:extLst>
      <p:ext uri="{BB962C8B-B14F-4D97-AF65-F5344CB8AC3E}">
        <p14:creationId xmlns:p14="http://schemas.microsoft.com/office/powerpoint/2010/main" val="3472442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flipV="1">
            <a:off x="365760" y="320040"/>
            <a:ext cx="1889760" cy="162910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1508760" y="445113"/>
            <a:ext cx="1188720" cy="102475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160020" y="1115147"/>
            <a:ext cx="822960" cy="70944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049460" y="434272"/>
            <a:ext cx="5200650" cy="523220"/>
          </a:xfrm>
          <a:prstGeom prst="rect">
            <a:avLst/>
          </a:prstGeom>
          <a:noFill/>
        </p:spPr>
        <p:txBody>
          <a:bodyPr wrap="square" rtlCol="0">
            <a:spAutoFit/>
          </a:bodyPr>
          <a:lstStyle/>
          <a:p>
            <a:r>
              <a:rPr lang="en-US" altLang="zh-CN" sz="2800" b="1" dirty="0" smtClean="0">
                <a:solidFill>
                  <a:schemeClr val="accent2"/>
                </a:solidFill>
              </a:rPr>
              <a:t>MOMODA POWERPOINT</a:t>
            </a:r>
            <a:endParaRPr lang="zh-CN" altLang="en-US" sz="2800" b="1" dirty="0">
              <a:solidFill>
                <a:schemeClr val="accent2"/>
              </a:solidFill>
            </a:endParaRPr>
          </a:p>
        </p:txBody>
      </p:sp>
      <p:sp>
        <p:nvSpPr>
          <p:cNvPr id="6" name="文本框 5"/>
          <p:cNvSpPr txBox="1"/>
          <p:nvPr/>
        </p:nvSpPr>
        <p:spPr>
          <a:xfrm>
            <a:off x="3049460" y="960119"/>
            <a:ext cx="8639620"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a:t>
            </a:r>
            <a:endParaRPr lang="zh-CN" altLang="en-US" dirty="0">
              <a:solidFill>
                <a:schemeClr val="bg1"/>
              </a:solidFill>
            </a:endParaRPr>
          </a:p>
        </p:txBody>
      </p:sp>
      <p:sp>
        <p:nvSpPr>
          <p:cNvPr id="7" name="Freeform 7"/>
          <p:cNvSpPr>
            <a:spLocks noEditPoints="1"/>
          </p:cNvSpPr>
          <p:nvPr/>
        </p:nvSpPr>
        <p:spPr bwMode="auto">
          <a:xfrm>
            <a:off x="4672461" y="2783344"/>
            <a:ext cx="391915" cy="668287"/>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accent2"/>
              </a:solidFill>
            </a:endParaRPr>
          </a:p>
        </p:txBody>
      </p:sp>
      <p:sp>
        <p:nvSpPr>
          <p:cNvPr id="8" name="TextBox 147"/>
          <p:cNvSpPr txBox="1"/>
          <p:nvPr/>
        </p:nvSpPr>
        <p:spPr>
          <a:xfrm>
            <a:off x="4632854" y="2839995"/>
            <a:ext cx="476412" cy="253916"/>
          </a:xfrm>
          <a:prstGeom prst="rect">
            <a:avLst/>
          </a:prstGeom>
          <a:noFill/>
        </p:spPr>
        <p:txBody>
          <a:bodyPr wrap="none" rtlCol="0">
            <a:spAutoFit/>
          </a:bodyPr>
          <a:lstStyle/>
          <a:p>
            <a:pPr algn="ctr"/>
            <a:r>
              <a:rPr lang="en-US" sz="1050" b="1" dirty="0" smtClean="0">
                <a:solidFill>
                  <a:schemeClr val="accent2"/>
                </a:solidFill>
              </a:rPr>
              <a:t>26%</a:t>
            </a:r>
            <a:endParaRPr lang="en-US" sz="1050" b="1" dirty="0">
              <a:solidFill>
                <a:schemeClr val="accent2"/>
              </a:solidFill>
            </a:endParaRPr>
          </a:p>
        </p:txBody>
      </p:sp>
      <p:sp>
        <p:nvSpPr>
          <p:cNvPr id="9" name="Freeform 7"/>
          <p:cNvSpPr>
            <a:spLocks noEditPoints="1"/>
          </p:cNvSpPr>
          <p:nvPr/>
        </p:nvSpPr>
        <p:spPr bwMode="auto">
          <a:xfrm>
            <a:off x="2343518" y="1908834"/>
            <a:ext cx="391915" cy="668287"/>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accent2"/>
              </a:solidFill>
            </a:endParaRPr>
          </a:p>
        </p:txBody>
      </p:sp>
      <p:sp>
        <p:nvSpPr>
          <p:cNvPr id="10" name="TextBox 150"/>
          <p:cNvSpPr txBox="1"/>
          <p:nvPr/>
        </p:nvSpPr>
        <p:spPr>
          <a:xfrm>
            <a:off x="2303910" y="1965485"/>
            <a:ext cx="476412" cy="253916"/>
          </a:xfrm>
          <a:prstGeom prst="rect">
            <a:avLst/>
          </a:prstGeom>
          <a:noFill/>
        </p:spPr>
        <p:txBody>
          <a:bodyPr wrap="none" rtlCol="0">
            <a:spAutoFit/>
          </a:bodyPr>
          <a:lstStyle/>
          <a:p>
            <a:pPr algn="ctr"/>
            <a:r>
              <a:rPr lang="en-US" sz="1050" b="1" dirty="0" smtClean="0">
                <a:solidFill>
                  <a:schemeClr val="accent2"/>
                </a:solidFill>
              </a:rPr>
              <a:t>56%</a:t>
            </a:r>
            <a:endParaRPr lang="en-US" sz="1050" b="1" dirty="0">
              <a:solidFill>
                <a:schemeClr val="accent2"/>
              </a:solidFill>
            </a:endParaRPr>
          </a:p>
        </p:txBody>
      </p:sp>
      <p:sp>
        <p:nvSpPr>
          <p:cNvPr id="11" name="Freeform 7"/>
          <p:cNvSpPr>
            <a:spLocks noEditPoints="1"/>
          </p:cNvSpPr>
          <p:nvPr/>
        </p:nvSpPr>
        <p:spPr bwMode="auto">
          <a:xfrm>
            <a:off x="3564801" y="2372747"/>
            <a:ext cx="391915" cy="668287"/>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accent2"/>
              </a:solidFill>
            </a:endParaRPr>
          </a:p>
        </p:txBody>
      </p:sp>
      <p:sp>
        <p:nvSpPr>
          <p:cNvPr id="12" name="TextBox 153"/>
          <p:cNvSpPr txBox="1"/>
          <p:nvPr/>
        </p:nvSpPr>
        <p:spPr>
          <a:xfrm>
            <a:off x="3525194" y="2429398"/>
            <a:ext cx="476412" cy="253916"/>
          </a:xfrm>
          <a:prstGeom prst="rect">
            <a:avLst/>
          </a:prstGeom>
          <a:noFill/>
        </p:spPr>
        <p:txBody>
          <a:bodyPr wrap="none" rtlCol="0">
            <a:spAutoFit/>
          </a:bodyPr>
          <a:lstStyle/>
          <a:p>
            <a:pPr algn="ctr"/>
            <a:r>
              <a:rPr lang="en-US" sz="1050" b="1" dirty="0" smtClean="0">
                <a:solidFill>
                  <a:schemeClr val="accent2"/>
                </a:solidFill>
              </a:rPr>
              <a:t>45%</a:t>
            </a:r>
            <a:endParaRPr lang="en-US" sz="1050" b="1" dirty="0">
              <a:solidFill>
                <a:schemeClr val="accent2"/>
              </a:solidFill>
            </a:endParaRPr>
          </a:p>
        </p:txBody>
      </p:sp>
      <p:sp>
        <p:nvSpPr>
          <p:cNvPr id="13" name="Freeform 7"/>
          <p:cNvSpPr>
            <a:spLocks noEditPoints="1"/>
          </p:cNvSpPr>
          <p:nvPr/>
        </p:nvSpPr>
        <p:spPr bwMode="auto">
          <a:xfrm>
            <a:off x="1329477" y="2569378"/>
            <a:ext cx="391915" cy="668287"/>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accent2"/>
              </a:solidFill>
            </a:endParaRPr>
          </a:p>
        </p:txBody>
      </p:sp>
      <p:sp>
        <p:nvSpPr>
          <p:cNvPr id="14" name="TextBox 156"/>
          <p:cNvSpPr txBox="1"/>
          <p:nvPr/>
        </p:nvSpPr>
        <p:spPr>
          <a:xfrm>
            <a:off x="1289870" y="2626029"/>
            <a:ext cx="476412" cy="253916"/>
          </a:xfrm>
          <a:prstGeom prst="rect">
            <a:avLst/>
          </a:prstGeom>
          <a:noFill/>
        </p:spPr>
        <p:txBody>
          <a:bodyPr wrap="none" rtlCol="0">
            <a:spAutoFit/>
          </a:bodyPr>
          <a:lstStyle/>
          <a:p>
            <a:pPr algn="ctr"/>
            <a:r>
              <a:rPr lang="en-US" sz="1050" b="1" dirty="0" smtClean="0">
                <a:solidFill>
                  <a:schemeClr val="accent2"/>
                </a:solidFill>
              </a:rPr>
              <a:t>39%</a:t>
            </a:r>
            <a:endParaRPr lang="en-US" sz="1050" b="1" dirty="0">
              <a:solidFill>
                <a:schemeClr val="accent2"/>
              </a:solidFill>
            </a:endParaRPr>
          </a:p>
        </p:txBody>
      </p:sp>
      <p:sp>
        <p:nvSpPr>
          <p:cNvPr id="15" name="Isosceles Triangle 2"/>
          <p:cNvSpPr/>
          <p:nvPr/>
        </p:nvSpPr>
        <p:spPr>
          <a:xfrm>
            <a:off x="691118" y="3314291"/>
            <a:ext cx="1673916" cy="1192591"/>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16" name="Isosceles Triangle 2"/>
          <p:cNvSpPr/>
          <p:nvPr/>
        </p:nvSpPr>
        <p:spPr>
          <a:xfrm>
            <a:off x="1705160" y="2683831"/>
            <a:ext cx="1673916" cy="1823051"/>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17" name="Isosceles Triangle 2"/>
          <p:cNvSpPr/>
          <p:nvPr/>
        </p:nvSpPr>
        <p:spPr>
          <a:xfrm>
            <a:off x="2993604" y="3117488"/>
            <a:ext cx="1539591" cy="1389395"/>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18" name="Isosceles Triangle 2"/>
          <p:cNvSpPr/>
          <p:nvPr/>
        </p:nvSpPr>
        <p:spPr>
          <a:xfrm>
            <a:off x="4153231" y="3548016"/>
            <a:ext cx="1435658" cy="958866"/>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19" name="Content Placeholder 2"/>
          <p:cNvSpPr txBox="1">
            <a:spLocks/>
          </p:cNvSpPr>
          <p:nvPr/>
        </p:nvSpPr>
        <p:spPr>
          <a:xfrm>
            <a:off x="1310716" y="5532722"/>
            <a:ext cx="4254052" cy="87918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100" dirty="0" smtClean="0">
                <a:solidFill>
                  <a:schemeClr val="bg1"/>
                </a:solidFill>
              </a:rPr>
              <a:t>Lorem ipsum dolor sit amet, consectetur adipiscing elit. Curabitur elementum posuere pretium. Quisque nibh dolor, dignissim ac dignissim ut, luctus ac urna. </a:t>
            </a:r>
            <a:endParaRPr lang="en-US" sz="1100" dirty="0">
              <a:solidFill>
                <a:schemeClr val="bg1"/>
              </a:solidFill>
            </a:endParaRPr>
          </a:p>
        </p:txBody>
      </p:sp>
      <p:sp>
        <p:nvSpPr>
          <p:cNvPr id="20" name="Content Placeholder 2"/>
          <p:cNvSpPr txBox="1">
            <a:spLocks/>
          </p:cNvSpPr>
          <p:nvPr/>
        </p:nvSpPr>
        <p:spPr>
          <a:xfrm>
            <a:off x="1294402" y="4743364"/>
            <a:ext cx="2043761" cy="54590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3600" b="1" dirty="0" smtClean="0">
                <a:solidFill>
                  <a:schemeClr val="accent2"/>
                </a:solidFill>
                <a:latin typeface="Source Sans Pro Black" pitchFamily="34" charset="0"/>
              </a:rPr>
              <a:t>2013</a:t>
            </a:r>
            <a:endParaRPr lang="en-US" sz="3600" b="1" dirty="0">
              <a:solidFill>
                <a:schemeClr val="accent2"/>
              </a:solidFill>
              <a:latin typeface="Source Sans Pro Black" pitchFamily="34" charset="0"/>
            </a:endParaRPr>
          </a:p>
        </p:txBody>
      </p:sp>
      <p:sp>
        <p:nvSpPr>
          <p:cNvPr id="21" name="Subtitle 2"/>
          <p:cNvSpPr txBox="1">
            <a:spLocks/>
          </p:cNvSpPr>
          <p:nvPr/>
        </p:nvSpPr>
        <p:spPr>
          <a:xfrm>
            <a:off x="1293689" y="5234116"/>
            <a:ext cx="2140755" cy="28372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600" b="1" dirty="0" smtClean="0">
                <a:solidFill>
                  <a:schemeClr val="accent2"/>
                </a:solidFill>
                <a:ea typeface="Franchise" pitchFamily="49" charset="0"/>
              </a:rPr>
              <a:t>Sales By year</a:t>
            </a:r>
          </a:p>
        </p:txBody>
      </p:sp>
      <p:sp>
        <p:nvSpPr>
          <p:cNvPr id="22" name="Oval 79"/>
          <p:cNvSpPr/>
          <p:nvPr/>
        </p:nvSpPr>
        <p:spPr>
          <a:xfrm>
            <a:off x="716133" y="4933953"/>
            <a:ext cx="514189" cy="514189"/>
          </a:xfrm>
          <a:prstGeom prst="ellipse">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23" name="Freeform 80"/>
          <p:cNvSpPr>
            <a:spLocks/>
          </p:cNvSpPr>
          <p:nvPr/>
        </p:nvSpPr>
        <p:spPr bwMode="auto">
          <a:xfrm>
            <a:off x="870600" y="5076370"/>
            <a:ext cx="205283" cy="21289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tx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p>
        </p:txBody>
      </p:sp>
      <p:cxnSp>
        <p:nvCxnSpPr>
          <p:cNvPr id="24" name="Straight Connector 81"/>
          <p:cNvCxnSpPr/>
          <p:nvPr/>
        </p:nvCxnSpPr>
        <p:spPr>
          <a:xfrm>
            <a:off x="6074352" y="1816667"/>
            <a:ext cx="0" cy="4556141"/>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25" name="Freeform 7"/>
          <p:cNvSpPr>
            <a:spLocks noEditPoints="1"/>
          </p:cNvSpPr>
          <p:nvPr/>
        </p:nvSpPr>
        <p:spPr bwMode="auto">
          <a:xfrm>
            <a:off x="10584455" y="2783344"/>
            <a:ext cx="391915" cy="668287"/>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solidFill>
                <a:schemeClr val="accent2"/>
              </a:solidFill>
            </a:endParaRPr>
          </a:p>
        </p:txBody>
      </p:sp>
      <p:sp>
        <p:nvSpPr>
          <p:cNvPr id="26" name="TextBox 93"/>
          <p:cNvSpPr txBox="1"/>
          <p:nvPr/>
        </p:nvSpPr>
        <p:spPr>
          <a:xfrm>
            <a:off x="10544848" y="2839995"/>
            <a:ext cx="476412" cy="253916"/>
          </a:xfrm>
          <a:prstGeom prst="rect">
            <a:avLst/>
          </a:prstGeom>
          <a:noFill/>
        </p:spPr>
        <p:txBody>
          <a:bodyPr wrap="none" rtlCol="0">
            <a:spAutoFit/>
          </a:bodyPr>
          <a:lstStyle/>
          <a:p>
            <a:pPr algn="ctr"/>
            <a:r>
              <a:rPr lang="en-US" sz="1050" b="1" dirty="0" smtClean="0">
                <a:solidFill>
                  <a:schemeClr val="accent2"/>
                </a:solidFill>
              </a:rPr>
              <a:t>26%</a:t>
            </a:r>
            <a:endParaRPr lang="en-US" sz="1050" b="1" dirty="0">
              <a:solidFill>
                <a:schemeClr val="accent2"/>
              </a:solidFill>
            </a:endParaRPr>
          </a:p>
        </p:txBody>
      </p:sp>
      <p:sp>
        <p:nvSpPr>
          <p:cNvPr id="27" name="Freeform 7"/>
          <p:cNvSpPr>
            <a:spLocks noEditPoints="1"/>
          </p:cNvSpPr>
          <p:nvPr/>
        </p:nvSpPr>
        <p:spPr bwMode="auto">
          <a:xfrm>
            <a:off x="8255512" y="1908834"/>
            <a:ext cx="391915" cy="668287"/>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solidFill>
                <a:schemeClr val="accent2"/>
              </a:solidFill>
            </a:endParaRPr>
          </a:p>
        </p:txBody>
      </p:sp>
      <p:sp>
        <p:nvSpPr>
          <p:cNvPr id="28" name="TextBox 96"/>
          <p:cNvSpPr txBox="1"/>
          <p:nvPr/>
        </p:nvSpPr>
        <p:spPr>
          <a:xfrm>
            <a:off x="8215904" y="1965485"/>
            <a:ext cx="476412" cy="253916"/>
          </a:xfrm>
          <a:prstGeom prst="rect">
            <a:avLst/>
          </a:prstGeom>
          <a:noFill/>
        </p:spPr>
        <p:txBody>
          <a:bodyPr wrap="none" rtlCol="0">
            <a:spAutoFit/>
          </a:bodyPr>
          <a:lstStyle/>
          <a:p>
            <a:pPr algn="ctr"/>
            <a:r>
              <a:rPr lang="en-US" sz="1050" b="1" dirty="0" smtClean="0">
                <a:solidFill>
                  <a:schemeClr val="accent2"/>
                </a:solidFill>
              </a:rPr>
              <a:t>56%</a:t>
            </a:r>
            <a:endParaRPr lang="en-US" sz="1050" b="1" dirty="0">
              <a:solidFill>
                <a:schemeClr val="accent2"/>
              </a:solidFill>
            </a:endParaRPr>
          </a:p>
        </p:txBody>
      </p:sp>
      <p:sp>
        <p:nvSpPr>
          <p:cNvPr id="29" name="Freeform 7"/>
          <p:cNvSpPr>
            <a:spLocks noEditPoints="1"/>
          </p:cNvSpPr>
          <p:nvPr/>
        </p:nvSpPr>
        <p:spPr bwMode="auto">
          <a:xfrm>
            <a:off x="9476795" y="2372747"/>
            <a:ext cx="391915" cy="668287"/>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solidFill>
                <a:schemeClr val="accent2"/>
              </a:solidFill>
            </a:endParaRPr>
          </a:p>
        </p:txBody>
      </p:sp>
      <p:sp>
        <p:nvSpPr>
          <p:cNvPr id="30" name="TextBox 99"/>
          <p:cNvSpPr txBox="1"/>
          <p:nvPr/>
        </p:nvSpPr>
        <p:spPr>
          <a:xfrm>
            <a:off x="9437188" y="2429398"/>
            <a:ext cx="476412" cy="253916"/>
          </a:xfrm>
          <a:prstGeom prst="rect">
            <a:avLst/>
          </a:prstGeom>
          <a:noFill/>
        </p:spPr>
        <p:txBody>
          <a:bodyPr wrap="none" rtlCol="0">
            <a:spAutoFit/>
          </a:bodyPr>
          <a:lstStyle/>
          <a:p>
            <a:pPr algn="ctr"/>
            <a:r>
              <a:rPr lang="en-US" sz="1050" b="1" dirty="0" smtClean="0">
                <a:solidFill>
                  <a:schemeClr val="accent2"/>
                </a:solidFill>
              </a:rPr>
              <a:t>45%</a:t>
            </a:r>
            <a:endParaRPr lang="en-US" sz="1050" b="1" dirty="0">
              <a:solidFill>
                <a:schemeClr val="accent2"/>
              </a:solidFill>
            </a:endParaRPr>
          </a:p>
        </p:txBody>
      </p:sp>
      <p:sp>
        <p:nvSpPr>
          <p:cNvPr id="31" name="Freeform 7"/>
          <p:cNvSpPr>
            <a:spLocks noEditPoints="1"/>
          </p:cNvSpPr>
          <p:nvPr/>
        </p:nvSpPr>
        <p:spPr bwMode="auto">
          <a:xfrm>
            <a:off x="7241471" y="2569378"/>
            <a:ext cx="391915" cy="668287"/>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solidFill>
                <a:schemeClr val="accent2"/>
              </a:solidFill>
            </a:endParaRPr>
          </a:p>
        </p:txBody>
      </p:sp>
      <p:sp>
        <p:nvSpPr>
          <p:cNvPr id="32" name="TextBox 102"/>
          <p:cNvSpPr txBox="1"/>
          <p:nvPr/>
        </p:nvSpPr>
        <p:spPr>
          <a:xfrm>
            <a:off x="7201864" y="2626029"/>
            <a:ext cx="476412" cy="253916"/>
          </a:xfrm>
          <a:prstGeom prst="rect">
            <a:avLst/>
          </a:prstGeom>
          <a:noFill/>
        </p:spPr>
        <p:txBody>
          <a:bodyPr wrap="none" rtlCol="0">
            <a:spAutoFit/>
          </a:bodyPr>
          <a:lstStyle/>
          <a:p>
            <a:pPr algn="ctr"/>
            <a:r>
              <a:rPr lang="en-US" sz="1050" b="1" dirty="0" smtClean="0">
                <a:solidFill>
                  <a:schemeClr val="accent2"/>
                </a:solidFill>
              </a:rPr>
              <a:t>39%</a:t>
            </a:r>
            <a:endParaRPr lang="en-US" sz="1050" b="1" dirty="0">
              <a:solidFill>
                <a:schemeClr val="accent2"/>
              </a:solidFill>
            </a:endParaRPr>
          </a:p>
        </p:txBody>
      </p:sp>
      <p:sp>
        <p:nvSpPr>
          <p:cNvPr id="33" name="Isosceles Triangle 2"/>
          <p:cNvSpPr/>
          <p:nvPr/>
        </p:nvSpPr>
        <p:spPr>
          <a:xfrm>
            <a:off x="6603112" y="3314291"/>
            <a:ext cx="1673916" cy="1192591"/>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34" name="Isosceles Triangle 2"/>
          <p:cNvSpPr/>
          <p:nvPr/>
        </p:nvSpPr>
        <p:spPr>
          <a:xfrm>
            <a:off x="7617154" y="2683831"/>
            <a:ext cx="1673916" cy="1823051"/>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35" name="Isosceles Triangle 2"/>
          <p:cNvSpPr/>
          <p:nvPr/>
        </p:nvSpPr>
        <p:spPr>
          <a:xfrm>
            <a:off x="8905598" y="3117488"/>
            <a:ext cx="1539591" cy="1389395"/>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36" name="Isosceles Triangle 2"/>
          <p:cNvSpPr/>
          <p:nvPr/>
        </p:nvSpPr>
        <p:spPr>
          <a:xfrm>
            <a:off x="10065225" y="3548016"/>
            <a:ext cx="1435658" cy="958866"/>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37" name="Content Placeholder 2"/>
          <p:cNvSpPr txBox="1">
            <a:spLocks/>
          </p:cNvSpPr>
          <p:nvPr/>
        </p:nvSpPr>
        <p:spPr>
          <a:xfrm>
            <a:off x="7222710" y="5532722"/>
            <a:ext cx="4254052" cy="87918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100" dirty="0" smtClean="0">
                <a:solidFill>
                  <a:schemeClr val="bg1"/>
                </a:solidFill>
              </a:rPr>
              <a:t>Lorem ipsum dolor sit amet, consectetur adipiscing elit. Curabitur elementum posuere pretium. Quisque nibh dolor, dignissim ac dignissim ut, luctus ac urna. </a:t>
            </a:r>
            <a:endParaRPr lang="en-US" sz="1100" dirty="0">
              <a:solidFill>
                <a:schemeClr val="bg1"/>
              </a:solidFill>
            </a:endParaRPr>
          </a:p>
        </p:txBody>
      </p:sp>
      <p:sp>
        <p:nvSpPr>
          <p:cNvPr id="38" name="Content Placeholder 2"/>
          <p:cNvSpPr txBox="1">
            <a:spLocks/>
          </p:cNvSpPr>
          <p:nvPr/>
        </p:nvSpPr>
        <p:spPr>
          <a:xfrm>
            <a:off x="7206396" y="4743364"/>
            <a:ext cx="2043761" cy="54590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3600" b="1" dirty="0" smtClean="0">
                <a:solidFill>
                  <a:schemeClr val="accent2"/>
                </a:solidFill>
                <a:latin typeface="Source Sans Pro Black" pitchFamily="34" charset="0"/>
              </a:rPr>
              <a:t>2014</a:t>
            </a:r>
            <a:endParaRPr lang="en-US" sz="3600" b="1" dirty="0">
              <a:solidFill>
                <a:schemeClr val="accent2"/>
              </a:solidFill>
              <a:latin typeface="Source Sans Pro Black" pitchFamily="34" charset="0"/>
            </a:endParaRPr>
          </a:p>
        </p:txBody>
      </p:sp>
      <p:sp>
        <p:nvSpPr>
          <p:cNvPr id="39" name="Subtitle 2"/>
          <p:cNvSpPr txBox="1">
            <a:spLocks/>
          </p:cNvSpPr>
          <p:nvPr/>
        </p:nvSpPr>
        <p:spPr>
          <a:xfrm>
            <a:off x="7205683" y="5234116"/>
            <a:ext cx="2140755" cy="28372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600" b="1" dirty="0" smtClean="0">
                <a:solidFill>
                  <a:schemeClr val="accent2"/>
                </a:solidFill>
                <a:ea typeface="Franchise" pitchFamily="49" charset="0"/>
              </a:rPr>
              <a:t>Sales By year</a:t>
            </a:r>
          </a:p>
        </p:txBody>
      </p:sp>
      <p:sp>
        <p:nvSpPr>
          <p:cNvPr id="40" name="Oval 111"/>
          <p:cNvSpPr/>
          <p:nvPr/>
        </p:nvSpPr>
        <p:spPr>
          <a:xfrm>
            <a:off x="6628127" y="4933953"/>
            <a:ext cx="514189" cy="514189"/>
          </a:xfrm>
          <a:prstGeom prst="ellipse">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41" name="Freeform 112"/>
          <p:cNvSpPr>
            <a:spLocks/>
          </p:cNvSpPr>
          <p:nvPr/>
        </p:nvSpPr>
        <p:spPr bwMode="auto">
          <a:xfrm>
            <a:off x="6782594" y="5076370"/>
            <a:ext cx="205283" cy="21289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tx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solidFill>
                <a:schemeClr val="lt1"/>
              </a:solidFill>
            </a:endParaRPr>
          </a:p>
        </p:txBody>
      </p:sp>
    </p:spTree>
    <p:extLst>
      <p:ext uri="{BB962C8B-B14F-4D97-AF65-F5344CB8AC3E}">
        <p14:creationId xmlns:p14="http://schemas.microsoft.com/office/powerpoint/2010/main" val="20518778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flipV="1">
            <a:off x="365760" y="320040"/>
            <a:ext cx="1889760" cy="162910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1508760" y="445113"/>
            <a:ext cx="1188720" cy="102475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160020" y="1115147"/>
            <a:ext cx="822960" cy="70944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049460" y="434272"/>
            <a:ext cx="5200650" cy="523220"/>
          </a:xfrm>
          <a:prstGeom prst="rect">
            <a:avLst/>
          </a:prstGeom>
          <a:noFill/>
        </p:spPr>
        <p:txBody>
          <a:bodyPr wrap="square" rtlCol="0">
            <a:spAutoFit/>
          </a:bodyPr>
          <a:lstStyle/>
          <a:p>
            <a:r>
              <a:rPr lang="en-US" altLang="zh-CN" sz="2800" b="1" dirty="0" smtClean="0">
                <a:solidFill>
                  <a:schemeClr val="accent2"/>
                </a:solidFill>
              </a:rPr>
              <a:t>MOMODA POWERPOINT</a:t>
            </a:r>
            <a:endParaRPr lang="zh-CN" altLang="en-US" sz="2800" b="1" dirty="0">
              <a:solidFill>
                <a:schemeClr val="accent2"/>
              </a:solidFill>
            </a:endParaRPr>
          </a:p>
        </p:txBody>
      </p:sp>
      <p:sp>
        <p:nvSpPr>
          <p:cNvPr id="6" name="文本框 5"/>
          <p:cNvSpPr txBox="1"/>
          <p:nvPr/>
        </p:nvSpPr>
        <p:spPr>
          <a:xfrm>
            <a:off x="3049460" y="960119"/>
            <a:ext cx="8639620"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a:t>
            </a:r>
            <a:endParaRPr lang="zh-CN" altLang="en-US" dirty="0">
              <a:solidFill>
                <a:schemeClr val="bg1"/>
              </a:solidFill>
            </a:endParaRPr>
          </a:p>
        </p:txBody>
      </p:sp>
      <p:sp>
        <p:nvSpPr>
          <p:cNvPr id="7" name="任意多边形 6"/>
          <p:cNvSpPr/>
          <p:nvPr/>
        </p:nvSpPr>
        <p:spPr>
          <a:xfrm>
            <a:off x="4138706" y="4753328"/>
            <a:ext cx="1898130" cy="1229558"/>
          </a:xfrm>
          <a:custGeom>
            <a:avLst/>
            <a:gdLst>
              <a:gd name="connsiteX0" fmla="*/ 0 w 1898130"/>
              <a:gd name="connsiteY0" fmla="*/ 122956 h 1229558"/>
              <a:gd name="connsiteX1" fmla="*/ 122956 w 1898130"/>
              <a:gd name="connsiteY1" fmla="*/ 0 h 1229558"/>
              <a:gd name="connsiteX2" fmla="*/ 1775174 w 1898130"/>
              <a:gd name="connsiteY2" fmla="*/ 0 h 1229558"/>
              <a:gd name="connsiteX3" fmla="*/ 1898130 w 1898130"/>
              <a:gd name="connsiteY3" fmla="*/ 122956 h 1229558"/>
              <a:gd name="connsiteX4" fmla="*/ 1898130 w 1898130"/>
              <a:gd name="connsiteY4" fmla="*/ 1106602 h 1229558"/>
              <a:gd name="connsiteX5" fmla="*/ 1775174 w 1898130"/>
              <a:gd name="connsiteY5" fmla="*/ 1229558 h 1229558"/>
              <a:gd name="connsiteX6" fmla="*/ 122956 w 1898130"/>
              <a:gd name="connsiteY6" fmla="*/ 1229558 h 1229558"/>
              <a:gd name="connsiteX7" fmla="*/ 0 w 1898130"/>
              <a:gd name="connsiteY7" fmla="*/ 1106602 h 1229558"/>
              <a:gd name="connsiteX8" fmla="*/ 0 w 1898130"/>
              <a:gd name="connsiteY8" fmla="*/ 122956 h 122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8130" h="1229558">
                <a:moveTo>
                  <a:pt x="0" y="122956"/>
                </a:moveTo>
                <a:cubicBezTo>
                  <a:pt x="0" y="55049"/>
                  <a:pt x="55049" y="0"/>
                  <a:pt x="122956" y="0"/>
                </a:cubicBezTo>
                <a:lnTo>
                  <a:pt x="1775174" y="0"/>
                </a:lnTo>
                <a:cubicBezTo>
                  <a:pt x="1843081" y="0"/>
                  <a:pt x="1898130" y="55049"/>
                  <a:pt x="1898130" y="122956"/>
                </a:cubicBezTo>
                <a:lnTo>
                  <a:pt x="1898130" y="1106602"/>
                </a:lnTo>
                <a:cubicBezTo>
                  <a:pt x="1898130" y="1174509"/>
                  <a:pt x="1843081" y="1229558"/>
                  <a:pt x="1775174" y="1229558"/>
                </a:cubicBezTo>
                <a:lnTo>
                  <a:pt x="122956" y="1229558"/>
                </a:lnTo>
                <a:cubicBezTo>
                  <a:pt x="55049" y="1229558"/>
                  <a:pt x="0" y="1174509"/>
                  <a:pt x="0" y="1106602"/>
                </a:cubicBezTo>
                <a:lnTo>
                  <a:pt x="0" y="122956"/>
                </a:lnTo>
                <a:close/>
              </a:path>
            </a:pathLst>
          </a:custGeom>
          <a:noFill/>
          <a:ln>
            <a:solidFill>
              <a:schemeClr val="accent2"/>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645978" tIns="383929" rIns="76539" bIns="76539" numCol="1" spcCol="1270" anchor="t" anchorCtr="0">
            <a:noAutofit/>
          </a:bodyPr>
          <a:lstStyle/>
          <a:p>
            <a:pPr marL="57150" lvl="1" indent="-57150" algn="r" defTabSz="444500">
              <a:lnSpc>
                <a:spcPct val="90000"/>
              </a:lnSpc>
              <a:spcBef>
                <a:spcPct val="0"/>
              </a:spcBef>
              <a:spcAft>
                <a:spcPct val="15000"/>
              </a:spcAft>
              <a:buChar char="••"/>
            </a:pPr>
            <a:r>
              <a:rPr lang="en-US" sz="1050" b="1" kern="1200" dirty="0" smtClean="0">
                <a:solidFill>
                  <a:schemeClr val="bg1"/>
                </a:solidFill>
              </a:rPr>
              <a:t>Lorem Ipsum</a:t>
            </a:r>
            <a:r>
              <a:rPr lang="en-US" sz="1050" kern="1200" dirty="0" smtClean="0">
                <a:solidFill>
                  <a:schemeClr val="bg1"/>
                </a:solidFill>
              </a:rPr>
              <a:t> is simply dummy text of the printing and typesetting industry.</a:t>
            </a:r>
            <a:endParaRPr lang="en-US" sz="1050" kern="1200" dirty="0">
              <a:solidFill>
                <a:schemeClr val="bg1"/>
              </a:solidFill>
            </a:endParaRPr>
          </a:p>
        </p:txBody>
      </p:sp>
      <p:sp>
        <p:nvSpPr>
          <p:cNvPr id="8" name="任意多边形 7"/>
          <p:cNvSpPr/>
          <p:nvPr/>
        </p:nvSpPr>
        <p:spPr>
          <a:xfrm>
            <a:off x="1055004" y="4753328"/>
            <a:ext cx="1898130" cy="1229558"/>
          </a:xfrm>
          <a:custGeom>
            <a:avLst/>
            <a:gdLst>
              <a:gd name="connsiteX0" fmla="*/ 0 w 1898130"/>
              <a:gd name="connsiteY0" fmla="*/ 122956 h 1229558"/>
              <a:gd name="connsiteX1" fmla="*/ 122956 w 1898130"/>
              <a:gd name="connsiteY1" fmla="*/ 0 h 1229558"/>
              <a:gd name="connsiteX2" fmla="*/ 1775174 w 1898130"/>
              <a:gd name="connsiteY2" fmla="*/ 0 h 1229558"/>
              <a:gd name="connsiteX3" fmla="*/ 1898130 w 1898130"/>
              <a:gd name="connsiteY3" fmla="*/ 122956 h 1229558"/>
              <a:gd name="connsiteX4" fmla="*/ 1898130 w 1898130"/>
              <a:gd name="connsiteY4" fmla="*/ 1106602 h 1229558"/>
              <a:gd name="connsiteX5" fmla="*/ 1775174 w 1898130"/>
              <a:gd name="connsiteY5" fmla="*/ 1229558 h 1229558"/>
              <a:gd name="connsiteX6" fmla="*/ 122956 w 1898130"/>
              <a:gd name="connsiteY6" fmla="*/ 1229558 h 1229558"/>
              <a:gd name="connsiteX7" fmla="*/ 0 w 1898130"/>
              <a:gd name="connsiteY7" fmla="*/ 1106602 h 1229558"/>
              <a:gd name="connsiteX8" fmla="*/ 0 w 1898130"/>
              <a:gd name="connsiteY8" fmla="*/ 122956 h 122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8130" h="1229558">
                <a:moveTo>
                  <a:pt x="0" y="122956"/>
                </a:moveTo>
                <a:cubicBezTo>
                  <a:pt x="0" y="55049"/>
                  <a:pt x="55049" y="0"/>
                  <a:pt x="122956" y="0"/>
                </a:cubicBezTo>
                <a:lnTo>
                  <a:pt x="1775174" y="0"/>
                </a:lnTo>
                <a:cubicBezTo>
                  <a:pt x="1843081" y="0"/>
                  <a:pt x="1898130" y="55049"/>
                  <a:pt x="1898130" y="122956"/>
                </a:cubicBezTo>
                <a:lnTo>
                  <a:pt x="1898130" y="1106602"/>
                </a:lnTo>
                <a:cubicBezTo>
                  <a:pt x="1898130" y="1174509"/>
                  <a:pt x="1843081" y="1229558"/>
                  <a:pt x="1775174" y="1229558"/>
                </a:cubicBezTo>
                <a:lnTo>
                  <a:pt x="122956" y="1229558"/>
                </a:lnTo>
                <a:cubicBezTo>
                  <a:pt x="55049" y="1229558"/>
                  <a:pt x="0" y="1174509"/>
                  <a:pt x="0" y="1106602"/>
                </a:cubicBezTo>
                <a:lnTo>
                  <a:pt x="0" y="122956"/>
                </a:lnTo>
                <a:close/>
              </a:path>
            </a:pathLst>
          </a:custGeom>
          <a:noFill/>
          <a:ln>
            <a:solidFill>
              <a:schemeClr val="accent2"/>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76539" tIns="383929" rIns="645978" bIns="76539" numCol="1" spcCol="1270" anchor="t" anchorCtr="0">
            <a:noAutofit/>
          </a:bodyPr>
          <a:lstStyle/>
          <a:p>
            <a:pPr marL="57150" lvl="1" indent="-57150" algn="l" defTabSz="444500">
              <a:lnSpc>
                <a:spcPct val="90000"/>
              </a:lnSpc>
              <a:spcBef>
                <a:spcPct val="0"/>
              </a:spcBef>
              <a:spcAft>
                <a:spcPct val="15000"/>
              </a:spcAft>
              <a:buChar char="••"/>
            </a:pPr>
            <a:r>
              <a:rPr lang="en-US" sz="1050" b="1" kern="1200" dirty="0" smtClean="0">
                <a:solidFill>
                  <a:schemeClr val="bg1"/>
                </a:solidFill>
              </a:rPr>
              <a:t>Lorem Ipsum</a:t>
            </a:r>
            <a:r>
              <a:rPr lang="en-US" sz="1050" kern="1200" dirty="0" smtClean="0">
                <a:solidFill>
                  <a:schemeClr val="bg1"/>
                </a:solidFill>
              </a:rPr>
              <a:t> is simply dummy text of the printing and typesetting industry.</a:t>
            </a:r>
            <a:endParaRPr lang="en-US" sz="1050" kern="1200" dirty="0">
              <a:solidFill>
                <a:schemeClr val="bg1"/>
              </a:solidFill>
            </a:endParaRPr>
          </a:p>
        </p:txBody>
      </p:sp>
      <p:sp>
        <p:nvSpPr>
          <p:cNvPr id="9" name="任意多边形 8"/>
          <p:cNvSpPr/>
          <p:nvPr/>
        </p:nvSpPr>
        <p:spPr>
          <a:xfrm>
            <a:off x="4138706" y="2140517"/>
            <a:ext cx="1898130" cy="1229558"/>
          </a:xfrm>
          <a:custGeom>
            <a:avLst/>
            <a:gdLst>
              <a:gd name="connsiteX0" fmla="*/ 0 w 1898130"/>
              <a:gd name="connsiteY0" fmla="*/ 122956 h 1229558"/>
              <a:gd name="connsiteX1" fmla="*/ 122956 w 1898130"/>
              <a:gd name="connsiteY1" fmla="*/ 0 h 1229558"/>
              <a:gd name="connsiteX2" fmla="*/ 1775174 w 1898130"/>
              <a:gd name="connsiteY2" fmla="*/ 0 h 1229558"/>
              <a:gd name="connsiteX3" fmla="*/ 1898130 w 1898130"/>
              <a:gd name="connsiteY3" fmla="*/ 122956 h 1229558"/>
              <a:gd name="connsiteX4" fmla="*/ 1898130 w 1898130"/>
              <a:gd name="connsiteY4" fmla="*/ 1106602 h 1229558"/>
              <a:gd name="connsiteX5" fmla="*/ 1775174 w 1898130"/>
              <a:gd name="connsiteY5" fmla="*/ 1229558 h 1229558"/>
              <a:gd name="connsiteX6" fmla="*/ 122956 w 1898130"/>
              <a:gd name="connsiteY6" fmla="*/ 1229558 h 1229558"/>
              <a:gd name="connsiteX7" fmla="*/ 0 w 1898130"/>
              <a:gd name="connsiteY7" fmla="*/ 1106602 h 1229558"/>
              <a:gd name="connsiteX8" fmla="*/ 0 w 1898130"/>
              <a:gd name="connsiteY8" fmla="*/ 122956 h 122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8130" h="1229558">
                <a:moveTo>
                  <a:pt x="0" y="122956"/>
                </a:moveTo>
                <a:cubicBezTo>
                  <a:pt x="0" y="55049"/>
                  <a:pt x="55049" y="0"/>
                  <a:pt x="122956" y="0"/>
                </a:cubicBezTo>
                <a:lnTo>
                  <a:pt x="1775174" y="0"/>
                </a:lnTo>
                <a:cubicBezTo>
                  <a:pt x="1843081" y="0"/>
                  <a:pt x="1898130" y="55049"/>
                  <a:pt x="1898130" y="122956"/>
                </a:cubicBezTo>
                <a:lnTo>
                  <a:pt x="1898130" y="1106602"/>
                </a:lnTo>
                <a:cubicBezTo>
                  <a:pt x="1898130" y="1174509"/>
                  <a:pt x="1843081" y="1229558"/>
                  <a:pt x="1775174" y="1229558"/>
                </a:cubicBezTo>
                <a:lnTo>
                  <a:pt x="122956" y="1229558"/>
                </a:lnTo>
                <a:cubicBezTo>
                  <a:pt x="55049" y="1229558"/>
                  <a:pt x="0" y="1174509"/>
                  <a:pt x="0" y="1106602"/>
                </a:cubicBezTo>
                <a:lnTo>
                  <a:pt x="0" y="122956"/>
                </a:lnTo>
                <a:close/>
              </a:path>
            </a:pathLst>
          </a:custGeom>
          <a:noFill/>
          <a:ln>
            <a:solidFill>
              <a:schemeClr val="accent2"/>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645978" tIns="76539" rIns="76539" bIns="383929" numCol="1" spcCol="1270" anchor="t" anchorCtr="0">
            <a:noAutofit/>
          </a:bodyPr>
          <a:lstStyle/>
          <a:p>
            <a:pPr marL="57150" lvl="1" indent="-57150" algn="r" defTabSz="444500">
              <a:lnSpc>
                <a:spcPct val="90000"/>
              </a:lnSpc>
              <a:spcBef>
                <a:spcPct val="0"/>
              </a:spcBef>
              <a:spcAft>
                <a:spcPct val="15000"/>
              </a:spcAft>
              <a:buChar char="••"/>
            </a:pPr>
            <a:r>
              <a:rPr lang="en-US" sz="1050" b="1" kern="1200" dirty="0" smtClean="0">
                <a:solidFill>
                  <a:schemeClr val="bg1"/>
                </a:solidFill>
              </a:rPr>
              <a:t>Lorem Ipsum</a:t>
            </a:r>
            <a:r>
              <a:rPr lang="en-US" sz="1050" kern="1200" dirty="0" smtClean="0">
                <a:solidFill>
                  <a:schemeClr val="bg1"/>
                </a:solidFill>
              </a:rPr>
              <a:t> is simply dummy text of the printing and typesetting industry.</a:t>
            </a:r>
            <a:endParaRPr lang="en-US" sz="1050" kern="1200" dirty="0">
              <a:solidFill>
                <a:schemeClr val="bg1"/>
              </a:solidFill>
            </a:endParaRPr>
          </a:p>
        </p:txBody>
      </p:sp>
      <p:sp>
        <p:nvSpPr>
          <p:cNvPr id="10" name="任意多边形 9"/>
          <p:cNvSpPr/>
          <p:nvPr/>
        </p:nvSpPr>
        <p:spPr>
          <a:xfrm>
            <a:off x="1055004" y="2140517"/>
            <a:ext cx="1898130" cy="1229558"/>
          </a:xfrm>
          <a:custGeom>
            <a:avLst/>
            <a:gdLst>
              <a:gd name="connsiteX0" fmla="*/ 0 w 1898130"/>
              <a:gd name="connsiteY0" fmla="*/ 122956 h 1229558"/>
              <a:gd name="connsiteX1" fmla="*/ 122956 w 1898130"/>
              <a:gd name="connsiteY1" fmla="*/ 0 h 1229558"/>
              <a:gd name="connsiteX2" fmla="*/ 1775174 w 1898130"/>
              <a:gd name="connsiteY2" fmla="*/ 0 h 1229558"/>
              <a:gd name="connsiteX3" fmla="*/ 1898130 w 1898130"/>
              <a:gd name="connsiteY3" fmla="*/ 122956 h 1229558"/>
              <a:gd name="connsiteX4" fmla="*/ 1898130 w 1898130"/>
              <a:gd name="connsiteY4" fmla="*/ 1106602 h 1229558"/>
              <a:gd name="connsiteX5" fmla="*/ 1775174 w 1898130"/>
              <a:gd name="connsiteY5" fmla="*/ 1229558 h 1229558"/>
              <a:gd name="connsiteX6" fmla="*/ 122956 w 1898130"/>
              <a:gd name="connsiteY6" fmla="*/ 1229558 h 1229558"/>
              <a:gd name="connsiteX7" fmla="*/ 0 w 1898130"/>
              <a:gd name="connsiteY7" fmla="*/ 1106602 h 1229558"/>
              <a:gd name="connsiteX8" fmla="*/ 0 w 1898130"/>
              <a:gd name="connsiteY8" fmla="*/ 122956 h 122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8130" h="1229558">
                <a:moveTo>
                  <a:pt x="0" y="122956"/>
                </a:moveTo>
                <a:cubicBezTo>
                  <a:pt x="0" y="55049"/>
                  <a:pt x="55049" y="0"/>
                  <a:pt x="122956" y="0"/>
                </a:cubicBezTo>
                <a:lnTo>
                  <a:pt x="1775174" y="0"/>
                </a:lnTo>
                <a:cubicBezTo>
                  <a:pt x="1843081" y="0"/>
                  <a:pt x="1898130" y="55049"/>
                  <a:pt x="1898130" y="122956"/>
                </a:cubicBezTo>
                <a:lnTo>
                  <a:pt x="1898130" y="1106602"/>
                </a:lnTo>
                <a:cubicBezTo>
                  <a:pt x="1898130" y="1174509"/>
                  <a:pt x="1843081" y="1229558"/>
                  <a:pt x="1775174" y="1229558"/>
                </a:cubicBezTo>
                <a:lnTo>
                  <a:pt x="122956" y="1229558"/>
                </a:lnTo>
                <a:cubicBezTo>
                  <a:pt x="55049" y="1229558"/>
                  <a:pt x="0" y="1174509"/>
                  <a:pt x="0" y="1106602"/>
                </a:cubicBezTo>
                <a:lnTo>
                  <a:pt x="0" y="122956"/>
                </a:lnTo>
                <a:close/>
              </a:path>
            </a:pathLst>
          </a:custGeom>
          <a:noFill/>
          <a:ln>
            <a:solidFill>
              <a:schemeClr val="accent2"/>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76539" tIns="76539" rIns="645978" bIns="383929" numCol="1" spcCol="1270" anchor="t" anchorCtr="0">
            <a:noAutofit/>
          </a:bodyPr>
          <a:lstStyle/>
          <a:p>
            <a:pPr marL="57150" lvl="1" indent="-57150" algn="l" defTabSz="444500">
              <a:lnSpc>
                <a:spcPct val="90000"/>
              </a:lnSpc>
              <a:spcBef>
                <a:spcPct val="0"/>
              </a:spcBef>
              <a:spcAft>
                <a:spcPct val="15000"/>
              </a:spcAft>
              <a:buChar char="••"/>
            </a:pPr>
            <a:r>
              <a:rPr lang="en-US" sz="1050" b="1" kern="1200" dirty="0" smtClean="0">
                <a:solidFill>
                  <a:schemeClr val="bg1"/>
                </a:solidFill>
              </a:rPr>
              <a:t>Lorem Ipsum</a:t>
            </a:r>
            <a:r>
              <a:rPr lang="en-US" sz="1050" kern="1200" dirty="0" smtClean="0">
                <a:solidFill>
                  <a:schemeClr val="bg1"/>
                </a:solidFill>
              </a:rPr>
              <a:t> is simply dummy text of the printing and typesetting industry.</a:t>
            </a:r>
            <a:endParaRPr lang="en-US" sz="1050" kern="1200" dirty="0">
              <a:solidFill>
                <a:schemeClr val="bg1"/>
              </a:solidFill>
            </a:endParaRPr>
          </a:p>
        </p:txBody>
      </p:sp>
      <p:sp>
        <p:nvSpPr>
          <p:cNvPr id="11" name="任意多边形 10"/>
          <p:cNvSpPr/>
          <p:nvPr/>
        </p:nvSpPr>
        <p:spPr>
          <a:xfrm>
            <a:off x="1902915" y="2359532"/>
            <a:ext cx="1663746" cy="1663746"/>
          </a:xfrm>
          <a:custGeom>
            <a:avLst/>
            <a:gdLst>
              <a:gd name="connsiteX0" fmla="*/ 0 w 1663746"/>
              <a:gd name="connsiteY0" fmla="*/ 1663746 h 1663746"/>
              <a:gd name="connsiteX1" fmla="*/ 1663746 w 1663746"/>
              <a:gd name="connsiteY1" fmla="*/ 0 h 1663746"/>
              <a:gd name="connsiteX2" fmla="*/ 1663746 w 1663746"/>
              <a:gd name="connsiteY2" fmla="*/ 1663746 h 1663746"/>
              <a:gd name="connsiteX3" fmla="*/ 0 w 1663746"/>
              <a:gd name="connsiteY3" fmla="*/ 1663746 h 1663746"/>
            </a:gdLst>
            <a:ahLst/>
            <a:cxnLst>
              <a:cxn ang="0">
                <a:pos x="connsiteX0" y="connsiteY0"/>
              </a:cxn>
              <a:cxn ang="0">
                <a:pos x="connsiteX1" y="connsiteY1"/>
              </a:cxn>
              <a:cxn ang="0">
                <a:pos x="connsiteX2" y="connsiteY2"/>
              </a:cxn>
              <a:cxn ang="0">
                <a:pos x="connsiteX3" y="connsiteY3"/>
              </a:cxn>
            </a:cxnLst>
            <a:rect l="l" t="t" r="r" b="b"/>
            <a:pathLst>
              <a:path w="1663746" h="1663746">
                <a:moveTo>
                  <a:pt x="0" y="1663746"/>
                </a:moveTo>
                <a:cubicBezTo>
                  <a:pt x="0" y="744884"/>
                  <a:pt x="744884" y="0"/>
                  <a:pt x="1663746" y="0"/>
                </a:cubicBezTo>
                <a:lnTo>
                  <a:pt x="1663746" y="1663746"/>
                </a:lnTo>
                <a:lnTo>
                  <a:pt x="0" y="1663746"/>
                </a:ln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p>
        </p:txBody>
      </p:sp>
      <p:sp>
        <p:nvSpPr>
          <p:cNvPr id="12" name="任意多边形 11"/>
          <p:cNvSpPr/>
          <p:nvPr/>
        </p:nvSpPr>
        <p:spPr>
          <a:xfrm>
            <a:off x="3643509" y="2359532"/>
            <a:ext cx="1663746" cy="1663746"/>
          </a:xfrm>
          <a:custGeom>
            <a:avLst/>
            <a:gdLst>
              <a:gd name="connsiteX0" fmla="*/ 0 w 1663746"/>
              <a:gd name="connsiteY0" fmla="*/ 1663746 h 1663746"/>
              <a:gd name="connsiteX1" fmla="*/ 1663746 w 1663746"/>
              <a:gd name="connsiteY1" fmla="*/ 0 h 1663746"/>
              <a:gd name="connsiteX2" fmla="*/ 1663746 w 1663746"/>
              <a:gd name="connsiteY2" fmla="*/ 1663746 h 1663746"/>
              <a:gd name="connsiteX3" fmla="*/ 0 w 1663746"/>
              <a:gd name="connsiteY3" fmla="*/ 1663746 h 1663746"/>
            </a:gdLst>
            <a:ahLst/>
            <a:cxnLst>
              <a:cxn ang="0">
                <a:pos x="connsiteX0" y="connsiteY0"/>
              </a:cxn>
              <a:cxn ang="0">
                <a:pos x="connsiteX1" y="connsiteY1"/>
              </a:cxn>
              <a:cxn ang="0">
                <a:pos x="connsiteX2" y="connsiteY2"/>
              </a:cxn>
              <a:cxn ang="0">
                <a:pos x="connsiteX3" y="connsiteY3"/>
              </a:cxn>
            </a:cxnLst>
            <a:rect l="l" t="t" r="r" b="b"/>
            <a:pathLst>
              <a:path w="1663746" h="1663746">
                <a:moveTo>
                  <a:pt x="0" y="0"/>
                </a:moveTo>
                <a:cubicBezTo>
                  <a:pt x="918862" y="0"/>
                  <a:pt x="1663746" y="744884"/>
                  <a:pt x="1663746" y="1663746"/>
                </a:cubicBezTo>
                <a:lnTo>
                  <a:pt x="0" y="1663746"/>
                </a:lnTo>
                <a:lnTo>
                  <a:pt x="0" y="0"/>
                </a:ln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p>
        </p:txBody>
      </p:sp>
      <p:sp>
        <p:nvSpPr>
          <p:cNvPr id="13" name="任意多边形 12"/>
          <p:cNvSpPr/>
          <p:nvPr/>
        </p:nvSpPr>
        <p:spPr>
          <a:xfrm>
            <a:off x="3643509" y="4100124"/>
            <a:ext cx="1663746" cy="1663747"/>
          </a:xfrm>
          <a:custGeom>
            <a:avLst/>
            <a:gdLst>
              <a:gd name="connsiteX0" fmla="*/ 0 w 1663746"/>
              <a:gd name="connsiteY0" fmla="*/ 1663746 h 1663746"/>
              <a:gd name="connsiteX1" fmla="*/ 1663746 w 1663746"/>
              <a:gd name="connsiteY1" fmla="*/ 0 h 1663746"/>
              <a:gd name="connsiteX2" fmla="*/ 1663746 w 1663746"/>
              <a:gd name="connsiteY2" fmla="*/ 1663746 h 1663746"/>
              <a:gd name="connsiteX3" fmla="*/ 0 w 1663746"/>
              <a:gd name="connsiteY3" fmla="*/ 1663746 h 1663746"/>
            </a:gdLst>
            <a:ahLst/>
            <a:cxnLst>
              <a:cxn ang="0">
                <a:pos x="connsiteX0" y="connsiteY0"/>
              </a:cxn>
              <a:cxn ang="0">
                <a:pos x="connsiteX1" y="connsiteY1"/>
              </a:cxn>
              <a:cxn ang="0">
                <a:pos x="connsiteX2" y="connsiteY2"/>
              </a:cxn>
              <a:cxn ang="0">
                <a:pos x="connsiteX3" y="connsiteY3"/>
              </a:cxn>
            </a:cxnLst>
            <a:rect l="l" t="t" r="r" b="b"/>
            <a:pathLst>
              <a:path w="1663746" h="1663746">
                <a:moveTo>
                  <a:pt x="1663746" y="0"/>
                </a:moveTo>
                <a:cubicBezTo>
                  <a:pt x="1663746" y="918862"/>
                  <a:pt x="918862" y="1663746"/>
                  <a:pt x="0" y="1663746"/>
                </a:cubicBezTo>
                <a:lnTo>
                  <a:pt x="0" y="0"/>
                </a:lnTo>
                <a:lnTo>
                  <a:pt x="1663746" y="0"/>
                </a:ln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200" dirty="0"/>
              <a:t/>
            </a:r>
            <a:br>
              <a:rPr lang="en-US" sz="1200" dirty="0"/>
            </a:br>
            <a:r>
              <a:rPr lang="en-US" sz="1200" dirty="0"/>
              <a:t/>
            </a:r>
            <a:br>
              <a:rPr lang="en-US" sz="1200" dirty="0"/>
            </a:br>
            <a:endParaRPr lang="en-US" sz="1200" dirty="0"/>
          </a:p>
        </p:txBody>
      </p:sp>
      <p:sp>
        <p:nvSpPr>
          <p:cNvPr id="14" name="任意多边形 13"/>
          <p:cNvSpPr/>
          <p:nvPr/>
        </p:nvSpPr>
        <p:spPr>
          <a:xfrm>
            <a:off x="1902915" y="4100125"/>
            <a:ext cx="1663746" cy="1663746"/>
          </a:xfrm>
          <a:custGeom>
            <a:avLst/>
            <a:gdLst>
              <a:gd name="connsiteX0" fmla="*/ 0 w 1663746"/>
              <a:gd name="connsiteY0" fmla="*/ 1663746 h 1663746"/>
              <a:gd name="connsiteX1" fmla="*/ 1663746 w 1663746"/>
              <a:gd name="connsiteY1" fmla="*/ 0 h 1663746"/>
              <a:gd name="connsiteX2" fmla="*/ 1663746 w 1663746"/>
              <a:gd name="connsiteY2" fmla="*/ 1663746 h 1663746"/>
              <a:gd name="connsiteX3" fmla="*/ 0 w 1663746"/>
              <a:gd name="connsiteY3" fmla="*/ 1663746 h 1663746"/>
            </a:gdLst>
            <a:ahLst/>
            <a:cxnLst>
              <a:cxn ang="0">
                <a:pos x="connsiteX0" y="connsiteY0"/>
              </a:cxn>
              <a:cxn ang="0">
                <a:pos x="connsiteX1" y="connsiteY1"/>
              </a:cxn>
              <a:cxn ang="0">
                <a:pos x="connsiteX2" y="connsiteY2"/>
              </a:cxn>
              <a:cxn ang="0">
                <a:pos x="connsiteX3" y="connsiteY3"/>
              </a:cxn>
            </a:cxnLst>
            <a:rect l="l" t="t" r="r" b="b"/>
            <a:pathLst>
              <a:path w="1663746" h="1663746">
                <a:moveTo>
                  <a:pt x="1663746" y="1663746"/>
                </a:moveTo>
                <a:cubicBezTo>
                  <a:pt x="744884" y="1663746"/>
                  <a:pt x="0" y="918862"/>
                  <a:pt x="0" y="0"/>
                </a:cubicBezTo>
                <a:lnTo>
                  <a:pt x="1663746" y="0"/>
                </a:lnTo>
                <a:lnTo>
                  <a:pt x="1663746" y="1663746"/>
                </a:ln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200" dirty="0"/>
              <a:t/>
            </a:r>
            <a:br>
              <a:rPr lang="en-US" sz="1200" dirty="0"/>
            </a:br>
            <a:r>
              <a:rPr lang="en-US" sz="1200" dirty="0"/>
              <a:t/>
            </a:r>
            <a:br>
              <a:rPr lang="en-US" sz="1200" dirty="0"/>
            </a:br>
            <a:r>
              <a:rPr lang="en-US" sz="1200" dirty="0"/>
              <a:t/>
            </a:r>
            <a:br>
              <a:rPr lang="en-US" sz="1200" dirty="0"/>
            </a:br>
            <a:endParaRPr lang="en-US" sz="1200" dirty="0"/>
          </a:p>
        </p:txBody>
      </p:sp>
      <p:sp>
        <p:nvSpPr>
          <p:cNvPr id="15" name="环形箭头 14"/>
          <p:cNvSpPr/>
          <p:nvPr/>
        </p:nvSpPr>
        <p:spPr>
          <a:xfrm>
            <a:off x="3317868" y="3715888"/>
            <a:ext cx="574434" cy="499508"/>
          </a:xfrm>
          <a:prstGeom prst="circularArrow">
            <a:avLst/>
          </a:pr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sp>
      <p:sp>
        <p:nvSpPr>
          <p:cNvPr id="16" name="环形箭头 15"/>
          <p:cNvSpPr/>
          <p:nvPr/>
        </p:nvSpPr>
        <p:spPr>
          <a:xfrm rot="10800000">
            <a:off x="3317868" y="3908007"/>
            <a:ext cx="574434" cy="499508"/>
          </a:xfrm>
          <a:prstGeom prst="circularArrow">
            <a:avLst/>
          </a:pr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endParaRPr lang="zh-CN" altLang="en-US"/>
          </a:p>
        </p:txBody>
      </p:sp>
      <p:sp>
        <p:nvSpPr>
          <p:cNvPr id="17" name="Freeform 6"/>
          <p:cNvSpPr>
            <a:spLocks/>
          </p:cNvSpPr>
          <p:nvPr/>
        </p:nvSpPr>
        <p:spPr bwMode="auto">
          <a:xfrm>
            <a:off x="2778267" y="4286944"/>
            <a:ext cx="420665" cy="402663"/>
          </a:xfrm>
          <a:custGeom>
            <a:avLst/>
            <a:gdLst>
              <a:gd name="T0" fmla="*/ 294 w 376"/>
              <a:gd name="T1" fmla="*/ 269 h 360"/>
              <a:gd name="T2" fmla="*/ 229 w 376"/>
              <a:gd name="T3" fmla="*/ 203 h 360"/>
              <a:gd name="T4" fmla="*/ 251 w 376"/>
              <a:gd name="T5" fmla="*/ 154 h 360"/>
              <a:gd name="T6" fmla="*/ 269 w 376"/>
              <a:gd name="T7" fmla="*/ 120 h 360"/>
              <a:gd name="T8" fmla="*/ 262 w 376"/>
              <a:gd name="T9" fmla="*/ 104 h 360"/>
              <a:gd name="T10" fmla="*/ 267 w 376"/>
              <a:gd name="T11" fmla="*/ 68 h 360"/>
              <a:gd name="T12" fmla="*/ 188 w 376"/>
              <a:gd name="T13" fmla="*/ 0 h 360"/>
              <a:gd name="T14" fmla="*/ 108 w 376"/>
              <a:gd name="T15" fmla="*/ 68 h 360"/>
              <a:gd name="T16" fmla="*/ 113 w 376"/>
              <a:gd name="T17" fmla="*/ 104 h 360"/>
              <a:gd name="T18" fmla="*/ 106 w 376"/>
              <a:gd name="T19" fmla="*/ 120 h 360"/>
              <a:gd name="T20" fmla="*/ 125 w 376"/>
              <a:gd name="T21" fmla="*/ 154 h 360"/>
              <a:gd name="T22" fmla="*/ 146 w 376"/>
              <a:gd name="T23" fmla="*/ 203 h 360"/>
              <a:gd name="T24" fmla="*/ 81 w 376"/>
              <a:gd name="T25" fmla="*/ 269 h 360"/>
              <a:gd name="T26" fmla="*/ 0 w 376"/>
              <a:gd name="T27" fmla="*/ 318 h 360"/>
              <a:gd name="T28" fmla="*/ 0 w 376"/>
              <a:gd name="T29" fmla="*/ 360 h 360"/>
              <a:gd name="T30" fmla="*/ 188 w 376"/>
              <a:gd name="T31" fmla="*/ 360 h 360"/>
              <a:gd name="T32" fmla="*/ 376 w 376"/>
              <a:gd name="T33" fmla="*/ 360 h 360"/>
              <a:gd name="T34" fmla="*/ 376 w 376"/>
              <a:gd name="T35" fmla="*/ 318 h 360"/>
              <a:gd name="T36" fmla="*/ 294 w 376"/>
              <a:gd name="T37" fmla="*/ 269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6" h="360">
                <a:moveTo>
                  <a:pt x="294" y="269"/>
                </a:moveTo>
                <a:cubicBezTo>
                  <a:pt x="245" y="251"/>
                  <a:pt x="229" y="236"/>
                  <a:pt x="229" y="203"/>
                </a:cubicBezTo>
                <a:cubicBezTo>
                  <a:pt x="229" y="184"/>
                  <a:pt x="244" y="190"/>
                  <a:pt x="251" y="154"/>
                </a:cubicBezTo>
                <a:cubicBezTo>
                  <a:pt x="254" y="140"/>
                  <a:pt x="267" y="154"/>
                  <a:pt x="269" y="120"/>
                </a:cubicBezTo>
                <a:cubicBezTo>
                  <a:pt x="269" y="107"/>
                  <a:pt x="262" y="104"/>
                  <a:pt x="262" y="104"/>
                </a:cubicBezTo>
                <a:cubicBezTo>
                  <a:pt x="262" y="104"/>
                  <a:pt x="266" y="84"/>
                  <a:pt x="267" y="68"/>
                </a:cubicBezTo>
                <a:cubicBezTo>
                  <a:pt x="269" y="49"/>
                  <a:pt x="256" y="0"/>
                  <a:pt x="188" y="0"/>
                </a:cubicBezTo>
                <a:cubicBezTo>
                  <a:pt x="119" y="0"/>
                  <a:pt x="107" y="49"/>
                  <a:pt x="108" y="68"/>
                </a:cubicBezTo>
                <a:cubicBezTo>
                  <a:pt x="110" y="84"/>
                  <a:pt x="113" y="104"/>
                  <a:pt x="113" y="104"/>
                </a:cubicBezTo>
                <a:cubicBezTo>
                  <a:pt x="113" y="104"/>
                  <a:pt x="106" y="107"/>
                  <a:pt x="106" y="120"/>
                </a:cubicBezTo>
                <a:cubicBezTo>
                  <a:pt x="109" y="154"/>
                  <a:pt x="122" y="140"/>
                  <a:pt x="125" y="154"/>
                </a:cubicBezTo>
                <a:cubicBezTo>
                  <a:pt x="131" y="190"/>
                  <a:pt x="146" y="184"/>
                  <a:pt x="146" y="203"/>
                </a:cubicBezTo>
                <a:cubicBezTo>
                  <a:pt x="146" y="236"/>
                  <a:pt x="131" y="251"/>
                  <a:pt x="81" y="269"/>
                </a:cubicBezTo>
                <a:cubicBezTo>
                  <a:pt x="32" y="287"/>
                  <a:pt x="0" y="305"/>
                  <a:pt x="0" y="318"/>
                </a:cubicBezTo>
                <a:cubicBezTo>
                  <a:pt x="0" y="330"/>
                  <a:pt x="0" y="360"/>
                  <a:pt x="0" y="360"/>
                </a:cubicBezTo>
                <a:cubicBezTo>
                  <a:pt x="188" y="360"/>
                  <a:pt x="188" y="360"/>
                  <a:pt x="188" y="360"/>
                </a:cubicBezTo>
                <a:cubicBezTo>
                  <a:pt x="376" y="360"/>
                  <a:pt x="376" y="360"/>
                  <a:pt x="376" y="360"/>
                </a:cubicBezTo>
                <a:cubicBezTo>
                  <a:pt x="376" y="360"/>
                  <a:pt x="376" y="330"/>
                  <a:pt x="376" y="318"/>
                </a:cubicBezTo>
                <a:cubicBezTo>
                  <a:pt x="376" y="305"/>
                  <a:pt x="344" y="287"/>
                  <a:pt x="294" y="269"/>
                </a:cubicBezTo>
                <a:close/>
              </a:path>
            </a:pathLst>
          </a:cu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p>
        </p:txBody>
      </p:sp>
      <p:sp>
        <p:nvSpPr>
          <p:cNvPr id="18" name="Freeform 11"/>
          <p:cNvSpPr>
            <a:spLocks noEditPoints="1"/>
          </p:cNvSpPr>
          <p:nvPr/>
        </p:nvSpPr>
        <p:spPr bwMode="auto">
          <a:xfrm>
            <a:off x="2790380" y="2802994"/>
            <a:ext cx="436620" cy="438918"/>
          </a:xfrm>
          <a:custGeom>
            <a:avLst/>
            <a:gdLst>
              <a:gd name="T0" fmla="*/ 381 w 402"/>
              <a:gd name="T1" fmla="*/ 10 h 404"/>
              <a:gd name="T2" fmla="*/ 365 w 402"/>
              <a:gd name="T3" fmla="*/ 3 h 404"/>
              <a:gd name="T4" fmla="*/ 358 w 402"/>
              <a:gd name="T5" fmla="*/ 18 h 404"/>
              <a:gd name="T6" fmla="*/ 312 w 402"/>
              <a:gd name="T7" fmla="*/ 133 h 404"/>
              <a:gd name="T8" fmla="*/ 301 w 402"/>
              <a:gd name="T9" fmla="*/ 116 h 404"/>
              <a:gd name="T10" fmla="*/ 282 w 402"/>
              <a:gd name="T11" fmla="*/ 106 h 404"/>
              <a:gd name="T12" fmla="*/ 219 w 402"/>
              <a:gd name="T13" fmla="*/ 107 h 404"/>
              <a:gd name="T14" fmla="*/ 197 w 402"/>
              <a:gd name="T15" fmla="*/ 113 h 404"/>
              <a:gd name="T16" fmla="*/ 11 w 402"/>
              <a:gd name="T17" fmla="*/ 245 h 404"/>
              <a:gd name="T18" fmla="*/ 6 w 402"/>
              <a:gd name="T19" fmla="*/ 273 h 404"/>
              <a:gd name="T20" fmla="*/ 91 w 402"/>
              <a:gd name="T21" fmla="*/ 395 h 404"/>
              <a:gd name="T22" fmla="*/ 116 w 402"/>
              <a:gd name="T23" fmla="*/ 397 h 404"/>
              <a:gd name="T24" fmla="*/ 302 w 402"/>
              <a:gd name="T25" fmla="*/ 265 h 404"/>
              <a:gd name="T26" fmla="*/ 316 w 402"/>
              <a:gd name="T27" fmla="*/ 247 h 404"/>
              <a:gd name="T28" fmla="*/ 336 w 402"/>
              <a:gd name="T29" fmla="*/ 184 h 404"/>
              <a:gd name="T30" fmla="*/ 333 w 402"/>
              <a:gd name="T31" fmla="*/ 163 h 404"/>
              <a:gd name="T32" fmla="*/ 326 w 402"/>
              <a:gd name="T33" fmla="*/ 153 h 404"/>
              <a:gd name="T34" fmla="*/ 381 w 402"/>
              <a:gd name="T35" fmla="*/ 10 h 404"/>
              <a:gd name="T36" fmla="*/ 294 w 402"/>
              <a:gd name="T37" fmla="*/ 197 h 404"/>
              <a:gd name="T38" fmla="*/ 250 w 402"/>
              <a:gd name="T39" fmla="*/ 189 h 404"/>
              <a:gd name="T40" fmla="*/ 258 w 402"/>
              <a:gd name="T41" fmla="*/ 144 h 404"/>
              <a:gd name="T42" fmla="*/ 295 w 402"/>
              <a:gd name="T43" fmla="*/ 145 h 404"/>
              <a:gd name="T44" fmla="*/ 285 w 402"/>
              <a:gd name="T45" fmla="*/ 150 h 404"/>
              <a:gd name="T46" fmla="*/ 279 w 402"/>
              <a:gd name="T47" fmla="*/ 166 h 404"/>
              <a:gd name="T48" fmla="*/ 290 w 402"/>
              <a:gd name="T49" fmla="*/ 173 h 404"/>
              <a:gd name="T50" fmla="*/ 295 w 402"/>
              <a:gd name="T51" fmla="*/ 172 h 404"/>
              <a:gd name="T52" fmla="*/ 307 w 402"/>
              <a:gd name="T53" fmla="*/ 165 h 404"/>
              <a:gd name="T54" fmla="*/ 294 w 402"/>
              <a:gd name="T55" fmla="*/ 197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2" h="404">
                <a:moveTo>
                  <a:pt x="381" y="10"/>
                </a:moveTo>
                <a:cubicBezTo>
                  <a:pt x="378" y="4"/>
                  <a:pt x="372" y="0"/>
                  <a:pt x="365" y="3"/>
                </a:cubicBezTo>
                <a:cubicBezTo>
                  <a:pt x="359" y="5"/>
                  <a:pt x="356" y="12"/>
                  <a:pt x="358" y="18"/>
                </a:cubicBezTo>
                <a:cubicBezTo>
                  <a:pt x="376" y="71"/>
                  <a:pt x="340" y="111"/>
                  <a:pt x="312" y="133"/>
                </a:cubicBezTo>
                <a:cubicBezTo>
                  <a:pt x="301" y="116"/>
                  <a:pt x="301" y="116"/>
                  <a:pt x="301" y="116"/>
                </a:cubicBezTo>
                <a:cubicBezTo>
                  <a:pt x="297" y="111"/>
                  <a:pt x="289" y="106"/>
                  <a:pt x="282" y="106"/>
                </a:cubicBezTo>
                <a:cubicBezTo>
                  <a:pt x="219" y="107"/>
                  <a:pt x="219" y="107"/>
                  <a:pt x="219" y="107"/>
                </a:cubicBezTo>
                <a:cubicBezTo>
                  <a:pt x="212" y="106"/>
                  <a:pt x="203" y="109"/>
                  <a:pt x="197" y="113"/>
                </a:cubicBezTo>
                <a:cubicBezTo>
                  <a:pt x="11" y="245"/>
                  <a:pt x="11" y="245"/>
                  <a:pt x="11" y="245"/>
                </a:cubicBezTo>
                <a:cubicBezTo>
                  <a:pt x="2" y="251"/>
                  <a:pt x="0" y="264"/>
                  <a:pt x="6" y="273"/>
                </a:cubicBezTo>
                <a:cubicBezTo>
                  <a:pt x="91" y="395"/>
                  <a:pt x="91" y="395"/>
                  <a:pt x="91" y="395"/>
                </a:cubicBezTo>
                <a:cubicBezTo>
                  <a:pt x="97" y="404"/>
                  <a:pt x="107" y="403"/>
                  <a:pt x="116" y="397"/>
                </a:cubicBezTo>
                <a:cubicBezTo>
                  <a:pt x="302" y="265"/>
                  <a:pt x="302" y="265"/>
                  <a:pt x="302" y="265"/>
                </a:cubicBezTo>
                <a:cubicBezTo>
                  <a:pt x="308" y="261"/>
                  <a:pt x="314" y="253"/>
                  <a:pt x="316" y="247"/>
                </a:cubicBezTo>
                <a:cubicBezTo>
                  <a:pt x="336" y="184"/>
                  <a:pt x="336" y="184"/>
                  <a:pt x="336" y="184"/>
                </a:cubicBezTo>
                <a:cubicBezTo>
                  <a:pt x="338" y="178"/>
                  <a:pt x="337" y="168"/>
                  <a:pt x="333" y="163"/>
                </a:cubicBezTo>
                <a:cubicBezTo>
                  <a:pt x="326" y="153"/>
                  <a:pt x="326" y="153"/>
                  <a:pt x="326" y="153"/>
                </a:cubicBezTo>
                <a:cubicBezTo>
                  <a:pt x="363" y="124"/>
                  <a:pt x="402" y="73"/>
                  <a:pt x="381" y="10"/>
                </a:cubicBezTo>
                <a:close/>
                <a:moveTo>
                  <a:pt x="294" y="197"/>
                </a:moveTo>
                <a:cubicBezTo>
                  <a:pt x="280" y="207"/>
                  <a:pt x="260" y="204"/>
                  <a:pt x="250" y="189"/>
                </a:cubicBezTo>
                <a:cubicBezTo>
                  <a:pt x="240" y="175"/>
                  <a:pt x="243" y="155"/>
                  <a:pt x="258" y="144"/>
                </a:cubicBezTo>
                <a:cubicBezTo>
                  <a:pt x="269" y="136"/>
                  <a:pt x="284" y="137"/>
                  <a:pt x="295" y="145"/>
                </a:cubicBezTo>
                <a:cubicBezTo>
                  <a:pt x="289" y="148"/>
                  <a:pt x="285" y="150"/>
                  <a:pt x="285" y="150"/>
                </a:cubicBezTo>
                <a:cubicBezTo>
                  <a:pt x="279" y="153"/>
                  <a:pt x="276" y="160"/>
                  <a:pt x="279" y="166"/>
                </a:cubicBezTo>
                <a:cubicBezTo>
                  <a:pt x="281" y="171"/>
                  <a:pt x="285" y="173"/>
                  <a:pt x="290" y="173"/>
                </a:cubicBezTo>
                <a:cubicBezTo>
                  <a:pt x="292" y="173"/>
                  <a:pt x="293" y="173"/>
                  <a:pt x="295" y="172"/>
                </a:cubicBezTo>
                <a:cubicBezTo>
                  <a:pt x="299" y="170"/>
                  <a:pt x="303" y="168"/>
                  <a:pt x="307" y="165"/>
                </a:cubicBezTo>
                <a:cubicBezTo>
                  <a:pt x="309" y="177"/>
                  <a:pt x="304" y="190"/>
                  <a:pt x="294" y="197"/>
                </a:cubicBezTo>
                <a:close/>
              </a:path>
            </a:pathLst>
          </a:cu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p>
        </p:txBody>
      </p:sp>
      <p:sp>
        <p:nvSpPr>
          <p:cNvPr id="19" name="Freeform 16"/>
          <p:cNvSpPr>
            <a:spLocks noEditPoints="1"/>
          </p:cNvSpPr>
          <p:nvPr/>
        </p:nvSpPr>
        <p:spPr bwMode="auto">
          <a:xfrm>
            <a:off x="4055408" y="2763777"/>
            <a:ext cx="308576" cy="420785"/>
          </a:xfrm>
          <a:custGeom>
            <a:avLst/>
            <a:gdLst>
              <a:gd name="T0" fmla="*/ 90 w 293"/>
              <a:gd name="T1" fmla="*/ 383 h 400"/>
              <a:gd name="T2" fmla="*/ 147 w 293"/>
              <a:gd name="T3" fmla="*/ 400 h 400"/>
              <a:gd name="T4" fmla="*/ 203 w 293"/>
              <a:gd name="T5" fmla="*/ 383 h 400"/>
              <a:gd name="T6" fmla="*/ 203 w 293"/>
              <a:gd name="T7" fmla="*/ 342 h 400"/>
              <a:gd name="T8" fmla="*/ 90 w 293"/>
              <a:gd name="T9" fmla="*/ 342 h 400"/>
              <a:gd name="T10" fmla="*/ 90 w 293"/>
              <a:gd name="T11" fmla="*/ 383 h 400"/>
              <a:gd name="T12" fmla="*/ 201 w 293"/>
              <a:gd name="T13" fmla="*/ 318 h 400"/>
              <a:gd name="T14" fmla="*/ 286 w 293"/>
              <a:gd name="T15" fmla="*/ 116 h 400"/>
              <a:gd name="T16" fmla="*/ 147 w 293"/>
              <a:gd name="T17" fmla="*/ 0 h 400"/>
              <a:gd name="T18" fmla="*/ 7 w 293"/>
              <a:gd name="T19" fmla="*/ 116 h 400"/>
              <a:gd name="T20" fmla="*/ 93 w 293"/>
              <a:gd name="T21" fmla="*/ 318 h 400"/>
              <a:gd name="T22" fmla="*/ 201 w 293"/>
              <a:gd name="T23" fmla="*/ 318 h 400"/>
              <a:gd name="T24" fmla="*/ 50 w 293"/>
              <a:gd name="T25" fmla="*/ 119 h 400"/>
              <a:gd name="T26" fmla="*/ 147 w 293"/>
              <a:gd name="T27" fmla="*/ 41 h 400"/>
              <a:gd name="T28" fmla="*/ 244 w 293"/>
              <a:gd name="T29" fmla="*/ 119 h 400"/>
              <a:gd name="T30" fmla="*/ 208 w 293"/>
              <a:gd name="T31" fmla="*/ 198 h 400"/>
              <a:gd name="T32" fmla="*/ 163 w 293"/>
              <a:gd name="T33" fmla="*/ 283 h 400"/>
              <a:gd name="T34" fmla="*/ 130 w 293"/>
              <a:gd name="T35" fmla="*/ 283 h 400"/>
              <a:gd name="T36" fmla="*/ 86 w 293"/>
              <a:gd name="T37" fmla="*/ 198 h 400"/>
              <a:gd name="T38" fmla="*/ 50 w 293"/>
              <a:gd name="T39" fmla="*/ 119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3" h="400">
                <a:moveTo>
                  <a:pt x="90" y="383"/>
                </a:moveTo>
                <a:cubicBezTo>
                  <a:pt x="106" y="393"/>
                  <a:pt x="125" y="400"/>
                  <a:pt x="147" y="400"/>
                </a:cubicBezTo>
                <a:cubicBezTo>
                  <a:pt x="169" y="400"/>
                  <a:pt x="187" y="393"/>
                  <a:pt x="203" y="383"/>
                </a:cubicBezTo>
                <a:cubicBezTo>
                  <a:pt x="203" y="342"/>
                  <a:pt x="203" y="342"/>
                  <a:pt x="203" y="342"/>
                </a:cubicBezTo>
                <a:cubicBezTo>
                  <a:pt x="90" y="342"/>
                  <a:pt x="90" y="342"/>
                  <a:pt x="90" y="342"/>
                </a:cubicBezTo>
                <a:lnTo>
                  <a:pt x="90" y="383"/>
                </a:lnTo>
                <a:close/>
                <a:moveTo>
                  <a:pt x="201" y="318"/>
                </a:moveTo>
                <a:cubicBezTo>
                  <a:pt x="201" y="231"/>
                  <a:pt x="293" y="203"/>
                  <a:pt x="286" y="116"/>
                </a:cubicBezTo>
                <a:cubicBezTo>
                  <a:pt x="282" y="61"/>
                  <a:pt x="245" y="0"/>
                  <a:pt x="147" y="0"/>
                </a:cubicBezTo>
                <a:cubicBezTo>
                  <a:pt x="49" y="0"/>
                  <a:pt x="12" y="61"/>
                  <a:pt x="7" y="116"/>
                </a:cubicBezTo>
                <a:cubicBezTo>
                  <a:pt x="0" y="203"/>
                  <a:pt x="93" y="231"/>
                  <a:pt x="93" y="318"/>
                </a:cubicBezTo>
                <a:lnTo>
                  <a:pt x="201" y="318"/>
                </a:lnTo>
                <a:close/>
                <a:moveTo>
                  <a:pt x="50" y="119"/>
                </a:moveTo>
                <a:cubicBezTo>
                  <a:pt x="54" y="67"/>
                  <a:pt x="89" y="41"/>
                  <a:pt x="147" y="41"/>
                </a:cubicBezTo>
                <a:cubicBezTo>
                  <a:pt x="204" y="41"/>
                  <a:pt x="240" y="67"/>
                  <a:pt x="244" y="119"/>
                </a:cubicBezTo>
                <a:cubicBezTo>
                  <a:pt x="246" y="148"/>
                  <a:pt x="230" y="167"/>
                  <a:pt x="208" y="198"/>
                </a:cubicBezTo>
                <a:cubicBezTo>
                  <a:pt x="192" y="221"/>
                  <a:pt x="172" y="248"/>
                  <a:pt x="163" y="283"/>
                </a:cubicBezTo>
                <a:cubicBezTo>
                  <a:pt x="130" y="283"/>
                  <a:pt x="130" y="283"/>
                  <a:pt x="130" y="283"/>
                </a:cubicBezTo>
                <a:cubicBezTo>
                  <a:pt x="121" y="248"/>
                  <a:pt x="102" y="221"/>
                  <a:pt x="86" y="198"/>
                </a:cubicBezTo>
                <a:cubicBezTo>
                  <a:pt x="64" y="167"/>
                  <a:pt x="47" y="148"/>
                  <a:pt x="50" y="119"/>
                </a:cubicBezTo>
                <a:close/>
              </a:path>
            </a:pathLst>
          </a:cu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p>
        </p:txBody>
      </p:sp>
      <p:sp>
        <p:nvSpPr>
          <p:cNvPr id="20" name="Freeform 21"/>
          <p:cNvSpPr>
            <a:spLocks noEditPoints="1"/>
          </p:cNvSpPr>
          <p:nvPr/>
        </p:nvSpPr>
        <p:spPr bwMode="auto">
          <a:xfrm>
            <a:off x="4019209" y="4256673"/>
            <a:ext cx="435957" cy="453024"/>
          </a:xfrm>
          <a:custGeom>
            <a:avLst/>
            <a:gdLst>
              <a:gd name="T0" fmla="*/ 320 w 357"/>
              <a:gd name="T1" fmla="*/ 129 h 371"/>
              <a:gd name="T2" fmla="*/ 212 w 357"/>
              <a:gd name="T3" fmla="*/ 10 h 371"/>
              <a:gd name="T4" fmla="*/ 23 w 357"/>
              <a:gd name="T5" fmla="*/ 201 h 371"/>
              <a:gd name="T6" fmla="*/ 7 w 357"/>
              <a:gd name="T7" fmla="*/ 257 h 371"/>
              <a:gd name="T8" fmla="*/ 59 w 357"/>
              <a:gd name="T9" fmla="*/ 285 h 371"/>
              <a:gd name="T10" fmla="*/ 74 w 357"/>
              <a:gd name="T11" fmla="*/ 280 h 371"/>
              <a:gd name="T12" fmla="*/ 106 w 357"/>
              <a:gd name="T13" fmla="*/ 299 h 371"/>
              <a:gd name="T14" fmla="*/ 129 w 357"/>
              <a:gd name="T15" fmla="*/ 352 h 371"/>
              <a:gd name="T16" fmla="*/ 151 w 357"/>
              <a:gd name="T17" fmla="*/ 368 h 371"/>
              <a:gd name="T18" fmla="*/ 192 w 357"/>
              <a:gd name="T19" fmla="*/ 353 h 371"/>
              <a:gd name="T20" fmla="*/ 201 w 357"/>
              <a:gd name="T21" fmla="*/ 334 h 371"/>
              <a:gd name="T22" fmla="*/ 181 w 357"/>
              <a:gd name="T23" fmla="*/ 317 h 371"/>
              <a:gd name="T24" fmla="*/ 162 w 357"/>
              <a:gd name="T25" fmla="*/ 274 h 371"/>
              <a:gd name="T26" fmla="*/ 182 w 357"/>
              <a:gd name="T27" fmla="*/ 252 h 371"/>
              <a:gd name="T28" fmla="*/ 331 w 357"/>
              <a:gd name="T29" fmla="*/ 288 h 371"/>
              <a:gd name="T30" fmla="*/ 320 w 357"/>
              <a:gd name="T31" fmla="*/ 129 h 371"/>
              <a:gd name="T32" fmla="*/ 309 w 357"/>
              <a:gd name="T33" fmla="*/ 249 h 371"/>
              <a:gd name="T34" fmla="*/ 240 w 357"/>
              <a:gd name="T35" fmla="*/ 164 h 371"/>
              <a:gd name="T36" fmla="*/ 225 w 357"/>
              <a:gd name="T37" fmla="*/ 52 h 371"/>
              <a:gd name="T38" fmla="*/ 292 w 357"/>
              <a:gd name="T39" fmla="*/ 143 h 371"/>
              <a:gd name="T40" fmla="*/ 309 w 357"/>
              <a:gd name="T41" fmla="*/ 249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7" h="371">
                <a:moveTo>
                  <a:pt x="320" y="129"/>
                </a:moveTo>
                <a:cubicBezTo>
                  <a:pt x="289" y="56"/>
                  <a:pt x="238" y="0"/>
                  <a:pt x="212" y="10"/>
                </a:cubicBezTo>
                <a:cubicBezTo>
                  <a:pt x="168" y="28"/>
                  <a:pt x="238" y="113"/>
                  <a:pt x="23" y="201"/>
                </a:cubicBezTo>
                <a:cubicBezTo>
                  <a:pt x="4" y="208"/>
                  <a:pt x="0" y="239"/>
                  <a:pt x="7" y="257"/>
                </a:cubicBezTo>
                <a:cubicBezTo>
                  <a:pt x="15" y="275"/>
                  <a:pt x="41" y="293"/>
                  <a:pt x="59" y="285"/>
                </a:cubicBezTo>
                <a:cubicBezTo>
                  <a:pt x="62" y="284"/>
                  <a:pt x="74" y="280"/>
                  <a:pt x="74" y="280"/>
                </a:cubicBezTo>
                <a:cubicBezTo>
                  <a:pt x="87" y="298"/>
                  <a:pt x="101" y="287"/>
                  <a:pt x="106" y="299"/>
                </a:cubicBezTo>
                <a:cubicBezTo>
                  <a:pt x="112" y="312"/>
                  <a:pt x="125" y="342"/>
                  <a:pt x="129" y="352"/>
                </a:cubicBezTo>
                <a:cubicBezTo>
                  <a:pt x="134" y="362"/>
                  <a:pt x="144" y="371"/>
                  <a:pt x="151" y="368"/>
                </a:cubicBezTo>
                <a:cubicBezTo>
                  <a:pt x="158" y="366"/>
                  <a:pt x="182" y="356"/>
                  <a:pt x="192" y="353"/>
                </a:cubicBezTo>
                <a:cubicBezTo>
                  <a:pt x="201" y="349"/>
                  <a:pt x="203" y="341"/>
                  <a:pt x="201" y="334"/>
                </a:cubicBezTo>
                <a:cubicBezTo>
                  <a:pt x="197" y="327"/>
                  <a:pt x="185" y="325"/>
                  <a:pt x="181" y="317"/>
                </a:cubicBezTo>
                <a:cubicBezTo>
                  <a:pt x="178" y="309"/>
                  <a:pt x="166" y="282"/>
                  <a:pt x="162" y="274"/>
                </a:cubicBezTo>
                <a:cubicBezTo>
                  <a:pt x="158" y="262"/>
                  <a:pt x="168" y="253"/>
                  <a:pt x="182" y="252"/>
                </a:cubicBezTo>
                <a:cubicBezTo>
                  <a:pt x="280" y="241"/>
                  <a:pt x="298" y="302"/>
                  <a:pt x="331" y="288"/>
                </a:cubicBezTo>
                <a:cubicBezTo>
                  <a:pt x="357" y="278"/>
                  <a:pt x="352" y="203"/>
                  <a:pt x="320" y="129"/>
                </a:cubicBezTo>
                <a:close/>
                <a:moveTo>
                  <a:pt x="309" y="249"/>
                </a:moveTo>
                <a:cubicBezTo>
                  <a:pt x="303" y="251"/>
                  <a:pt x="265" y="221"/>
                  <a:pt x="240" y="164"/>
                </a:cubicBezTo>
                <a:cubicBezTo>
                  <a:pt x="216" y="106"/>
                  <a:pt x="219" y="54"/>
                  <a:pt x="225" y="52"/>
                </a:cubicBezTo>
                <a:cubicBezTo>
                  <a:pt x="230" y="49"/>
                  <a:pt x="268" y="86"/>
                  <a:pt x="292" y="143"/>
                </a:cubicBezTo>
                <a:cubicBezTo>
                  <a:pt x="317" y="201"/>
                  <a:pt x="315" y="247"/>
                  <a:pt x="309" y="249"/>
                </a:cubicBezTo>
                <a:close/>
              </a:path>
            </a:pathLst>
          </a:cu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p>
        </p:txBody>
      </p:sp>
      <p:sp>
        <p:nvSpPr>
          <p:cNvPr id="21" name="Content Placeholder 2"/>
          <p:cNvSpPr txBox="1">
            <a:spLocks/>
          </p:cNvSpPr>
          <p:nvPr/>
        </p:nvSpPr>
        <p:spPr>
          <a:xfrm>
            <a:off x="7427127" y="3401155"/>
            <a:ext cx="4451848" cy="128327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400" smtClean="0">
                <a:solidFill>
                  <a:schemeClr val="bg1"/>
                </a:solidFill>
              </a:rPr>
              <a:t>Lorem ipsum dolor sit amet, </a:t>
            </a:r>
            <a:r>
              <a:rPr lang="en-US" sz="1400" b="1" smtClean="0">
                <a:solidFill>
                  <a:schemeClr val="bg1"/>
                </a:solidFill>
              </a:rPr>
              <a:t>consectetur adipiscing elit. </a:t>
            </a:r>
          </a:p>
          <a:p>
            <a:pPr marL="0" indent="0">
              <a:buFont typeface="Arial" panose="020B0604020202020204" pitchFamily="34" charset="0"/>
              <a:buNone/>
            </a:pPr>
            <a:r>
              <a:rPr lang="en-US" sz="1400" smtClean="0">
                <a:solidFill>
                  <a:schemeClr val="bg1"/>
                </a:solidFill>
              </a:rPr>
              <a:t/>
            </a:r>
            <a:br>
              <a:rPr lang="en-US" sz="1400" smtClean="0">
                <a:solidFill>
                  <a:schemeClr val="bg1"/>
                </a:solidFill>
              </a:rPr>
            </a:br>
            <a:r>
              <a:rPr lang="en-US" sz="1400" smtClean="0">
                <a:solidFill>
                  <a:schemeClr val="bg1"/>
                </a:solidFill>
              </a:rPr>
              <a:t>Curabitur elementum posuere pretium. Quisque nibh dolor, dignissim ac dignissim ut, luctus ac urna. Aliquam aliquet non massa quis tincidunt.</a:t>
            </a:r>
            <a:endParaRPr lang="en-US" sz="1400" dirty="0">
              <a:solidFill>
                <a:schemeClr val="bg1"/>
              </a:solidFill>
            </a:endParaRPr>
          </a:p>
        </p:txBody>
      </p:sp>
      <p:sp>
        <p:nvSpPr>
          <p:cNvPr id="22" name="Title 13"/>
          <p:cNvSpPr txBox="1">
            <a:spLocks/>
          </p:cNvSpPr>
          <p:nvPr/>
        </p:nvSpPr>
        <p:spPr>
          <a:xfrm>
            <a:off x="7451220" y="2656588"/>
            <a:ext cx="4245898" cy="861881"/>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4400" dirty="0" smtClean="0">
                <a:solidFill>
                  <a:schemeClr val="accent2"/>
                </a:solidFill>
              </a:rPr>
              <a:t>Analysis</a:t>
            </a:r>
            <a:endParaRPr lang="en-US" sz="4400" dirty="0">
              <a:solidFill>
                <a:schemeClr val="accent2"/>
              </a:solidFill>
            </a:endParaRPr>
          </a:p>
        </p:txBody>
      </p:sp>
      <p:sp>
        <p:nvSpPr>
          <p:cNvPr id="23" name="矩形 22"/>
          <p:cNvSpPr/>
          <p:nvPr/>
        </p:nvSpPr>
        <p:spPr>
          <a:xfrm>
            <a:off x="3814472" y="3308420"/>
            <a:ext cx="1200200" cy="646331"/>
          </a:xfrm>
          <a:prstGeom prst="rect">
            <a:avLst/>
          </a:prstGeom>
        </p:spPr>
        <p:txBody>
          <a:bodyPr wrap="none">
            <a:spAutoFit/>
          </a:bodyPr>
          <a:lstStyle/>
          <a:p>
            <a:pPr algn="ctr"/>
            <a:r>
              <a:rPr lang="en-US" altLang="zh-CN" dirty="0">
                <a:solidFill>
                  <a:schemeClr val="bg1"/>
                </a:solidFill>
              </a:rPr>
              <a:t>Improve </a:t>
            </a:r>
            <a:endParaRPr lang="en-US" altLang="zh-CN" dirty="0" smtClean="0">
              <a:solidFill>
                <a:schemeClr val="bg1"/>
              </a:solidFill>
            </a:endParaRPr>
          </a:p>
          <a:p>
            <a:pPr algn="ctr"/>
            <a:r>
              <a:rPr lang="en-US" altLang="zh-CN" dirty="0" smtClean="0">
                <a:solidFill>
                  <a:schemeClr val="bg1"/>
                </a:solidFill>
              </a:rPr>
              <a:t>Awareness</a:t>
            </a:r>
            <a:endParaRPr lang="en-US" altLang="zh-CN" dirty="0">
              <a:solidFill>
                <a:schemeClr val="bg1"/>
              </a:solidFill>
            </a:endParaRPr>
          </a:p>
        </p:txBody>
      </p:sp>
      <p:sp>
        <p:nvSpPr>
          <p:cNvPr id="24" name="矩形 23"/>
          <p:cNvSpPr/>
          <p:nvPr/>
        </p:nvSpPr>
        <p:spPr>
          <a:xfrm>
            <a:off x="2363169" y="3424001"/>
            <a:ext cx="1205138" cy="369332"/>
          </a:xfrm>
          <a:prstGeom prst="rect">
            <a:avLst/>
          </a:prstGeom>
        </p:spPr>
        <p:txBody>
          <a:bodyPr wrap="none">
            <a:spAutoFit/>
          </a:bodyPr>
          <a:lstStyle/>
          <a:p>
            <a:pPr algn="ctr"/>
            <a:r>
              <a:rPr lang="en-US" altLang="zh-CN" dirty="0">
                <a:solidFill>
                  <a:schemeClr val="bg1"/>
                </a:solidFill>
              </a:rPr>
              <a:t>Drive Sales</a:t>
            </a:r>
          </a:p>
        </p:txBody>
      </p:sp>
      <p:sp>
        <p:nvSpPr>
          <p:cNvPr id="25" name="矩形 24"/>
          <p:cNvSpPr/>
          <p:nvPr/>
        </p:nvSpPr>
        <p:spPr>
          <a:xfrm>
            <a:off x="3766868" y="4867452"/>
            <a:ext cx="1144223" cy="369332"/>
          </a:xfrm>
          <a:prstGeom prst="rect">
            <a:avLst/>
          </a:prstGeom>
        </p:spPr>
        <p:txBody>
          <a:bodyPr wrap="none">
            <a:spAutoFit/>
          </a:bodyPr>
          <a:lstStyle/>
          <a:p>
            <a:pPr algn="ctr"/>
            <a:r>
              <a:rPr lang="en-US" altLang="zh-CN" dirty="0">
                <a:solidFill>
                  <a:schemeClr val="bg1"/>
                </a:solidFill>
              </a:rPr>
              <a:t>Marketing</a:t>
            </a:r>
          </a:p>
        </p:txBody>
      </p:sp>
      <p:sp>
        <p:nvSpPr>
          <p:cNvPr id="26" name="矩形 25"/>
          <p:cNvSpPr/>
          <p:nvPr/>
        </p:nvSpPr>
        <p:spPr>
          <a:xfrm>
            <a:off x="2370833" y="4845705"/>
            <a:ext cx="1109856" cy="646331"/>
          </a:xfrm>
          <a:prstGeom prst="rect">
            <a:avLst/>
          </a:prstGeom>
        </p:spPr>
        <p:txBody>
          <a:bodyPr wrap="none">
            <a:spAutoFit/>
          </a:bodyPr>
          <a:lstStyle/>
          <a:p>
            <a:pPr algn="ctr"/>
            <a:r>
              <a:rPr lang="en-US" altLang="zh-CN" dirty="0">
                <a:solidFill>
                  <a:schemeClr val="bg1"/>
                </a:solidFill>
              </a:rPr>
              <a:t>Generate </a:t>
            </a:r>
            <a:endParaRPr lang="en-US" altLang="zh-CN" dirty="0" smtClean="0">
              <a:solidFill>
                <a:schemeClr val="bg1"/>
              </a:solidFill>
            </a:endParaRPr>
          </a:p>
          <a:p>
            <a:pPr algn="ctr"/>
            <a:r>
              <a:rPr lang="en-US" altLang="zh-CN" dirty="0" smtClean="0">
                <a:solidFill>
                  <a:schemeClr val="bg1"/>
                </a:solidFill>
              </a:rPr>
              <a:t>Leads</a:t>
            </a:r>
            <a:endParaRPr lang="en-US" altLang="zh-CN" dirty="0">
              <a:solidFill>
                <a:schemeClr val="bg1"/>
              </a:solidFill>
            </a:endParaRPr>
          </a:p>
        </p:txBody>
      </p:sp>
    </p:spTree>
    <p:extLst>
      <p:ext uri="{BB962C8B-B14F-4D97-AF65-F5344CB8AC3E}">
        <p14:creationId xmlns:p14="http://schemas.microsoft.com/office/powerpoint/2010/main" val="27113936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rot="16200000">
            <a:off x="-2788624" y="792481"/>
            <a:ext cx="8594767" cy="5273039"/>
            <a:chOff x="1251204" y="190500"/>
            <a:chExt cx="9675114" cy="5935847"/>
          </a:xfrm>
        </p:grpSpPr>
        <p:sp>
          <p:nvSpPr>
            <p:cNvPr id="5" name="等腰三角形 4"/>
            <p:cNvSpPr/>
            <p:nvPr/>
          </p:nvSpPr>
          <p:spPr>
            <a:xfrm flipV="1">
              <a:off x="3489960" y="1463040"/>
              <a:ext cx="5212080" cy="4493172"/>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flipH="1" flipV="1">
              <a:off x="1781860" y="2514600"/>
              <a:ext cx="2174444" cy="1874520"/>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flipH="1">
              <a:off x="6308496" y="4489275"/>
              <a:ext cx="1701648" cy="1466937"/>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flipH="1">
              <a:off x="7717536" y="755694"/>
              <a:ext cx="1305816" cy="112570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flipH="1">
              <a:off x="8461247" y="2307020"/>
              <a:ext cx="992125" cy="855279"/>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flipH="1">
              <a:off x="2668524" y="1170852"/>
              <a:ext cx="708052" cy="610389"/>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flipH="1">
              <a:off x="1251204" y="2973508"/>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flipH="1" flipV="1">
              <a:off x="10334244" y="3162300"/>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flipH="1" flipV="1">
              <a:off x="3095244" y="5883820"/>
              <a:ext cx="281332" cy="242527"/>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flipH="1">
              <a:off x="9520121" y="774217"/>
              <a:ext cx="1168149" cy="1007024"/>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flipH="1" flipV="1">
              <a:off x="10531602" y="190500"/>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文本框 3"/>
          <p:cNvSpPr txBox="1"/>
          <p:nvPr/>
        </p:nvSpPr>
        <p:spPr>
          <a:xfrm>
            <a:off x="14239" y="1851645"/>
            <a:ext cx="2496342" cy="3154710"/>
          </a:xfrm>
          <a:prstGeom prst="rect">
            <a:avLst/>
          </a:prstGeom>
          <a:noFill/>
        </p:spPr>
        <p:txBody>
          <a:bodyPr wrap="square" rtlCol="0">
            <a:spAutoFit/>
          </a:bodyPr>
          <a:lstStyle/>
          <a:p>
            <a:pPr algn="ctr"/>
            <a:r>
              <a:rPr lang="en-US" altLang="zh-CN" sz="19900" b="1" dirty="0" smtClean="0">
                <a:solidFill>
                  <a:schemeClr val="bg1"/>
                </a:solidFill>
              </a:rPr>
              <a:t>3</a:t>
            </a:r>
            <a:endParaRPr lang="zh-CN" altLang="en-US" sz="19900" b="1" dirty="0">
              <a:solidFill>
                <a:schemeClr val="bg1"/>
              </a:solidFill>
            </a:endParaRPr>
          </a:p>
        </p:txBody>
      </p:sp>
      <p:sp>
        <p:nvSpPr>
          <p:cNvPr id="16" name="文本框 15"/>
          <p:cNvSpPr txBox="1"/>
          <p:nvPr/>
        </p:nvSpPr>
        <p:spPr>
          <a:xfrm>
            <a:off x="5868860" y="2450424"/>
            <a:ext cx="5200650" cy="523220"/>
          </a:xfrm>
          <a:prstGeom prst="rect">
            <a:avLst/>
          </a:prstGeom>
          <a:noFill/>
        </p:spPr>
        <p:txBody>
          <a:bodyPr wrap="square" rtlCol="0">
            <a:spAutoFit/>
          </a:bodyPr>
          <a:lstStyle/>
          <a:p>
            <a:r>
              <a:rPr lang="en-US" altLang="zh-CN" sz="2800" b="1" dirty="0" smtClean="0">
                <a:solidFill>
                  <a:schemeClr val="accent2"/>
                </a:solidFill>
              </a:rPr>
              <a:t>MOMODA POWERPOINT</a:t>
            </a:r>
            <a:endParaRPr lang="zh-CN" altLang="en-US" sz="2800" b="1" dirty="0">
              <a:solidFill>
                <a:schemeClr val="accent2"/>
              </a:solidFill>
            </a:endParaRPr>
          </a:p>
        </p:txBody>
      </p:sp>
      <p:sp>
        <p:nvSpPr>
          <p:cNvPr id="17" name="文本框 16"/>
          <p:cNvSpPr txBox="1"/>
          <p:nvPr/>
        </p:nvSpPr>
        <p:spPr>
          <a:xfrm>
            <a:off x="5868860" y="3089060"/>
            <a:ext cx="4988386" cy="120032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Sed vitae quam metus. Etiam fermentum turpis vel lectus dignissim consectetur. </a:t>
            </a:r>
            <a:endParaRPr lang="zh-CN" altLang="en-US" dirty="0">
              <a:solidFill>
                <a:schemeClr val="bg1"/>
              </a:solidFill>
            </a:endParaRPr>
          </a:p>
        </p:txBody>
      </p:sp>
    </p:spTree>
    <p:extLst>
      <p:ext uri="{BB962C8B-B14F-4D97-AF65-F5344CB8AC3E}">
        <p14:creationId xmlns:p14="http://schemas.microsoft.com/office/powerpoint/2010/main" val="859569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flipV="1">
            <a:off x="365760" y="320040"/>
            <a:ext cx="1889760" cy="162910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1508760" y="445113"/>
            <a:ext cx="1188720" cy="102475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160020" y="1115147"/>
            <a:ext cx="822960" cy="70944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049460" y="434272"/>
            <a:ext cx="5200650" cy="523220"/>
          </a:xfrm>
          <a:prstGeom prst="rect">
            <a:avLst/>
          </a:prstGeom>
          <a:noFill/>
        </p:spPr>
        <p:txBody>
          <a:bodyPr wrap="square" rtlCol="0">
            <a:spAutoFit/>
          </a:bodyPr>
          <a:lstStyle/>
          <a:p>
            <a:r>
              <a:rPr lang="en-US" altLang="zh-CN" sz="2800" b="1" dirty="0" smtClean="0">
                <a:solidFill>
                  <a:schemeClr val="accent2"/>
                </a:solidFill>
              </a:rPr>
              <a:t>MOMODA POWERPOINT</a:t>
            </a:r>
            <a:endParaRPr lang="zh-CN" altLang="en-US" sz="2800" b="1" dirty="0">
              <a:solidFill>
                <a:schemeClr val="accent2"/>
              </a:solidFill>
            </a:endParaRPr>
          </a:p>
        </p:txBody>
      </p:sp>
      <p:sp>
        <p:nvSpPr>
          <p:cNvPr id="6" name="文本框 5"/>
          <p:cNvSpPr txBox="1"/>
          <p:nvPr/>
        </p:nvSpPr>
        <p:spPr>
          <a:xfrm>
            <a:off x="3049460" y="960119"/>
            <a:ext cx="8639620"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a:t>
            </a:r>
            <a:endParaRPr lang="zh-CN" altLang="en-US" dirty="0">
              <a:solidFill>
                <a:schemeClr val="bg1"/>
              </a:solidFill>
            </a:endParaRPr>
          </a:p>
        </p:txBody>
      </p:sp>
      <p:sp>
        <p:nvSpPr>
          <p:cNvPr id="7" name="Content Placeholder 2"/>
          <p:cNvSpPr txBox="1">
            <a:spLocks/>
          </p:cNvSpPr>
          <p:nvPr/>
        </p:nvSpPr>
        <p:spPr>
          <a:xfrm>
            <a:off x="449093" y="5784882"/>
            <a:ext cx="11293815" cy="86266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dirty="0" smtClean="0">
                <a:solidFill>
                  <a:schemeClr val="bg1"/>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dirty="0">
              <a:solidFill>
                <a:schemeClr val="bg1"/>
              </a:solidFill>
            </a:endParaRPr>
          </a:p>
        </p:txBody>
      </p:sp>
      <p:sp>
        <p:nvSpPr>
          <p:cNvPr id="8" name="L-Shape 2"/>
          <p:cNvSpPr/>
          <p:nvPr/>
        </p:nvSpPr>
        <p:spPr>
          <a:xfrm rot="5400000">
            <a:off x="1311780" y="3386627"/>
            <a:ext cx="1405029" cy="2337937"/>
          </a:xfrm>
          <a:prstGeom prst="corner">
            <a:avLst>
              <a:gd name="adj1" fmla="val 16120"/>
              <a:gd name="adj2" fmla="val 16110"/>
            </a:avLst>
          </a:pr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a:solidFill>
                <a:schemeClr val="accent2"/>
              </a:solidFill>
            </a:endParaRPr>
          </a:p>
        </p:txBody>
      </p:sp>
      <p:sp>
        <p:nvSpPr>
          <p:cNvPr id="9" name="Freeform 3"/>
          <p:cNvSpPr/>
          <p:nvPr/>
        </p:nvSpPr>
        <p:spPr>
          <a:xfrm>
            <a:off x="1077246" y="4085166"/>
            <a:ext cx="2110703" cy="1850154"/>
          </a:xfrm>
          <a:custGeom>
            <a:avLst/>
            <a:gdLst>
              <a:gd name="connsiteX0" fmla="*/ 0 w 1493792"/>
              <a:gd name="connsiteY0" fmla="*/ 0 h 1309396"/>
              <a:gd name="connsiteX1" fmla="*/ 1493792 w 1493792"/>
              <a:gd name="connsiteY1" fmla="*/ 0 h 1309396"/>
              <a:gd name="connsiteX2" fmla="*/ 1493792 w 1493792"/>
              <a:gd name="connsiteY2" fmla="*/ 1309396 h 1309396"/>
              <a:gd name="connsiteX3" fmla="*/ 0 w 1493792"/>
              <a:gd name="connsiteY3" fmla="*/ 1309396 h 1309396"/>
              <a:gd name="connsiteX4" fmla="*/ 0 w 1493792"/>
              <a:gd name="connsiteY4" fmla="*/ 0 h 1309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3792" h="1309396">
                <a:moveTo>
                  <a:pt x="0" y="0"/>
                </a:moveTo>
                <a:lnTo>
                  <a:pt x="1493792" y="0"/>
                </a:lnTo>
                <a:lnTo>
                  <a:pt x="1493792" y="1309396"/>
                </a:lnTo>
                <a:lnTo>
                  <a:pt x="0" y="1309396"/>
                </a:lnTo>
                <a:lnTo>
                  <a:pt x="0" y="0"/>
                </a:lnTo>
                <a:close/>
              </a:path>
            </a:pathLst>
          </a:custGeom>
          <a:ln>
            <a:noFill/>
          </a:ln>
        </p:spPr>
        <p:style>
          <a:lnRef idx="0">
            <a:scrgbClr r="0" g="0" b="0"/>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5720" tIns="45720" rIns="45720" bIns="45720" numCol="1" spcCol="1270" anchor="t" anchorCtr="0">
            <a:noAutofit/>
          </a:bodyPr>
          <a:lstStyle/>
          <a:p>
            <a:pPr lvl="0" algn="ctr" defTabSz="533400">
              <a:lnSpc>
                <a:spcPct val="90000"/>
              </a:lnSpc>
              <a:spcBef>
                <a:spcPct val="0"/>
              </a:spcBef>
              <a:spcAft>
                <a:spcPct val="35000"/>
              </a:spcAft>
            </a:pPr>
            <a:endParaRPr lang="en-US" sz="2000" b="1" kern="1200" dirty="0" smtClean="0">
              <a:solidFill>
                <a:schemeClr val="accent2"/>
              </a:solidFill>
            </a:endParaRPr>
          </a:p>
          <a:p>
            <a:pPr lvl="0" algn="ctr" defTabSz="533400">
              <a:lnSpc>
                <a:spcPct val="90000"/>
              </a:lnSpc>
              <a:spcBef>
                <a:spcPct val="0"/>
              </a:spcBef>
              <a:spcAft>
                <a:spcPct val="35000"/>
              </a:spcAft>
            </a:pPr>
            <a:endParaRPr lang="en-US" sz="2000" b="1" kern="1200" dirty="0" smtClean="0">
              <a:solidFill>
                <a:schemeClr val="accent2"/>
              </a:solidFill>
            </a:endParaRPr>
          </a:p>
          <a:p>
            <a:pPr lvl="0" algn="ctr" defTabSz="533400">
              <a:lnSpc>
                <a:spcPct val="90000"/>
              </a:lnSpc>
              <a:spcBef>
                <a:spcPct val="0"/>
              </a:spcBef>
              <a:spcAft>
                <a:spcPct val="35000"/>
              </a:spcAft>
            </a:pPr>
            <a:r>
              <a:rPr lang="en-US" sz="2000" b="1" kern="1200" dirty="0" smtClean="0">
                <a:solidFill>
                  <a:schemeClr val="accent2"/>
                </a:solidFill>
              </a:rPr>
              <a:t>Brainstorm</a:t>
            </a:r>
            <a:endParaRPr lang="en-US" sz="2000" b="1" kern="1200" dirty="0">
              <a:solidFill>
                <a:schemeClr val="accent2"/>
              </a:solidFill>
            </a:endParaRPr>
          </a:p>
        </p:txBody>
      </p:sp>
      <p:sp>
        <p:nvSpPr>
          <p:cNvPr id="10" name="Isosceles Triangle 5"/>
          <p:cNvSpPr/>
          <p:nvPr/>
        </p:nvSpPr>
        <p:spPr>
          <a:xfrm>
            <a:off x="2789704" y="3214506"/>
            <a:ext cx="398245" cy="398245"/>
          </a:xfrm>
          <a:prstGeom prst="triangle">
            <a:avLst>
              <a:gd name="adj" fmla="val 100000"/>
            </a:avLst>
          </a:pr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sp>
      <p:sp>
        <p:nvSpPr>
          <p:cNvPr id="11" name="L-Shape 6"/>
          <p:cNvSpPr/>
          <p:nvPr/>
        </p:nvSpPr>
        <p:spPr>
          <a:xfrm rot="5400000">
            <a:off x="3895694" y="2747235"/>
            <a:ext cx="1405029" cy="2337937"/>
          </a:xfrm>
          <a:prstGeom prst="corner">
            <a:avLst>
              <a:gd name="adj1" fmla="val 16120"/>
              <a:gd name="adj2" fmla="val 16110"/>
            </a:avLst>
          </a:pr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sp>
      <p:sp>
        <p:nvSpPr>
          <p:cNvPr id="12" name="Freeform 7"/>
          <p:cNvSpPr/>
          <p:nvPr/>
        </p:nvSpPr>
        <p:spPr>
          <a:xfrm>
            <a:off x="3661160" y="3445774"/>
            <a:ext cx="2110703" cy="1850154"/>
          </a:xfrm>
          <a:custGeom>
            <a:avLst/>
            <a:gdLst>
              <a:gd name="connsiteX0" fmla="*/ 0 w 1493792"/>
              <a:gd name="connsiteY0" fmla="*/ 0 h 1309396"/>
              <a:gd name="connsiteX1" fmla="*/ 1493792 w 1493792"/>
              <a:gd name="connsiteY1" fmla="*/ 0 h 1309396"/>
              <a:gd name="connsiteX2" fmla="*/ 1493792 w 1493792"/>
              <a:gd name="connsiteY2" fmla="*/ 1309396 h 1309396"/>
              <a:gd name="connsiteX3" fmla="*/ 0 w 1493792"/>
              <a:gd name="connsiteY3" fmla="*/ 1309396 h 1309396"/>
              <a:gd name="connsiteX4" fmla="*/ 0 w 1493792"/>
              <a:gd name="connsiteY4" fmla="*/ 0 h 1309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3792" h="1309396">
                <a:moveTo>
                  <a:pt x="0" y="0"/>
                </a:moveTo>
                <a:lnTo>
                  <a:pt x="1493792" y="0"/>
                </a:lnTo>
                <a:lnTo>
                  <a:pt x="1493792" y="1309396"/>
                </a:lnTo>
                <a:lnTo>
                  <a:pt x="0" y="1309396"/>
                </a:lnTo>
                <a:lnTo>
                  <a:pt x="0" y="0"/>
                </a:lnTo>
                <a:close/>
              </a:path>
            </a:pathLst>
          </a:custGeom>
          <a:ln>
            <a:noFill/>
          </a:ln>
        </p:spPr>
        <p:style>
          <a:lnRef idx="0">
            <a:scrgbClr r="0" g="0" b="0"/>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5720" tIns="45720" rIns="45720" bIns="45720" numCol="1" spcCol="1270" anchor="t" anchorCtr="0">
            <a:noAutofit/>
          </a:bodyPr>
          <a:lstStyle/>
          <a:p>
            <a:pPr lvl="0" algn="ctr" defTabSz="533400">
              <a:lnSpc>
                <a:spcPct val="90000"/>
              </a:lnSpc>
              <a:spcBef>
                <a:spcPct val="0"/>
              </a:spcBef>
              <a:spcAft>
                <a:spcPct val="35000"/>
              </a:spcAft>
            </a:pPr>
            <a:endParaRPr lang="en-US" sz="2000" b="1" kern="1200" dirty="0" smtClean="0">
              <a:solidFill>
                <a:schemeClr val="accent2"/>
              </a:solidFill>
            </a:endParaRPr>
          </a:p>
          <a:p>
            <a:pPr lvl="0" algn="ctr" defTabSz="533400">
              <a:lnSpc>
                <a:spcPct val="90000"/>
              </a:lnSpc>
              <a:spcBef>
                <a:spcPct val="0"/>
              </a:spcBef>
              <a:spcAft>
                <a:spcPct val="35000"/>
              </a:spcAft>
            </a:pPr>
            <a:endParaRPr lang="en-US" sz="2000" b="1" kern="1200" dirty="0" smtClean="0">
              <a:solidFill>
                <a:schemeClr val="accent2"/>
              </a:solidFill>
            </a:endParaRPr>
          </a:p>
          <a:p>
            <a:pPr lvl="0" algn="ctr" defTabSz="533400">
              <a:lnSpc>
                <a:spcPct val="90000"/>
              </a:lnSpc>
              <a:spcBef>
                <a:spcPct val="0"/>
              </a:spcBef>
              <a:spcAft>
                <a:spcPct val="35000"/>
              </a:spcAft>
            </a:pPr>
            <a:r>
              <a:rPr lang="en-US" sz="2000" b="1" kern="1200" dirty="0" smtClean="0">
                <a:solidFill>
                  <a:schemeClr val="accent2"/>
                </a:solidFill>
              </a:rPr>
              <a:t>Conceptualization</a:t>
            </a:r>
            <a:endParaRPr lang="en-US" sz="2000" b="1" kern="1200" dirty="0">
              <a:solidFill>
                <a:schemeClr val="accent2"/>
              </a:solidFill>
            </a:endParaRPr>
          </a:p>
        </p:txBody>
      </p:sp>
      <p:sp>
        <p:nvSpPr>
          <p:cNvPr id="13" name="Isosceles Triangle 10"/>
          <p:cNvSpPr/>
          <p:nvPr/>
        </p:nvSpPr>
        <p:spPr>
          <a:xfrm>
            <a:off x="5373617" y="2575114"/>
            <a:ext cx="398245" cy="398245"/>
          </a:xfrm>
          <a:prstGeom prst="triangle">
            <a:avLst>
              <a:gd name="adj" fmla="val 100000"/>
            </a:avLst>
          </a:pr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endParaRPr lang="zh-CN" altLang="en-US"/>
          </a:p>
        </p:txBody>
      </p:sp>
      <p:sp>
        <p:nvSpPr>
          <p:cNvPr id="14" name="L-Shape 11"/>
          <p:cNvSpPr/>
          <p:nvPr/>
        </p:nvSpPr>
        <p:spPr>
          <a:xfrm rot="5400000">
            <a:off x="6479607" y="2107843"/>
            <a:ext cx="1405029" cy="2337937"/>
          </a:xfrm>
          <a:prstGeom prst="corner">
            <a:avLst>
              <a:gd name="adj1" fmla="val 16120"/>
              <a:gd name="adj2" fmla="val 16110"/>
            </a:avLst>
          </a:pr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sp>
      <p:sp>
        <p:nvSpPr>
          <p:cNvPr id="15" name="Freeform 14"/>
          <p:cNvSpPr/>
          <p:nvPr/>
        </p:nvSpPr>
        <p:spPr>
          <a:xfrm>
            <a:off x="6245073" y="2806383"/>
            <a:ext cx="2110703" cy="1850154"/>
          </a:xfrm>
          <a:custGeom>
            <a:avLst/>
            <a:gdLst>
              <a:gd name="connsiteX0" fmla="*/ 0 w 1493792"/>
              <a:gd name="connsiteY0" fmla="*/ 0 h 1309396"/>
              <a:gd name="connsiteX1" fmla="*/ 1493792 w 1493792"/>
              <a:gd name="connsiteY1" fmla="*/ 0 h 1309396"/>
              <a:gd name="connsiteX2" fmla="*/ 1493792 w 1493792"/>
              <a:gd name="connsiteY2" fmla="*/ 1309396 h 1309396"/>
              <a:gd name="connsiteX3" fmla="*/ 0 w 1493792"/>
              <a:gd name="connsiteY3" fmla="*/ 1309396 h 1309396"/>
              <a:gd name="connsiteX4" fmla="*/ 0 w 1493792"/>
              <a:gd name="connsiteY4" fmla="*/ 0 h 1309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3792" h="1309396">
                <a:moveTo>
                  <a:pt x="0" y="0"/>
                </a:moveTo>
                <a:lnTo>
                  <a:pt x="1493792" y="0"/>
                </a:lnTo>
                <a:lnTo>
                  <a:pt x="1493792" y="1309396"/>
                </a:lnTo>
                <a:lnTo>
                  <a:pt x="0" y="1309396"/>
                </a:lnTo>
                <a:lnTo>
                  <a:pt x="0" y="0"/>
                </a:lnTo>
                <a:close/>
              </a:path>
            </a:pathLst>
          </a:custGeom>
          <a:ln>
            <a:noFill/>
          </a:ln>
        </p:spPr>
        <p:style>
          <a:lnRef idx="0">
            <a:scrgbClr r="0" g="0" b="0"/>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5720" tIns="45720" rIns="45720" bIns="45720" numCol="1" spcCol="1270" anchor="t" anchorCtr="0">
            <a:noAutofit/>
          </a:bodyPr>
          <a:lstStyle/>
          <a:p>
            <a:pPr lvl="0" algn="ctr" defTabSz="533400">
              <a:lnSpc>
                <a:spcPct val="90000"/>
              </a:lnSpc>
              <a:spcBef>
                <a:spcPct val="0"/>
              </a:spcBef>
              <a:spcAft>
                <a:spcPct val="35000"/>
              </a:spcAft>
            </a:pPr>
            <a:endParaRPr lang="en-US" sz="2000" b="1" kern="1200" dirty="0" smtClean="0">
              <a:solidFill>
                <a:schemeClr val="accent2"/>
              </a:solidFill>
            </a:endParaRPr>
          </a:p>
          <a:p>
            <a:pPr lvl="0" algn="ctr" defTabSz="533400">
              <a:lnSpc>
                <a:spcPct val="90000"/>
              </a:lnSpc>
              <a:spcBef>
                <a:spcPct val="0"/>
              </a:spcBef>
              <a:spcAft>
                <a:spcPct val="35000"/>
              </a:spcAft>
            </a:pPr>
            <a:endParaRPr lang="en-US" sz="2000" b="1" kern="1200" dirty="0" smtClean="0">
              <a:solidFill>
                <a:schemeClr val="accent2"/>
              </a:solidFill>
            </a:endParaRPr>
          </a:p>
          <a:p>
            <a:pPr lvl="0" algn="ctr" defTabSz="533400">
              <a:lnSpc>
                <a:spcPct val="90000"/>
              </a:lnSpc>
              <a:spcBef>
                <a:spcPct val="0"/>
              </a:spcBef>
              <a:spcAft>
                <a:spcPct val="35000"/>
              </a:spcAft>
            </a:pPr>
            <a:r>
              <a:rPr lang="en-US" sz="2000" b="1" kern="1200" dirty="0" smtClean="0">
                <a:solidFill>
                  <a:schemeClr val="accent2"/>
                </a:solidFill>
              </a:rPr>
              <a:t>Proposal</a:t>
            </a:r>
            <a:endParaRPr lang="en-US" sz="2000" b="1" kern="1200" dirty="0">
              <a:solidFill>
                <a:schemeClr val="accent2"/>
              </a:solidFill>
            </a:endParaRPr>
          </a:p>
        </p:txBody>
      </p:sp>
      <p:sp>
        <p:nvSpPr>
          <p:cNvPr id="16" name="Isosceles Triangle 15"/>
          <p:cNvSpPr/>
          <p:nvPr/>
        </p:nvSpPr>
        <p:spPr>
          <a:xfrm>
            <a:off x="7957529" y="1935722"/>
            <a:ext cx="398245" cy="398245"/>
          </a:xfrm>
          <a:prstGeom prst="triangle">
            <a:avLst>
              <a:gd name="adj" fmla="val 100000"/>
            </a:avLst>
          </a:pr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sp>
      <p:sp>
        <p:nvSpPr>
          <p:cNvPr id="17" name="L-Shape 16"/>
          <p:cNvSpPr/>
          <p:nvPr/>
        </p:nvSpPr>
        <p:spPr>
          <a:xfrm rot="5400000">
            <a:off x="9063519" y="1468453"/>
            <a:ext cx="1405029" cy="2337937"/>
          </a:xfrm>
          <a:prstGeom prst="corner">
            <a:avLst>
              <a:gd name="adj1" fmla="val 16120"/>
              <a:gd name="adj2" fmla="val 16110"/>
            </a:avLst>
          </a:pr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endParaRPr lang="zh-CN" altLang="en-US"/>
          </a:p>
        </p:txBody>
      </p:sp>
      <p:sp>
        <p:nvSpPr>
          <p:cNvPr id="18" name="Freeform 18"/>
          <p:cNvSpPr/>
          <p:nvPr/>
        </p:nvSpPr>
        <p:spPr>
          <a:xfrm>
            <a:off x="8828985" y="2166991"/>
            <a:ext cx="2110703" cy="1850154"/>
          </a:xfrm>
          <a:custGeom>
            <a:avLst/>
            <a:gdLst>
              <a:gd name="connsiteX0" fmla="*/ 0 w 1493792"/>
              <a:gd name="connsiteY0" fmla="*/ 0 h 1309396"/>
              <a:gd name="connsiteX1" fmla="*/ 1493792 w 1493792"/>
              <a:gd name="connsiteY1" fmla="*/ 0 h 1309396"/>
              <a:gd name="connsiteX2" fmla="*/ 1493792 w 1493792"/>
              <a:gd name="connsiteY2" fmla="*/ 1309396 h 1309396"/>
              <a:gd name="connsiteX3" fmla="*/ 0 w 1493792"/>
              <a:gd name="connsiteY3" fmla="*/ 1309396 h 1309396"/>
              <a:gd name="connsiteX4" fmla="*/ 0 w 1493792"/>
              <a:gd name="connsiteY4" fmla="*/ 0 h 1309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3792" h="1309396">
                <a:moveTo>
                  <a:pt x="0" y="0"/>
                </a:moveTo>
                <a:lnTo>
                  <a:pt x="1493792" y="0"/>
                </a:lnTo>
                <a:lnTo>
                  <a:pt x="1493792" y="1309396"/>
                </a:lnTo>
                <a:lnTo>
                  <a:pt x="0" y="1309396"/>
                </a:lnTo>
                <a:lnTo>
                  <a:pt x="0" y="0"/>
                </a:lnTo>
                <a:close/>
              </a:path>
            </a:pathLst>
          </a:custGeom>
          <a:ln>
            <a:noFill/>
          </a:ln>
        </p:spPr>
        <p:style>
          <a:lnRef idx="0">
            <a:scrgbClr r="0" g="0" b="0"/>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5720" tIns="45720" rIns="45720" bIns="45720" numCol="1" spcCol="1270" anchor="t" anchorCtr="0">
            <a:noAutofit/>
          </a:bodyPr>
          <a:lstStyle/>
          <a:p>
            <a:pPr lvl="0" algn="ctr" defTabSz="533400">
              <a:lnSpc>
                <a:spcPct val="90000"/>
              </a:lnSpc>
              <a:spcBef>
                <a:spcPct val="0"/>
              </a:spcBef>
              <a:spcAft>
                <a:spcPct val="35000"/>
              </a:spcAft>
            </a:pPr>
            <a:endParaRPr lang="en-US" sz="2000" b="1" kern="1200" dirty="0" smtClean="0">
              <a:solidFill>
                <a:schemeClr val="accent2"/>
              </a:solidFill>
            </a:endParaRPr>
          </a:p>
          <a:p>
            <a:pPr lvl="0" algn="ctr" defTabSz="533400">
              <a:lnSpc>
                <a:spcPct val="90000"/>
              </a:lnSpc>
              <a:spcBef>
                <a:spcPct val="0"/>
              </a:spcBef>
              <a:spcAft>
                <a:spcPct val="35000"/>
              </a:spcAft>
            </a:pPr>
            <a:endParaRPr lang="en-US" sz="2000" b="1" kern="1200" dirty="0" smtClean="0">
              <a:solidFill>
                <a:schemeClr val="accent2"/>
              </a:solidFill>
            </a:endParaRPr>
          </a:p>
          <a:p>
            <a:pPr lvl="0" algn="ctr" defTabSz="533400">
              <a:lnSpc>
                <a:spcPct val="90000"/>
              </a:lnSpc>
              <a:spcBef>
                <a:spcPct val="0"/>
              </a:spcBef>
              <a:spcAft>
                <a:spcPct val="35000"/>
              </a:spcAft>
            </a:pPr>
            <a:r>
              <a:rPr lang="en-US" sz="2000" b="1" kern="1200" dirty="0" smtClean="0">
                <a:solidFill>
                  <a:schemeClr val="accent2"/>
                </a:solidFill>
              </a:rPr>
              <a:t>Revisions</a:t>
            </a:r>
            <a:endParaRPr lang="en-US" sz="2000" b="1" kern="1200" dirty="0">
              <a:solidFill>
                <a:schemeClr val="accent2"/>
              </a:solidFill>
            </a:endParaRPr>
          </a:p>
        </p:txBody>
      </p:sp>
      <p:sp>
        <p:nvSpPr>
          <p:cNvPr id="19" name="Freeform 6"/>
          <p:cNvSpPr>
            <a:spLocks noEditPoints="1"/>
          </p:cNvSpPr>
          <p:nvPr/>
        </p:nvSpPr>
        <p:spPr bwMode="auto">
          <a:xfrm>
            <a:off x="1945323" y="4310873"/>
            <a:ext cx="374546" cy="398983"/>
          </a:xfrm>
          <a:custGeom>
            <a:avLst/>
            <a:gdLst>
              <a:gd name="T0" fmla="*/ 67 w 376"/>
              <a:gd name="T1" fmla="*/ 3 h 401"/>
              <a:gd name="T2" fmla="*/ 62 w 376"/>
              <a:gd name="T3" fmla="*/ 3 h 401"/>
              <a:gd name="T4" fmla="*/ 0 w 376"/>
              <a:gd name="T5" fmla="*/ 159 h 401"/>
              <a:gd name="T6" fmla="*/ 65 w 376"/>
              <a:gd name="T7" fmla="*/ 223 h 401"/>
              <a:gd name="T8" fmla="*/ 129 w 376"/>
              <a:gd name="T9" fmla="*/ 159 h 401"/>
              <a:gd name="T10" fmla="*/ 67 w 376"/>
              <a:gd name="T11" fmla="*/ 3 h 401"/>
              <a:gd name="T12" fmla="*/ 313 w 376"/>
              <a:gd name="T13" fmla="*/ 3 h 401"/>
              <a:gd name="T14" fmla="*/ 309 w 376"/>
              <a:gd name="T15" fmla="*/ 3 h 401"/>
              <a:gd name="T16" fmla="*/ 246 w 376"/>
              <a:gd name="T17" fmla="*/ 159 h 401"/>
              <a:gd name="T18" fmla="*/ 311 w 376"/>
              <a:gd name="T19" fmla="*/ 223 h 401"/>
              <a:gd name="T20" fmla="*/ 376 w 376"/>
              <a:gd name="T21" fmla="*/ 159 h 401"/>
              <a:gd name="T22" fmla="*/ 313 w 376"/>
              <a:gd name="T23" fmla="*/ 3 h 401"/>
              <a:gd name="T24" fmla="*/ 185 w 376"/>
              <a:gd name="T25" fmla="*/ 180 h 401"/>
              <a:gd name="T26" fmla="*/ 123 w 376"/>
              <a:gd name="T27" fmla="*/ 337 h 401"/>
              <a:gd name="T28" fmla="*/ 188 w 376"/>
              <a:gd name="T29" fmla="*/ 401 h 401"/>
              <a:gd name="T30" fmla="*/ 253 w 376"/>
              <a:gd name="T31" fmla="*/ 337 h 401"/>
              <a:gd name="T32" fmla="*/ 190 w 376"/>
              <a:gd name="T33" fmla="*/ 180 h 401"/>
              <a:gd name="T34" fmla="*/ 185 w 376"/>
              <a:gd name="T35" fmla="*/ 18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6" h="401">
                <a:moveTo>
                  <a:pt x="67" y="3"/>
                </a:moveTo>
                <a:cubicBezTo>
                  <a:pt x="67" y="0"/>
                  <a:pt x="62" y="0"/>
                  <a:pt x="62" y="3"/>
                </a:cubicBezTo>
                <a:cubicBezTo>
                  <a:pt x="52" y="85"/>
                  <a:pt x="0" y="102"/>
                  <a:pt x="0" y="159"/>
                </a:cubicBezTo>
                <a:cubicBezTo>
                  <a:pt x="0" y="195"/>
                  <a:pt x="29" y="223"/>
                  <a:pt x="65" y="223"/>
                </a:cubicBezTo>
                <a:cubicBezTo>
                  <a:pt x="100" y="223"/>
                  <a:pt x="129" y="195"/>
                  <a:pt x="129" y="159"/>
                </a:cubicBezTo>
                <a:cubicBezTo>
                  <a:pt x="129" y="102"/>
                  <a:pt x="77" y="85"/>
                  <a:pt x="67" y="3"/>
                </a:cubicBezTo>
                <a:close/>
                <a:moveTo>
                  <a:pt x="313" y="3"/>
                </a:moveTo>
                <a:cubicBezTo>
                  <a:pt x="313" y="0"/>
                  <a:pt x="309" y="0"/>
                  <a:pt x="309" y="3"/>
                </a:cubicBezTo>
                <a:cubicBezTo>
                  <a:pt x="298" y="85"/>
                  <a:pt x="246" y="102"/>
                  <a:pt x="246" y="159"/>
                </a:cubicBezTo>
                <a:cubicBezTo>
                  <a:pt x="246" y="195"/>
                  <a:pt x="276" y="223"/>
                  <a:pt x="311" y="223"/>
                </a:cubicBezTo>
                <a:cubicBezTo>
                  <a:pt x="346" y="223"/>
                  <a:pt x="376" y="195"/>
                  <a:pt x="376" y="159"/>
                </a:cubicBezTo>
                <a:cubicBezTo>
                  <a:pt x="376" y="102"/>
                  <a:pt x="324" y="85"/>
                  <a:pt x="313" y="3"/>
                </a:cubicBezTo>
                <a:close/>
                <a:moveTo>
                  <a:pt x="185" y="180"/>
                </a:moveTo>
                <a:cubicBezTo>
                  <a:pt x="175" y="263"/>
                  <a:pt x="123" y="280"/>
                  <a:pt x="123" y="337"/>
                </a:cubicBezTo>
                <a:cubicBezTo>
                  <a:pt x="123" y="372"/>
                  <a:pt x="153" y="401"/>
                  <a:pt x="188" y="401"/>
                </a:cubicBezTo>
                <a:cubicBezTo>
                  <a:pt x="223" y="401"/>
                  <a:pt x="253" y="372"/>
                  <a:pt x="253" y="337"/>
                </a:cubicBezTo>
                <a:cubicBezTo>
                  <a:pt x="253" y="280"/>
                  <a:pt x="200" y="263"/>
                  <a:pt x="190" y="180"/>
                </a:cubicBezTo>
                <a:cubicBezTo>
                  <a:pt x="190" y="178"/>
                  <a:pt x="186" y="178"/>
                  <a:pt x="185" y="180"/>
                </a:cubicBezTo>
                <a:close/>
              </a:path>
            </a:pathLst>
          </a:cu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accent2"/>
              </a:solidFill>
            </a:endParaRPr>
          </a:p>
        </p:txBody>
      </p:sp>
      <p:sp>
        <p:nvSpPr>
          <p:cNvPr id="20" name="Freeform 11"/>
          <p:cNvSpPr>
            <a:spLocks noEditPoints="1"/>
          </p:cNvSpPr>
          <p:nvPr/>
        </p:nvSpPr>
        <p:spPr bwMode="auto">
          <a:xfrm>
            <a:off x="4418860" y="3633240"/>
            <a:ext cx="482724" cy="483236"/>
          </a:xfrm>
          <a:custGeom>
            <a:avLst/>
            <a:gdLst>
              <a:gd name="T0" fmla="*/ 360 w 400"/>
              <a:gd name="T1" fmla="*/ 184 h 400"/>
              <a:gd name="T2" fmla="*/ 360 w 400"/>
              <a:gd name="T3" fmla="*/ 216 h 400"/>
              <a:gd name="T4" fmla="*/ 400 w 400"/>
              <a:gd name="T5" fmla="*/ 200 h 400"/>
              <a:gd name="T6" fmla="*/ 200 w 400"/>
              <a:gd name="T7" fmla="*/ 90 h 400"/>
              <a:gd name="T8" fmla="*/ 200 w 400"/>
              <a:gd name="T9" fmla="*/ 310 h 400"/>
              <a:gd name="T10" fmla="*/ 200 w 400"/>
              <a:gd name="T11" fmla="*/ 90 h 400"/>
              <a:gd name="T12" fmla="*/ 120 w 400"/>
              <a:gd name="T13" fmla="*/ 200 h 400"/>
              <a:gd name="T14" fmla="*/ 280 w 400"/>
              <a:gd name="T15" fmla="*/ 200 h 400"/>
              <a:gd name="T16" fmla="*/ 59 w 400"/>
              <a:gd name="T17" fmla="*/ 200 h 400"/>
              <a:gd name="T18" fmla="*/ 20 w 400"/>
              <a:gd name="T19" fmla="*/ 184 h 400"/>
              <a:gd name="T20" fmla="*/ 20 w 400"/>
              <a:gd name="T21" fmla="*/ 216 h 400"/>
              <a:gd name="T22" fmla="*/ 59 w 400"/>
              <a:gd name="T23" fmla="*/ 200 h 400"/>
              <a:gd name="T24" fmla="*/ 216 w 400"/>
              <a:gd name="T25" fmla="*/ 40 h 400"/>
              <a:gd name="T26" fmla="*/ 200 w 400"/>
              <a:gd name="T27" fmla="*/ 0 h 400"/>
              <a:gd name="T28" fmla="*/ 184 w 400"/>
              <a:gd name="T29" fmla="*/ 40 h 400"/>
              <a:gd name="T30" fmla="*/ 200 w 400"/>
              <a:gd name="T31" fmla="*/ 340 h 400"/>
              <a:gd name="T32" fmla="*/ 184 w 400"/>
              <a:gd name="T33" fmla="*/ 380 h 400"/>
              <a:gd name="T34" fmla="*/ 216 w 400"/>
              <a:gd name="T35" fmla="*/ 380 h 400"/>
              <a:gd name="T36" fmla="*/ 200 w 400"/>
              <a:gd name="T37" fmla="*/ 340 h 400"/>
              <a:gd name="T38" fmla="*/ 350 w 400"/>
              <a:gd name="T39" fmla="*/ 50 h 400"/>
              <a:gd name="T40" fmla="*/ 310 w 400"/>
              <a:gd name="T41" fmla="*/ 67 h 400"/>
              <a:gd name="T42" fmla="*/ 333 w 400"/>
              <a:gd name="T43" fmla="*/ 89 h 400"/>
              <a:gd name="T44" fmla="*/ 66 w 400"/>
              <a:gd name="T45" fmla="*/ 311 h 400"/>
              <a:gd name="T46" fmla="*/ 50 w 400"/>
              <a:gd name="T47" fmla="*/ 350 h 400"/>
              <a:gd name="T48" fmla="*/ 89 w 400"/>
              <a:gd name="T49" fmla="*/ 333 h 400"/>
              <a:gd name="T50" fmla="*/ 66 w 400"/>
              <a:gd name="T51" fmla="*/ 311 h 400"/>
              <a:gd name="T52" fmla="*/ 50 w 400"/>
              <a:gd name="T53" fmla="*/ 50 h 400"/>
              <a:gd name="T54" fmla="*/ 66 w 400"/>
              <a:gd name="T55" fmla="*/ 89 h 400"/>
              <a:gd name="T56" fmla="*/ 89 w 400"/>
              <a:gd name="T57" fmla="*/ 67 h 400"/>
              <a:gd name="T58" fmla="*/ 310 w 400"/>
              <a:gd name="T59" fmla="*/ 333 h 400"/>
              <a:gd name="T60" fmla="*/ 350 w 400"/>
              <a:gd name="T61" fmla="*/ 350 h 400"/>
              <a:gd name="T62" fmla="*/ 333 w 400"/>
              <a:gd name="T63" fmla="*/ 311 h 400"/>
              <a:gd name="T64" fmla="*/ 310 w 400"/>
              <a:gd name="T65" fmla="*/ 333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0" y="280"/>
                </a:moveTo>
                <a:cubicBezTo>
                  <a:pt x="156" y="280"/>
                  <a:pt x="120" y="244"/>
                  <a:pt x="120" y="200"/>
                </a:cubicBezTo>
                <a:cubicBezTo>
                  <a:pt x="120" y="156"/>
                  <a:pt x="156" y="120"/>
                  <a:pt x="200" y="120"/>
                </a:cubicBezTo>
                <a:cubicBezTo>
                  <a:pt x="244" y="120"/>
                  <a:pt x="280" y="156"/>
                  <a:pt x="280" y="200"/>
                </a:cubicBezTo>
                <a:cubicBezTo>
                  <a:pt x="280" y="244"/>
                  <a:pt x="244" y="280"/>
                  <a:pt x="200" y="280"/>
                </a:cubicBez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accent2"/>
              </a:solidFill>
            </a:endParaRPr>
          </a:p>
        </p:txBody>
      </p:sp>
      <p:sp>
        <p:nvSpPr>
          <p:cNvPr id="21" name="Freeform 21"/>
          <p:cNvSpPr>
            <a:spLocks noEditPoints="1"/>
          </p:cNvSpPr>
          <p:nvPr/>
        </p:nvSpPr>
        <p:spPr bwMode="auto">
          <a:xfrm>
            <a:off x="7017855" y="3001110"/>
            <a:ext cx="411219" cy="412518"/>
          </a:xfrm>
          <a:custGeom>
            <a:avLst/>
            <a:gdLst>
              <a:gd name="T0" fmla="*/ 390 w 403"/>
              <a:gd name="T1" fmla="*/ 150 h 404"/>
              <a:gd name="T2" fmla="*/ 241 w 403"/>
              <a:gd name="T3" fmla="*/ 110 h 404"/>
              <a:gd name="T4" fmla="*/ 215 w 403"/>
              <a:gd name="T5" fmla="*/ 13 h 404"/>
              <a:gd name="T6" fmla="*/ 195 w 403"/>
              <a:gd name="T7" fmla="*/ 2 h 404"/>
              <a:gd name="T8" fmla="*/ 14 w 403"/>
              <a:gd name="T9" fmla="*/ 51 h 404"/>
              <a:gd name="T10" fmla="*/ 2 w 403"/>
              <a:gd name="T11" fmla="*/ 70 h 404"/>
              <a:gd name="T12" fmla="*/ 67 w 403"/>
              <a:gd name="T13" fmla="*/ 311 h 404"/>
              <a:gd name="T14" fmla="*/ 86 w 403"/>
              <a:gd name="T15" fmla="*/ 322 h 404"/>
              <a:gd name="T16" fmla="*/ 159 w 403"/>
              <a:gd name="T17" fmla="*/ 302 h 404"/>
              <a:gd name="T18" fmla="*/ 149 w 403"/>
              <a:gd name="T19" fmla="*/ 339 h 404"/>
              <a:gd name="T20" fmla="*/ 160 w 403"/>
              <a:gd name="T21" fmla="*/ 358 h 404"/>
              <a:gd name="T22" fmla="*/ 322 w 403"/>
              <a:gd name="T23" fmla="*/ 401 h 404"/>
              <a:gd name="T24" fmla="*/ 342 w 403"/>
              <a:gd name="T25" fmla="*/ 391 h 404"/>
              <a:gd name="T26" fmla="*/ 401 w 403"/>
              <a:gd name="T27" fmla="*/ 169 h 404"/>
              <a:gd name="T28" fmla="*/ 390 w 403"/>
              <a:gd name="T29" fmla="*/ 150 h 404"/>
              <a:gd name="T30" fmla="*/ 34 w 403"/>
              <a:gd name="T31" fmla="*/ 75 h 404"/>
              <a:gd name="T32" fmla="*/ 191 w 403"/>
              <a:gd name="T33" fmla="*/ 33 h 404"/>
              <a:gd name="T34" fmla="*/ 249 w 403"/>
              <a:gd name="T35" fmla="*/ 249 h 404"/>
              <a:gd name="T36" fmla="*/ 92 w 403"/>
              <a:gd name="T37" fmla="*/ 291 h 404"/>
              <a:gd name="T38" fmla="*/ 34 w 403"/>
              <a:gd name="T39" fmla="*/ 75 h 404"/>
              <a:gd name="T40" fmla="*/ 315 w 403"/>
              <a:gd name="T41" fmla="*/ 371 h 404"/>
              <a:gd name="T42" fmla="*/ 179 w 403"/>
              <a:gd name="T43" fmla="*/ 334 h 404"/>
              <a:gd name="T44" fmla="*/ 190 w 403"/>
              <a:gd name="T45" fmla="*/ 294 h 404"/>
              <a:gd name="T46" fmla="*/ 268 w 403"/>
              <a:gd name="T47" fmla="*/ 273 h 404"/>
              <a:gd name="T48" fmla="*/ 279 w 403"/>
              <a:gd name="T49" fmla="*/ 254 h 404"/>
              <a:gd name="T50" fmla="*/ 249 w 403"/>
              <a:gd name="T51" fmla="*/ 142 h 404"/>
              <a:gd name="T52" fmla="*/ 368 w 403"/>
              <a:gd name="T53" fmla="*/ 174 h 404"/>
              <a:gd name="T54" fmla="*/ 315 w 403"/>
              <a:gd name="T55" fmla="*/ 37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3" h="404">
                <a:moveTo>
                  <a:pt x="390" y="150"/>
                </a:moveTo>
                <a:cubicBezTo>
                  <a:pt x="241" y="110"/>
                  <a:pt x="241" y="110"/>
                  <a:pt x="241" y="110"/>
                </a:cubicBezTo>
                <a:cubicBezTo>
                  <a:pt x="215" y="13"/>
                  <a:pt x="215" y="13"/>
                  <a:pt x="215" y="13"/>
                </a:cubicBezTo>
                <a:cubicBezTo>
                  <a:pt x="213" y="5"/>
                  <a:pt x="204" y="0"/>
                  <a:pt x="195" y="2"/>
                </a:cubicBezTo>
                <a:cubicBezTo>
                  <a:pt x="14" y="51"/>
                  <a:pt x="14" y="51"/>
                  <a:pt x="14" y="51"/>
                </a:cubicBezTo>
                <a:cubicBezTo>
                  <a:pt x="5" y="53"/>
                  <a:pt x="0" y="62"/>
                  <a:pt x="2" y="70"/>
                </a:cubicBezTo>
                <a:cubicBezTo>
                  <a:pt x="67" y="311"/>
                  <a:pt x="67" y="311"/>
                  <a:pt x="67" y="311"/>
                </a:cubicBezTo>
                <a:cubicBezTo>
                  <a:pt x="69" y="319"/>
                  <a:pt x="78" y="324"/>
                  <a:pt x="86" y="322"/>
                </a:cubicBezTo>
                <a:cubicBezTo>
                  <a:pt x="159" y="302"/>
                  <a:pt x="159" y="302"/>
                  <a:pt x="159" y="302"/>
                </a:cubicBezTo>
                <a:cubicBezTo>
                  <a:pt x="149" y="339"/>
                  <a:pt x="149" y="339"/>
                  <a:pt x="149" y="339"/>
                </a:cubicBezTo>
                <a:cubicBezTo>
                  <a:pt x="147" y="347"/>
                  <a:pt x="152" y="356"/>
                  <a:pt x="160" y="358"/>
                </a:cubicBezTo>
                <a:cubicBezTo>
                  <a:pt x="322" y="401"/>
                  <a:pt x="322" y="401"/>
                  <a:pt x="322" y="401"/>
                </a:cubicBezTo>
                <a:cubicBezTo>
                  <a:pt x="331" y="404"/>
                  <a:pt x="340" y="399"/>
                  <a:pt x="342" y="391"/>
                </a:cubicBezTo>
                <a:cubicBezTo>
                  <a:pt x="401" y="169"/>
                  <a:pt x="401" y="169"/>
                  <a:pt x="401" y="169"/>
                </a:cubicBezTo>
                <a:cubicBezTo>
                  <a:pt x="403" y="161"/>
                  <a:pt x="398" y="152"/>
                  <a:pt x="390" y="150"/>
                </a:cubicBezTo>
                <a:close/>
                <a:moveTo>
                  <a:pt x="34" y="75"/>
                </a:moveTo>
                <a:cubicBezTo>
                  <a:pt x="191" y="33"/>
                  <a:pt x="191" y="33"/>
                  <a:pt x="191" y="33"/>
                </a:cubicBezTo>
                <a:cubicBezTo>
                  <a:pt x="249" y="249"/>
                  <a:pt x="249" y="249"/>
                  <a:pt x="249" y="249"/>
                </a:cubicBezTo>
                <a:cubicBezTo>
                  <a:pt x="92" y="291"/>
                  <a:pt x="92" y="291"/>
                  <a:pt x="92" y="291"/>
                </a:cubicBezTo>
                <a:lnTo>
                  <a:pt x="34" y="75"/>
                </a:lnTo>
                <a:close/>
                <a:moveTo>
                  <a:pt x="315" y="371"/>
                </a:moveTo>
                <a:cubicBezTo>
                  <a:pt x="179" y="334"/>
                  <a:pt x="179" y="334"/>
                  <a:pt x="179" y="334"/>
                </a:cubicBezTo>
                <a:cubicBezTo>
                  <a:pt x="190" y="294"/>
                  <a:pt x="190" y="294"/>
                  <a:pt x="190" y="294"/>
                </a:cubicBezTo>
                <a:cubicBezTo>
                  <a:pt x="268" y="273"/>
                  <a:pt x="268" y="273"/>
                  <a:pt x="268" y="273"/>
                </a:cubicBezTo>
                <a:cubicBezTo>
                  <a:pt x="276" y="271"/>
                  <a:pt x="282" y="262"/>
                  <a:pt x="279" y="254"/>
                </a:cubicBezTo>
                <a:cubicBezTo>
                  <a:pt x="249" y="142"/>
                  <a:pt x="249" y="142"/>
                  <a:pt x="249" y="142"/>
                </a:cubicBezTo>
                <a:cubicBezTo>
                  <a:pt x="368" y="174"/>
                  <a:pt x="368" y="174"/>
                  <a:pt x="368" y="174"/>
                </a:cubicBezTo>
                <a:lnTo>
                  <a:pt x="315" y="371"/>
                </a:lnTo>
                <a:close/>
              </a:path>
            </a:pathLst>
          </a:cu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accent2"/>
              </a:solidFill>
            </a:endParaRPr>
          </a:p>
        </p:txBody>
      </p:sp>
      <p:sp>
        <p:nvSpPr>
          <p:cNvPr id="22" name="Freeform 26"/>
          <p:cNvSpPr>
            <a:spLocks/>
          </p:cNvSpPr>
          <p:nvPr/>
        </p:nvSpPr>
        <p:spPr bwMode="auto">
          <a:xfrm>
            <a:off x="9679463" y="2423159"/>
            <a:ext cx="338518" cy="3510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p>
        </p:txBody>
      </p:sp>
    </p:spTree>
    <p:extLst>
      <p:ext uri="{BB962C8B-B14F-4D97-AF65-F5344CB8AC3E}">
        <p14:creationId xmlns:p14="http://schemas.microsoft.com/office/powerpoint/2010/main" val="8394841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flipV="1">
            <a:off x="365760" y="320040"/>
            <a:ext cx="1889760" cy="162910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1508760" y="445113"/>
            <a:ext cx="1188720" cy="102475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160020" y="1115147"/>
            <a:ext cx="822960" cy="70944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049460" y="434272"/>
            <a:ext cx="5200650" cy="523220"/>
          </a:xfrm>
          <a:prstGeom prst="rect">
            <a:avLst/>
          </a:prstGeom>
          <a:noFill/>
        </p:spPr>
        <p:txBody>
          <a:bodyPr wrap="square" rtlCol="0">
            <a:spAutoFit/>
          </a:bodyPr>
          <a:lstStyle/>
          <a:p>
            <a:r>
              <a:rPr lang="en-US" altLang="zh-CN" sz="2800" b="1" dirty="0" smtClean="0">
                <a:solidFill>
                  <a:schemeClr val="accent2"/>
                </a:solidFill>
              </a:rPr>
              <a:t>MOMODA POWERPOINT</a:t>
            </a:r>
            <a:endParaRPr lang="zh-CN" altLang="en-US" sz="2800" b="1" dirty="0">
              <a:solidFill>
                <a:schemeClr val="accent2"/>
              </a:solidFill>
            </a:endParaRPr>
          </a:p>
        </p:txBody>
      </p:sp>
      <p:sp>
        <p:nvSpPr>
          <p:cNvPr id="6" name="文本框 5"/>
          <p:cNvSpPr txBox="1"/>
          <p:nvPr/>
        </p:nvSpPr>
        <p:spPr>
          <a:xfrm>
            <a:off x="3049460" y="960119"/>
            <a:ext cx="8639620"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a:t>
            </a:r>
            <a:endParaRPr lang="zh-CN" altLang="en-US" dirty="0">
              <a:solidFill>
                <a:schemeClr val="bg1"/>
              </a:solidFill>
            </a:endParaRPr>
          </a:p>
        </p:txBody>
      </p:sp>
      <p:cxnSp>
        <p:nvCxnSpPr>
          <p:cNvPr id="7" name="Straight Connector 31"/>
          <p:cNvCxnSpPr/>
          <p:nvPr/>
        </p:nvCxnSpPr>
        <p:spPr>
          <a:xfrm>
            <a:off x="566057" y="3113898"/>
            <a:ext cx="11059886" cy="0"/>
          </a:xfrm>
          <a:prstGeom prst="line">
            <a:avLst/>
          </a:prstGeom>
          <a:ln>
            <a:solidFill>
              <a:schemeClr val="accent2"/>
            </a:solidFill>
            <a:prstDash val="sysDot"/>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8" name="Freeform 6"/>
          <p:cNvSpPr>
            <a:spLocks noEditPoints="1"/>
          </p:cNvSpPr>
          <p:nvPr/>
        </p:nvSpPr>
        <p:spPr bwMode="auto">
          <a:xfrm>
            <a:off x="5589344" y="2390018"/>
            <a:ext cx="938810" cy="959794"/>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9" name="Oval 14"/>
          <p:cNvSpPr/>
          <p:nvPr/>
        </p:nvSpPr>
        <p:spPr>
          <a:xfrm>
            <a:off x="1502459" y="2124558"/>
            <a:ext cx="2082967" cy="2082967"/>
          </a:xfrm>
          <a:prstGeom prst="ellipse">
            <a:avLst/>
          </a:pr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a:p>
            <a:pPr algn="ctr"/>
            <a:endParaRPr lang="en-US" sz="2000" dirty="0"/>
          </a:p>
          <a:p>
            <a:pPr algn="ctr"/>
            <a:r>
              <a:rPr lang="en-US" sz="2000" dirty="0"/>
              <a:t>Identify your Trigger</a:t>
            </a:r>
          </a:p>
        </p:txBody>
      </p:sp>
      <p:sp>
        <p:nvSpPr>
          <p:cNvPr id="10" name="Freeform 11"/>
          <p:cNvSpPr>
            <a:spLocks noEditPoints="1"/>
          </p:cNvSpPr>
          <p:nvPr/>
        </p:nvSpPr>
        <p:spPr bwMode="auto">
          <a:xfrm>
            <a:off x="2294978" y="2425529"/>
            <a:ext cx="497926" cy="496603"/>
          </a:xfrm>
          <a:custGeom>
            <a:avLst/>
            <a:gdLst>
              <a:gd name="T0" fmla="*/ 7 w 319"/>
              <a:gd name="T1" fmla="*/ 291 h 318"/>
              <a:gd name="T2" fmla="*/ 26 w 319"/>
              <a:gd name="T3" fmla="*/ 310 h 318"/>
              <a:gd name="T4" fmla="*/ 53 w 319"/>
              <a:gd name="T5" fmla="*/ 310 h 318"/>
              <a:gd name="T6" fmla="*/ 129 w 319"/>
              <a:gd name="T7" fmla="*/ 234 h 318"/>
              <a:gd name="T8" fmla="*/ 191 w 319"/>
              <a:gd name="T9" fmla="*/ 251 h 318"/>
              <a:gd name="T10" fmla="*/ 319 w 319"/>
              <a:gd name="T11" fmla="*/ 124 h 318"/>
              <a:gd name="T12" fmla="*/ 195 w 319"/>
              <a:gd name="T13" fmla="*/ 0 h 318"/>
              <a:gd name="T14" fmla="*/ 67 w 319"/>
              <a:gd name="T15" fmla="*/ 127 h 318"/>
              <a:gd name="T16" fmla="*/ 85 w 319"/>
              <a:gd name="T17" fmla="*/ 192 h 318"/>
              <a:gd name="T18" fmla="*/ 10 w 319"/>
              <a:gd name="T19" fmla="*/ 267 h 318"/>
              <a:gd name="T20" fmla="*/ 7 w 319"/>
              <a:gd name="T21" fmla="*/ 291 h 318"/>
              <a:gd name="T22" fmla="*/ 191 w 319"/>
              <a:gd name="T23" fmla="*/ 213 h 318"/>
              <a:gd name="T24" fmla="*/ 106 w 319"/>
              <a:gd name="T25" fmla="*/ 127 h 318"/>
              <a:gd name="T26" fmla="*/ 195 w 319"/>
              <a:gd name="T27" fmla="*/ 38 h 318"/>
              <a:gd name="T28" fmla="*/ 281 w 319"/>
              <a:gd name="T29" fmla="*/ 124 h 318"/>
              <a:gd name="T30" fmla="*/ 191 w 319"/>
              <a:gd name="T31" fmla="*/ 213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318">
                <a:moveTo>
                  <a:pt x="7" y="291"/>
                </a:moveTo>
                <a:cubicBezTo>
                  <a:pt x="26" y="310"/>
                  <a:pt x="26" y="310"/>
                  <a:pt x="26" y="310"/>
                </a:cubicBezTo>
                <a:cubicBezTo>
                  <a:pt x="33" y="318"/>
                  <a:pt x="46" y="318"/>
                  <a:pt x="53" y="310"/>
                </a:cubicBezTo>
                <a:cubicBezTo>
                  <a:pt x="129" y="234"/>
                  <a:pt x="129" y="234"/>
                  <a:pt x="129" y="234"/>
                </a:cubicBezTo>
                <a:cubicBezTo>
                  <a:pt x="147" y="245"/>
                  <a:pt x="169" y="251"/>
                  <a:pt x="191" y="251"/>
                </a:cubicBezTo>
                <a:cubicBezTo>
                  <a:pt x="260" y="251"/>
                  <a:pt x="319" y="192"/>
                  <a:pt x="319" y="124"/>
                </a:cubicBezTo>
                <a:cubicBezTo>
                  <a:pt x="319" y="55"/>
                  <a:pt x="263" y="0"/>
                  <a:pt x="195" y="0"/>
                </a:cubicBezTo>
                <a:cubicBezTo>
                  <a:pt x="127" y="0"/>
                  <a:pt x="67" y="59"/>
                  <a:pt x="67" y="127"/>
                </a:cubicBezTo>
                <a:cubicBezTo>
                  <a:pt x="67" y="151"/>
                  <a:pt x="74" y="173"/>
                  <a:pt x="85" y="192"/>
                </a:cubicBezTo>
                <a:cubicBezTo>
                  <a:pt x="10" y="267"/>
                  <a:pt x="10" y="267"/>
                  <a:pt x="10" y="267"/>
                </a:cubicBezTo>
                <a:cubicBezTo>
                  <a:pt x="2" y="275"/>
                  <a:pt x="0" y="284"/>
                  <a:pt x="7" y="291"/>
                </a:cubicBezTo>
                <a:close/>
                <a:moveTo>
                  <a:pt x="191" y="213"/>
                </a:moveTo>
                <a:cubicBezTo>
                  <a:pt x="144" y="213"/>
                  <a:pt x="106" y="175"/>
                  <a:pt x="106" y="127"/>
                </a:cubicBezTo>
                <a:cubicBezTo>
                  <a:pt x="106" y="80"/>
                  <a:pt x="148" y="38"/>
                  <a:pt x="195" y="38"/>
                </a:cubicBezTo>
                <a:cubicBezTo>
                  <a:pt x="242" y="38"/>
                  <a:pt x="281" y="76"/>
                  <a:pt x="281" y="124"/>
                </a:cubicBezTo>
                <a:cubicBezTo>
                  <a:pt x="281" y="171"/>
                  <a:pt x="239" y="213"/>
                  <a:pt x="191" y="213"/>
                </a:cubicBezTo>
                <a:close/>
              </a:path>
            </a:pathLst>
          </a:cu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11" name="Oval 19"/>
          <p:cNvSpPr/>
          <p:nvPr/>
        </p:nvSpPr>
        <p:spPr>
          <a:xfrm>
            <a:off x="8606574" y="2124558"/>
            <a:ext cx="2082967" cy="2082967"/>
          </a:xfrm>
          <a:prstGeom prst="ellipse">
            <a:avLst/>
          </a:pr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a:p>
            <a:pPr algn="ctr"/>
            <a:endParaRPr lang="en-US" sz="2000" dirty="0"/>
          </a:p>
          <a:p>
            <a:pPr algn="ctr"/>
            <a:r>
              <a:rPr lang="en-US" sz="2000" dirty="0"/>
              <a:t>Create a New Routine</a:t>
            </a:r>
          </a:p>
        </p:txBody>
      </p:sp>
      <p:sp>
        <p:nvSpPr>
          <p:cNvPr id="12" name="Freeform 16"/>
          <p:cNvSpPr>
            <a:spLocks noEditPoints="1"/>
          </p:cNvSpPr>
          <p:nvPr/>
        </p:nvSpPr>
        <p:spPr bwMode="auto">
          <a:xfrm>
            <a:off x="9406732" y="2432505"/>
            <a:ext cx="482646" cy="482646"/>
          </a:xfrm>
          <a:custGeom>
            <a:avLst/>
            <a:gdLst>
              <a:gd name="T0" fmla="*/ 320 w 360"/>
              <a:gd name="T1" fmla="*/ 40 h 360"/>
              <a:gd name="T2" fmla="*/ 302 w 360"/>
              <a:gd name="T3" fmla="*/ 40 h 360"/>
              <a:gd name="T4" fmla="*/ 302 w 360"/>
              <a:gd name="T5" fmla="*/ 80 h 360"/>
              <a:gd name="T6" fmla="*/ 238 w 360"/>
              <a:gd name="T7" fmla="*/ 80 h 360"/>
              <a:gd name="T8" fmla="*/ 238 w 360"/>
              <a:gd name="T9" fmla="*/ 40 h 360"/>
              <a:gd name="T10" fmla="*/ 122 w 360"/>
              <a:gd name="T11" fmla="*/ 40 h 360"/>
              <a:gd name="T12" fmla="*/ 122 w 360"/>
              <a:gd name="T13" fmla="*/ 80 h 360"/>
              <a:gd name="T14" fmla="*/ 58 w 360"/>
              <a:gd name="T15" fmla="*/ 80 h 360"/>
              <a:gd name="T16" fmla="*/ 58 w 360"/>
              <a:gd name="T17" fmla="*/ 40 h 360"/>
              <a:gd name="T18" fmla="*/ 40 w 360"/>
              <a:gd name="T19" fmla="*/ 40 h 360"/>
              <a:gd name="T20" fmla="*/ 0 w 360"/>
              <a:gd name="T21" fmla="*/ 80 h 360"/>
              <a:gd name="T22" fmla="*/ 0 w 360"/>
              <a:gd name="T23" fmla="*/ 320 h 360"/>
              <a:gd name="T24" fmla="*/ 40 w 360"/>
              <a:gd name="T25" fmla="*/ 360 h 360"/>
              <a:gd name="T26" fmla="*/ 320 w 360"/>
              <a:gd name="T27" fmla="*/ 360 h 360"/>
              <a:gd name="T28" fmla="*/ 360 w 360"/>
              <a:gd name="T29" fmla="*/ 320 h 360"/>
              <a:gd name="T30" fmla="*/ 360 w 360"/>
              <a:gd name="T31" fmla="*/ 80 h 360"/>
              <a:gd name="T32" fmla="*/ 320 w 360"/>
              <a:gd name="T33" fmla="*/ 40 h 360"/>
              <a:gd name="T34" fmla="*/ 320 w 360"/>
              <a:gd name="T35" fmla="*/ 320 h 360"/>
              <a:gd name="T36" fmla="*/ 40 w 360"/>
              <a:gd name="T37" fmla="*/ 320 h 360"/>
              <a:gd name="T38" fmla="*/ 40 w 360"/>
              <a:gd name="T39" fmla="*/ 160 h 360"/>
              <a:gd name="T40" fmla="*/ 320 w 360"/>
              <a:gd name="T41" fmla="*/ 160 h 360"/>
              <a:gd name="T42" fmla="*/ 320 w 360"/>
              <a:gd name="T43" fmla="*/ 320 h 360"/>
              <a:gd name="T44" fmla="*/ 104 w 360"/>
              <a:gd name="T45" fmla="*/ 0 h 360"/>
              <a:gd name="T46" fmla="*/ 76 w 360"/>
              <a:gd name="T47" fmla="*/ 0 h 360"/>
              <a:gd name="T48" fmla="*/ 76 w 360"/>
              <a:gd name="T49" fmla="*/ 68 h 360"/>
              <a:gd name="T50" fmla="*/ 104 w 360"/>
              <a:gd name="T51" fmla="*/ 68 h 360"/>
              <a:gd name="T52" fmla="*/ 104 w 360"/>
              <a:gd name="T53" fmla="*/ 0 h 360"/>
              <a:gd name="T54" fmla="*/ 284 w 360"/>
              <a:gd name="T55" fmla="*/ 0 h 360"/>
              <a:gd name="T56" fmla="*/ 256 w 360"/>
              <a:gd name="T57" fmla="*/ 0 h 360"/>
              <a:gd name="T58" fmla="*/ 256 w 360"/>
              <a:gd name="T59" fmla="*/ 68 h 360"/>
              <a:gd name="T60" fmla="*/ 284 w 360"/>
              <a:gd name="T61" fmla="*/ 68 h 360"/>
              <a:gd name="T62" fmla="*/ 284 w 360"/>
              <a:gd name="T63" fmla="*/ 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0" h="360">
                <a:moveTo>
                  <a:pt x="320" y="40"/>
                </a:moveTo>
                <a:cubicBezTo>
                  <a:pt x="302" y="40"/>
                  <a:pt x="302" y="40"/>
                  <a:pt x="302" y="40"/>
                </a:cubicBezTo>
                <a:cubicBezTo>
                  <a:pt x="302" y="80"/>
                  <a:pt x="302" y="80"/>
                  <a:pt x="302" y="80"/>
                </a:cubicBezTo>
                <a:cubicBezTo>
                  <a:pt x="238" y="80"/>
                  <a:pt x="238" y="80"/>
                  <a:pt x="238" y="80"/>
                </a:cubicBezTo>
                <a:cubicBezTo>
                  <a:pt x="238" y="40"/>
                  <a:pt x="238" y="40"/>
                  <a:pt x="238" y="40"/>
                </a:cubicBezTo>
                <a:cubicBezTo>
                  <a:pt x="122" y="40"/>
                  <a:pt x="122" y="40"/>
                  <a:pt x="122" y="40"/>
                </a:cubicBezTo>
                <a:cubicBezTo>
                  <a:pt x="122" y="80"/>
                  <a:pt x="122" y="80"/>
                  <a:pt x="122" y="80"/>
                </a:cubicBezTo>
                <a:cubicBezTo>
                  <a:pt x="58" y="80"/>
                  <a:pt x="58" y="80"/>
                  <a:pt x="58" y="80"/>
                </a:cubicBezTo>
                <a:cubicBezTo>
                  <a:pt x="58" y="40"/>
                  <a:pt x="58" y="40"/>
                  <a:pt x="58" y="40"/>
                </a:cubicBezTo>
                <a:cubicBezTo>
                  <a:pt x="40" y="40"/>
                  <a:pt x="40" y="40"/>
                  <a:pt x="40" y="40"/>
                </a:cubicBezTo>
                <a:cubicBezTo>
                  <a:pt x="18" y="40"/>
                  <a:pt x="0" y="58"/>
                  <a:pt x="0" y="80"/>
                </a:cubicBezTo>
                <a:cubicBezTo>
                  <a:pt x="0" y="320"/>
                  <a:pt x="0" y="320"/>
                  <a:pt x="0" y="320"/>
                </a:cubicBezTo>
                <a:cubicBezTo>
                  <a:pt x="0" y="342"/>
                  <a:pt x="18" y="360"/>
                  <a:pt x="40" y="360"/>
                </a:cubicBezTo>
                <a:cubicBezTo>
                  <a:pt x="320" y="360"/>
                  <a:pt x="320" y="360"/>
                  <a:pt x="320" y="360"/>
                </a:cubicBezTo>
                <a:cubicBezTo>
                  <a:pt x="342" y="360"/>
                  <a:pt x="360" y="342"/>
                  <a:pt x="360" y="320"/>
                </a:cubicBezTo>
                <a:cubicBezTo>
                  <a:pt x="360" y="80"/>
                  <a:pt x="360" y="80"/>
                  <a:pt x="360" y="80"/>
                </a:cubicBezTo>
                <a:cubicBezTo>
                  <a:pt x="360" y="58"/>
                  <a:pt x="342" y="40"/>
                  <a:pt x="320" y="40"/>
                </a:cubicBezTo>
                <a:close/>
                <a:moveTo>
                  <a:pt x="320" y="320"/>
                </a:moveTo>
                <a:cubicBezTo>
                  <a:pt x="40" y="320"/>
                  <a:pt x="40" y="320"/>
                  <a:pt x="40" y="320"/>
                </a:cubicBezTo>
                <a:cubicBezTo>
                  <a:pt x="40" y="160"/>
                  <a:pt x="40" y="160"/>
                  <a:pt x="40" y="160"/>
                </a:cubicBezTo>
                <a:cubicBezTo>
                  <a:pt x="320" y="160"/>
                  <a:pt x="320" y="160"/>
                  <a:pt x="320" y="160"/>
                </a:cubicBezTo>
                <a:lnTo>
                  <a:pt x="320" y="320"/>
                </a:lnTo>
                <a:close/>
                <a:moveTo>
                  <a:pt x="104" y="0"/>
                </a:moveTo>
                <a:cubicBezTo>
                  <a:pt x="76" y="0"/>
                  <a:pt x="76" y="0"/>
                  <a:pt x="76" y="0"/>
                </a:cubicBezTo>
                <a:cubicBezTo>
                  <a:pt x="76" y="68"/>
                  <a:pt x="76" y="68"/>
                  <a:pt x="76" y="68"/>
                </a:cubicBezTo>
                <a:cubicBezTo>
                  <a:pt x="104" y="68"/>
                  <a:pt x="104" y="68"/>
                  <a:pt x="104" y="68"/>
                </a:cubicBezTo>
                <a:lnTo>
                  <a:pt x="104" y="0"/>
                </a:lnTo>
                <a:close/>
                <a:moveTo>
                  <a:pt x="284" y="0"/>
                </a:moveTo>
                <a:cubicBezTo>
                  <a:pt x="256" y="0"/>
                  <a:pt x="256" y="0"/>
                  <a:pt x="256" y="0"/>
                </a:cubicBezTo>
                <a:cubicBezTo>
                  <a:pt x="256" y="68"/>
                  <a:pt x="256" y="68"/>
                  <a:pt x="256" y="68"/>
                </a:cubicBezTo>
                <a:cubicBezTo>
                  <a:pt x="284" y="68"/>
                  <a:pt x="284" y="68"/>
                  <a:pt x="284" y="68"/>
                </a:cubicBezTo>
                <a:lnTo>
                  <a:pt x="284" y="0"/>
                </a:lnTo>
                <a:close/>
              </a:path>
            </a:pathLst>
          </a:cu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13" name="Content Placeholder 2"/>
          <p:cNvSpPr txBox="1">
            <a:spLocks/>
          </p:cNvSpPr>
          <p:nvPr/>
        </p:nvSpPr>
        <p:spPr>
          <a:xfrm>
            <a:off x="1003846" y="5398408"/>
            <a:ext cx="3043121" cy="113068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200" smtClean="0">
                <a:solidFill>
                  <a:schemeClr val="bg1"/>
                </a:solidFill>
              </a:rPr>
              <a:t>Lorem ipsum dolor sit amet, </a:t>
            </a:r>
            <a:r>
              <a:rPr lang="en-US" sz="1200" b="1" smtClean="0">
                <a:solidFill>
                  <a:schemeClr val="bg1"/>
                </a:solidFill>
              </a:rPr>
              <a:t>consectetur adipiscing elit. </a:t>
            </a:r>
            <a:r>
              <a:rPr lang="en-US" sz="1200" smtClean="0">
                <a:solidFill>
                  <a:schemeClr val="bg1"/>
                </a:solidFill>
              </a:rPr>
              <a:t>Lorem Ipsum has been the industry's standard dummy text ever since the 1500s.</a:t>
            </a:r>
            <a:endParaRPr lang="en-US" sz="1200" dirty="0">
              <a:solidFill>
                <a:schemeClr val="bg1"/>
              </a:solidFill>
            </a:endParaRPr>
          </a:p>
        </p:txBody>
      </p:sp>
      <p:sp>
        <p:nvSpPr>
          <p:cNvPr id="14" name="Title 13"/>
          <p:cNvSpPr txBox="1">
            <a:spLocks/>
          </p:cNvSpPr>
          <p:nvPr/>
        </p:nvSpPr>
        <p:spPr>
          <a:xfrm>
            <a:off x="902409" y="4706580"/>
            <a:ext cx="3245994" cy="646331"/>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3600" dirty="0" smtClean="0">
                <a:solidFill>
                  <a:schemeClr val="accent2"/>
                </a:solidFill>
              </a:rPr>
              <a:t>Step 1</a:t>
            </a:r>
            <a:endParaRPr lang="en-US" sz="3600" dirty="0">
              <a:solidFill>
                <a:schemeClr val="accent2"/>
              </a:solidFill>
            </a:endParaRPr>
          </a:p>
        </p:txBody>
      </p:sp>
      <p:sp>
        <p:nvSpPr>
          <p:cNvPr id="15" name="Content Placeholder 2"/>
          <p:cNvSpPr txBox="1">
            <a:spLocks/>
          </p:cNvSpPr>
          <p:nvPr/>
        </p:nvSpPr>
        <p:spPr>
          <a:xfrm>
            <a:off x="4560947" y="5398408"/>
            <a:ext cx="3043121" cy="113068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bg1"/>
                </a:solidFill>
              </a:rPr>
              <a:t>Lorem ipsum dolor sit amet, </a:t>
            </a:r>
            <a:r>
              <a:rPr lang="en-US" sz="1200" b="1" dirty="0" smtClean="0">
                <a:solidFill>
                  <a:schemeClr val="bg1"/>
                </a:solidFill>
              </a:rPr>
              <a:t>consectetur adipiscing elit. </a:t>
            </a:r>
            <a:r>
              <a:rPr lang="en-US" sz="1200" dirty="0" smtClean="0">
                <a:solidFill>
                  <a:schemeClr val="bg1"/>
                </a:solidFill>
              </a:rPr>
              <a:t>Lorem Ipsum has been the industry's standard dummy text ever since the 1500s.</a:t>
            </a:r>
            <a:endParaRPr lang="en-US" sz="1200" dirty="0">
              <a:solidFill>
                <a:schemeClr val="bg1"/>
              </a:solidFill>
            </a:endParaRPr>
          </a:p>
        </p:txBody>
      </p:sp>
      <p:sp>
        <p:nvSpPr>
          <p:cNvPr id="16" name="Title 13"/>
          <p:cNvSpPr txBox="1">
            <a:spLocks/>
          </p:cNvSpPr>
          <p:nvPr/>
        </p:nvSpPr>
        <p:spPr>
          <a:xfrm>
            <a:off x="4459509" y="4706580"/>
            <a:ext cx="3245994" cy="646331"/>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3600" dirty="0" smtClean="0">
                <a:solidFill>
                  <a:schemeClr val="accent2"/>
                </a:solidFill>
              </a:rPr>
              <a:t>Step 2</a:t>
            </a:r>
            <a:endParaRPr lang="en-US" sz="3600" dirty="0">
              <a:solidFill>
                <a:schemeClr val="accent2"/>
              </a:solidFill>
            </a:endParaRPr>
          </a:p>
        </p:txBody>
      </p:sp>
      <p:sp>
        <p:nvSpPr>
          <p:cNvPr id="17" name="Content Placeholder 2"/>
          <p:cNvSpPr txBox="1">
            <a:spLocks/>
          </p:cNvSpPr>
          <p:nvPr/>
        </p:nvSpPr>
        <p:spPr>
          <a:xfrm>
            <a:off x="8113004" y="5398408"/>
            <a:ext cx="3043121" cy="113068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bg1"/>
                </a:solidFill>
              </a:rPr>
              <a:t>Lorem ipsum dolor sit amet, </a:t>
            </a:r>
            <a:r>
              <a:rPr lang="en-US" sz="1200" b="1" dirty="0" smtClean="0">
                <a:solidFill>
                  <a:schemeClr val="bg1"/>
                </a:solidFill>
              </a:rPr>
              <a:t>consectetur adipiscing elit. </a:t>
            </a:r>
            <a:r>
              <a:rPr lang="en-US" sz="1200" dirty="0" smtClean="0">
                <a:solidFill>
                  <a:schemeClr val="bg1"/>
                </a:solidFill>
              </a:rPr>
              <a:t>Lorem Ipsum has been the industry's standard dummy text ever since the 1500s.</a:t>
            </a:r>
            <a:endParaRPr lang="en-US" sz="1200" dirty="0">
              <a:solidFill>
                <a:schemeClr val="bg1"/>
              </a:solidFill>
            </a:endParaRPr>
          </a:p>
        </p:txBody>
      </p:sp>
      <p:sp>
        <p:nvSpPr>
          <p:cNvPr id="18" name="Title 13"/>
          <p:cNvSpPr txBox="1">
            <a:spLocks/>
          </p:cNvSpPr>
          <p:nvPr/>
        </p:nvSpPr>
        <p:spPr>
          <a:xfrm>
            <a:off x="8011566" y="4706580"/>
            <a:ext cx="3245994" cy="646331"/>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3600" dirty="0" smtClean="0">
                <a:solidFill>
                  <a:schemeClr val="accent2"/>
                </a:solidFill>
              </a:rPr>
              <a:t>Step 3</a:t>
            </a:r>
            <a:endParaRPr lang="en-US" sz="3600" dirty="0">
              <a:solidFill>
                <a:schemeClr val="accent2"/>
              </a:solidFill>
            </a:endParaRPr>
          </a:p>
        </p:txBody>
      </p:sp>
    </p:spTree>
    <p:extLst>
      <p:ext uri="{BB962C8B-B14F-4D97-AF65-F5344CB8AC3E}">
        <p14:creationId xmlns:p14="http://schemas.microsoft.com/office/powerpoint/2010/main" val="4172595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flipV="1">
            <a:off x="365760" y="320040"/>
            <a:ext cx="1889760" cy="162910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1508760" y="445113"/>
            <a:ext cx="1188720" cy="102475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160020" y="1115147"/>
            <a:ext cx="822960" cy="70944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049460" y="434272"/>
            <a:ext cx="5200650" cy="523220"/>
          </a:xfrm>
          <a:prstGeom prst="rect">
            <a:avLst/>
          </a:prstGeom>
          <a:noFill/>
        </p:spPr>
        <p:txBody>
          <a:bodyPr wrap="square" rtlCol="0">
            <a:spAutoFit/>
          </a:bodyPr>
          <a:lstStyle/>
          <a:p>
            <a:r>
              <a:rPr lang="en-US" altLang="zh-CN" sz="2800" b="1" dirty="0" smtClean="0">
                <a:solidFill>
                  <a:schemeClr val="accent2"/>
                </a:solidFill>
              </a:rPr>
              <a:t>MOMODA POWERPOINT</a:t>
            </a:r>
            <a:endParaRPr lang="zh-CN" altLang="en-US" sz="2800" b="1" dirty="0">
              <a:solidFill>
                <a:schemeClr val="accent2"/>
              </a:solidFill>
            </a:endParaRPr>
          </a:p>
        </p:txBody>
      </p:sp>
      <p:sp>
        <p:nvSpPr>
          <p:cNvPr id="6" name="文本框 5"/>
          <p:cNvSpPr txBox="1"/>
          <p:nvPr/>
        </p:nvSpPr>
        <p:spPr>
          <a:xfrm>
            <a:off x="3049460" y="960119"/>
            <a:ext cx="8639620"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a:t>
            </a:r>
            <a:endParaRPr lang="zh-CN" altLang="en-US" dirty="0">
              <a:solidFill>
                <a:schemeClr val="bg1"/>
              </a:solidFill>
            </a:endParaRPr>
          </a:p>
        </p:txBody>
      </p:sp>
      <p:sp>
        <p:nvSpPr>
          <p:cNvPr id="7" name="Freeform 114"/>
          <p:cNvSpPr>
            <a:spLocks noChangeAspect="1"/>
          </p:cNvSpPr>
          <p:nvPr/>
        </p:nvSpPr>
        <p:spPr bwMode="gray">
          <a:xfrm>
            <a:off x="6879895" y="1816667"/>
            <a:ext cx="2199892" cy="1678768"/>
          </a:xfrm>
          <a:custGeom>
            <a:avLst/>
            <a:gdLst/>
            <a:ahLst/>
            <a:cxnLst>
              <a:cxn ang="0">
                <a:pos x="2191" y="2191"/>
              </a:cxn>
              <a:cxn ang="0">
                <a:pos x="2134" y="2244"/>
              </a:cxn>
              <a:cxn ang="0">
                <a:pos x="2015" y="2329"/>
              </a:cxn>
              <a:cxn ang="0">
                <a:pos x="1898" y="2261"/>
              </a:cxn>
              <a:cxn ang="0">
                <a:pos x="1746" y="2168"/>
              </a:cxn>
              <a:cxn ang="0">
                <a:pos x="1585" y="2194"/>
              </a:cxn>
              <a:cxn ang="0">
                <a:pos x="1509" y="2247"/>
              </a:cxn>
              <a:cxn ang="0">
                <a:pos x="1333" y="2120"/>
              </a:cxn>
              <a:cxn ang="0">
                <a:pos x="1352" y="1901"/>
              </a:cxn>
              <a:cxn ang="0">
                <a:pos x="1237" y="1793"/>
              </a:cxn>
              <a:cxn ang="0">
                <a:pos x="1036" y="1874"/>
              </a:cxn>
              <a:cxn ang="0">
                <a:pos x="881" y="1862"/>
              </a:cxn>
              <a:cxn ang="0">
                <a:pos x="793" y="1879"/>
              </a:cxn>
              <a:cxn ang="0">
                <a:pos x="691" y="1881"/>
              </a:cxn>
              <a:cxn ang="0">
                <a:pos x="603" y="1834"/>
              </a:cxn>
              <a:cxn ang="0">
                <a:pos x="556" y="1803"/>
              </a:cxn>
              <a:cxn ang="0">
                <a:pos x="423" y="1731"/>
              </a:cxn>
              <a:cxn ang="0">
                <a:pos x="348" y="1701"/>
              </a:cxn>
              <a:cxn ang="0">
                <a:pos x="291" y="1675"/>
              </a:cxn>
              <a:cxn ang="0">
                <a:pos x="278" y="1580"/>
              </a:cxn>
              <a:cxn ang="0">
                <a:pos x="322" y="1567"/>
              </a:cxn>
              <a:cxn ang="0">
                <a:pos x="300" y="1492"/>
              </a:cxn>
              <a:cxn ang="0">
                <a:pos x="360" y="1411"/>
              </a:cxn>
              <a:cxn ang="0">
                <a:pos x="326" y="1368"/>
              </a:cxn>
              <a:cxn ang="0">
                <a:pos x="230" y="1391"/>
              </a:cxn>
              <a:cxn ang="0">
                <a:pos x="126" y="1355"/>
              </a:cxn>
              <a:cxn ang="0">
                <a:pos x="88" y="1295"/>
              </a:cxn>
              <a:cxn ang="0">
                <a:pos x="63" y="1212"/>
              </a:cxn>
              <a:cxn ang="0">
                <a:pos x="105" y="1043"/>
              </a:cxn>
              <a:cxn ang="0">
                <a:pos x="364" y="920"/>
              </a:cxn>
              <a:cxn ang="0">
                <a:pos x="471" y="693"/>
              </a:cxn>
              <a:cxn ang="0">
                <a:pos x="656" y="507"/>
              </a:cxn>
              <a:cxn ang="0">
                <a:pos x="854" y="474"/>
              </a:cxn>
              <a:cxn ang="0">
                <a:pos x="1031" y="711"/>
              </a:cxn>
              <a:cxn ang="0">
                <a:pos x="1283" y="882"/>
              </a:cxn>
              <a:cxn ang="0">
                <a:pos x="1719" y="963"/>
              </a:cxn>
              <a:cxn ang="0">
                <a:pos x="2042" y="854"/>
              </a:cxn>
              <a:cxn ang="0">
                <a:pos x="2284" y="666"/>
              </a:cxn>
              <a:cxn ang="0">
                <a:pos x="2450" y="478"/>
              </a:cxn>
              <a:cxn ang="0">
                <a:pos x="2342" y="311"/>
              </a:cxn>
              <a:cxn ang="0">
                <a:pos x="2557" y="161"/>
              </a:cxn>
              <a:cxn ang="0">
                <a:pos x="2738" y="0"/>
              </a:cxn>
              <a:cxn ang="0">
                <a:pos x="2901" y="155"/>
              </a:cxn>
              <a:cxn ang="0">
                <a:pos x="3109" y="394"/>
              </a:cxn>
              <a:cxn ang="0">
                <a:pos x="3323" y="441"/>
              </a:cxn>
              <a:cxn ang="0">
                <a:pos x="3195" y="693"/>
              </a:cxn>
              <a:cxn ang="0">
                <a:pos x="2994" y="941"/>
              </a:cxn>
              <a:cxn ang="0">
                <a:pos x="2729" y="1097"/>
              </a:cxn>
              <a:cxn ang="0">
                <a:pos x="2616" y="1118"/>
              </a:cxn>
              <a:cxn ang="0">
                <a:pos x="2542" y="1082"/>
              </a:cxn>
              <a:cxn ang="0">
                <a:pos x="2444" y="1221"/>
              </a:cxn>
              <a:cxn ang="0">
                <a:pos x="2611" y="1254"/>
              </a:cxn>
              <a:cxn ang="0">
                <a:pos x="2643" y="1301"/>
              </a:cxn>
              <a:cxn ang="0">
                <a:pos x="2521" y="1404"/>
              </a:cxn>
              <a:cxn ang="0">
                <a:pos x="2646" y="1642"/>
              </a:cxn>
              <a:cxn ang="0">
                <a:pos x="2640" y="1677"/>
              </a:cxn>
              <a:cxn ang="0">
                <a:pos x="2624" y="1743"/>
              </a:cxn>
              <a:cxn ang="0">
                <a:pos x="2628" y="1814"/>
              </a:cxn>
              <a:cxn ang="0">
                <a:pos x="2555" y="1933"/>
              </a:cxn>
              <a:cxn ang="0">
                <a:pos x="2512" y="2028"/>
              </a:cxn>
              <a:cxn ang="0">
                <a:pos x="2435" y="2097"/>
              </a:cxn>
              <a:cxn ang="0">
                <a:pos x="2344" y="2177"/>
              </a:cxn>
              <a:cxn ang="0">
                <a:pos x="2245" y="2202"/>
              </a:cxn>
            </a:cxnLst>
            <a:rect l="0" t="0" r="r" b="b"/>
            <a:pathLst>
              <a:path w="3356" h="2335">
                <a:moveTo>
                  <a:pt x="2243" y="2202"/>
                </a:moveTo>
                <a:lnTo>
                  <a:pt x="2240" y="2209"/>
                </a:lnTo>
                <a:lnTo>
                  <a:pt x="2239" y="2206"/>
                </a:lnTo>
                <a:lnTo>
                  <a:pt x="2239" y="2202"/>
                </a:lnTo>
                <a:lnTo>
                  <a:pt x="2235" y="2199"/>
                </a:lnTo>
                <a:lnTo>
                  <a:pt x="2226" y="2201"/>
                </a:lnTo>
                <a:lnTo>
                  <a:pt x="2225" y="2202"/>
                </a:lnTo>
                <a:lnTo>
                  <a:pt x="2224" y="2202"/>
                </a:lnTo>
                <a:lnTo>
                  <a:pt x="2224" y="2205"/>
                </a:lnTo>
                <a:lnTo>
                  <a:pt x="2229" y="2211"/>
                </a:lnTo>
                <a:lnTo>
                  <a:pt x="2224" y="2212"/>
                </a:lnTo>
                <a:lnTo>
                  <a:pt x="2211" y="2213"/>
                </a:lnTo>
                <a:lnTo>
                  <a:pt x="2210" y="2209"/>
                </a:lnTo>
                <a:lnTo>
                  <a:pt x="2211" y="2206"/>
                </a:lnTo>
                <a:lnTo>
                  <a:pt x="2209" y="2202"/>
                </a:lnTo>
                <a:lnTo>
                  <a:pt x="2199" y="2194"/>
                </a:lnTo>
                <a:lnTo>
                  <a:pt x="2191" y="2191"/>
                </a:lnTo>
                <a:lnTo>
                  <a:pt x="2188" y="2185"/>
                </a:lnTo>
                <a:lnTo>
                  <a:pt x="2186" y="2198"/>
                </a:lnTo>
                <a:lnTo>
                  <a:pt x="2186" y="2209"/>
                </a:lnTo>
                <a:lnTo>
                  <a:pt x="2187" y="2216"/>
                </a:lnTo>
                <a:lnTo>
                  <a:pt x="2187" y="2218"/>
                </a:lnTo>
                <a:lnTo>
                  <a:pt x="2183" y="2220"/>
                </a:lnTo>
                <a:lnTo>
                  <a:pt x="2180" y="2220"/>
                </a:lnTo>
                <a:lnTo>
                  <a:pt x="2171" y="2209"/>
                </a:lnTo>
                <a:lnTo>
                  <a:pt x="2164" y="2204"/>
                </a:lnTo>
                <a:lnTo>
                  <a:pt x="2161" y="2198"/>
                </a:lnTo>
                <a:lnTo>
                  <a:pt x="2155" y="2215"/>
                </a:lnTo>
                <a:lnTo>
                  <a:pt x="2155" y="2222"/>
                </a:lnTo>
                <a:lnTo>
                  <a:pt x="2156" y="2227"/>
                </a:lnTo>
                <a:lnTo>
                  <a:pt x="2156" y="2236"/>
                </a:lnTo>
                <a:lnTo>
                  <a:pt x="2153" y="2239"/>
                </a:lnTo>
                <a:lnTo>
                  <a:pt x="2149" y="2237"/>
                </a:lnTo>
                <a:lnTo>
                  <a:pt x="2134" y="2244"/>
                </a:lnTo>
                <a:lnTo>
                  <a:pt x="2123" y="2245"/>
                </a:lnTo>
                <a:lnTo>
                  <a:pt x="2116" y="2249"/>
                </a:lnTo>
                <a:lnTo>
                  <a:pt x="2107" y="2249"/>
                </a:lnTo>
                <a:lnTo>
                  <a:pt x="2105" y="2247"/>
                </a:lnTo>
                <a:lnTo>
                  <a:pt x="2094" y="2249"/>
                </a:lnTo>
                <a:lnTo>
                  <a:pt x="2084" y="2258"/>
                </a:lnTo>
                <a:lnTo>
                  <a:pt x="2073" y="2261"/>
                </a:lnTo>
                <a:lnTo>
                  <a:pt x="2059" y="2263"/>
                </a:lnTo>
                <a:lnTo>
                  <a:pt x="2051" y="2261"/>
                </a:lnTo>
                <a:lnTo>
                  <a:pt x="2048" y="2265"/>
                </a:lnTo>
                <a:lnTo>
                  <a:pt x="2038" y="2270"/>
                </a:lnTo>
                <a:lnTo>
                  <a:pt x="2024" y="2274"/>
                </a:lnTo>
                <a:lnTo>
                  <a:pt x="2015" y="2271"/>
                </a:lnTo>
                <a:lnTo>
                  <a:pt x="2004" y="2297"/>
                </a:lnTo>
                <a:lnTo>
                  <a:pt x="2011" y="2309"/>
                </a:lnTo>
                <a:lnTo>
                  <a:pt x="2015" y="2317"/>
                </a:lnTo>
                <a:lnTo>
                  <a:pt x="2015" y="2329"/>
                </a:lnTo>
                <a:lnTo>
                  <a:pt x="1999" y="2335"/>
                </a:lnTo>
                <a:lnTo>
                  <a:pt x="1988" y="2329"/>
                </a:lnTo>
                <a:lnTo>
                  <a:pt x="1973" y="2298"/>
                </a:lnTo>
                <a:lnTo>
                  <a:pt x="1971" y="2291"/>
                </a:lnTo>
                <a:lnTo>
                  <a:pt x="1972" y="2288"/>
                </a:lnTo>
                <a:lnTo>
                  <a:pt x="1978" y="2266"/>
                </a:lnTo>
                <a:lnTo>
                  <a:pt x="1974" y="2259"/>
                </a:lnTo>
                <a:lnTo>
                  <a:pt x="1968" y="2261"/>
                </a:lnTo>
                <a:lnTo>
                  <a:pt x="1958" y="2269"/>
                </a:lnTo>
                <a:lnTo>
                  <a:pt x="1947" y="2269"/>
                </a:lnTo>
                <a:lnTo>
                  <a:pt x="1942" y="2264"/>
                </a:lnTo>
                <a:lnTo>
                  <a:pt x="1941" y="2259"/>
                </a:lnTo>
                <a:lnTo>
                  <a:pt x="1923" y="2254"/>
                </a:lnTo>
                <a:lnTo>
                  <a:pt x="1915" y="2252"/>
                </a:lnTo>
                <a:lnTo>
                  <a:pt x="1911" y="2252"/>
                </a:lnTo>
                <a:lnTo>
                  <a:pt x="1907" y="2260"/>
                </a:lnTo>
                <a:lnTo>
                  <a:pt x="1898" y="2261"/>
                </a:lnTo>
                <a:lnTo>
                  <a:pt x="1898" y="2269"/>
                </a:lnTo>
                <a:lnTo>
                  <a:pt x="1895" y="2258"/>
                </a:lnTo>
                <a:lnTo>
                  <a:pt x="1890" y="2261"/>
                </a:lnTo>
                <a:lnTo>
                  <a:pt x="1881" y="2265"/>
                </a:lnTo>
                <a:lnTo>
                  <a:pt x="1874" y="2260"/>
                </a:lnTo>
                <a:lnTo>
                  <a:pt x="1855" y="2261"/>
                </a:lnTo>
                <a:lnTo>
                  <a:pt x="1845" y="2259"/>
                </a:lnTo>
                <a:lnTo>
                  <a:pt x="1840" y="2254"/>
                </a:lnTo>
                <a:lnTo>
                  <a:pt x="1817" y="2240"/>
                </a:lnTo>
                <a:lnTo>
                  <a:pt x="1810" y="2228"/>
                </a:lnTo>
                <a:lnTo>
                  <a:pt x="1805" y="2213"/>
                </a:lnTo>
                <a:lnTo>
                  <a:pt x="1810" y="2198"/>
                </a:lnTo>
                <a:lnTo>
                  <a:pt x="1806" y="2189"/>
                </a:lnTo>
                <a:lnTo>
                  <a:pt x="1786" y="2188"/>
                </a:lnTo>
                <a:lnTo>
                  <a:pt x="1773" y="2184"/>
                </a:lnTo>
                <a:lnTo>
                  <a:pt x="1758" y="2178"/>
                </a:lnTo>
                <a:lnTo>
                  <a:pt x="1746" y="2168"/>
                </a:lnTo>
                <a:lnTo>
                  <a:pt x="1731" y="2163"/>
                </a:lnTo>
                <a:lnTo>
                  <a:pt x="1724" y="2164"/>
                </a:lnTo>
                <a:lnTo>
                  <a:pt x="1714" y="2175"/>
                </a:lnTo>
                <a:lnTo>
                  <a:pt x="1704" y="2182"/>
                </a:lnTo>
                <a:lnTo>
                  <a:pt x="1689" y="2190"/>
                </a:lnTo>
                <a:lnTo>
                  <a:pt x="1683" y="2191"/>
                </a:lnTo>
                <a:lnTo>
                  <a:pt x="1675" y="2189"/>
                </a:lnTo>
                <a:lnTo>
                  <a:pt x="1666" y="2196"/>
                </a:lnTo>
                <a:lnTo>
                  <a:pt x="1656" y="2201"/>
                </a:lnTo>
                <a:lnTo>
                  <a:pt x="1653" y="2195"/>
                </a:lnTo>
                <a:lnTo>
                  <a:pt x="1639" y="2199"/>
                </a:lnTo>
                <a:lnTo>
                  <a:pt x="1633" y="2194"/>
                </a:lnTo>
                <a:lnTo>
                  <a:pt x="1627" y="2195"/>
                </a:lnTo>
                <a:lnTo>
                  <a:pt x="1612" y="2205"/>
                </a:lnTo>
                <a:lnTo>
                  <a:pt x="1606" y="2204"/>
                </a:lnTo>
                <a:lnTo>
                  <a:pt x="1598" y="2196"/>
                </a:lnTo>
                <a:lnTo>
                  <a:pt x="1585" y="2194"/>
                </a:lnTo>
                <a:lnTo>
                  <a:pt x="1583" y="2191"/>
                </a:lnTo>
                <a:lnTo>
                  <a:pt x="1579" y="2194"/>
                </a:lnTo>
                <a:lnTo>
                  <a:pt x="1575" y="2200"/>
                </a:lnTo>
                <a:lnTo>
                  <a:pt x="1569" y="2207"/>
                </a:lnTo>
                <a:lnTo>
                  <a:pt x="1569" y="2211"/>
                </a:lnTo>
                <a:lnTo>
                  <a:pt x="1562" y="2207"/>
                </a:lnTo>
                <a:lnTo>
                  <a:pt x="1562" y="2205"/>
                </a:lnTo>
                <a:lnTo>
                  <a:pt x="1542" y="2204"/>
                </a:lnTo>
                <a:lnTo>
                  <a:pt x="1533" y="2211"/>
                </a:lnTo>
                <a:lnTo>
                  <a:pt x="1532" y="2223"/>
                </a:lnTo>
                <a:lnTo>
                  <a:pt x="1535" y="2240"/>
                </a:lnTo>
                <a:lnTo>
                  <a:pt x="1541" y="2256"/>
                </a:lnTo>
                <a:lnTo>
                  <a:pt x="1540" y="2271"/>
                </a:lnTo>
                <a:lnTo>
                  <a:pt x="1536" y="2275"/>
                </a:lnTo>
                <a:lnTo>
                  <a:pt x="1515" y="2280"/>
                </a:lnTo>
                <a:lnTo>
                  <a:pt x="1510" y="2253"/>
                </a:lnTo>
                <a:lnTo>
                  <a:pt x="1509" y="2247"/>
                </a:lnTo>
                <a:lnTo>
                  <a:pt x="1497" y="2245"/>
                </a:lnTo>
                <a:lnTo>
                  <a:pt x="1482" y="2258"/>
                </a:lnTo>
                <a:lnTo>
                  <a:pt x="1462" y="2260"/>
                </a:lnTo>
                <a:lnTo>
                  <a:pt x="1444" y="2243"/>
                </a:lnTo>
                <a:lnTo>
                  <a:pt x="1441" y="2231"/>
                </a:lnTo>
                <a:lnTo>
                  <a:pt x="1423" y="2225"/>
                </a:lnTo>
                <a:lnTo>
                  <a:pt x="1408" y="2222"/>
                </a:lnTo>
                <a:lnTo>
                  <a:pt x="1412" y="2202"/>
                </a:lnTo>
                <a:lnTo>
                  <a:pt x="1418" y="2175"/>
                </a:lnTo>
                <a:lnTo>
                  <a:pt x="1402" y="2167"/>
                </a:lnTo>
                <a:lnTo>
                  <a:pt x="1388" y="2157"/>
                </a:lnTo>
                <a:lnTo>
                  <a:pt x="1387" y="2137"/>
                </a:lnTo>
                <a:lnTo>
                  <a:pt x="1382" y="2123"/>
                </a:lnTo>
                <a:lnTo>
                  <a:pt x="1382" y="2112"/>
                </a:lnTo>
                <a:lnTo>
                  <a:pt x="1363" y="2113"/>
                </a:lnTo>
                <a:lnTo>
                  <a:pt x="1344" y="2114"/>
                </a:lnTo>
                <a:lnTo>
                  <a:pt x="1333" y="2120"/>
                </a:lnTo>
                <a:lnTo>
                  <a:pt x="1320" y="2134"/>
                </a:lnTo>
                <a:lnTo>
                  <a:pt x="1315" y="2129"/>
                </a:lnTo>
                <a:lnTo>
                  <a:pt x="1325" y="2112"/>
                </a:lnTo>
                <a:lnTo>
                  <a:pt x="1326" y="2103"/>
                </a:lnTo>
                <a:lnTo>
                  <a:pt x="1322" y="2087"/>
                </a:lnTo>
                <a:lnTo>
                  <a:pt x="1328" y="2073"/>
                </a:lnTo>
                <a:lnTo>
                  <a:pt x="1332" y="2054"/>
                </a:lnTo>
                <a:lnTo>
                  <a:pt x="1343" y="2043"/>
                </a:lnTo>
                <a:lnTo>
                  <a:pt x="1347" y="2033"/>
                </a:lnTo>
                <a:lnTo>
                  <a:pt x="1354" y="2030"/>
                </a:lnTo>
                <a:lnTo>
                  <a:pt x="1363" y="2019"/>
                </a:lnTo>
                <a:lnTo>
                  <a:pt x="1372" y="1992"/>
                </a:lnTo>
                <a:lnTo>
                  <a:pt x="1372" y="1984"/>
                </a:lnTo>
                <a:lnTo>
                  <a:pt x="1376" y="1956"/>
                </a:lnTo>
                <a:lnTo>
                  <a:pt x="1375" y="1935"/>
                </a:lnTo>
                <a:lnTo>
                  <a:pt x="1368" y="1903"/>
                </a:lnTo>
                <a:lnTo>
                  <a:pt x="1352" y="1901"/>
                </a:lnTo>
                <a:lnTo>
                  <a:pt x="1347" y="1893"/>
                </a:lnTo>
                <a:lnTo>
                  <a:pt x="1343" y="1876"/>
                </a:lnTo>
                <a:lnTo>
                  <a:pt x="1331" y="1862"/>
                </a:lnTo>
                <a:lnTo>
                  <a:pt x="1318" y="1856"/>
                </a:lnTo>
                <a:lnTo>
                  <a:pt x="1315" y="1856"/>
                </a:lnTo>
                <a:lnTo>
                  <a:pt x="1311" y="1861"/>
                </a:lnTo>
                <a:lnTo>
                  <a:pt x="1302" y="1865"/>
                </a:lnTo>
                <a:lnTo>
                  <a:pt x="1298" y="1852"/>
                </a:lnTo>
                <a:lnTo>
                  <a:pt x="1288" y="1849"/>
                </a:lnTo>
                <a:lnTo>
                  <a:pt x="1274" y="1849"/>
                </a:lnTo>
                <a:lnTo>
                  <a:pt x="1264" y="1845"/>
                </a:lnTo>
                <a:lnTo>
                  <a:pt x="1246" y="1845"/>
                </a:lnTo>
                <a:lnTo>
                  <a:pt x="1248" y="1829"/>
                </a:lnTo>
                <a:lnTo>
                  <a:pt x="1250" y="1814"/>
                </a:lnTo>
                <a:lnTo>
                  <a:pt x="1237" y="1812"/>
                </a:lnTo>
                <a:lnTo>
                  <a:pt x="1235" y="1801"/>
                </a:lnTo>
                <a:lnTo>
                  <a:pt x="1237" y="1793"/>
                </a:lnTo>
                <a:lnTo>
                  <a:pt x="1226" y="1781"/>
                </a:lnTo>
                <a:lnTo>
                  <a:pt x="1214" y="1785"/>
                </a:lnTo>
                <a:lnTo>
                  <a:pt x="1199" y="1795"/>
                </a:lnTo>
                <a:lnTo>
                  <a:pt x="1186" y="1798"/>
                </a:lnTo>
                <a:lnTo>
                  <a:pt x="1166" y="1800"/>
                </a:lnTo>
                <a:lnTo>
                  <a:pt x="1157" y="1798"/>
                </a:lnTo>
                <a:lnTo>
                  <a:pt x="1151" y="1793"/>
                </a:lnTo>
                <a:lnTo>
                  <a:pt x="1146" y="1792"/>
                </a:lnTo>
                <a:lnTo>
                  <a:pt x="1137" y="1797"/>
                </a:lnTo>
                <a:lnTo>
                  <a:pt x="1128" y="1803"/>
                </a:lnTo>
                <a:lnTo>
                  <a:pt x="1122" y="1814"/>
                </a:lnTo>
                <a:lnTo>
                  <a:pt x="1102" y="1831"/>
                </a:lnTo>
                <a:lnTo>
                  <a:pt x="1087" y="1835"/>
                </a:lnTo>
                <a:lnTo>
                  <a:pt x="1073" y="1851"/>
                </a:lnTo>
                <a:lnTo>
                  <a:pt x="1063" y="1858"/>
                </a:lnTo>
                <a:lnTo>
                  <a:pt x="1048" y="1866"/>
                </a:lnTo>
                <a:lnTo>
                  <a:pt x="1036" y="1874"/>
                </a:lnTo>
                <a:lnTo>
                  <a:pt x="1008" y="1881"/>
                </a:lnTo>
                <a:lnTo>
                  <a:pt x="990" y="1886"/>
                </a:lnTo>
                <a:lnTo>
                  <a:pt x="992" y="1888"/>
                </a:lnTo>
                <a:lnTo>
                  <a:pt x="992" y="1886"/>
                </a:lnTo>
                <a:lnTo>
                  <a:pt x="978" y="1878"/>
                </a:lnTo>
                <a:lnTo>
                  <a:pt x="976" y="1874"/>
                </a:lnTo>
                <a:lnTo>
                  <a:pt x="973" y="1873"/>
                </a:lnTo>
                <a:lnTo>
                  <a:pt x="958" y="1877"/>
                </a:lnTo>
                <a:lnTo>
                  <a:pt x="954" y="1877"/>
                </a:lnTo>
                <a:lnTo>
                  <a:pt x="940" y="1872"/>
                </a:lnTo>
                <a:lnTo>
                  <a:pt x="924" y="1871"/>
                </a:lnTo>
                <a:lnTo>
                  <a:pt x="917" y="1866"/>
                </a:lnTo>
                <a:lnTo>
                  <a:pt x="917" y="1863"/>
                </a:lnTo>
                <a:lnTo>
                  <a:pt x="913" y="1857"/>
                </a:lnTo>
                <a:lnTo>
                  <a:pt x="907" y="1856"/>
                </a:lnTo>
                <a:lnTo>
                  <a:pt x="893" y="1857"/>
                </a:lnTo>
                <a:lnTo>
                  <a:pt x="881" y="1862"/>
                </a:lnTo>
                <a:lnTo>
                  <a:pt x="870" y="1873"/>
                </a:lnTo>
                <a:lnTo>
                  <a:pt x="860" y="1889"/>
                </a:lnTo>
                <a:lnTo>
                  <a:pt x="839" y="1909"/>
                </a:lnTo>
                <a:lnTo>
                  <a:pt x="838" y="1915"/>
                </a:lnTo>
                <a:lnTo>
                  <a:pt x="833" y="1915"/>
                </a:lnTo>
                <a:lnTo>
                  <a:pt x="829" y="1913"/>
                </a:lnTo>
                <a:lnTo>
                  <a:pt x="827" y="1910"/>
                </a:lnTo>
                <a:lnTo>
                  <a:pt x="827" y="1903"/>
                </a:lnTo>
                <a:lnTo>
                  <a:pt x="831" y="1890"/>
                </a:lnTo>
                <a:lnTo>
                  <a:pt x="831" y="1884"/>
                </a:lnTo>
                <a:lnTo>
                  <a:pt x="828" y="1874"/>
                </a:lnTo>
                <a:lnTo>
                  <a:pt x="827" y="1871"/>
                </a:lnTo>
                <a:lnTo>
                  <a:pt x="822" y="1868"/>
                </a:lnTo>
                <a:lnTo>
                  <a:pt x="817" y="1870"/>
                </a:lnTo>
                <a:lnTo>
                  <a:pt x="809" y="1876"/>
                </a:lnTo>
                <a:lnTo>
                  <a:pt x="801" y="1876"/>
                </a:lnTo>
                <a:lnTo>
                  <a:pt x="793" y="1879"/>
                </a:lnTo>
                <a:lnTo>
                  <a:pt x="791" y="1881"/>
                </a:lnTo>
                <a:lnTo>
                  <a:pt x="788" y="1879"/>
                </a:lnTo>
                <a:lnTo>
                  <a:pt x="780" y="1881"/>
                </a:lnTo>
                <a:lnTo>
                  <a:pt x="774" y="1889"/>
                </a:lnTo>
                <a:lnTo>
                  <a:pt x="771" y="1889"/>
                </a:lnTo>
                <a:lnTo>
                  <a:pt x="757" y="1886"/>
                </a:lnTo>
                <a:lnTo>
                  <a:pt x="750" y="1888"/>
                </a:lnTo>
                <a:lnTo>
                  <a:pt x="746" y="1887"/>
                </a:lnTo>
                <a:lnTo>
                  <a:pt x="739" y="1883"/>
                </a:lnTo>
                <a:lnTo>
                  <a:pt x="729" y="1881"/>
                </a:lnTo>
                <a:lnTo>
                  <a:pt x="723" y="1873"/>
                </a:lnTo>
                <a:lnTo>
                  <a:pt x="713" y="1873"/>
                </a:lnTo>
                <a:lnTo>
                  <a:pt x="708" y="1874"/>
                </a:lnTo>
                <a:lnTo>
                  <a:pt x="704" y="1881"/>
                </a:lnTo>
                <a:lnTo>
                  <a:pt x="702" y="1882"/>
                </a:lnTo>
                <a:lnTo>
                  <a:pt x="696" y="1879"/>
                </a:lnTo>
                <a:lnTo>
                  <a:pt x="691" y="1881"/>
                </a:lnTo>
                <a:lnTo>
                  <a:pt x="685" y="1877"/>
                </a:lnTo>
                <a:lnTo>
                  <a:pt x="681" y="1879"/>
                </a:lnTo>
                <a:lnTo>
                  <a:pt x="675" y="1881"/>
                </a:lnTo>
                <a:lnTo>
                  <a:pt x="671" y="1878"/>
                </a:lnTo>
                <a:lnTo>
                  <a:pt x="667" y="1872"/>
                </a:lnTo>
                <a:lnTo>
                  <a:pt x="666" y="1868"/>
                </a:lnTo>
                <a:lnTo>
                  <a:pt x="661" y="1862"/>
                </a:lnTo>
                <a:lnTo>
                  <a:pt x="653" y="1861"/>
                </a:lnTo>
                <a:lnTo>
                  <a:pt x="645" y="1863"/>
                </a:lnTo>
                <a:lnTo>
                  <a:pt x="630" y="1854"/>
                </a:lnTo>
                <a:lnTo>
                  <a:pt x="629" y="1847"/>
                </a:lnTo>
                <a:lnTo>
                  <a:pt x="632" y="1834"/>
                </a:lnTo>
                <a:lnTo>
                  <a:pt x="629" y="1833"/>
                </a:lnTo>
                <a:lnTo>
                  <a:pt x="624" y="1836"/>
                </a:lnTo>
                <a:lnTo>
                  <a:pt x="619" y="1838"/>
                </a:lnTo>
                <a:lnTo>
                  <a:pt x="611" y="1836"/>
                </a:lnTo>
                <a:lnTo>
                  <a:pt x="603" y="1834"/>
                </a:lnTo>
                <a:lnTo>
                  <a:pt x="599" y="1835"/>
                </a:lnTo>
                <a:lnTo>
                  <a:pt x="592" y="1831"/>
                </a:lnTo>
                <a:lnTo>
                  <a:pt x="589" y="1831"/>
                </a:lnTo>
                <a:lnTo>
                  <a:pt x="585" y="1828"/>
                </a:lnTo>
                <a:lnTo>
                  <a:pt x="583" y="1823"/>
                </a:lnTo>
                <a:lnTo>
                  <a:pt x="578" y="1825"/>
                </a:lnTo>
                <a:lnTo>
                  <a:pt x="576" y="1822"/>
                </a:lnTo>
                <a:lnTo>
                  <a:pt x="579" y="1809"/>
                </a:lnTo>
                <a:lnTo>
                  <a:pt x="578" y="1803"/>
                </a:lnTo>
                <a:lnTo>
                  <a:pt x="581" y="1797"/>
                </a:lnTo>
                <a:lnTo>
                  <a:pt x="579" y="1795"/>
                </a:lnTo>
                <a:lnTo>
                  <a:pt x="573" y="1793"/>
                </a:lnTo>
                <a:lnTo>
                  <a:pt x="567" y="1795"/>
                </a:lnTo>
                <a:lnTo>
                  <a:pt x="563" y="1793"/>
                </a:lnTo>
                <a:lnTo>
                  <a:pt x="560" y="1797"/>
                </a:lnTo>
                <a:lnTo>
                  <a:pt x="559" y="1800"/>
                </a:lnTo>
                <a:lnTo>
                  <a:pt x="556" y="1803"/>
                </a:lnTo>
                <a:lnTo>
                  <a:pt x="553" y="1804"/>
                </a:lnTo>
                <a:lnTo>
                  <a:pt x="548" y="1809"/>
                </a:lnTo>
                <a:lnTo>
                  <a:pt x="544" y="1808"/>
                </a:lnTo>
                <a:lnTo>
                  <a:pt x="538" y="1807"/>
                </a:lnTo>
                <a:lnTo>
                  <a:pt x="536" y="1802"/>
                </a:lnTo>
                <a:lnTo>
                  <a:pt x="533" y="1785"/>
                </a:lnTo>
                <a:lnTo>
                  <a:pt x="527" y="1776"/>
                </a:lnTo>
                <a:lnTo>
                  <a:pt x="515" y="1766"/>
                </a:lnTo>
                <a:lnTo>
                  <a:pt x="503" y="1763"/>
                </a:lnTo>
                <a:lnTo>
                  <a:pt x="493" y="1754"/>
                </a:lnTo>
                <a:lnTo>
                  <a:pt x="487" y="1745"/>
                </a:lnTo>
                <a:lnTo>
                  <a:pt x="482" y="1743"/>
                </a:lnTo>
                <a:lnTo>
                  <a:pt x="462" y="1737"/>
                </a:lnTo>
                <a:lnTo>
                  <a:pt x="444" y="1733"/>
                </a:lnTo>
                <a:lnTo>
                  <a:pt x="441" y="1732"/>
                </a:lnTo>
                <a:lnTo>
                  <a:pt x="425" y="1730"/>
                </a:lnTo>
                <a:lnTo>
                  <a:pt x="423" y="1731"/>
                </a:lnTo>
                <a:lnTo>
                  <a:pt x="423" y="1732"/>
                </a:lnTo>
                <a:lnTo>
                  <a:pt x="423" y="1737"/>
                </a:lnTo>
                <a:lnTo>
                  <a:pt x="419" y="1742"/>
                </a:lnTo>
                <a:lnTo>
                  <a:pt x="420" y="1744"/>
                </a:lnTo>
                <a:lnTo>
                  <a:pt x="419" y="1748"/>
                </a:lnTo>
                <a:lnTo>
                  <a:pt x="411" y="1741"/>
                </a:lnTo>
                <a:lnTo>
                  <a:pt x="408" y="1736"/>
                </a:lnTo>
                <a:lnTo>
                  <a:pt x="406" y="1734"/>
                </a:lnTo>
                <a:lnTo>
                  <a:pt x="403" y="1733"/>
                </a:lnTo>
                <a:lnTo>
                  <a:pt x="386" y="1728"/>
                </a:lnTo>
                <a:lnTo>
                  <a:pt x="384" y="1726"/>
                </a:lnTo>
                <a:lnTo>
                  <a:pt x="380" y="1720"/>
                </a:lnTo>
                <a:lnTo>
                  <a:pt x="375" y="1718"/>
                </a:lnTo>
                <a:lnTo>
                  <a:pt x="363" y="1709"/>
                </a:lnTo>
                <a:lnTo>
                  <a:pt x="357" y="1709"/>
                </a:lnTo>
                <a:lnTo>
                  <a:pt x="350" y="1705"/>
                </a:lnTo>
                <a:lnTo>
                  <a:pt x="348" y="1701"/>
                </a:lnTo>
                <a:lnTo>
                  <a:pt x="348" y="1698"/>
                </a:lnTo>
                <a:lnTo>
                  <a:pt x="345" y="1694"/>
                </a:lnTo>
                <a:lnTo>
                  <a:pt x="341" y="1694"/>
                </a:lnTo>
                <a:lnTo>
                  <a:pt x="339" y="1691"/>
                </a:lnTo>
                <a:lnTo>
                  <a:pt x="334" y="1689"/>
                </a:lnTo>
                <a:lnTo>
                  <a:pt x="326" y="1693"/>
                </a:lnTo>
                <a:lnTo>
                  <a:pt x="325" y="1691"/>
                </a:lnTo>
                <a:lnTo>
                  <a:pt x="323" y="1685"/>
                </a:lnTo>
                <a:lnTo>
                  <a:pt x="322" y="1684"/>
                </a:lnTo>
                <a:lnTo>
                  <a:pt x="318" y="1683"/>
                </a:lnTo>
                <a:lnTo>
                  <a:pt x="315" y="1684"/>
                </a:lnTo>
                <a:lnTo>
                  <a:pt x="306" y="1683"/>
                </a:lnTo>
                <a:lnTo>
                  <a:pt x="302" y="1684"/>
                </a:lnTo>
                <a:lnTo>
                  <a:pt x="296" y="1688"/>
                </a:lnTo>
                <a:lnTo>
                  <a:pt x="293" y="1688"/>
                </a:lnTo>
                <a:lnTo>
                  <a:pt x="290" y="1685"/>
                </a:lnTo>
                <a:lnTo>
                  <a:pt x="291" y="1675"/>
                </a:lnTo>
                <a:lnTo>
                  <a:pt x="287" y="1672"/>
                </a:lnTo>
                <a:lnTo>
                  <a:pt x="283" y="1666"/>
                </a:lnTo>
                <a:lnTo>
                  <a:pt x="283" y="1663"/>
                </a:lnTo>
                <a:lnTo>
                  <a:pt x="278" y="1658"/>
                </a:lnTo>
                <a:lnTo>
                  <a:pt x="278" y="1653"/>
                </a:lnTo>
                <a:lnTo>
                  <a:pt x="280" y="1646"/>
                </a:lnTo>
                <a:lnTo>
                  <a:pt x="277" y="1640"/>
                </a:lnTo>
                <a:lnTo>
                  <a:pt x="277" y="1636"/>
                </a:lnTo>
                <a:lnTo>
                  <a:pt x="278" y="1629"/>
                </a:lnTo>
                <a:lnTo>
                  <a:pt x="280" y="1623"/>
                </a:lnTo>
                <a:lnTo>
                  <a:pt x="273" y="1613"/>
                </a:lnTo>
                <a:lnTo>
                  <a:pt x="266" y="1605"/>
                </a:lnTo>
                <a:lnTo>
                  <a:pt x="266" y="1596"/>
                </a:lnTo>
                <a:lnTo>
                  <a:pt x="263" y="1588"/>
                </a:lnTo>
                <a:lnTo>
                  <a:pt x="264" y="1585"/>
                </a:lnTo>
                <a:lnTo>
                  <a:pt x="275" y="1583"/>
                </a:lnTo>
                <a:lnTo>
                  <a:pt x="278" y="1580"/>
                </a:lnTo>
                <a:lnTo>
                  <a:pt x="279" y="1581"/>
                </a:lnTo>
                <a:lnTo>
                  <a:pt x="280" y="1588"/>
                </a:lnTo>
                <a:lnTo>
                  <a:pt x="283" y="1593"/>
                </a:lnTo>
                <a:lnTo>
                  <a:pt x="285" y="1596"/>
                </a:lnTo>
                <a:lnTo>
                  <a:pt x="293" y="1598"/>
                </a:lnTo>
                <a:lnTo>
                  <a:pt x="295" y="1597"/>
                </a:lnTo>
                <a:lnTo>
                  <a:pt x="298" y="1596"/>
                </a:lnTo>
                <a:lnTo>
                  <a:pt x="301" y="1597"/>
                </a:lnTo>
                <a:lnTo>
                  <a:pt x="302" y="1591"/>
                </a:lnTo>
                <a:lnTo>
                  <a:pt x="306" y="1588"/>
                </a:lnTo>
                <a:lnTo>
                  <a:pt x="310" y="1582"/>
                </a:lnTo>
                <a:lnTo>
                  <a:pt x="311" y="1582"/>
                </a:lnTo>
                <a:lnTo>
                  <a:pt x="315" y="1587"/>
                </a:lnTo>
                <a:lnTo>
                  <a:pt x="317" y="1587"/>
                </a:lnTo>
                <a:lnTo>
                  <a:pt x="326" y="1576"/>
                </a:lnTo>
                <a:lnTo>
                  <a:pt x="326" y="1574"/>
                </a:lnTo>
                <a:lnTo>
                  <a:pt x="322" y="1567"/>
                </a:lnTo>
                <a:lnTo>
                  <a:pt x="316" y="1559"/>
                </a:lnTo>
                <a:lnTo>
                  <a:pt x="315" y="1554"/>
                </a:lnTo>
                <a:lnTo>
                  <a:pt x="316" y="1551"/>
                </a:lnTo>
                <a:lnTo>
                  <a:pt x="316" y="1548"/>
                </a:lnTo>
                <a:lnTo>
                  <a:pt x="306" y="1543"/>
                </a:lnTo>
                <a:lnTo>
                  <a:pt x="301" y="1544"/>
                </a:lnTo>
                <a:lnTo>
                  <a:pt x="300" y="1540"/>
                </a:lnTo>
                <a:lnTo>
                  <a:pt x="291" y="1533"/>
                </a:lnTo>
                <a:lnTo>
                  <a:pt x="291" y="1518"/>
                </a:lnTo>
                <a:lnTo>
                  <a:pt x="296" y="1517"/>
                </a:lnTo>
                <a:lnTo>
                  <a:pt x="294" y="1511"/>
                </a:lnTo>
                <a:lnTo>
                  <a:pt x="295" y="1508"/>
                </a:lnTo>
                <a:lnTo>
                  <a:pt x="296" y="1507"/>
                </a:lnTo>
                <a:lnTo>
                  <a:pt x="289" y="1500"/>
                </a:lnTo>
                <a:lnTo>
                  <a:pt x="290" y="1494"/>
                </a:lnTo>
                <a:lnTo>
                  <a:pt x="290" y="1492"/>
                </a:lnTo>
                <a:lnTo>
                  <a:pt x="300" y="1492"/>
                </a:lnTo>
                <a:lnTo>
                  <a:pt x="304" y="1489"/>
                </a:lnTo>
                <a:lnTo>
                  <a:pt x="315" y="1492"/>
                </a:lnTo>
                <a:lnTo>
                  <a:pt x="317" y="1490"/>
                </a:lnTo>
                <a:lnTo>
                  <a:pt x="322" y="1485"/>
                </a:lnTo>
                <a:lnTo>
                  <a:pt x="327" y="1475"/>
                </a:lnTo>
                <a:lnTo>
                  <a:pt x="327" y="1464"/>
                </a:lnTo>
                <a:lnTo>
                  <a:pt x="337" y="1463"/>
                </a:lnTo>
                <a:lnTo>
                  <a:pt x="338" y="1462"/>
                </a:lnTo>
                <a:lnTo>
                  <a:pt x="336" y="1459"/>
                </a:lnTo>
                <a:lnTo>
                  <a:pt x="337" y="1456"/>
                </a:lnTo>
                <a:lnTo>
                  <a:pt x="341" y="1453"/>
                </a:lnTo>
                <a:lnTo>
                  <a:pt x="342" y="1451"/>
                </a:lnTo>
                <a:lnTo>
                  <a:pt x="345" y="1447"/>
                </a:lnTo>
                <a:lnTo>
                  <a:pt x="352" y="1442"/>
                </a:lnTo>
                <a:lnTo>
                  <a:pt x="352" y="1436"/>
                </a:lnTo>
                <a:lnTo>
                  <a:pt x="358" y="1430"/>
                </a:lnTo>
                <a:lnTo>
                  <a:pt x="360" y="1411"/>
                </a:lnTo>
                <a:lnTo>
                  <a:pt x="363" y="1409"/>
                </a:lnTo>
                <a:lnTo>
                  <a:pt x="363" y="1402"/>
                </a:lnTo>
                <a:lnTo>
                  <a:pt x="369" y="1394"/>
                </a:lnTo>
                <a:lnTo>
                  <a:pt x="369" y="1391"/>
                </a:lnTo>
                <a:lnTo>
                  <a:pt x="365" y="1388"/>
                </a:lnTo>
                <a:lnTo>
                  <a:pt x="361" y="1388"/>
                </a:lnTo>
                <a:lnTo>
                  <a:pt x="354" y="1397"/>
                </a:lnTo>
                <a:lnTo>
                  <a:pt x="352" y="1397"/>
                </a:lnTo>
                <a:lnTo>
                  <a:pt x="349" y="1393"/>
                </a:lnTo>
                <a:lnTo>
                  <a:pt x="347" y="1382"/>
                </a:lnTo>
                <a:lnTo>
                  <a:pt x="342" y="1386"/>
                </a:lnTo>
                <a:lnTo>
                  <a:pt x="338" y="1386"/>
                </a:lnTo>
                <a:lnTo>
                  <a:pt x="336" y="1381"/>
                </a:lnTo>
                <a:lnTo>
                  <a:pt x="333" y="1381"/>
                </a:lnTo>
                <a:lnTo>
                  <a:pt x="331" y="1379"/>
                </a:lnTo>
                <a:lnTo>
                  <a:pt x="330" y="1370"/>
                </a:lnTo>
                <a:lnTo>
                  <a:pt x="326" y="1368"/>
                </a:lnTo>
                <a:lnTo>
                  <a:pt x="325" y="1366"/>
                </a:lnTo>
                <a:lnTo>
                  <a:pt x="322" y="1365"/>
                </a:lnTo>
                <a:lnTo>
                  <a:pt x="318" y="1365"/>
                </a:lnTo>
                <a:lnTo>
                  <a:pt x="315" y="1360"/>
                </a:lnTo>
                <a:lnTo>
                  <a:pt x="312" y="1359"/>
                </a:lnTo>
                <a:lnTo>
                  <a:pt x="309" y="1359"/>
                </a:lnTo>
                <a:lnTo>
                  <a:pt x="304" y="1361"/>
                </a:lnTo>
                <a:lnTo>
                  <a:pt x="298" y="1361"/>
                </a:lnTo>
                <a:lnTo>
                  <a:pt x="293" y="1365"/>
                </a:lnTo>
                <a:lnTo>
                  <a:pt x="279" y="1365"/>
                </a:lnTo>
                <a:lnTo>
                  <a:pt x="269" y="1372"/>
                </a:lnTo>
                <a:lnTo>
                  <a:pt x="258" y="1378"/>
                </a:lnTo>
                <a:lnTo>
                  <a:pt x="251" y="1383"/>
                </a:lnTo>
                <a:lnTo>
                  <a:pt x="246" y="1388"/>
                </a:lnTo>
                <a:lnTo>
                  <a:pt x="241" y="1389"/>
                </a:lnTo>
                <a:lnTo>
                  <a:pt x="237" y="1394"/>
                </a:lnTo>
                <a:lnTo>
                  <a:pt x="230" y="1391"/>
                </a:lnTo>
                <a:lnTo>
                  <a:pt x="225" y="1394"/>
                </a:lnTo>
                <a:lnTo>
                  <a:pt x="220" y="1394"/>
                </a:lnTo>
                <a:lnTo>
                  <a:pt x="209" y="1393"/>
                </a:lnTo>
                <a:lnTo>
                  <a:pt x="202" y="1388"/>
                </a:lnTo>
                <a:lnTo>
                  <a:pt x="196" y="1389"/>
                </a:lnTo>
                <a:lnTo>
                  <a:pt x="188" y="1384"/>
                </a:lnTo>
                <a:lnTo>
                  <a:pt x="171" y="1378"/>
                </a:lnTo>
                <a:lnTo>
                  <a:pt x="161" y="1372"/>
                </a:lnTo>
                <a:lnTo>
                  <a:pt x="161" y="1366"/>
                </a:lnTo>
                <a:lnTo>
                  <a:pt x="160" y="1362"/>
                </a:lnTo>
                <a:lnTo>
                  <a:pt x="156" y="1363"/>
                </a:lnTo>
                <a:lnTo>
                  <a:pt x="151" y="1367"/>
                </a:lnTo>
                <a:lnTo>
                  <a:pt x="148" y="1367"/>
                </a:lnTo>
                <a:lnTo>
                  <a:pt x="143" y="1368"/>
                </a:lnTo>
                <a:lnTo>
                  <a:pt x="139" y="1367"/>
                </a:lnTo>
                <a:lnTo>
                  <a:pt x="133" y="1356"/>
                </a:lnTo>
                <a:lnTo>
                  <a:pt x="126" y="1355"/>
                </a:lnTo>
                <a:lnTo>
                  <a:pt x="124" y="1351"/>
                </a:lnTo>
                <a:lnTo>
                  <a:pt x="124" y="1349"/>
                </a:lnTo>
                <a:lnTo>
                  <a:pt x="129" y="1348"/>
                </a:lnTo>
                <a:lnTo>
                  <a:pt x="131" y="1344"/>
                </a:lnTo>
                <a:lnTo>
                  <a:pt x="129" y="1339"/>
                </a:lnTo>
                <a:lnTo>
                  <a:pt x="127" y="1336"/>
                </a:lnTo>
                <a:lnTo>
                  <a:pt x="129" y="1330"/>
                </a:lnTo>
                <a:lnTo>
                  <a:pt x="129" y="1324"/>
                </a:lnTo>
                <a:lnTo>
                  <a:pt x="127" y="1318"/>
                </a:lnTo>
                <a:lnTo>
                  <a:pt x="121" y="1312"/>
                </a:lnTo>
                <a:lnTo>
                  <a:pt x="110" y="1305"/>
                </a:lnTo>
                <a:lnTo>
                  <a:pt x="105" y="1305"/>
                </a:lnTo>
                <a:lnTo>
                  <a:pt x="99" y="1309"/>
                </a:lnTo>
                <a:lnTo>
                  <a:pt x="97" y="1308"/>
                </a:lnTo>
                <a:lnTo>
                  <a:pt x="97" y="1296"/>
                </a:lnTo>
                <a:lnTo>
                  <a:pt x="95" y="1293"/>
                </a:lnTo>
                <a:lnTo>
                  <a:pt x="88" y="1295"/>
                </a:lnTo>
                <a:lnTo>
                  <a:pt x="83" y="1292"/>
                </a:lnTo>
                <a:lnTo>
                  <a:pt x="79" y="1291"/>
                </a:lnTo>
                <a:lnTo>
                  <a:pt x="65" y="1293"/>
                </a:lnTo>
                <a:lnTo>
                  <a:pt x="54" y="1290"/>
                </a:lnTo>
                <a:lnTo>
                  <a:pt x="56" y="1289"/>
                </a:lnTo>
                <a:lnTo>
                  <a:pt x="53" y="1284"/>
                </a:lnTo>
                <a:lnTo>
                  <a:pt x="47" y="1281"/>
                </a:lnTo>
                <a:lnTo>
                  <a:pt x="46" y="1278"/>
                </a:lnTo>
                <a:lnTo>
                  <a:pt x="53" y="1270"/>
                </a:lnTo>
                <a:lnTo>
                  <a:pt x="57" y="1269"/>
                </a:lnTo>
                <a:lnTo>
                  <a:pt x="62" y="1271"/>
                </a:lnTo>
                <a:lnTo>
                  <a:pt x="65" y="1271"/>
                </a:lnTo>
                <a:lnTo>
                  <a:pt x="62" y="1271"/>
                </a:lnTo>
                <a:lnTo>
                  <a:pt x="70" y="1274"/>
                </a:lnTo>
                <a:lnTo>
                  <a:pt x="73" y="1273"/>
                </a:lnTo>
                <a:lnTo>
                  <a:pt x="73" y="1237"/>
                </a:lnTo>
                <a:lnTo>
                  <a:pt x="63" y="1212"/>
                </a:lnTo>
                <a:lnTo>
                  <a:pt x="63" y="1193"/>
                </a:lnTo>
                <a:lnTo>
                  <a:pt x="56" y="1182"/>
                </a:lnTo>
                <a:lnTo>
                  <a:pt x="37" y="1180"/>
                </a:lnTo>
                <a:lnTo>
                  <a:pt x="17" y="1187"/>
                </a:lnTo>
                <a:lnTo>
                  <a:pt x="6" y="1179"/>
                </a:lnTo>
                <a:lnTo>
                  <a:pt x="2" y="1162"/>
                </a:lnTo>
                <a:lnTo>
                  <a:pt x="0" y="1142"/>
                </a:lnTo>
                <a:lnTo>
                  <a:pt x="11" y="1108"/>
                </a:lnTo>
                <a:lnTo>
                  <a:pt x="10" y="1097"/>
                </a:lnTo>
                <a:lnTo>
                  <a:pt x="19" y="1079"/>
                </a:lnTo>
                <a:lnTo>
                  <a:pt x="51" y="1064"/>
                </a:lnTo>
                <a:lnTo>
                  <a:pt x="56" y="1059"/>
                </a:lnTo>
                <a:lnTo>
                  <a:pt x="63" y="1059"/>
                </a:lnTo>
                <a:lnTo>
                  <a:pt x="69" y="1044"/>
                </a:lnTo>
                <a:lnTo>
                  <a:pt x="79" y="1048"/>
                </a:lnTo>
                <a:lnTo>
                  <a:pt x="94" y="1042"/>
                </a:lnTo>
                <a:lnTo>
                  <a:pt x="105" y="1043"/>
                </a:lnTo>
                <a:lnTo>
                  <a:pt x="111" y="1056"/>
                </a:lnTo>
                <a:lnTo>
                  <a:pt x="122" y="1058"/>
                </a:lnTo>
                <a:lnTo>
                  <a:pt x="138" y="1054"/>
                </a:lnTo>
                <a:lnTo>
                  <a:pt x="148" y="1055"/>
                </a:lnTo>
                <a:lnTo>
                  <a:pt x="161" y="1045"/>
                </a:lnTo>
                <a:lnTo>
                  <a:pt x="167" y="1027"/>
                </a:lnTo>
                <a:lnTo>
                  <a:pt x="176" y="1016"/>
                </a:lnTo>
                <a:lnTo>
                  <a:pt x="193" y="1011"/>
                </a:lnTo>
                <a:lnTo>
                  <a:pt x="212" y="1010"/>
                </a:lnTo>
                <a:lnTo>
                  <a:pt x="239" y="1005"/>
                </a:lnTo>
                <a:lnTo>
                  <a:pt x="251" y="1000"/>
                </a:lnTo>
                <a:lnTo>
                  <a:pt x="259" y="986"/>
                </a:lnTo>
                <a:lnTo>
                  <a:pt x="274" y="973"/>
                </a:lnTo>
                <a:lnTo>
                  <a:pt x="310" y="953"/>
                </a:lnTo>
                <a:lnTo>
                  <a:pt x="348" y="941"/>
                </a:lnTo>
                <a:lnTo>
                  <a:pt x="358" y="934"/>
                </a:lnTo>
                <a:lnTo>
                  <a:pt x="364" y="920"/>
                </a:lnTo>
                <a:lnTo>
                  <a:pt x="364" y="892"/>
                </a:lnTo>
                <a:lnTo>
                  <a:pt x="366" y="881"/>
                </a:lnTo>
                <a:lnTo>
                  <a:pt x="374" y="871"/>
                </a:lnTo>
                <a:lnTo>
                  <a:pt x="373" y="859"/>
                </a:lnTo>
                <a:lnTo>
                  <a:pt x="386" y="849"/>
                </a:lnTo>
                <a:lnTo>
                  <a:pt x="386" y="834"/>
                </a:lnTo>
                <a:lnTo>
                  <a:pt x="377" y="807"/>
                </a:lnTo>
                <a:lnTo>
                  <a:pt x="370" y="795"/>
                </a:lnTo>
                <a:lnTo>
                  <a:pt x="366" y="780"/>
                </a:lnTo>
                <a:lnTo>
                  <a:pt x="361" y="742"/>
                </a:lnTo>
                <a:lnTo>
                  <a:pt x="354" y="727"/>
                </a:lnTo>
                <a:lnTo>
                  <a:pt x="347" y="720"/>
                </a:lnTo>
                <a:lnTo>
                  <a:pt x="355" y="712"/>
                </a:lnTo>
                <a:lnTo>
                  <a:pt x="375" y="705"/>
                </a:lnTo>
                <a:lnTo>
                  <a:pt x="393" y="703"/>
                </a:lnTo>
                <a:lnTo>
                  <a:pt x="416" y="695"/>
                </a:lnTo>
                <a:lnTo>
                  <a:pt x="471" y="693"/>
                </a:lnTo>
                <a:lnTo>
                  <a:pt x="478" y="688"/>
                </a:lnTo>
                <a:lnTo>
                  <a:pt x="472" y="670"/>
                </a:lnTo>
                <a:lnTo>
                  <a:pt x="470" y="655"/>
                </a:lnTo>
                <a:lnTo>
                  <a:pt x="473" y="635"/>
                </a:lnTo>
                <a:lnTo>
                  <a:pt x="479" y="611"/>
                </a:lnTo>
                <a:lnTo>
                  <a:pt x="492" y="584"/>
                </a:lnTo>
                <a:lnTo>
                  <a:pt x="500" y="558"/>
                </a:lnTo>
                <a:lnTo>
                  <a:pt x="511" y="537"/>
                </a:lnTo>
                <a:lnTo>
                  <a:pt x="535" y="537"/>
                </a:lnTo>
                <a:lnTo>
                  <a:pt x="544" y="544"/>
                </a:lnTo>
                <a:lnTo>
                  <a:pt x="563" y="550"/>
                </a:lnTo>
                <a:lnTo>
                  <a:pt x="597" y="547"/>
                </a:lnTo>
                <a:lnTo>
                  <a:pt x="606" y="556"/>
                </a:lnTo>
                <a:lnTo>
                  <a:pt x="616" y="563"/>
                </a:lnTo>
                <a:lnTo>
                  <a:pt x="630" y="552"/>
                </a:lnTo>
                <a:lnTo>
                  <a:pt x="653" y="544"/>
                </a:lnTo>
                <a:lnTo>
                  <a:pt x="656" y="507"/>
                </a:lnTo>
                <a:lnTo>
                  <a:pt x="654" y="484"/>
                </a:lnTo>
                <a:lnTo>
                  <a:pt x="659" y="459"/>
                </a:lnTo>
                <a:lnTo>
                  <a:pt x="670" y="439"/>
                </a:lnTo>
                <a:lnTo>
                  <a:pt x="686" y="440"/>
                </a:lnTo>
                <a:lnTo>
                  <a:pt x="705" y="434"/>
                </a:lnTo>
                <a:lnTo>
                  <a:pt x="721" y="418"/>
                </a:lnTo>
                <a:lnTo>
                  <a:pt x="731" y="398"/>
                </a:lnTo>
                <a:lnTo>
                  <a:pt x="756" y="405"/>
                </a:lnTo>
                <a:lnTo>
                  <a:pt x="772" y="389"/>
                </a:lnTo>
                <a:lnTo>
                  <a:pt x="777" y="389"/>
                </a:lnTo>
                <a:lnTo>
                  <a:pt x="777" y="393"/>
                </a:lnTo>
                <a:lnTo>
                  <a:pt x="780" y="404"/>
                </a:lnTo>
                <a:lnTo>
                  <a:pt x="791" y="430"/>
                </a:lnTo>
                <a:lnTo>
                  <a:pt x="821" y="453"/>
                </a:lnTo>
                <a:lnTo>
                  <a:pt x="832" y="474"/>
                </a:lnTo>
                <a:lnTo>
                  <a:pt x="847" y="485"/>
                </a:lnTo>
                <a:lnTo>
                  <a:pt x="854" y="474"/>
                </a:lnTo>
                <a:lnTo>
                  <a:pt x="870" y="477"/>
                </a:lnTo>
                <a:lnTo>
                  <a:pt x="885" y="485"/>
                </a:lnTo>
                <a:lnTo>
                  <a:pt x="901" y="488"/>
                </a:lnTo>
                <a:lnTo>
                  <a:pt x="911" y="504"/>
                </a:lnTo>
                <a:lnTo>
                  <a:pt x="918" y="526"/>
                </a:lnTo>
                <a:lnTo>
                  <a:pt x="928" y="543"/>
                </a:lnTo>
                <a:lnTo>
                  <a:pt x="940" y="586"/>
                </a:lnTo>
                <a:lnTo>
                  <a:pt x="940" y="614"/>
                </a:lnTo>
                <a:lnTo>
                  <a:pt x="944" y="633"/>
                </a:lnTo>
                <a:lnTo>
                  <a:pt x="943" y="652"/>
                </a:lnTo>
                <a:lnTo>
                  <a:pt x="935" y="668"/>
                </a:lnTo>
                <a:lnTo>
                  <a:pt x="934" y="683"/>
                </a:lnTo>
                <a:lnTo>
                  <a:pt x="941" y="690"/>
                </a:lnTo>
                <a:lnTo>
                  <a:pt x="957" y="697"/>
                </a:lnTo>
                <a:lnTo>
                  <a:pt x="988" y="700"/>
                </a:lnTo>
                <a:lnTo>
                  <a:pt x="1022" y="711"/>
                </a:lnTo>
                <a:lnTo>
                  <a:pt x="1031" y="711"/>
                </a:lnTo>
                <a:lnTo>
                  <a:pt x="1044" y="706"/>
                </a:lnTo>
                <a:lnTo>
                  <a:pt x="1057" y="706"/>
                </a:lnTo>
                <a:lnTo>
                  <a:pt x="1069" y="712"/>
                </a:lnTo>
                <a:lnTo>
                  <a:pt x="1099" y="722"/>
                </a:lnTo>
                <a:lnTo>
                  <a:pt x="1114" y="732"/>
                </a:lnTo>
                <a:lnTo>
                  <a:pt x="1130" y="741"/>
                </a:lnTo>
                <a:lnTo>
                  <a:pt x="1162" y="749"/>
                </a:lnTo>
                <a:lnTo>
                  <a:pt x="1175" y="759"/>
                </a:lnTo>
                <a:lnTo>
                  <a:pt x="1187" y="760"/>
                </a:lnTo>
                <a:lnTo>
                  <a:pt x="1198" y="775"/>
                </a:lnTo>
                <a:lnTo>
                  <a:pt x="1209" y="792"/>
                </a:lnTo>
                <a:lnTo>
                  <a:pt x="1216" y="812"/>
                </a:lnTo>
                <a:lnTo>
                  <a:pt x="1228" y="832"/>
                </a:lnTo>
                <a:lnTo>
                  <a:pt x="1240" y="846"/>
                </a:lnTo>
                <a:lnTo>
                  <a:pt x="1253" y="862"/>
                </a:lnTo>
                <a:lnTo>
                  <a:pt x="1269" y="876"/>
                </a:lnTo>
                <a:lnTo>
                  <a:pt x="1283" y="882"/>
                </a:lnTo>
                <a:lnTo>
                  <a:pt x="1304" y="882"/>
                </a:lnTo>
                <a:lnTo>
                  <a:pt x="1452" y="872"/>
                </a:lnTo>
                <a:lnTo>
                  <a:pt x="1470" y="870"/>
                </a:lnTo>
                <a:lnTo>
                  <a:pt x="1487" y="872"/>
                </a:lnTo>
                <a:lnTo>
                  <a:pt x="1521" y="883"/>
                </a:lnTo>
                <a:lnTo>
                  <a:pt x="1531" y="887"/>
                </a:lnTo>
                <a:lnTo>
                  <a:pt x="1540" y="898"/>
                </a:lnTo>
                <a:lnTo>
                  <a:pt x="1555" y="911"/>
                </a:lnTo>
                <a:lnTo>
                  <a:pt x="1578" y="921"/>
                </a:lnTo>
                <a:lnTo>
                  <a:pt x="1611" y="931"/>
                </a:lnTo>
                <a:lnTo>
                  <a:pt x="1629" y="941"/>
                </a:lnTo>
                <a:lnTo>
                  <a:pt x="1651" y="948"/>
                </a:lnTo>
                <a:lnTo>
                  <a:pt x="1680" y="950"/>
                </a:lnTo>
                <a:lnTo>
                  <a:pt x="1686" y="952"/>
                </a:lnTo>
                <a:lnTo>
                  <a:pt x="1697" y="961"/>
                </a:lnTo>
                <a:lnTo>
                  <a:pt x="1709" y="964"/>
                </a:lnTo>
                <a:lnTo>
                  <a:pt x="1719" y="963"/>
                </a:lnTo>
                <a:lnTo>
                  <a:pt x="1737" y="948"/>
                </a:lnTo>
                <a:lnTo>
                  <a:pt x="1767" y="937"/>
                </a:lnTo>
                <a:lnTo>
                  <a:pt x="1780" y="935"/>
                </a:lnTo>
                <a:lnTo>
                  <a:pt x="1791" y="931"/>
                </a:lnTo>
                <a:lnTo>
                  <a:pt x="1799" y="921"/>
                </a:lnTo>
                <a:lnTo>
                  <a:pt x="1810" y="918"/>
                </a:lnTo>
                <a:lnTo>
                  <a:pt x="1847" y="911"/>
                </a:lnTo>
                <a:lnTo>
                  <a:pt x="1865" y="904"/>
                </a:lnTo>
                <a:lnTo>
                  <a:pt x="1891" y="905"/>
                </a:lnTo>
                <a:lnTo>
                  <a:pt x="1907" y="899"/>
                </a:lnTo>
                <a:lnTo>
                  <a:pt x="1935" y="908"/>
                </a:lnTo>
                <a:lnTo>
                  <a:pt x="1940" y="905"/>
                </a:lnTo>
                <a:lnTo>
                  <a:pt x="1968" y="903"/>
                </a:lnTo>
                <a:lnTo>
                  <a:pt x="1998" y="892"/>
                </a:lnTo>
                <a:lnTo>
                  <a:pt x="2012" y="883"/>
                </a:lnTo>
                <a:lnTo>
                  <a:pt x="2032" y="868"/>
                </a:lnTo>
                <a:lnTo>
                  <a:pt x="2042" y="854"/>
                </a:lnTo>
                <a:lnTo>
                  <a:pt x="2100" y="805"/>
                </a:lnTo>
                <a:lnTo>
                  <a:pt x="2097" y="791"/>
                </a:lnTo>
                <a:lnTo>
                  <a:pt x="2075" y="762"/>
                </a:lnTo>
                <a:lnTo>
                  <a:pt x="2078" y="747"/>
                </a:lnTo>
                <a:lnTo>
                  <a:pt x="2091" y="727"/>
                </a:lnTo>
                <a:lnTo>
                  <a:pt x="2100" y="710"/>
                </a:lnTo>
                <a:lnTo>
                  <a:pt x="2121" y="704"/>
                </a:lnTo>
                <a:lnTo>
                  <a:pt x="2137" y="709"/>
                </a:lnTo>
                <a:lnTo>
                  <a:pt x="2149" y="722"/>
                </a:lnTo>
                <a:lnTo>
                  <a:pt x="2170" y="727"/>
                </a:lnTo>
                <a:lnTo>
                  <a:pt x="2188" y="727"/>
                </a:lnTo>
                <a:lnTo>
                  <a:pt x="2215" y="710"/>
                </a:lnTo>
                <a:lnTo>
                  <a:pt x="2234" y="689"/>
                </a:lnTo>
                <a:lnTo>
                  <a:pt x="2254" y="667"/>
                </a:lnTo>
                <a:lnTo>
                  <a:pt x="2266" y="667"/>
                </a:lnTo>
                <a:lnTo>
                  <a:pt x="2277" y="668"/>
                </a:lnTo>
                <a:lnTo>
                  <a:pt x="2284" y="666"/>
                </a:lnTo>
                <a:lnTo>
                  <a:pt x="2302" y="654"/>
                </a:lnTo>
                <a:lnTo>
                  <a:pt x="2353" y="598"/>
                </a:lnTo>
                <a:lnTo>
                  <a:pt x="2369" y="584"/>
                </a:lnTo>
                <a:lnTo>
                  <a:pt x="2390" y="580"/>
                </a:lnTo>
                <a:lnTo>
                  <a:pt x="2415" y="581"/>
                </a:lnTo>
                <a:lnTo>
                  <a:pt x="2440" y="577"/>
                </a:lnTo>
                <a:lnTo>
                  <a:pt x="2465" y="572"/>
                </a:lnTo>
                <a:lnTo>
                  <a:pt x="2484" y="577"/>
                </a:lnTo>
                <a:lnTo>
                  <a:pt x="2501" y="580"/>
                </a:lnTo>
                <a:lnTo>
                  <a:pt x="2511" y="574"/>
                </a:lnTo>
                <a:lnTo>
                  <a:pt x="2510" y="561"/>
                </a:lnTo>
                <a:lnTo>
                  <a:pt x="2496" y="553"/>
                </a:lnTo>
                <a:lnTo>
                  <a:pt x="2496" y="544"/>
                </a:lnTo>
                <a:lnTo>
                  <a:pt x="2498" y="531"/>
                </a:lnTo>
                <a:lnTo>
                  <a:pt x="2492" y="517"/>
                </a:lnTo>
                <a:lnTo>
                  <a:pt x="2463" y="493"/>
                </a:lnTo>
                <a:lnTo>
                  <a:pt x="2450" y="478"/>
                </a:lnTo>
                <a:lnTo>
                  <a:pt x="2444" y="464"/>
                </a:lnTo>
                <a:lnTo>
                  <a:pt x="2415" y="485"/>
                </a:lnTo>
                <a:lnTo>
                  <a:pt x="2397" y="498"/>
                </a:lnTo>
                <a:lnTo>
                  <a:pt x="2372" y="505"/>
                </a:lnTo>
                <a:lnTo>
                  <a:pt x="2347" y="507"/>
                </a:lnTo>
                <a:lnTo>
                  <a:pt x="2306" y="498"/>
                </a:lnTo>
                <a:lnTo>
                  <a:pt x="2297" y="483"/>
                </a:lnTo>
                <a:lnTo>
                  <a:pt x="2294" y="463"/>
                </a:lnTo>
                <a:lnTo>
                  <a:pt x="2294" y="441"/>
                </a:lnTo>
                <a:lnTo>
                  <a:pt x="2302" y="424"/>
                </a:lnTo>
                <a:lnTo>
                  <a:pt x="2305" y="404"/>
                </a:lnTo>
                <a:lnTo>
                  <a:pt x="2302" y="387"/>
                </a:lnTo>
                <a:lnTo>
                  <a:pt x="2302" y="371"/>
                </a:lnTo>
                <a:lnTo>
                  <a:pt x="2306" y="362"/>
                </a:lnTo>
                <a:lnTo>
                  <a:pt x="2317" y="348"/>
                </a:lnTo>
                <a:lnTo>
                  <a:pt x="2333" y="319"/>
                </a:lnTo>
                <a:lnTo>
                  <a:pt x="2342" y="311"/>
                </a:lnTo>
                <a:lnTo>
                  <a:pt x="2342" y="306"/>
                </a:lnTo>
                <a:lnTo>
                  <a:pt x="2353" y="308"/>
                </a:lnTo>
                <a:lnTo>
                  <a:pt x="2366" y="318"/>
                </a:lnTo>
                <a:lnTo>
                  <a:pt x="2398" y="328"/>
                </a:lnTo>
                <a:lnTo>
                  <a:pt x="2423" y="340"/>
                </a:lnTo>
                <a:lnTo>
                  <a:pt x="2434" y="338"/>
                </a:lnTo>
                <a:lnTo>
                  <a:pt x="2449" y="327"/>
                </a:lnTo>
                <a:lnTo>
                  <a:pt x="2499" y="296"/>
                </a:lnTo>
                <a:lnTo>
                  <a:pt x="2500" y="289"/>
                </a:lnTo>
                <a:lnTo>
                  <a:pt x="2498" y="276"/>
                </a:lnTo>
                <a:lnTo>
                  <a:pt x="2501" y="264"/>
                </a:lnTo>
                <a:lnTo>
                  <a:pt x="2512" y="251"/>
                </a:lnTo>
                <a:lnTo>
                  <a:pt x="2519" y="240"/>
                </a:lnTo>
                <a:lnTo>
                  <a:pt x="2526" y="210"/>
                </a:lnTo>
                <a:lnTo>
                  <a:pt x="2531" y="188"/>
                </a:lnTo>
                <a:lnTo>
                  <a:pt x="2538" y="171"/>
                </a:lnTo>
                <a:lnTo>
                  <a:pt x="2557" y="161"/>
                </a:lnTo>
                <a:lnTo>
                  <a:pt x="2581" y="134"/>
                </a:lnTo>
                <a:lnTo>
                  <a:pt x="2581" y="129"/>
                </a:lnTo>
                <a:lnTo>
                  <a:pt x="2576" y="118"/>
                </a:lnTo>
                <a:lnTo>
                  <a:pt x="2578" y="91"/>
                </a:lnTo>
                <a:lnTo>
                  <a:pt x="2571" y="87"/>
                </a:lnTo>
                <a:lnTo>
                  <a:pt x="2560" y="87"/>
                </a:lnTo>
                <a:lnTo>
                  <a:pt x="2542" y="92"/>
                </a:lnTo>
                <a:lnTo>
                  <a:pt x="2538" y="87"/>
                </a:lnTo>
                <a:lnTo>
                  <a:pt x="2543" y="74"/>
                </a:lnTo>
                <a:lnTo>
                  <a:pt x="2567" y="50"/>
                </a:lnTo>
                <a:lnTo>
                  <a:pt x="2575" y="38"/>
                </a:lnTo>
                <a:lnTo>
                  <a:pt x="2591" y="26"/>
                </a:lnTo>
                <a:lnTo>
                  <a:pt x="2625" y="20"/>
                </a:lnTo>
                <a:lnTo>
                  <a:pt x="2666" y="5"/>
                </a:lnTo>
                <a:lnTo>
                  <a:pt x="2691" y="6"/>
                </a:lnTo>
                <a:lnTo>
                  <a:pt x="2726" y="0"/>
                </a:lnTo>
                <a:lnTo>
                  <a:pt x="2738" y="0"/>
                </a:lnTo>
                <a:lnTo>
                  <a:pt x="2757" y="9"/>
                </a:lnTo>
                <a:lnTo>
                  <a:pt x="2774" y="21"/>
                </a:lnTo>
                <a:lnTo>
                  <a:pt x="2785" y="33"/>
                </a:lnTo>
                <a:lnTo>
                  <a:pt x="2801" y="37"/>
                </a:lnTo>
                <a:lnTo>
                  <a:pt x="2820" y="34"/>
                </a:lnTo>
                <a:lnTo>
                  <a:pt x="2836" y="38"/>
                </a:lnTo>
                <a:lnTo>
                  <a:pt x="2850" y="44"/>
                </a:lnTo>
                <a:lnTo>
                  <a:pt x="2858" y="58"/>
                </a:lnTo>
                <a:lnTo>
                  <a:pt x="2870" y="76"/>
                </a:lnTo>
                <a:lnTo>
                  <a:pt x="2871" y="89"/>
                </a:lnTo>
                <a:lnTo>
                  <a:pt x="2879" y="96"/>
                </a:lnTo>
                <a:lnTo>
                  <a:pt x="2888" y="102"/>
                </a:lnTo>
                <a:lnTo>
                  <a:pt x="2890" y="111"/>
                </a:lnTo>
                <a:lnTo>
                  <a:pt x="2891" y="106"/>
                </a:lnTo>
                <a:lnTo>
                  <a:pt x="2893" y="119"/>
                </a:lnTo>
                <a:lnTo>
                  <a:pt x="2898" y="134"/>
                </a:lnTo>
                <a:lnTo>
                  <a:pt x="2901" y="155"/>
                </a:lnTo>
                <a:lnTo>
                  <a:pt x="2909" y="172"/>
                </a:lnTo>
                <a:lnTo>
                  <a:pt x="2914" y="189"/>
                </a:lnTo>
                <a:lnTo>
                  <a:pt x="2935" y="229"/>
                </a:lnTo>
                <a:lnTo>
                  <a:pt x="2941" y="270"/>
                </a:lnTo>
                <a:lnTo>
                  <a:pt x="2950" y="289"/>
                </a:lnTo>
                <a:lnTo>
                  <a:pt x="2949" y="294"/>
                </a:lnTo>
                <a:lnTo>
                  <a:pt x="2950" y="295"/>
                </a:lnTo>
                <a:lnTo>
                  <a:pt x="2952" y="313"/>
                </a:lnTo>
                <a:lnTo>
                  <a:pt x="2952" y="334"/>
                </a:lnTo>
                <a:lnTo>
                  <a:pt x="2965" y="345"/>
                </a:lnTo>
                <a:lnTo>
                  <a:pt x="2988" y="348"/>
                </a:lnTo>
                <a:lnTo>
                  <a:pt x="3009" y="340"/>
                </a:lnTo>
                <a:lnTo>
                  <a:pt x="3025" y="348"/>
                </a:lnTo>
                <a:lnTo>
                  <a:pt x="3044" y="350"/>
                </a:lnTo>
                <a:lnTo>
                  <a:pt x="3062" y="359"/>
                </a:lnTo>
                <a:lnTo>
                  <a:pt x="3094" y="387"/>
                </a:lnTo>
                <a:lnTo>
                  <a:pt x="3109" y="394"/>
                </a:lnTo>
                <a:lnTo>
                  <a:pt x="3121" y="396"/>
                </a:lnTo>
                <a:lnTo>
                  <a:pt x="3125" y="403"/>
                </a:lnTo>
                <a:lnTo>
                  <a:pt x="3125" y="408"/>
                </a:lnTo>
                <a:lnTo>
                  <a:pt x="3127" y="407"/>
                </a:lnTo>
                <a:lnTo>
                  <a:pt x="3128" y="423"/>
                </a:lnTo>
                <a:lnTo>
                  <a:pt x="3135" y="432"/>
                </a:lnTo>
                <a:lnTo>
                  <a:pt x="3134" y="448"/>
                </a:lnTo>
                <a:lnTo>
                  <a:pt x="3135" y="466"/>
                </a:lnTo>
                <a:lnTo>
                  <a:pt x="3145" y="482"/>
                </a:lnTo>
                <a:lnTo>
                  <a:pt x="3151" y="495"/>
                </a:lnTo>
                <a:lnTo>
                  <a:pt x="3170" y="494"/>
                </a:lnTo>
                <a:lnTo>
                  <a:pt x="3189" y="500"/>
                </a:lnTo>
                <a:lnTo>
                  <a:pt x="3207" y="498"/>
                </a:lnTo>
                <a:lnTo>
                  <a:pt x="3238" y="483"/>
                </a:lnTo>
                <a:lnTo>
                  <a:pt x="3272" y="461"/>
                </a:lnTo>
                <a:lnTo>
                  <a:pt x="3290" y="459"/>
                </a:lnTo>
                <a:lnTo>
                  <a:pt x="3323" y="441"/>
                </a:lnTo>
                <a:lnTo>
                  <a:pt x="3355" y="432"/>
                </a:lnTo>
                <a:lnTo>
                  <a:pt x="3356" y="435"/>
                </a:lnTo>
                <a:lnTo>
                  <a:pt x="3348" y="448"/>
                </a:lnTo>
                <a:lnTo>
                  <a:pt x="3348" y="468"/>
                </a:lnTo>
                <a:lnTo>
                  <a:pt x="3353" y="484"/>
                </a:lnTo>
                <a:lnTo>
                  <a:pt x="3350" y="504"/>
                </a:lnTo>
                <a:lnTo>
                  <a:pt x="3338" y="514"/>
                </a:lnTo>
                <a:lnTo>
                  <a:pt x="3324" y="527"/>
                </a:lnTo>
                <a:lnTo>
                  <a:pt x="3322" y="548"/>
                </a:lnTo>
                <a:lnTo>
                  <a:pt x="3308" y="581"/>
                </a:lnTo>
                <a:lnTo>
                  <a:pt x="3300" y="623"/>
                </a:lnTo>
                <a:lnTo>
                  <a:pt x="3281" y="661"/>
                </a:lnTo>
                <a:lnTo>
                  <a:pt x="3268" y="679"/>
                </a:lnTo>
                <a:lnTo>
                  <a:pt x="3263" y="699"/>
                </a:lnTo>
                <a:lnTo>
                  <a:pt x="3251" y="709"/>
                </a:lnTo>
                <a:lnTo>
                  <a:pt x="3246" y="705"/>
                </a:lnTo>
                <a:lnTo>
                  <a:pt x="3195" y="693"/>
                </a:lnTo>
                <a:lnTo>
                  <a:pt x="3182" y="700"/>
                </a:lnTo>
                <a:lnTo>
                  <a:pt x="3146" y="735"/>
                </a:lnTo>
                <a:lnTo>
                  <a:pt x="3154" y="748"/>
                </a:lnTo>
                <a:lnTo>
                  <a:pt x="3160" y="775"/>
                </a:lnTo>
                <a:lnTo>
                  <a:pt x="3160" y="834"/>
                </a:lnTo>
                <a:lnTo>
                  <a:pt x="3144" y="859"/>
                </a:lnTo>
                <a:lnTo>
                  <a:pt x="3124" y="876"/>
                </a:lnTo>
                <a:lnTo>
                  <a:pt x="3124" y="894"/>
                </a:lnTo>
                <a:lnTo>
                  <a:pt x="3116" y="893"/>
                </a:lnTo>
                <a:lnTo>
                  <a:pt x="3108" y="878"/>
                </a:lnTo>
                <a:lnTo>
                  <a:pt x="3097" y="867"/>
                </a:lnTo>
                <a:lnTo>
                  <a:pt x="3086" y="876"/>
                </a:lnTo>
                <a:lnTo>
                  <a:pt x="3079" y="896"/>
                </a:lnTo>
                <a:lnTo>
                  <a:pt x="3069" y="911"/>
                </a:lnTo>
                <a:lnTo>
                  <a:pt x="3038" y="935"/>
                </a:lnTo>
                <a:lnTo>
                  <a:pt x="3014" y="941"/>
                </a:lnTo>
                <a:lnTo>
                  <a:pt x="2994" y="941"/>
                </a:lnTo>
                <a:lnTo>
                  <a:pt x="2989" y="950"/>
                </a:lnTo>
                <a:lnTo>
                  <a:pt x="2995" y="981"/>
                </a:lnTo>
                <a:lnTo>
                  <a:pt x="2953" y="985"/>
                </a:lnTo>
                <a:lnTo>
                  <a:pt x="2939" y="975"/>
                </a:lnTo>
                <a:lnTo>
                  <a:pt x="2920" y="970"/>
                </a:lnTo>
                <a:lnTo>
                  <a:pt x="2908" y="980"/>
                </a:lnTo>
                <a:lnTo>
                  <a:pt x="2883" y="1009"/>
                </a:lnTo>
                <a:lnTo>
                  <a:pt x="2865" y="1024"/>
                </a:lnTo>
                <a:lnTo>
                  <a:pt x="2826" y="1045"/>
                </a:lnTo>
                <a:lnTo>
                  <a:pt x="2811" y="1052"/>
                </a:lnTo>
                <a:lnTo>
                  <a:pt x="2783" y="1087"/>
                </a:lnTo>
                <a:lnTo>
                  <a:pt x="2781" y="1091"/>
                </a:lnTo>
                <a:lnTo>
                  <a:pt x="2774" y="1094"/>
                </a:lnTo>
                <a:lnTo>
                  <a:pt x="2767" y="1097"/>
                </a:lnTo>
                <a:lnTo>
                  <a:pt x="2756" y="1097"/>
                </a:lnTo>
                <a:lnTo>
                  <a:pt x="2734" y="1104"/>
                </a:lnTo>
                <a:lnTo>
                  <a:pt x="2729" y="1097"/>
                </a:lnTo>
                <a:lnTo>
                  <a:pt x="2724" y="1102"/>
                </a:lnTo>
                <a:lnTo>
                  <a:pt x="2709" y="1113"/>
                </a:lnTo>
                <a:lnTo>
                  <a:pt x="2673" y="1128"/>
                </a:lnTo>
                <a:lnTo>
                  <a:pt x="2665" y="1136"/>
                </a:lnTo>
                <a:lnTo>
                  <a:pt x="2657" y="1149"/>
                </a:lnTo>
                <a:lnTo>
                  <a:pt x="2646" y="1157"/>
                </a:lnTo>
                <a:lnTo>
                  <a:pt x="2638" y="1157"/>
                </a:lnTo>
                <a:lnTo>
                  <a:pt x="2632" y="1163"/>
                </a:lnTo>
                <a:lnTo>
                  <a:pt x="2613" y="1172"/>
                </a:lnTo>
                <a:lnTo>
                  <a:pt x="2607" y="1168"/>
                </a:lnTo>
                <a:lnTo>
                  <a:pt x="2616" y="1156"/>
                </a:lnTo>
                <a:lnTo>
                  <a:pt x="2630" y="1151"/>
                </a:lnTo>
                <a:lnTo>
                  <a:pt x="2635" y="1140"/>
                </a:lnTo>
                <a:lnTo>
                  <a:pt x="2638" y="1129"/>
                </a:lnTo>
                <a:lnTo>
                  <a:pt x="2630" y="1126"/>
                </a:lnTo>
                <a:lnTo>
                  <a:pt x="2622" y="1119"/>
                </a:lnTo>
                <a:lnTo>
                  <a:pt x="2616" y="1118"/>
                </a:lnTo>
                <a:lnTo>
                  <a:pt x="2625" y="1112"/>
                </a:lnTo>
                <a:lnTo>
                  <a:pt x="2627" y="1101"/>
                </a:lnTo>
                <a:lnTo>
                  <a:pt x="2638" y="1093"/>
                </a:lnTo>
                <a:lnTo>
                  <a:pt x="2660" y="1063"/>
                </a:lnTo>
                <a:lnTo>
                  <a:pt x="2667" y="1050"/>
                </a:lnTo>
                <a:lnTo>
                  <a:pt x="2665" y="1042"/>
                </a:lnTo>
                <a:lnTo>
                  <a:pt x="2652" y="1028"/>
                </a:lnTo>
                <a:lnTo>
                  <a:pt x="2649" y="1016"/>
                </a:lnTo>
                <a:lnTo>
                  <a:pt x="2644" y="1010"/>
                </a:lnTo>
                <a:lnTo>
                  <a:pt x="2639" y="1016"/>
                </a:lnTo>
                <a:lnTo>
                  <a:pt x="2616" y="1017"/>
                </a:lnTo>
                <a:lnTo>
                  <a:pt x="2606" y="1021"/>
                </a:lnTo>
                <a:lnTo>
                  <a:pt x="2590" y="1038"/>
                </a:lnTo>
                <a:lnTo>
                  <a:pt x="2578" y="1053"/>
                </a:lnTo>
                <a:lnTo>
                  <a:pt x="2571" y="1065"/>
                </a:lnTo>
                <a:lnTo>
                  <a:pt x="2568" y="1070"/>
                </a:lnTo>
                <a:lnTo>
                  <a:pt x="2542" y="1082"/>
                </a:lnTo>
                <a:lnTo>
                  <a:pt x="2524" y="1096"/>
                </a:lnTo>
                <a:lnTo>
                  <a:pt x="2516" y="1098"/>
                </a:lnTo>
                <a:lnTo>
                  <a:pt x="2509" y="1112"/>
                </a:lnTo>
                <a:lnTo>
                  <a:pt x="2506" y="1126"/>
                </a:lnTo>
                <a:lnTo>
                  <a:pt x="2498" y="1135"/>
                </a:lnTo>
                <a:lnTo>
                  <a:pt x="2488" y="1141"/>
                </a:lnTo>
                <a:lnTo>
                  <a:pt x="2473" y="1144"/>
                </a:lnTo>
                <a:lnTo>
                  <a:pt x="2462" y="1147"/>
                </a:lnTo>
                <a:lnTo>
                  <a:pt x="2451" y="1147"/>
                </a:lnTo>
                <a:lnTo>
                  <a:pt x="2445" y="1144"/>
                </a:lnTo>
                <a:lnTo>
                  <a:pt x="2433" y="1142"/>
                </a:lnTo>
                <a:lnTo>
                  <a:pt x="2423" y="1152"/>
                </a:lnTo>
                <a:lnTo>
                  <a:pt x="2417" y="1172"/>
                </a:lnTo>
                <a:lnTo>
                  <a:pt x="2414" y="1189"/>
                </a:lnTo>
                <a:lnTo>
                  <a:pt x="2431" y="1207"/>
                </a:lnTo>
                <a:lnTo>
                  <a:pt x="2435" y="1216"/>
                </a:lnTo>
                <a:lnTo>
                  <a:pt x="2444" y="1221"/>
                </a:lnTo>
                <a:lnTo>
                  <a:pt x="2451" y="1221"/>
                </a:lnTo>
                <a:lnTo>
                  <a:pt x="2456" y="1228"/>
                </a:lnTo>
                <a:lnTo>
                  <a:pt x="2465" y="1228"/>
                </a:lnTo>
                <a:lnTo>
                  <a:pt x="2469" y="1239"/>
                </a:lnTo>
                <a:lnTo>
                  <a:pt x="2479" y="1247"/>
                </a:lnTo>
                <a:lnTo>
                  <a:pt x="2482" y="1255"/>
                </a:lnTo>
                <a:lnTo>
                  <a:pt x="2482" y="1265"/>
                </a:lnTo>
                <a:lnTo>
                  <a:pt x="2490" y="1276"/>
                </a:lnTo>
                <a:lnTo>
                  <a:pt x="2517" y="1286"/>
                </a:lnTo>
                <a:lnTo>
                  <a:pt x="2531" y="1285"/>
                </a:lnTo>
                <a:lnTo>
                  <a:pt x="2543" y="1269"/>
                </a:lnTo>
                <a:lnTo>
                  <a:pt x="2554" y="1260"/>
                </a:lnTo>
                <a:lnTo>
                  <a:pt x="2562" y="1249"/>
                </a:lnTo>
                <a:lnTo>
                  <a:pt x="2584" y="1239"/>
                </a:lnTo>
                <a:lnTo>
                  <a:pt x="2591" y="1238"/>
                </a:lnTo>
                <a:lnTo>
                  <a:pt x="2602" y="1249"/>
                </a:lnTo>
                <a:lnTo>
                  <a:pt x="2611" y="1254"/>
                </a:lnTo>
                <a:lnTo>
                  <a:pt x="2622" y="1255"/>
                </a:lnTo>
                <a:lnTo>
                  <a:pt x="2629" y="1264"/>
                </a:lnTo>
                <a:lnTo>
                  <a:pt x="2637" y="1265"/>
                </a:lnTo>
                <a:lnTo>
                  <a:pt x="2649" y="1263"/>
                </a:lnTo>
                <a:lnTo>
                  <a:pt x="2657" y="1258"/>
                </a:lnTo>
                <a:lnTo>
                  <a:pt x="2671" y="1264"/>
                </a:lnTo>
                <a:lnTo>
                  <a:pt x="2683" y="1266"/>
                </a:lnTo>
                <a:lnTo>
                  <a:pt x="2687" y="1268"/>
                </a:lnTo>
                <a:lnTo>
                  <a:pt x="2684" y="1281"/>
                </a:lnTo>
                <a:lnTo>
                  <a:pt x="2680" y="1290"/>
                </a:lnTo>
                <a:lnTo>
                  <a:pt x="2680" y="1295"/>
                </a:lnTo>
                <a:lnTo>
                  <a:pt x="2670" y="1307"/>
                </a:lnTo>
                <a:lnTo>
                  <a:pt x="2666" y="1303"/>
                </a:lnTo>
                <a:lnTo>
                  <a:pt x="2662" y="1293"/>
                </a:lnTo>
                <a:lnTo>
                  <a:pt x="2656" y="1297"/>
                </a:lnTo>
                <a:lnTo>
                  <a:pt x="2650" y="1295"/>
                </a:lnTo>
                <a:lnTo>
                  <a:pt x="2643" y="1301"/>
                </a:lnTo>
                <a:lnTo>
                  <a:pt x="2637" y="1311"/>
                </a:lnTo>
                <a:lnTo>
                  <a:pt x="2614" y="1313"/>
                </a:lnTo>
                <a:lnTo>
                  <a:pt x="2602" y="1319"/>
                </a:lnTo>
                <a:lnTo>
                  <a:pt x="2591" y="1319"/>
                </a:lnTo>
                <a:lnTo>
                  <a:pt x="2594" y="1333"/>
                </a:lnTo>
                <a:lnTo>
                  <a:pt x="2590" y="1333"/>
                </a:lnTo>
                <a:lnTo>
                  <a:pt x="2585" y="1338"/>
                </a:lnTo>
                <a:lnTo>
                  <a:pt x="2578" y="1355"/>
                </a:lnTo>
                <a:lnTo>
                  <a:pt x="2568" y="1356"/>
                </a:lnTo>
                <a:lnTo>
                  <a:pt x="2564" y="1345"/>
                </a:lnTo>
                <a:lnTo>
                  <a:pt x="2555" y="1345"/>
                </a:lnTo>
                <a:lnTo>
                  <a:pt x="2548" y="1354"/>
                </a:lnTo>
                <a:lnTo>
                  <a:pt x="2555" y="1362"/>
                </a:lnTo>
                <a:lnTo>
                  <a:pt x="2552" y="1371"/>
                </a:lnTo>
                <a:lnTo>
                  <a:pt x="2544" y="1381"/>
                </a:lnTo>
                <a:lnTo>
                  <a:pt x="2526" y="1391"/>
                </a:lnTo>
                <a:lnTo>
                  <a:pt x="2521" y="1404"/>
                </a:lnTo>
                <a:lnTo>
                  <a:pt x="2509" y="1421"/>
                </a:lnTo>
                <a:lnTo>
                  <a:pt x="2500" y="1437"/>
                </a:lnTo>
                <a:lnTo>
                  <a:pt x="2503" y="1446"/>
                </a:lnTo>
                <a:lnTo>
                  <a:pt x="2514" y="1448"/>
                </a:lnTo>
                <a:lnTo>
                  <a:pt x="2522" y="1456"/>
                </a:lnTo>
                <a:lnTo>
                  <a:pt x="2555" y="1473"/>
                </a:lnTo>
                <a:lnTo>
                  <a:pt x="2562" y="1483"/>
                </a:lnTo>
                <a:lnTo>
                  <a:pt x="2567" y="1499"/>
                </a:lnTo>
                <a:lnTo>
                  <a:pt x="2574" y="1508"/>
                </a:lnTo>
                <a:lnTo>
                  <a:pt x="2584" y="1548"/>
                </a:lnTo>
                <a:lnTo>
                  <a:pt x="2590" y="1561"/>
                </a:lnTo>
                <a:lnTo>
                  <a:pt x="2594" y="1578"/>
                </a:lnTo>
                <a:lnTo>
                  <a:pt x="2603" y="1592"/>
                </a:lnTo>
                <a:lnTo>
                  <a:pt x="2617" y="1598"/>
                </a:lnTo>
                <a:lnTo>
                  <a:pt x="2618" y="1608"/>
                </a:lnTo>
                <a:lnTo>
                  <a:pt x="2635" y="1625"/>
                </a:lnTo>
                <a:lnTo>
                  <a:pt x="2646" y="1642"/>
                </a:lnTo>
                <a:lnTo>
                  <a:pt x="2646" y="1646"/>
                </a:lnTo>
                <a:lnTo>
                  <a:pt x="2628" y="1637"/>
                </a:lnTo>
                <a:lnTo>
                  <a:pt x="2613" y="1632"/>
                </a:lnTo>
                <a:lnTo>
                  <a:pt x="2602" y="1632"/>
                </a:lnTo>
                <a:lnTo>
                  <a:pt x="2590" y="1624"/>
                </a:lnTo>
                <a:lnTo>
                  <a:pt x="2576" y="1620"/>
                </a:lnTo>
                <a:lnTo>
                  <a:pt x="2551" y="1625"/>
                </a:lnTo>
                <a:lnTo>
                  <a:pt x="2551" y="1631"/>
                </a:lnTo>
                <a:lnTo>
                  <a:pt x="2576" y="1626"/>
                </a:lnTo>
                <a:lnTo>
                  <a:pt x="2581" y="1630"/>
                </a:lnTo>
                <a:lnTo>
                  <a:pt x="2584" y="1637"/>
                </a:lnTo>
                <a:lnTo>
                  <a:pt x="2595" y="1639"/>
                </a:lnTo>
                <a:lnTo>
                  <a:pt x="2607" y="1647"/>
                </a:lnTo>
                <a:lnTo>
                  <a:pt x="2618" y="1660"/>
                </a:lnTo>
                <a:lnTo>
                  <a:pt x="2627" y="1664"/>
                </a:lnTo>
                <a:lnTo>
                  <a:pt x="2632" y="1667"/>
                </a:lnTo>
                <a:lnTo>
                  <a:pt x="2640" y="1677"/>
                </a:lnTo>
                <a:lnTo>
                  <a:pt x="2648" y="1690"/>
                </a:lnTo>
                <a:lnTo>
                  <a:pt x="2646" y="1695"/>
                </a:lnTo>
                <a:lnTo>
                  <a:pt x="2633" y="1696"/>
                </a:lnTo>
                <a:lnTo>
                  <a:pt x="2622" y="1706"/>
                </a:lnTo>
                <a:lnTo>
                  <a:pt x="2611" y="1710"/>
                </a:lnTo>
                <a:lnTo>
                  <a:pt x="2603" y="1715"/>
                </a:lnTo>
                <a:lnTo>
                  <a:pt x="2600" y="1720"/>
                </a:lnTo>
                <a:lnTo>
                  <a:pt x="2589" y="1727"/>
                </a:lnTo>
                <a:lnTo>
                  <a:pt x="2573" y="1727"/>
                </a:lnTo>
                <a:lnTo>
                  <a:pt x="2562" y="1730"/>
                </a:lnTo>
                <a:lnTo>
                  <a:pt x="2551" y="1734"/>
                </a:lnTo>
                <a:lnTo>
                  <a:pt x="2563" y="1733"/>
                </a:lnTo>
                <a:lnTo>
                  <a:pt x="2575" y="1737"/>
                </a:lnTo>
                <a:lnTo>
                  <a:pt x="2586" y="1742"/>
                </a:lnTo>
                <a:lnTo>
                  <a:pt x="2607" y="1733"/>
                </a:lnTo>
                <a:lnTo>
                  <a:pt x="2616" y="1736"/>
                </a:lnTo>
                <a:lnTo>
                  <a:pt x="2624" y="1743"/>
                </a:lnTo>
                <a:lnTo>
                  <a:pt x="2628" y="1749"/>
                </a:lnTo>
                <a:lnTo>
                  <a:pt x="2633" y="1753"/>
                </a:lnTo>
                <a:lnTo>
                  <a:pt x="2640" y="1755"/>
                </a:lnTo>
                <a:lnTo>
                  <a:pt x="2648" y="1755"/>
                </a:lnTo>
                <a:lnTo>
                  <a:pt x="2652" y="1758"/>
                </a:lnTo>
                <a:lnTo>
                  <a:pt x="2646" y="1761"/>
                </a:lnTo>
                <a:lnTo>
                  <a:pt x="2633" y="1776"/>
                </a:lnTo>
                <a:lnTo>
                  <a:pt x="2623" y="1781"/>
                </a:lnTo>
                <a:lnTo>
                  <a:pt x="2627" y="1782"/>
                </a:lnTo>
                <a:lnTo>
                  <a:pt x="2643" y="1775"/>
                </a:lnTo>
                <a:lnTo>
                  <a:pt x="2643" y="1788"/>
                </a:lnTo>
                <a:lnTo>
                  <a:pt x="2641" y="1798"/>
                </a:lnTo>
                <a:lnTo>
                  <a:pt x="2640" y="1795"/>
                </a:lnTo>
                <a:lnTo>
                  <a:pt x="2635" y="1798"/>
                </a:lnTo>
                <a:lnTo>
                  <a:pt x="2623" y="1802"/>
                </a:lnTo>
                <a:lnTo>
                  <a:pt x="2623" y="1804"/>
                </a:lnTo>
                <a:lnTo>
                  <a:pt x="2628" y="1814"/>
                </a:lnTo>
                <a:lnTo>
                  <a:pt x="2625" y="1829"/>
                </a:lnTo>
                <a:lnTo>
                  <a:pt x="2622" y="1833"/>
                </a:lnTo>
                <a:lnTo>
                  <a:pt x="2622" y="1850"/>
                </a:lnTo>
                <a:lnTo>
                  <a:pt x="2616" y="1865"/>
                </a:lnTo>
                <a:lnTo>
                  <a:pt x="2611" y="1862"/>
                </a:lnTo>
                <a:lnTo>
                  <a:pt x="2606" y="1856"/>
                </a:lnTo>
                <a:lnTo>
                  <a:pt x="2601" y="1860"/>
                </a:lnTo>
                <a:lnTo>
                  <a:pt x="2594" y="1871"/>
                </a:lnTo>
                <a:lnTo>
                  <a:pt x="2587" y="1879"/>
                </a:lnTo>
                <a:lnTo>
                  <a:pt x="2582" y="1887"/>
                </a:lnTo>
                <a:lnTo>
                  <a:pt x="2578" y="1890"/>
                </a:lnTo>
                <a:lnTo>
                  <a:pt x="2574" y="1897"/>
                </a:lnTo>
                <a:lnTo>
                  <a:pt x="2571" y="1904"/>
                </a:lnTo>
                <a:lnTo>
                  <a:pt x="2571" y="1911"/>
                </a:lnTo>
                <a:lnTo>
                  <a:pt x="2567" y="1921"/>
                </a:lnTo>
                <a:lnTo>
                  <a:pt x="2560" y="1930"/>
                </a:lnTo>
                <a:lnTo>
                  <a:pt x="2555" y="1933"/>
                </a:lnTo>
                <a:lnTo>
                  <a:pt x="2546" y="1943"/>
                </a:lnTo>
                <a:lnTo>
                  <a:pt x="2543" y="1957"/>
                </a:lnTo>
                <a:lnTo>
                  <a:pt x="2537" y="1964"/>
                </a:lnTo>
                <a:lnTo>
                  <a:pt x="2535" y="1962"/>
                </a:lnTo>
                <a:lnTo>
                  <a:pt x="2533" y="1948"/>
                </a:lnTo>
                <a:lnTo>
                  <a:pt x="2525" y="1949"/>
                </a:lnTo>
                <a:lnTo>
                  <a:pt x="2517" y="1956"/>
                </a:lnTo>
                <a:lnTo>
                  <a:pt x="2526" y="1973"/>
                </a:lnTo>
                <a:lnTo>
                  <a:pt x="2526" y="1976"/>
                </a:lnTo>
                <a:lnTo>
                  <a:pt x="2521" y="1992"/>
                </a:lnTo>
                <a:lnTo>
                  <a:pt x="2521" y="1997"/>
                </a:lnTo>
                <a:lnTo>
                  <a:pt x="2520" y="2003"/>
                </a:lnTo>
                <a:lnTo>
                  <a:pt x="2517" y="2010"/>
                </a:lnTo>
                <a:lnTo>
                  <a:pt x="2515" y="2013"/>
                </a:lnTo>
                <a:lnTo>
                  <a:pt x="2511" y="2014"/>
                </a:lnTo>
                <a:lnTo>
                  <a:pt x="2511" y="2021"/>
                </a:lnTo>
                <a:lnTo>
                  <a:pt x="2512" y="2028"/>
                </a:lnTo>
                <a:lnTo>
                  <a:pt x="2511" y="2030"/>
                </a:lnTo>
                <a:lnTo>
                  <a:pt x="2506" y="2028"/>
                </a:lnTo>
                <a:lnTo>
                  <a:pt x="2500" y="2028"/>
                </a:lnTo>
                <a:lnTo>
                  <a:pt x="2495" y="2033"/>
                </a:lnTo>
                <a:lnTo>
                  <a:pt x="2498" y="2040"/>
                </a:lnTo>
                <a:lnTo>
                  <a:pt x="2494" y="2046"/>
                </a:lnTo>
                <a:lnTo>
                  <a:pt x="2490" y="2044"/>
                </a:lnTo>
                <a:lnTo>
                  <a:pt x="2484" y="2045"/>
                </a:lnTo>
                <a:lnTo>
                  <a:pt x="2478" y="2060"/>
                </a:lnTo>
                <a:lnTo>
                  <a:pt x="2471" y="2065"/>
                </a:lnTo>
                <a:lnTo>
                  <a:pt x="2469" y="2075"/>
                </a:lnTo>
                <a:lnTo>
                  <a:pt x="2465" y="2081"/>
                </a:lnTo>
                <a:lnTo>
                  <a:pt x="2447" y="2083"/>
                </a:lnTo>
                <a:lnTo>
                  <a:pt x="2440" y="2081"/>
                </a:lnTo>
                <a:lnTo>
                  <a:pt x="2431" y="2088"/>
                </a:lnTo>
                <a:lnTo>
                  <a:pt x="2433" y="2091"/>
                </a:lnTo>
                <a:lnTo>
                  <a:pt x="2435" y="2097"/>
                </a:lnTo>
                <a:lnTo>
                  <a:pt x="2433" y="2105"/>
                </a:lnTo>
                <a:lnTo>
                  <a:pt x="2418" y="2119"/>
                </a:lnTo>
                <a:lnTo>
                  <a:pt x="2413" y="2119"/>
                </a:lnTo>
                <a:lnTo>
                  <a:pt x="2410" y="2131"/>
                </a:lnTo>
                <a:lnTo>
                  <a:pt x="2408" y="2123"/>
                </a:lnTo>
                <a:lnTo>
                  <a:pt x="2402" y="2127"/>
                </a:lnTo>
                <a:lnTo>
                  <a:pt x="2401" y="2135"/>
                </a:lnTo>
                <a:lnTo>
                  <a:pt x="2398" y="2134"/>
                </a:lnTo>
                <a:lnTo>
                  <a:pt x="2395" y="2134"/>
                </a:lnTo>
                <a:lnTo>
                  <a:pt x="2385" y="2141"/>
                </a:lnTo>
                <a:lnTo>
                  <a:pt x="2380" y="2140"/>
                </a:lnTo>
                <a:lnTo>
                  <a:pt x="2372" y="2141"/>
                </a:lnTo>
                <a:lnTo>
                  <a:pt x="2365" y="2152"/>
                </a:lnTo>
                <a:lnTo>
                  <a:pt x="2361" y="2159"/>
                </a:lnTo>
                <a:lnTo>
                  <a:pt x="2356" y="2164"/>
                </a:lnTo>
                <a:lnTo>
                  <a:pt x="2354" y="2170"/>
                </a:lnTo>
                <a:lnTo>
                  <a:pt x="2344" y="2177"/>
                </a:lnTo>
                <a:lnTo>
                  <a:pt x="2328" y="2183"/>
                </a:lnTo>
                <a:lnTo>
                  <a:pt x="2316" y="2189"/>
                </a:lnTo>
                <a:lnTo>
                  <a:pt x="2309" y="2186"/>
                </a:lnTo>
                <a:lnTo>
                  <a:pt x="2302" y="2184"/>
                </a:lnTo>
                <a:lnTo>
                  <a:pt x="2299" y="2189"/>
                </a:lnTo>
                <a:lnTo>
                  <a:pt x="2297" y="2193"/>
                </a:lnTo>
                <a:lnTo>
                  <a:pt x="2291" y="2195"/>
                </a:lnTo>
                <a:lnTo>
                  <a:pt x="2285" y="2193"/>
                </a:lnTo>
                <a:lnTo>
                  <a:pt x="2285" y="2188"/>
                </a:lnTo>
                <a:lnTo>
                  <a:pt x="2277" y="2184"/>
                </a:lnTo>
                <a:lnTo>
                  <a:pt x="2268" y="2190"/>
                </a:lnTo>
                <a:lnTo>
                  <a:pt x="2263" y="2199"/>
                </a:lnTo>
                <a:lnTo>
                  <a:pt x="2256" y="2199"/>
                </a:lnTo>
                <a:lnTo>
                  <a:pt x="2253" y="2193"/>
                </a:lnTo>
                <a:lnTo>
                  <a:pt x="2253" y="2189"/>
                </a:lnTo>
                <a:lnTo>
                  <a:pt x="2245" y="2191"/>
                </a:lnTo>
                <a:lnTo>
                  <a:pt x="2245" y="2202"/>
                </a:lnTo>
                <a:lnTo>
                  <a:pt x="2243" y="2202"/>
                </a:lnTo>
                <a:close/>
              </a:path>
            </a:pathLst>
          </a:cu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solidFill>
                <a:schemeClr val="lt1"/>
              </a:solidFill>
            </a:endParaRPr>
          </a:p>
        </p:txBody>
      </p:sp>
      <p:sp>
        <p:nvSpPr>
          <p:cNvPr id="8" name="Content Placeholder 2"/>
          <p:cNvSpPr txBox="1">
            <a:spLocks/>
          </p:cNvSpPr>
          <p:nvPr/>
        </p:nvSpPr>
        <p:spPr>
          <a:xfrm>
            <a:off x="9660153" y="1954437"/>
            <a:ext cx="1969722" cy="79114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800" b="1" dirty="0" smtClean="0">
                <a:solidFill>
                  <a:schemeClr val="bg1"/>
                </a:solidFill>
              </a:rPr>
              <a:t>China</a:t>
            </a:r>
          </a:p>
          <a:p>
            <a:pPr marL="0" indent="0" algn="r">
              <a:buFont typeface="Arial" pitchFamily="34" charset="0"/>
              <a:buNone/>
            </a:pPr>
            <a:r>
              <a:rPr lang="en-US" sz="1050" dirty="0" smtClean="0">
                <a:solidFill>
                  <a:schemeClr val="bg1"/>
                </a:solidFill>
              </a:rPr>
              <a:t>Lorem ipsum dolor sit amet, consectetur adipiscing.</a:t>
            </a:r>
            <a:endParaRPr lang="en-US" sz="1050" dirty="0">
              <a:solidFill>
                <a:schemeClr val="bg1"/>
              </a:solidFill>
            </a:endParaRPr>
          </a:p>
        </p:txBody>
      </p:sp>
      <p:sp>
        <p:nvSpPr>
          <p:cNvPr id="9" name="Freeform 268"/>
          <p:cNvSpPr>
            <a:spLocks noChangeAspect="1"/>
          </p:cNvSpPr>
          <p:nvPr/>
        </p:nvSpPr>
        <p:spPr bwMode="gray">
          <a:xfrm>
            <a:off x="835176" y="1959300"/>
            <a:ext cx="2614046" cy="1456664"/>
          </a:xfrm>
          <a:custGeom>
            <a:avLst/>
            <a:gdLst/>
            <a:ahLst/>
            <a:cxnLst>
              <a:cxn ang="0">
                <a:pos x="326" y="54"/>
              </a:cxn>
              <a:cxn ang="0">
                <a:pos x="309" y="65"/>
              </a:cxn>
              <a:cxn ang="0">
                <a:pos x="290" y="70"/>
              </a:cxn>
              <a:cxn ang="0">
                <a:pos x="266" y="75"/>
              </a:cxn>
              <a:cxn ang="0">
                <a:pos x="259" y="68"/>
              </a:cxn>
              <a:cxn ang="0">
                <a:pos x="252" y="70"/>
              </a:cxn>
              <a:cxn ang="0">
                <a:pos x="246" y="72"/>
              </a:cxn>
              <a:cxn ang="0">
                <a:pos x="239" y="92"/>
              </a:cxn>
              <a:cxn ang="0">
                <a:pos x="226" y="97"/>
              </a:cxn>
              <a:cxn ang="0">
                <a:pos x="220" y="104"/>
              </a:cxn>
              <a:cxn ang="0">
                <a:pos x="213" y="112"/>
              </a:cxn>
              <a:cxn ang="0">
                <a:pos x="205" y="115"/>
              </a:cxn>
              <a:cxn ang="0">
                <a:pos x="196" y="117"/>
              </a:cxn>
              <a:cxn ang="0">
                <a:pos x="181" y="108"/>
              </a:cxn>
              <a:cxn ang="0">
                <a:pos x="171" y="126"/>
              </a:cxn>
              <a:cxn ang="0">
                <a:pos x="149" y="126"/>
              </a:cxn>
              <a:cxn ang="0">
                <a:pos x="148" y="149"/>
              </a:cxn>
              <a:cxn ang="0">
                <a:pos x="139" y="155"/>
              </a:cxn>
              <a:cxn ang="0">
                <a:pos x="132" y="165"/>
              </a:cxn>
              <a:cxn ang="0">
                <a:pos x="115" y="163"/>
              </a:cxn>
              <a:cxn ang="0">
                <a:pos x="107" y="152"/>
              </a:cxn>
              <a:cxn ang="0">
                <a:pos x="99" y="144"/>
              </a:cxn>
              <a:cxn ang="0">
                <a:pos x="90" y="142"/>
              </a:cxn>
              <a:cxn ang="0">
                <a:pos x="90" y="123"/>
              </a:cxn>
              <a:cxn ang="0">
                <a:pos x="76" y="115"/>
              </a:cxn>
              <a:cxn ang="0">
                <a:pos x="67" y="114"/>
              </a:cxn>
              <a:cxn ang="0">
                <a:pos x="57" y="119"/>
              </a:cxn>
              <a:cxn ang="0">
                <a:pos x="49" y="114"/>
              </a:cxn>
              <a:cxn ang="0">
                <a:pos x="42" y="112"/>
              </a:cxn>
              <a:cxn ang="0">
                <a:pos x="38" y="106"/>
              </a:cxn>
              <a:cxn ang="0">
                <a:pos x="26" y="101"/>
              </a:cxn>
              <a:cxn ang="0">
                <a:pos x="19" y="90"/>
              </a:cxn>
              <a:cxn ang="0">
                <a:pos x="0" y="86"/>
              </a:cxn>
              <a:cxn ang="0">
                <a:pos x="5" y="80"/>
              </a:cxn>
              <a:cxn ang="0">
                <a:pos x="13" y="71"/>
              </a:cxn>
              <a:cxn ang="0">
                <a:pos x="10" y="65"/>
              </a:cxn>
              <a:cxn ang="0">
                <a:pos x="11" y="56"/>
              </a:cxn>
              <a:cxn ang="0">
                <a:pos x="21" y="49"/>
              </a:cxn>
              <a:cxn ang="0">
                <a:pos x="38" y="37"/>
              </a:cxn>
              <a:cxn ang="0">
                <a:pos x="59" y="18"/>
              </a:cxn>
              <a:cxn ang="0">
                <a:pos x="74" y="13"/>
              </a:cxn>
              <a:cxn ang="0">
                <a:pos x="92" y="7"/>
              </a:cxn>
              <a:cxn ang="0">
                <a:pos x="124" y="11"/>
              </a:cxn>
              <a:cxn ang="0">
                <a:pos x="166" y="7"/>
              </a:cxn>
              <a:cxn ang="0">
                <a:pos x="183" y="5"/>
              </a:cxn>
              <a:cxn ang="0">
                <a:pos x="199" y="0"/>
              </a:cxn>
              <a:cxn ang="0">
                <a:pos x="209" y="5"/>
              </a:cxn>
              <a:cxn ang="0">
                <a:pos x="231" y="1"/>
              </a:cxn>
              <a:cxn ang="0">
                <a:pos x="245" y="2"/>
              </a:cxn>
              <a:cxn ang="0">
                <a:pos x="271" y="9"/>
              </a:cxn>
              <a:cxn ang="0">
                <a:pos x="293" y="16"/>
              </a:cxn>
              <a:cxn ang="0">
                <a:pos x="327" y="38"/>
              </a:cxn>
              <a:cxn ang="0">
                <a:pos x="337" y="52"/>
              </a:cxn>
            </a:cxnLst>
            <a:rect l="0" t="0" r="r" b="b"/>
            <a:pathLst>
              <a:path w="337" h="166">
                <a:moveTo>
                  <a:pt x="337" y="54"/>
                </a:moveTo>
                <a:lnTo>
                  <a:pt x="326" y="54"/>
                </a:lnTo>
                <a:lnTo>
                  <a:pt x="312" y="60"/>
                </a:lnTo>
                <a:lnTo>
                  <a:pt x="309" y="65"/>
                </a:lnTo>
                <a:lnTo>
                  <a:pt x="300" y="70"/>
                </a:lnTo>
                <a:lnTo>
                  <a:pt x="290" y="70"/>
                </a:lnTo>
                <a:lnTo>
                  <a:pt x="283" y="75"/>
                </a:lnTo>
                <a:lnTo>
                  <a:pt x="266" y="75"/>
                </a:lnTo>
                <a:lnTo>
                  <a:pt x="263" y="72"/>
                </a:lnTo>
                <a:lnTo>
                  <a:pt x="259" y="68"/>
                </a:lnTo>
                <a:lnTo>
                  <a:pt x="253" y="66"/>
                </a:lnTo>
                <a:lnTo>
                  <a:pt x="252" y="70"/>
                </a:lnTo>
                <a:lnTo>
                  <a:pt x="250" y="71"/>
                </a:lnTo>
                <a:lnTo>
                  <a:pt x="246" y="72"/>
                </a:lnTo>
                <a:lnTo>
                  <a:pt x="242" y="79"/>
                </a:lnTo>
                <a:lnTo>
                  <a:pt x="239" y="92"/>
                </a:lnTo>
                <a:lnTo>
                  <a:pt x="236" y="95"/>
                </a:lnTo>
                <a:lnTo>
                  <a:pt x="226" y="97"/>
                </a:lnTo>
                <a:lnTo>
                  <a:pt x="221" y="102"/>
                </a:lnTo>
                <a:lnTo>
                  <a:pt x="220" y="104"/>
                </a:lnTo>
                <a:lnTo>
                  <a:pt x="216" y="106"/>
                </a:lnTo>
                <a:lnTo>
                  <a:pt x="213" y="112"/>
                </a:lnTo>
                <a:lnTo>
                  <a:pt x="205" y="113"/>
                </a:lnTo>
                <a:lnTo>
                  <a:pt x="205" y="115"/>
                </a:lnTo>
                <a:lnTo>
                  <a:pt x="202" y="117"/>
                </a:lnTo>
                <a:lnTo>
                  <a:pt x="196" y="117"/>
                </a:lnTo>
                <a:lnTo>
                  <a:pt x="188" y="111"/>
                </a:lnTo>
                <a:lnTo>
                  <a:pt x="181" y="108"/>
                </a:lnTo>
                <a:lnTo>
                  <a:pt x="175" y="118"/>
                </a:lnTo>
                <a:lnTo>
                  <a:pt x="171" y="126"/>
                </a:lnTo>
                <a:lnTo>
                  <a:pt x="154" y="128"/>
                </a:lnTo>
                <a:lnTo>
                  <a:pt x="149" y="126"/>
                </a:lnTo>
                <a:lnTo>
                  <a:pt x="146" y="134"/>
                </a:lnTo>
                <a:lnTo>
                  <a:pt x="148" y="149"/>
                </a:lnTo>
                <a:lnTo>
                  <a:pt x="144" y="150"/>
                </a:lnTo>
                <a:lnTo>
                  <a:pt x="139" y="155"/>
                </a:lnTo>
                <a:lnTo>
                  <a:pt x="135" y="162"/>
                </a:lnTo>
                <a:lnTo>
                  <a:pt x="132" y="165"/>
                </a:lnTo>
                <a:lnTo>
                  <a:pt x="115" y="166"/>
                </a:lnTo>
                <a:lnTo>
                  <a:pt x="115" y="163"/>
                </a:lnTo>
                <a:lnTo>
                  <a:pt x="107" y="156"/>
                </a:lnTo>
                <a:lnTo>
                  <a:pt x="107" y="152"/>
                </a:lnTo>
                <a:lnTo>
                  <a:pt x="106" y="147"/>
                </a:lnTo>
                <a:lnTo>
                  <a:pt x="99" y="144"/>
                </a:lnTo>
                <a:lnTo>
                  <a:pt x="92" y="145"/>
                </a:lnTo>
                <a:lnTo>
                  <a:pt x="90" y="142"/>
                </a:lnTo>
                <a:lnTo>
                  <a:pt x="90" y="124"/>
                </a:lnTo>
                <a:lnTo>
                  <a:pt x="90" y="123"/>
                </a:lnTo>
                <a:lnTo>
                  <a:pt x="85" y="118"/>
                </a:lnTo>
                <a:lnTo>
                  <a:pt x="76" y="115"/>
                </a:lnTo>
                <a:lnTo>
                  <a:pt x="74" y="113"/>
                </a:lnTo>
                <a:lnTo>
                  <a:pt x="67" y="114"/>
                </a:lnTo>
                <a:lnTo>
                  <a:pt x="62" y="119"/>
                </a:lnTo>
                <a:lnTo>
                  <a:pt x="57" y="119"/>
                </a:lnTo>
                <a:lnTo>
                  <a:pt x="52" y="117"/>
                </a:lnTo>
                <a:lnTo>
                  <a:pt x="49" y="114"/>
                </a:lnTo>
                <a:lnTo>
                  <a:pt x="49" y="112"/>
                </a:lnTo>
                <a:lnTo>
                  <a:pt x="42" y="112"/>
                </a:lnTo>
                <a:lnTo>
                  <a:pt x="40" y="109"/>
                </a:lnTo>
                <a:lnTo>
                  <a:pt x="38" y="106"/>
                </a:lnTo>
                <a:lnTo>
                  <a:pt x="33" y="106"/>
                </a:lnTo>
                <a:lnTo>
                  <a:pt x="26" y="101"/>
                </a:lnTo>
                <a:lnTo>
                  <a:pt x="24" y="96"/>
                </a:lnTo>
                <a:lnTo>
                  <a:pt x="19" y="90"/>
                </a:lnTo>
                <a:lnTo>
                  <a:pt x="6" y="90"/>
                </a:lnTo>
                <a:lnTo>
                  <a:pt x="0" y="86"/>
                </a:lnTo>
                <a:lnTo>
                  <a:pt x="3" y="85"/>
                </a:lnTo>
                <a:lnTo>
                  <a:pt x="5" y="80"/>
                </a:lnTo>
                <a:lnTo>
                  <a:pt x="13" y="75"/>
                </a:lnTo>
                <a:lnTo>
                  <a:pt x="13" y="71"/>
                </a:lnTo>
                <a:lnTo>
                  <a:pt x="11" y="66"/>
                </a:lnTo>
                <a:lnTo>
                  <a:pt x="10" y="65"/>
                </a:lnTo>
                <a:lnTo>
                  <a:pt x="10" y="60"/>
                </a:lnTo>
                <a:lnTo>
                  <a:pt x="11" y="56"/>
                </a:lnTo>
                <a:lnTo>
                  <a:pt x="20" y="50"/>
                </a:lnTo>
                <a:lnTo>
                  <a:pt x="21" y="49"/>
                </a:lnTo>
                <a:lnTo>
                  <a:pt x="25" y="48"/>
                </a:lnTo>
                <a:lnTo>
                  <a:pt x="38" y="37"/>
                </a:lnTo>
                <a:lnTo>
                  <a:pt x="56" y="25"/>
                </a:lnTo>
                <a:lnTo>
                  <a:pt x="59" y="18"/>
                </a:lnTo>
                <a:lnTo>
                  <a:pt x="60" y="15"/>
                </a:lnTo>
                <a:lnTo>
                  <a:pt x="74" y="13"/>
                </a:lnTo>
                <a:lnTo>
                  <a:pt x="85" y="9"/>
                </a:lnTo>
                <a:lnTo>
                  <a:pt x="92" y="7"/>
                </a:lnTo>
                <a:lnTo>
                  <a:pt x="110" y="9"/>
                </a:lnTo>
                <a:lnTo>
                  <a:pt x="124" y="11"/>
                </a:lnTo>
                <a:lnTo>
                  <a:pt x="148" y="11"/>
                </a:lnTo>
                <a:lnTo>
                  <a:pt x="166" y="7"/>
                </a:lnTo>
                <a:lnTo>
                  <a:pt x="178" y="6"/>
                </a:lnTo>
                <a:lnTo>
                  <a:pt x="183" y="5"/>
                </a:lnTo>
                <a:lnTo>
                  <a:pt x="188" y="1"/>
                </a:lnTo>
                <a:lnTo>
                  <a:pt x="199" y="0"/>
                </a:lnTo>
                <a:lnTo>
                  <a:pt x="207" y="2"/>
                </a:lnTo>
                <a:lnTo>
                  <a:pt x="209" y="5"/>
                </a:lnTo>
                <a:lnTo>
                  <a:pt x="223" y="5"/>
                </a:lnTo>
                <a:lnTo>
                  <a:pt x="231" y="1"/>
                </a:lnTo>
                <a:lnTo>
                  <a:pt x="240" y="1"/>
                </a:lnTo>
                <a:lnTo>
                  <a:pt x="245" y="2"/>
                </a:lnTo>
                <a:lnTo>
                  <a:pt x="257" y="9"/>
                </a:lnTo>
                <a:lnTo>
                  <a:pt x="271" y="9"/>
                </a:lnTo>
                <a:lnTo>
                  <a:pt x="283" y="11"/>
                </a:lnTo>
                <a:lnTo>
                  <a:pt x="293" y="16"/>
                </a:lnTo>
                <a:lnTo>
                  <a:pt x="304" y="27"/>
                </a:lnTo>
                <a:lnTo>
                  <a:pt x="327" y="38"/>
                </a:lnTo>
                <a:lnTo>
                  <a:pt x="332" y="43"/>
                </a:lnTo>
                <a:lnTo>
                  <a:pt x="337" y="52"/>
                </a:lnTo>
                <a:lnTo>
                  <a:pt x="337" y="54"/>
                </a:lnTo>
                <a:close/>
              </a:path>
            </a:pathLst>
          </a:cu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solidFill>
                <a:schemeClr val="lt1"/>
              </a:solidFill>
            </a:endParaRPr>
          </a:p>
        </p:txBody>
      </p:sp>
      <p:sp>
        <p:nvSpPr>
          <p:cNvPr id="10" name="Content Placeholder 2"/>
          <p:cNvSpPr txBox="1">
            <a:spLocks/>
          </p:cNvSpPr>
          <p:nvPr/>
        </p:nvSpPr>
        <p:spPr>
          <a:xfrm>
            <a:off x="3757334" y="1954437"/>
            <a:ext cx="1969722" cy="79114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800" b="1" dirty="0" smtClean="0">
                <a:solidFill>
                  <a:schemeClr val="bg1"/>
                </a:solidFill>
              </a:rPr>
              <a:t>Honduras</a:t>
            </a:r>
          </a:p>
          <a:p>
            <a:pPr marL="0" indent="0" algn="r">
              <a:buFont typeface="Arial" pitchFamily="34" charset="0"/>
              <a:buNone/>
            </a:pPr>
            <a:r>
              <a:rPr lang="en-US" sz="1050" dirty="0" smtClean="0">
                <a:solidFill>
                  <a:schemeClr val="bg1"/>
                </a:solidFill>
              </a:rPr>
              <a:t>Lorem ipsum dolor sit amet, consectetur adipiscing.</a:t>
            </a:r>
            <a:endParaRPr lang="en-US" sz="1050" dirty="0">
              <a:solidFill>
                <a:schemeClr val="bg1"/>
              </a:solidFill>
            </a:endParaRPr>
          </a:p>
        </p:txBody>
      </p:sp>
      <p:sp>
        <p:nvSpPr>
          <p:cNvPr id="11" name="Subtitle 2"/>
          <p:cNvSpPr txBox="1">
            <a:spLocks/>
          </p:cNvSpPr>
          <p:nvPr/>
        </p:nvSpPr>
        <p:spPr>
          <a:xfrm>
            <a:off x="9025883" y="3188825"/>
            <a:ext cx="1173914" cy="34229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200" b="1" dirty="0" smtClean="0">
                <a:solidFill>
                  <a:schemeClr val="bg1"/>
                </a:solidFill>
                <a:ea typeface="Franchise" pitchFamily="49" charset="0"/>
              </a:rPr>
              <a:t>Females </a:t>
            </a:r>
          </a:p>
        </p:txBody>
      </p:sp>
      <p:sp>
        <p:nvSpPr>
          <p:cNvPr id="12" name="Content Placeholder 2"/>
          <p:cNvSpPr txBox="1">
            <a:spLocks/>
          </p:cNvSpPr>
          <p:nvPr/>
        </p:nvSpPr>
        <p:spPr>
          <a:xfrm>
            <a:off x="9011126" y="2771730"/>
            <a:ext cx="1180913" cy="49479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3200" dirty="0" smtClean="0">
                <a:solidFill>
                  <a:schemeClr val="accent2"/>
                </a:solidFill>
                <a:latin typeface="Source Sans Pro Black" pitchFamily="34" charset="0"/>
              </a:rPr>
              <a:t>64%</a:t>
            </a:r>
            <a:endParaRPr lang="en-US" sz="3200" dirty="0">
              <a:solidFill>
                <a:schemeClr val="accent2"/>
              </a:solidFill>
              <a:latin typeface="Source Sans Pro Black" pitchFamily="34" charset="0"/>
            </a:endParaRPr>
          </a:p>
        </p:txBody>
      </p:sp>
      <p:grpSp>
        <p:nvGrpSpPr>
          <p:cNvPr id="13" name="Group 697"/>
          <p:cNvGrpSpPr/>
          <p:nvPr/>
        </p:nvGrpSpPr>
        <p:grpSpPr>
          <a:xfrm>
            <a:off x="8898585" y="2949375"/>
            <a:ext cx="222698" cy="480291"/>
            <a:chOff x="6084168" y="3828473"/>
            <a:chExt cx="172244" cy="371476"/>
          </a:xfrm>
          <a:solidFill>
            <a:srgbClr val="0CB692"/>
          </a:solidFill>
        </p:grpSpPr>
        <p:sp>
          <p:nvSpPr>
            <p:cNvPr id="14" name="Oval 698"/>
            <p:cNvSpPr>
              <a:spLocks noChangeArrowheads="1"/>
            </p:cNvSpPr>
            <p:nvPr/>
          </p:nvSpPr>
          <p:spPr bwMode="auto">
            <a:xfrm>
              <a:off x="6142112" y="3828473"/>
              <a:ext cx="54769" cy="56357"/>
            </a:xfrm>
            <a:prstGeom prst="ellipse">
              <a:avLst/>
            </a:prstGeom>
            <a:grpFill/>
            <a:ln>
              <a:noFill/>
            </a:ln>
            <a:effectLst>
              <a:outerShdw blurRad="50800" dist="88900" dir="8100000" algn="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solidFill>
                  <a:schemeClr val="lt1"/>
                </a:solidFill>
              </a:endParaRPr>
            </a:p>
          </p:txBody>
        </p:sp>
        <p:sp>
          <p:nvSpPr>
            <p:cNvPr id="15"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ffectLst>
              <a:outerShdw blurRad="50800" dist="88900" dir="8100000" algn="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solidFill>
                  <a:schemeClr val="lt1"/>
                </a:solidFill>
              </a:endParaRPr>
            </a:p>
          </p:txBody>
        </p:sp>
      </p:grpSp>
      <p:grpSp>
        <p:nvGrpSpPr>
          <p:cNvPr id="16" name="Group 700"/>
          <p:cNvGrpSpPr/>
          <p:nvPr/>
        </p:nvGrpSpPr>
        <p:grpSpPr>
          <a:xfrm>
            <a:off x="10377009" y="2949375"/>
            <a:ext cx="188830" cy="480291"/>
            <a:chOff x="7364799" y="3816899"/>
            <a:chExt cx="150666" cy="383216"/>
          </a:xfrm>
          <a:solidFill>
            <a:srgbClr val="0CB692"/>
          </a:solidFill>
        </p:grpSpPr>
        <p:sp>
          <p:nvSpPr>
            <p:cNvPr id="17"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ffectLst>
              <a:outerShdw blurRad="50800" dist="88900" dir="8100000" algn="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solidFill>
                  <a:schemeClr val="lt1"/>
                </a:solidFill>
              </a:endParaRPr>
            </a:p>
          </p:txBody>
        </p:sp>
        <p:sp>
          <p:nvSpPr>
            <p:cNvPr id="18" name="Oval 13"/>
            <p:cNvSpPr>
              <a:spLocks noChangeArrowheads="1"/>
            </p:cNvSpPr>
            <p:nvPr/>
          </p:nvSpPr>
          <p:spPr bwMode="auto">
            <a:xfrm>
              <a:off x="7410654" y="3816899"/>
              <a:ext cx="59775" cy="59775"/>
            </a:xfrm>
            <a:prstGeom prst="ellipse">
              <a:avLst/>
            </a:prstGeom>
            <a:grpFill/>
            <a:ln>
              <a:noFill/>
            </a:ln>
            <a:effectLst>
              <a:outerShdw blurRad="50800" dist="88900" dir="8100000" algn="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solidFill>
                  <a:schemeClr val="lt1"/>
                </a:solidFill>
              </a:endParaRPr>
            </a:p>
          </p:txBody>
        </p:sp>
      </p:grpSp>
      <p:sp>
        <p:nvSpPr>
          <p:cNvPr id="19" name="Subtitle 2"/>
          <p:cNvSpPr txBox="1">
            <a:spLocks/>
          </p:cNvSpPr>
          <p:nvPr/>
        </p:nvSpPr>
        <p:spPr>
          <a:xfrm>
            <a:off x="10495152" y="3188825"/>
            <a:ext cx="1173914" cy="34229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200" b="1" dirty="0" smtClean="0">
                <a:solidFill>
                  <a:schemeClr val="bg1"/>
                </a:solidFill>
                <a:ea typeface="Franchise" pitchFamily="49" charset="0"/>
              </a:rPr>
              <a:t>Males </a:t>
            </a:r>
          </a:p>
        </p:txBody>
      </p:sp>
      <p:sp>
        <p:nvSpPr>
          <p:cNvPr id="20" name="Content Placeholder 2"/>
          <p:cNvSpPr txBox="1">
            <a:spLocks/>
          </p:cNvSpPr>
          <p:nvPr/>
        </p:nvSpPr>
        <p:spPr>
          <a:xfrm>
            <a:off x="10480396" y="2771730"/>
            <a:ext cx="1180913" cy="49479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3200" dirty="0" smtClean="0">
                <a:solidFill>
                  <a:schemeClr val="accent2"/>
                </a:solidFill>
                <a:latin typeface="Source Sans Pro Black" pitchFamily="34" charset="0"/>
              </a:rPr>
              <a:t>36%</a:t>
            </a:r>
            <a:endParaRPr lang="en-US" sz="3200" dirty="0">
              <a:solidFill>
                <a:schemeClr val="accent2"/>
              </a:solidFill>
              <a:latin typeface="Source Sans Pro Black" pitchFamily="34" charset="0"/>
            </a:endParaRPr>
          </a:p>
        </p:txBody>
      </p:sp>
      <p:sp>
        <p:nvSpPr>
          <p:cNvPr id="21" name="Rectangle 1"/>
          <p:cNvSpPr/>
          <p:nvPr/>
        </p:nvSpPr>
        <p:spPr>
          <a:xfrm>
            <a:off x="1162848" y="3827205"/>
            <a:ext cx="4357607" cy="353073"/>
          </a:xfrm>
          <a:prstGeom prst="rect">
            <a:avLst/>
          </a:pr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22" name="Rectangle 27"/>
          <p:cNvSpPr/>
          <p:nvPr/>
        </p:nvSpPr>
        <p:spPr>
          <a:xfrm>
            <a:off x="1162848" y="3827205"/>
            <a:ext cx="2178803" cy="353073"/>
          </a:xfrm>
          <a:prstGeom prst="rect">
            <a:avLst/>
          </a:pr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23" name="Content Placeholder 2"/>
          <p:cNvSpPr txBox="1">
            <a:spLocks/>
          </p:cNvSpPr>
          <p:nvPr/>
        </p:nvSpPr>
        <p:spPr>
          <a:xfrm>
            <a:off x="1143253" y="3843514"/>
            <a:ext cx="619381" cy="307777"/>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b="1" dirty="0" smtClean="0">
                <a:solidFill>
                  <a:schemeClr val="tx1"/>
                </a:solidFill>
              </a:rPr>
              <a:t>50%</a:t>
            </a:r>
          </a:p>
        </p:txBody>
      </p:sp>
      <p:sp>
        <p:nvSpPr>
          <p:cNvPr id="24" name="Freeform 6"/>
          <p:cNvSpPr>
            <a:spLocks noEditPoints="1"/>
          </p:cNvSpPr>
          <p:nvPr/>
        </p:nvSpPr>
        <p:spPr bwMode="auto">
          <a:xfrm>
            <a:off x="522935" y="3805594"/>
            <a:ext cx="393393" cy="393393"/>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37 w 384"/>
              <a:gd name="T11" fmla="*/ 133 h 384"/>
              <a:gd name="T12" fmla="*/ 208 w 384"/>
              <a:gd name="T13" fmla="*/ 133 h 384"/>
              <a:gd name="T14" fmla="*/ 201 w 384"/>
              <a:gd name="T15" fmla="*/ 143 h 384"/>
              <a:gd name="T16" fmla="*/ 201 w 384"/>
              <a:gd name="T17" fmla="*/ 164 h 384"/>
              <a:gd name="T18" fmla="*/ 237 w 384"/>
              <a:gd name="T19" fmla="*/ 164 h 384"/>
              <a:gd name="T20" fmla="*/ 237 w 384"/>
              <a:gd name="T21" fmla="*/ 194 h 384"/>
              <a:gd name="T22" fmla="*/ 201 w 384"/>
              <a:gd name="T23" fmla="*/ 194 h 384"/>
              <a:gd name="T24" fmla="*/ 201 w 384"/>
              <a:gd name="T25" fmla="*/ 283 h 384"/>
              <a:gd name="T26" fmla="*/ 167 w 384"/>
              <a:gd name="T27" fmla="*/ 283 h 384"/>
              <a:gd name="T28" fmla="*/ 167 w 384"/>
              <a:gd name="T29" fmla="*/ 194 h 384"/>
              <a:gd name="T30" fmla="*/ 136 w 384"/>
              <a:gd name="T31" fmla="*/ 194 h 384"/>
              <a:gd name="T32" fmla="*/ 136 w 384"/>
              <a:gd name="T33" fmla="*/ 164 h 384"/>
              <a:gd name="T34" fmla="*/ 167 w 384"/>
              <a:gd name="T35" fmla="*/ 164 h 384"/>
              <a:gd name="T36" fmla="*/ 167 w 384"/>
              <a:gd name="T37" fmla="*/ 146 h 384"/>
              <a:gd name="T38" fmla="*/ 208 w 384"/>
              <a:gd name="T39" fmla="*/ 101 h 384"/>
              <a:gd name="T40" fmla="*/ 237 w 384"/>
              <a:gd name="T41" fmla="*/ 101 h 384"/>
              <a:gd name="T42" fmla="*/ 237 w 384"/>
              <a:gd name="T43" fmla="*/ 133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37" y="133"/>
                </a:moveTo>
                <a:cubicBezTo>
                  <a:pt x="208" y="133"/>
                  <a:pt x="208" y="133"/>
                  <a:pt x="208" y="133"/>
                </a:cubicBezTo>
                <a:cubicBezTo>
                  <a:pt x="205" y="133"/>
                  <a:pt x="201" y="137"/>
                  <a:pt x="201" y="143"/>
                </a:cubicBezTo>
                <a:cubicBezTo>
                  <a:pt x="201" y="164"/>
                  <a:pt x="201" y="164"/>
                  <a:pt x="201" y="164"/>
                </a:cubicBezTo>
                <a:cubicBezTo>
                  <a:pt x="237" y="164"/>
                  <a:pt x="237" y="164"/>
                  <a:pt x="237" y="164"/>
                </a:cubicBezTo>
                <a:cubicBezTo>
                  <a:pt x="237" y="194"/>
                  <a:pt x="237" y="194"/>
                  <a:pt x="237" y="194"/>
                </a:cubicBezTo>
                <a:cubicBezTo>
                  <a:pt x="201" y="194"/>
                  <a:pt x="201" y="194"/>
                  <a:pt x="201" y="194"/>
                </a:cubicBezTo>
                <a:cubicBezTo>
                  <a:pt x="201" y="283"/>
                  <a:pt x="201" y="283"/>
                  <a:pt x="201" y="283"/>
                </a:cubicBezTo>
                <a:cubicBezTo>
                  <a:pt x="167" y="283"/>
                  <a:pt x="167" y="283"/>
                  <a:pt x="167" y="283"/>
                </a:cubicBezTo>
                <a:cubicBezTo>
                  <a:pt x="167" y="194"/>
                  <a:pt x="167" y="194"/>
                  <a:pt x="167" y="194"/>
                </a:cubicBezTo>
                <a:cubicBezTo>
                  <a:pt x="136" y="194"/>
                  <a:pt x="136" y="194"/>
                  <a:pt x="136" y="194"/>
                </a:cubicBezTo>
                <a:cubicBezTo>
                  <a:pt x="136" y="164"/>
                  <a:pt x="136" y="164"/>
                  <a:pt x="136" y="164"/>
                </a:cubicBezTo>
                <a:cubicBezTo>
                  <a:pt x="167" y="164"/>
                  <a:pt x="167" y="164"/>
                  <a:pt x="167" y="164"/>
                </a:cubicBezTo>
                <a:cubicBezTo>
                  <a:pt x="167" y="146"/>
                  <a:pt x="167" y="146"/>
                  <a:pt x="167" y="146"/>
                </a:cubicBezTo>
                <a:cubicBezTo>
                  <a:pt x="167" y="121"/>
                  <a:pt x="184" y="101"/>
                  <a:pt x="208" y="101"/>
                </a:cubicBezTo>
                <a:cubicBezTo>
                  <a:pt x="237" y="101"/>
                  <a:pt x="237" y="101"/>
                  <a:pt x="237" y="101"/>
                </a:cubicBezTo>
                <a:lnTo>
                  <a:pt x="237" y="133"/>
                </a:lnTo>
                <a:close/>
              </a:path>
            </a:pathLst>
          </a:cu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p>
        </p:txBody>
      </p:sp>
      <p:sp>
        <p:nvSpPr>
          <p:cNvPr id="25" name="Rectangle 42"/>
          <p:cNvSpPr/>
          <p:nvPr/>
        </p:nvSpPr>
        <p:spPr>
          <a:xfrm>
            <a:off x="1162848" y="5976716"/>
            <a:ext cx="4357607" cy="353073"/>
          </a:xfrm>
          <a:prstGeom prst="rect">
            <a:avLst/>
          </a:pr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26" name="Rectangle 43"/>
          <p:cNvSpPr/>
          <p:nvPr/>
        </p:nvSpPr>
        <p:spPr>
          <a:xfrm>
            <a:off x="1162848" y="5976716"/>
            <a:ext cx="1794308" cy="353073"/>
          </a:xfrm>
          <a:prstGeom prst="rect">
            <a:avLst/>
          </a:pr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27" name="Content Placeholder 2"/>
          <p:cNvSpPr txBox="1">
            <a:spLocks/>
          </p:cNvSpPr>
          <p:nvPr/>
        </p:nvSpPr>
        <p:spPr>
          <a:xfrm>
            <a:off x="1143253" y="5994475"/>
            <a:ext cx="619381" cy="307777"/>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b="1" dirty="0" smtClean="0">
                <a:solidFill>
                  <a:schemeClr val="tx1"/>
                </a:solidFill>
              </a:rPr>
              <a:t>45%</a:t>
            </a:r>
          </a:p>
        </p:txBody>
      </p:sp>
      <p:sp>
        <p:nvSpPr>
          <p:cNvPr id="28" name="Freeform 11"/>
          <p:cNvSpPr>
            <a:spLocks noEditPoints="1"/>
          </p:cNvSpPr>
          <p:nvPr/>
        </p:nvSpPr>
        <p:spPr bwMode="auto">
          <a:xfrm>
            <a:off x="522935" y="5956555"/>
            <a:ext cx="393393" cy="393393"/>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70 w 384"/>
              <a:gd name="T11" fmla="*/ 157 h 384"/>
              <a:gd name="T12" fmla="*/ 270 w 384"/>
              <a:gd name="T13" fmla="*/ 162 h 384"/>
              <a:gd name="T14" fmla="*/ 162 w 384"/>
              <a:gd name="T15" fmla="*/ 270 h 384"/>
              <a:gd name="T16" fmla="*/ 104 w 384"/>
              <a:gd name="T17" fmla="*/ 253 h 384"/>
              <a:gd name="T18" fmla="*/ 113 w 384"/>
              <a:gd name="T19" fmla="*/ 253 h 384"/>
              <a:gd name="T20" fmla="*/ 160 w 384"/>
              <a:gd name="T21" fmla="*/ 237 h 384"/>
              <a:gd name="T22" fmla="*/ 125 w 384"/>
              <a:gd name="T23" fmla="*/ 211 h 384"/>
              <a:gd name="T24" fmla="*/ 132 w 384"/>
              <a:gd name="T25" fmla="*/ 211 h 384"/>
              <a:gd name="T26" fmla="*/ 142 w 384"/>
              <a:gd name="T27" fmla="*/ 210 h 384"/>
              <a:gd name="T28" fmla="*/ 112 w 384"/>
              <a:gd name="T29" fmla="*/ 173 h 384"/>
              <a:gd name="T30" fmla="*/ 112 w 384"/>
              <a:gd name="T31" fmla="*/ 173 h 384"/>
              <a:gd name="T32" fmla="*/ 129 w 384"/>
              <a:gd name="T33" fmla="*/ 177 h 384"/>
              <a:gd name="T34" fmla="*/ 112 w 384"/>
              <a:gd name="T35" fmla="*/ 146 h 384"/>
              <a:gd name="T36" fmla="*/ 117 w 384"/>
              <a:gd name="T37" fmla="*/ 127 h 384"/>
              <a:gd name="T38" fmla="*/ 195 w 384"/>
              <a:gd name="T39" fmla="*/ 166 h 384"/>
              <a:gd name="T40" fmla="*/ 194 w 384"/>
              <a:gd name="T41" fmla="*/ 158 h 384"/>
              <a:gd name="T42" fmla="*/ 232 w 384"/>
              <a:gd name="T43" fmla="*/ 120 h 384"/>
              <a:gd name="T44" fmla="*/ 260 w 384"/>
              <a:gd name="T45" fmla="*/ 132 h 384"/>
              <a:gd name="T46" fmla="*/ 284 w 384"/>
              <a:gd name="T47" fmla="*/ 123 h 384"/>
              <a:gd name="T48" fmla="*/ 267 w 384"/>
              <a:gd name="T49" fmla="*/ 144 h 384"/>
              <a:gd name="T50" fmla="*/ 289 w 384"/>
              <a:gd name="T51" fmla="*/ 138 h 384"/>
              <a:gd name="T52" fmla="*/ 270 w 384"/>
              <a:gd name="T53" fmla="*/ 157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70" y="157"/>
                </a:moveTo>
                <a:cubicBezTo>
                  <a:pt x="270" y="159"/>
                  <a:pt x="270" y="160"/>
                  <a:pt x="270" y="162"/>
                </a:cubicBezTo>
                <a:cubicBezTo>
                  <a:pt x="270" y="212"/>
                  <a:pt x="232" y="270"/>
                  <a:pt x="162" y="270"/>
                </a:cubicBezTo>
                <a:cubicBezTo>
                  <a:pt x="141" y="270"/>
                  <a:pt x="121" y="263"/>
                  <a:pt x="104" y="253"/>
                </a:cubicBezTo>
                <a:cubicBezTo>
                  <a:pt x="107" y="253"/>
                  <a:pt x="110" y="253"/>
                  <a:pt x="113" y="253"/>
                </a:cubicBezTo>
                <a:cubicBezTo>
                  <a:pt x="131" y="253"/>
                  <a:pt x="147" y="247"/>
                  <a:pt x="160" y="237"/>
                </a:cubicBezTo>
                <a:cubicBezTo>
                  <a:pt x="144" y="237"/>
                  <a:pt x="130" y="226"/>
                  <a:pt x="125" y="211"/>
                </a:cubicBezTo>
                <a:cubicBezTo>
                  <a:pt x="127" y="211"/>
                  <a:pt x="130" y="211"/>
                  <a:pt x="132" y="211"/>
                </a:cubicBezTo>
                <a:cubicBezTo>
                  <a:pt x="136" y="211"/>
                  <a:pt x="139" y="211"/>
                  <a:pt x="142" y="210"/>
                </a:cubicBezTo>
                <a:cubicBezTo>
                  <a:pt x="125" y="207"/>
                  <a:pt x="112" y="191"/>
                  <a:pt x="112" y="173"/>
                </a:cubicBezTo>
                <a:cubicBezTo>
                  <a:pt x="112" y="173"/>
                  <a:pt x="112" y="173"/>
                  <a:pt x="112" y="173"/>
                </a:cubicBezTo>
                <a:cubicBezTo>
                  <a:pt x="117" y="175"/>
                  <a:pt x="123" y="177"/>
                  <a:pt x="129" y="177"/>
                </a:cubicBezTo>
                <a:cubicBezTo>
                  <a:pt x="119" y="171"/>
                  <a:pt x="112" y="159"/>
                  <a:pt x="112" y="146"/>
                </a:cubicBezTo>
                <a:cubicBezTo>
                  <a:pt x="112" y="139"/>
                  <a:pt x="114" y="132"/>
                  <a:pt x="117" y="127"/>
                </a:cubicBezTo>
                <a:cubicBezTo>
                  <a:pt x="136" y="150"/>
                  <a:pt x="164" y="165"/>
                  <a:pt x="195" y="166"/>
                </a:cubicBezTo>
                <a:cubicBezTo>
                  <a:pt x="194" y="164"/>
                  <a:pt x="194" y="161"/>
                  <a:pt x="194" y="158"/>
                </a:cubicBezTo>
                <a:cubicBezTo>
                  <a:pt x="194" y="137"/>
                  <a:pt x="211" y="120"/>
                  <a:pt x="232" y="120"/>
                </a:cubicBezTo>
                <a:cubicBezTo>
                  <a:pt x="243" y="120"/>
                  <a:pt x="253" y="124"/>
                  <a:pt x="260" y="132"/>
                </a:cubicBezTo>
                <a:cubicBezTo>
                  <a:pt x="268" y="130"/>
                  <a:pt x="276" y="127"/>
                  <a:pt x="284" y="123"/>
                </a:cubicBezTo>
                <a:cubicBezTo>
                  <a:pt x="281" y="131"/>
                  <a:pt x="275" y="139"/>
                  <a:pt x="267" y="144"/>
                </a:cubicBezTo>
                <a:cubicBezTo>
                  <a:pt x="275" y="143"/>
                  <a:pt x="282" y="141"/>
                  <a:pt x="289" y="138"/>
                </a:cubicBezTo>
                <a:cubicBezTo>
                  <a:pt x="284" y="145"/>
                  <a:pt x="277" y="152"/>
                  <a:pt x="270" y="157"/>
                </a:cubicBezTo>
                <a:close/>
              </a:path>
            </a:pathLst>
          </a:cu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p>
        </p:txBody>
      </p:sp>
      <p:sp>
        <p:nvSpPr>
          <p:cNvPr id="29" name="Rectangle 39"/>
          <p:cNvSpPr/>
          <p:nvPr/>
        </p:nvSpPr>
        <p:spPr>
          <a:xfrm>
            <a:off x="1162848" y="5442380"/>
            <a:ext cx="4357607" cy="353073"/>
          </a:xfrm>
          <a:prstGeom prst="rect">
            <a:avLst/>
          </a:pr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30" name="Rectangle 40"/>
          <p:cNvSpPr/>
          <p:nvPr/>
        </p:nvSpPr>
        <p:spPr>
          <a:xfrm>
            <a:off x="1162848" y="5442380"/>
            <a:ext cx="3246844" cy="353073"/>
          </a:xfrm>
          <a:prstGeom prst="rect">
            <a:avLst/>
          </a:pr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31" name="Content Placeholder 2"/>
          <p:cNvSpPr txBox="1">
            <a:spLocks/>
          </p:cNvSpPr>
          <p:nvPr/>
        </p:nvSpPr>
        <p:spPr>
          <a:xfrm>
            <a:off x="1143253" y="5458689"/>
            <a:ext cx="619381" cy="307777"/>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b="1" dirty="0" smtClean="0">
                <a:solidFill>
                  <a:schemeClr val="tx1"/>
                </a:solidFill>
              </a:rPr>
              <a:t>75%</a:t>
            </a:r>
          </a:p>
        </p:txBody>
      </p:sp>
      <p:sp>
        <p:nvSpPr>
          <p:cNvPr id="32" name="Freeform 16"/>
          <p:cNvSpPr>
            <a:spLocks noEditPoints="1"/>
          </p:cNvSpPr>
          <p:nvPr/>
        </p:nvSpPr>
        <p:spPr bwMode="auto">
          <a:xfrm>
            <a:off x="522935" y="5422219"/>
            <a:ext cx="393393" cy="393393"/>
          </a:xfrm>
          <a:custGeom>
            <a:avLst/>
            <a:gdLst>
              <a:gd name="T0" fmla="*/ 174 w 384"/>
              <a:gd name="T1" fmla="*/ 138 h 384"/>
              <a:gd name="T2" fmla="*/ 149 w 384"/>
              <a:gd name="T3" fmla="*/ 116 h 384"/>
              <a:gd name="T4" fmla="*/ 145 w 384"/>
              <a:gd name="T5" fmla="*/ 116 h 384"/>
              <a:gd name="T6" fmla="*/ 133 w 384"/>
              <a:gd name="T7" fmla="*/ 128 h 384"/>
              <a:gd name="T8" fmla="*/ 133 w 384"/>
              <a:gd name="T9" fmla="*/ 150 h 384"/>
              <a:gd name="T10" fmla="*/ 156 w 384"/>
              <a:gd name="T11" fmla="*/ 174 h 384"/>
              <a:gd name="T12" fmla="*/ 160 w 384"/>
              <a:gd name="T13" fmla="*/ 173 h 384"/>
              <a:gd name="T14" fmla="*/ 174 w 384"/>
              <a:gd name="T15" fmla="*/ 138 h 384"/>
              <a:gd name="T16" fmla="*/ 192 w 384"/>
              <a:gd name="T17" fmla="*/ 0 h 384"/>
              <a:gd name="T18" fmla="*/ 0 w 384"/>
              <a:gd name="T19" fmla="*/ 192 h 384"/>
              <a:gd name="T20" fmla="*/ 192 w 384"/>
              <a:gd name="T21" fmla="*/ 384 h 384"/>
              <a:gd name="T22" fmla="*/ 384 w 384"/>
              <a:gd name="T23" fmla="*/ 192 h 384"/>
              <a:gd name="T24" fmla="*/ 192 w 384"/>
              <a:gd name="T25" fmla="*/ 0 h 384"/>
              <a:gd name="T26" fmla="*/ 181 w 384"/>
              <a:gd name="T27" fmla="*/ 274 h 384"/>
              <a:gd name="T28" fmla="*/ 151 w 384"/>
              <a:gd name="T29" fmla="*/ 281 h 384"/>
              <a:gd name="T30" fmla="*/ 149 w 384"/>
              <a:gd name="T31" fmla="*/ 281 h 384"/>
              <a:gd name="T32" fmla="*/ 148 w 384"/>
              <a:gd name="T33" fmla="*/ 281 h 384"/>
              <a:gd name="T34" fmla="*/ 101 w 384"/>
              <a:gd name="T35" fmla="*/ 243 h 384"/>
              <a:gd name="T36" fmla="*/ 157 w 384"/>
              <a:gd name="T37" fmla="*/ 206 h 384"/>
              <a:gd name="T38" fmla="*/ 157 w 384"/>
              <a:gd name="T39" fmla="*/ 206 h 384"/>
              <a:gd name="T40" fmla="*/ 151 w 384"/>
              <a:gd name="T41" fmla="*/ 186 h 384"/>
              <a:gd name="T42" fmla="*/ 148 w 384"/>
              <a:gd name="T43" fmla="*/ 186 h 384"/>
              <a:gd name="T44" fmla="*/ 126 w 384"/>
              <a:gd name="T45" fmla="*/ 180 h 384"/>
              <a:gd name="T46" fmla="*/ 111 w 384"/>
              <a:gd name="T47" fmla="*/ 147 h 384"/>
              <a:gd name="T48" fmla="*/ 158 w 384"/>
              <a:gd name="T49" fmla="*/ 103 h 384"/>
              <a:gd name="T50" fmla="*/ 204 w 384"/>
              <a:gd name="T51" fmla="*/ 103 h 384"/>
              <a:gd name="T52" fmla="*/ 204 w 384"/>
              <a:gd name="T53" fmla="*/ 104 h 384"/>
              <a:gd name="T54" fmla="*/ 188 w 384"/>
              <a:gd name="T55" fmla="*/ 111 h 384"/>
              <a:gd name="T56" fmla="*/ 181 w 384"/>
              <a:gd name="T57" fmla="*/ 112 h 384"/>
              <a:gd name="T58" fmla="*/ 194 w 384"/>
              <a:gd name="T59" fmla="*/ 143 h 384"/>
              <a:gd name="T60" fmla="*/ 181 w 384"/>
              <a:gd name="T61" fmla="*/ 175 h 384"/>
              <a:gd name="T62" fmla="*/ 173 w 384"/>
              <a:gd name="T63" fmla="*/ 186 h 384"/>
              <a:gd name="T64" fmla="*/ 183 w 384"/>
              <a:gd name="T65" fmla="*/ 199 h 384"/>
              <a:gd name="T66" fmla="*/ 204 w 384"/>
              <a:gd name="T67" fmla="*/ 235 h 384"/>
              <a:gd name="T68" fmla="*/ 181 w 384"/>
              <a:gd name="T69" fmla="*/ 274 h 384"/>
              <a:gd name="T70" fmla="*/ 282 w 384"/>
              <a:gd name="T71" fmla="*/ 192 h 384"/>
              <a:gd name="T72" fmla="*/ 252 w 384"/>
              <a:gd name="T73" fmla="*/ 192 h 384"/>
              <a:gd name="T74" fmla="*/ 252 w 384"/>
              <a:gd name="T75" fmla="*/ 222 h 384"/>
              <a:gd name="T76" fmla="*/ 233 w 384"/>
              <a:gd name="T77" fmla="*/ 222 h 384"/>
              <a:gd name="T78" fmla="*/ 233 w 384"/>
              <a:gd name="T79" fmla="*/ 192 h 384"/>
              <a:gd name="T80" fmla="*/ 202 w 384"/>
              <a:gd name="T81" fmla="*/ 192 h 384"/>
              <a:gd name="T82" fmla="*/ 202 w 384"/>
              <a:gd name="T83" fmla="*/ 173 h 384"/>
              <a:gd name="T84" fmla="*/ 233 w 384"/>
              <a:gd name="T85" fmla="*/ 173 h 384"/>
              <a:gd name="T86" fmla="*/ 233 w 384"/>
              <a:gd name="T87" fmla="*/ 142 h 384"/>
              <a:gd name="T88" fmla="*/ 252 w 384"/>
              <a:gd name="T89" fmla="*/ 142 h 384"/>
              <a:gd name="T90" fmla="*/ 252 w 384"/>
              <a:gd name="T91" fmla="*/ 173 h 384"/>
              <a:gd name="T92" fmla="*/ 282 w 384"/>
              <a:gd name="T93" fmla="*/ 173 h 384"/>
              <a:gd name="T94" fmla="*/ 282 w 384"/>
              <a:gd name="T95" fmla="*/ 192 h 384"/>
              <a:gd name="T96" fmla="*/ 156 w 384"/>
              <a:gd name="T97" fmla="*/ 215 h 384"/>
              <a:gd name="T98" fmla="*/ 153 w 384"/>
              <a:gd name="T99" fmla="*/ 215 h 384"/>
              <a:gd name="T100" fmla="*/ 130 w 384"/>
              <a:gd name="T101" fmla="*/ 224 h 384"/>
              <a:gd name="T102" fmla="*/ 122 w 384"/>
              <a:gd name="T103" fmla="*/ 243 h 384"/>
              <a:gd name="T104" fmla="*/ 156 w 384"/>
              <a:gd name="T105" fmla="*/ 264 h 384"/>
              <a:gd name="T106" fmla="*/ 186 w 384"/>
              <a:gd name="T107" fmla="*/ 238 h 384"/>
              <a:gd name="T108" fmla="*/ 156 w 384"/>
              <a:gd name="T109" fmla="*/ 21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84" h="384">
                <a:moveTo>
                  <a:pt x="174" y="138"/>
                </a:moveTo>
                <a:cubicBezTo>
                  <a:pt x="169" y="121"/>
                  <a:pt x="161" y="116"/>
                  <a:pt x="149" y="116"/>
                </a:cubicBezTo>
                <a:cubicBezTo>
                  <a:pt x="148" y="116"/>
                  <a:pt x="146" y="116"/>
                  <a:pt x="145" y="116"/>
                </a:cubicBezTo>
                <a:cubicBezTo>
                  <a:pt x="140" y="118"/>
                  <a:pt x="136" y="122"/>
                  <a:pt x="133" y="128"/>
                </a:cubicBezTo>
                <a:cubicBezTo>
                  <a:pt x="131" y="135"/>
                  <a:pt x="131" y="142"/>
                  <a:pt x="133" y="150"/>
                </a:cubicBezTo>
                <a:cubicBezTo>
                  <a:pt x="136" y="164"/>
                  <a:pt x="146" y="174"/>
                  <a:pt x="156" y="174"/>
                </a:cubicBezTo>
                <a:cubicBezTo>
                  <a:pt x="158" y="174"/>
                  <a:pt x="159" y="174"/>
                  <a:pt x="160" y="173"/>
                </a:cubicBezTo>
                <a:cubicBezTo>
                  <a:pt x="171" y="170"/>
                  <a:pt x="178" y="154"/>
                  <a:pt x="174" y="138"/>
                </a:cubicBezTo>
                <a:close/>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81" y="274"/>
                </a:moveTo>
                <a:cubicBezTo>
                  <a:pt x="169" y="280"/>
                  <a:pt x="156" y="281"/>
                  <a:pt x="151" y="281"/>
                </a:cubicBezTo>
                <a:cubicBezTo>
                  <a:pt x="150" y="281"/>
                  <a:pt x="149" y="281"/>
                  <a:pt x="149" y="281"/>
                </a:cubicBezTo>
                <a:cubicBezTo>
                  <a:pt x="149" y="281"/>
                  <a:pt x="149" y="281"/>
                  <a:pt x="148" y="281"/>
                </a:cubicBezTo>
                <a:cubicBezTo>
                  <a:pt x="140" y="281"/>
                  <a:pt x="101" y="279"/>
                  <a:pt x="101" y="243"/>
                </a:cubicBezTo>
                <a:cubicBezTo>
                  <a:pt x="101" y="209"/>
                  <a:pt x="144" y="206"/>
                  <a:pt x="157" y="206"/>
                </a:cubicBezTo>
                <a:cubicBezTo>
                  <a:pt x="157" y="206"/>
                  <a:pt x="157" y="206"/>
                  <a:pt x="157" y="206"/>
                </a:cubicBezTo>
                <a:cubicBezTo>
                  <a:pt x="149" y="196"/>
                  <a:pt x="151" y="186"/>
                  <a:pt x="151" y="186"/>
                </a:cubicBezTo>
                <a:cubicBezTo>
                  <a:pt x="150" y="186"/>
                  <a:pt x="149" y="186"/>
                  <a:pt x="148" y="186"/>
                </a:cubicBezTo>
                <a:cubicBezTo>
                  <a:pt x="143" y="186"/>
                  <a:pt x="134" y="185"/>
                  <a:pt x="126" y="180"/>
                </a:cubicBezTo>
                <a:cubicBezTo>
                  <a:pt x="116" y="173"/>
                  <a:pt x="111" y="162"/>
                  <a:pt x="111" y="147"/>
                </a:cubicBezTo>
                <a:cubicBezTo>
                  <a:pt x="111" y="105"/>
                  <a:pt x="157" y="103"/>
                  <a:pt x="158" y="103"/>
                </a:cubicBezTo>
                <a:cubicBezTo>
                  <a:pt x="204" y="103"/>
                  <a:pt x="204" y="103"/>
                  <a:pt x="204" y="103"/>
                </a:cubicBezTo>
                <a:cubicBezTo>
                  <a:pt x="204" y="104"/>
                  <a:pt x="204" y="104"/>
                  <a:pt x="204" y="104"/>
                </a:cubicBezTo>
                <a:cubicBezTo>
                  <a:pt x="204" y="109"/>
                  <a:pt x="195" y="110"/>
                  <a:pt x="188" y="111"/>
                </a:cubicBezTo>
                <a:cubicBezTo>
                  <a:pt x="186" y="111"/>
                  <a:pt x="182" y="112"/>
                  <a:pt x="181" y="112"/>
                </a:cubicBezTo>
                <a:cubicBezTo>
                  <a:pt x="193" y="119"/>
                  <a:pt x="194" y="129"/>
                  <a:pt x="194" y="143"/>
                </a:cubicBezTo>
                <a:cubicBezTo>
                  <a:pt x="194" y="160"/>
                  <a:pt x="188" y="169"/>
                  <a:pt x="181" y="175"/>
                </a:cubicBezTo>
                <a:cubicBezTo>
                  <a:pt x="177" y="179"/>
                  <a:pt x="173" y="182"/>
                  <a:pt x="173" y="186"/>
                </a:cubicBezTo>
                <a:cubicBezTo>
                  <a:pt x="173" y="190"/>
                  <a:pt x="178" y="194"/>
                  <a:pt x="183" y="199"/>
                </a:cubicBezTo>
                <a:cubicBezTo>
                  <a:pt x="192" y="207"/>
                  <a:pt x="204" y="217"/>
                  <a:pt x="204" y="235"/>
                </a:cubicBezTo>
                <a:cubicBezTo>
                  <a:pt x="204" y="254"/>
                  <a:pt x="196" y="267"/>
                  <a:pt x="181" y="274"/>
                </a:cubicBezTo>
                <a:close/>
                <a:moveTo>
                  <a:pt x="282" y="192"/>
                </a:moveTo>
                <a:cubicBezTo>
                  <a:pt x="252" y="192"/>
                  <a:pt x="252" y="192"/>
                  <a:pt x="252" y="192"/>
                </a:cubicBezTo>
                <a:cubicBezTo>
                  <a:pt x="252" y="222"/>
                  <a:pt x="252" y="222"/>
                  <a:pt x="252" y="222"/>
                </a:cubicBezTo>
                <a:cubicBezTo>
                  <a:pt x="233" y="222"/>
                  <a:pt x="233" y="222"/>
                  <a:pt x="233" y="222"/>
                </a:cubicBezTo>
                <a:cubicBezTo>
                  <a:pt x="233" y="192"/>
                  <a:pt x="233" y="192"/>
                  <a:pt x="233" y="192"/>
                </a:cubicBezTo>
                <a:cubicBezTo>
                  <a:pt x="202" y="192"/>
                  <a:pt x="202" y="192"/>
                  <a:pt x="202" y="192"/>
                </a:cubicBezTo>
                <a:cubicBezTo>
                  <a:pt x="202" y="173"/>
                  <a:pt x="202" y="173"/>
                  <a:pt x="202" y="173"/>
                </a:cubicBezTo>
                <a:cubicBezTo>
                  <a:pt x="233" y="173"/>
                  <a:pt x="233" y="173"/>
                  <a:pt x="233" y="173"/>
                </a:cubicBezTo>
                <a:cubicBezTo>
                  <a:pt x="233" y="142"/>
                  <a:pt x="233" y="142"/>
                  <a:pt x="233" y="142"/>
                </a:cubicBezTo>
                <a:cubicBezTo>
                  <a:pt x="252" y="142"/>
                  <a:pt x="252" y="142"/>
                  <a:pt x="252" y="142"/>
                </a:cubicBezTo>
                <a:cubicBezTo>
                  <a:pt x="252" y="173"/>
                  <a:pt x="252" y="173"/>
                  <a:pt x="252" y="173"/>
                </a:cubicBezTo>
                <a:cubicBezTo>
                  <a:pt x="282" y="173"/>
                  <a:pt x="282" y="173"/>
                  <a:pt x="282" y="173"/>
                </a:cubicBezTo>
                <a:lnTo>
                  <a:pt x="282" y="192"/>
                </a:lnTo>
                <a:close/>
                <a:moveTo>
                  <a:pt x="156" y="215"/>
                </a:moveTo>
                <a:cubicBezTo>
                  <a:pt x="155" y="215"/>
                  <a:pt x="154" y="215"/>
                  <a:pt x="153" y="215"/>
                </a:cubicBezTo>
                <a:cubicBezTo>
                  <a:pt x="144" y="216"/>
                  <a:pt x="136" y="219"/>
                  <a:pt x="130" y="224"/>
                </a:cubicBezTo>
                <a:cubicBezTo>
                  <a:pt x="124" y="230"/>
                  <a:pt x="121" y="236"/>
                  <a:pt x="122" y="243"/>
                </a:cubicBezTo>
                <a:cubicBezTo>
                  <a:pt x="122" y="257"/>
                  <a:pt x="138" y="266"/>
                  <a:pt x="156" y="264"/>
                </a:cubicBezTo>
                <a:cubicBezTo>
                  <a:pt x="174" y="263"/>
                  <a:pt x="187" y="253"/>
                  <a:pt x="186" y="238"/>
                </a:cubicBezTo>
                <a:cubicBezTo>
                  <a:pt x="185" y="225"/>
                  <a:pt x="173" y="215"/>
                  <a:pt x="156" y="215"/>
                </a:cubicBezTo>
                <a:close/>
              </a:path>
            </a:pathLst>
          </a:cu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p>
        </p:txBody>
      </p:sp>
      <p:sp>
        <p:nvSpPr>
          <p:cNvPr id="33" name="Rectangle 28"/>
          <p:cNvSpPr/>
          <p:nvPr/>
        </p:nvSpPr>
        <p:spPr>
          <a:xfrm>
            <a:off x="1162848" y="4352650"/>
            <a:ext cx="4357607" cy="353073"/>
          </a:xfrm>
          <a:prstGeom prst="rect">
            <a:avLst/>
          </a:pr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34" name="Rectangle 31"/>
          <p:cNvSpPr/>
          <p:nvPr/>
        </p:nvSpPr>
        <p:spPr>
          <a:xfrm>
            <a:off x="1162848" y="4352650"/>
            <a:ext cx="2563299" cy="353073"/>
          </a:xfrm>
          <a:prstGeom prst="rect">
            <a:avLst/>
          </a:pr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35" name="Content Placeholder 2"/>
          <p:cNvSpPr txBox="1">
            <a:spLocks/>
          </p:cNvSpPr>
          <p:nvPr/>
        </p:nvSpPr>
        <p:spPr>
          <a:xfrm>
            <a:off x="1143253" y="4368959"/>
            <a:ext cx="619381" cy="307777"/>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b="1" dirty="0" smtClean="0">
                <a:solidFill>
                  <a:schemeClr val="tx1"/>
                </a:solidFill>
              </a:rPr>
              <a:t>62%</a:t>
            </a:r>
          </a:p>
        </p:txBody>
      </p:sp>
      <p:sp>
        <p:nvSpPr>
          <p:cNvPr id="36" name="Freeform 21"/>
          <p:cNvSpPr>
            <a:spLocks noEditPoints="1"/>
          </p:cNvSpPr>
          <p:nvPr/>
        </p:nvSpPr>
        <p:spPr bwMode="auto">
          <a:xfrm>
            <a:off x="522935" y="4353543"/>
            <a:ext cx="393393" cy="393394"/>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80 w 384"/>
              <a:gd name="T11" fmla="*/ 155 h 384"/>
              <a:gd name="T12" fmla="*/ 196 w 384"/>
              <a:gd name="T13" fmla="*/ 274 h 384"/>
              <a:gd name="T14" fmla="*/ 157 w 384"/>
              <a:gd name="T15" fmla="*/ 257 h 384"/>
              <a:gd name="T16" fmla="*/ 126 w 384"/>
              <a:gd name="T17" fmla="*/ 164 h 384"/>
              <a:gd name="T18" fmla="*/ 106 w 384"/>
              <a:gd name="T19" fmla="*/ 170 h 384"/>
              <a:gd name="T20" fmla="*/ 99 w 384"/>
              <a:gd name="T21" fmla="*/ 160 h 384"/>
              <a:gd name="T22" fmla="*/ 153 w 384"/>
              <a:gd name="T23" fmla="*/ 118 h 384"/>
              <a:gd name="T24" fmla="*/ 184 w 384"/>
              <a:gd name="T25" fmla="*/ 181 h 384"/>
              <a:gd name="T26" fmla="*/ 199 w 384"/>
              <a:gd name="T27" fmla="*/ 218 h 384"/>
              <a:gd name="T28" fmla="*/ 224 w 384"/>
              <a:gd name="T29" fmla="*/ 185 h 384"/>
              <a:gd name="T30" fmla="*/ 203 w 384"/>
              <a:gd name="T31" fmla="*/ 160 h 384"/>
              <a:gd name="T32" fmla="*/ 280 w 384"/>
              <a:gd name="T33" fmla="*/ 15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80" y="155"/>
                </a:moveTo>
                <a:cubicBezTo>
                  <a:pt x="270" y="213"/>
                  <a:pt x="213" y="263"/>
                  <a:pt x="196" y="274"/>
                </a:cubicBezTo>
                <a:cubicBezTo>
                  <a:pt x="179" y="285"/>
                  <a:pt x="163" y="269"/>
                  <a:pt x="157" y="257"/>
                </a:cubicBezTo>
                <a:cubicBezTo>
                  <a:pt x="151" y="244"/>
                  <a:pt x="132" y="170"/>
                  <a:pt x="126" y="164"/>
                </a:cubicBezTo>
                <a:cubicBezTo>
                  <a:pt x="121" y="158"/>
                  <a:pt x="106" y="170"/>
                  <a:pt x="106" y="170"/>
                </a:cubicBezTo>
                <a:cubicBezTo>
                  <a:pt x="99" y="160"/>
                  <a:pt x="99" y="160"/>
                  <a:pt x="99" y="160"/>
                </a:cubicBezTo>
                <a:cubicBezTo>
                  <a:pt x="99" y="160"/>
                  <a:pt x="130" y="122"/>
                  <a:pt x="153" y="118"/>
                </a:cubicBezTo>
                <a:cubicBezTo>
                  <a:pt x="178" y="113"/>
                  <a:pt x="178" y="157"/>
                  <a:pt x="184" y="181"/>
                </a:cubicBezTo>
                <a:cubicBezTo>
                  <a:pt x="190" y="205"/>
                  <a:pt x="194" y="218"/>
                  <a:pt x="199" y="218"/>
                </a:cubicBezTo>
                <a:cubicBezTo>
                  <a:pt x="204" y="218"/>
                  <a:pt x="214" y="205"/>
                  <a:pt x="224" y="185"/>
                </a:cubicBezTo>
                <a:cubicBezTo>
                  <a:pt x="235" y="165"/>
                  <a:pt x="224" y="147"/>
                  <a:pt x="203" y="160"/>
                </a:cubicBezTo>
                <a:cubicBezTo>
                  <a:pt x="211" y="109"/>
                  <a:pt x="290" y="97"/>
                  <a:pt x="280" y="155"/>
                </a:cubicBezTo>
                <a:close/>
              </a:path>
            </a:pathLst>
          </a:cu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p>
        </p:txBody>
      </p:sp>
      <p:sp>
        <p:nvSpPr>
          <p:cNvPr id="37" name="Rectangle 36"/>
          <p:cNvSpPr/>
          <p:nvPr/>
        </p:nvSpPr>
        <p:spPr>
          <a:xfrm>
            <a:off x="1162848" y="4908042"/>
            <a:ext cx="4357607" cy="353073"/>
          </a:xfrm>
          <a:prstGeom prst="rect">
            <a:avLst/>
          </a:pr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38" name="Rectangle 37"/>
          <p:cNvSpPr/>
          <p:nvPr/>
        </p:nvSpPr>
        <p:spPr>
          <a:xfrm>
            <a:off x="1162848" y="4908042"/>
            <a:ext cx="1089402" cy="353073"/>
          </a:xfrm>
          <a:prstGeom prst="rect">
            <a:avLst/>
          </a:pr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39" name="Content Placeholder 2"/>
          <p:cNvSpPr txBox="1">
            <a:spLocks/>
          </p:cNvSpPr>
          <p:nvPr/>
        </p:nvSpPr>
        <p:spPr>
          <a:xfrm>
            <a:off x="1143253" y="4924351"/>
            <a:ext cx="619381" cy="307777"/>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b="1" dirty="0" smtClean="0">
                <a:solidFill>
                  <a:schemeClr val="tx1"/>
                </a:solidFill>
              </a:rPr>
              <a:t>25%</a:t>
            </a:r>
          </a:p>
        </p:txBody>
      </p:sp>
      <p:sp>
        <p:nvSpPr>
          <p:cNvPr id="40" name="Freeform 30"/>
          <p:cNvSpPr>
            <a:spLocks noEditPoints="1"/>
          </p:cNvSpPr>
          <p:nvPr/>
        </p:nvSpPr>
        <p:spPr bwMode="auto">
          <a:xfrm>
            <a:off x="522935" y="4887881"/>
            <a:ext cx="393393" cy="393393"/>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148 h 384"/>
              <a:gd name="T12" fmla="*/ 182 w 384"/>
              <a:gd name="T13" fmla="*/ 158 h 384"/>
              <a:gd name="T14" fmla="*/ 182 w 384"/>
              <a:gd name="T15" fmla="*/ 222 h 384"/>
              <a:gd name="T16" fmla="*/ 136 w 384"/>
              <a:gd name="T17" fmla="*/ 267 h 384"/>
              <a:gd name="T18" fmla="*/ 91 w 384"/>
              <a:gd name="T19" fmla="*/ 222 h 384"/>
              <a:gd name="T20" fmla="*/ 91 w 384"/>
              <a:gd name="T21" fmla="*/ 195 h 384"/>
              <a:gd name="T22" fmla="*/ 126 w 384"/>
              <a:gd name="T23" fmla="*/ 195 h 384"/>
              <a:gd name="T24" fmla="*/ 126 w 384"/>
              <a:gd name="T25" fmla="*/ 222 h 384"/>
              <a:gd name="T26" fmla="*/ 136 w 384"/>
              <a:gd name="T27" fmla="*/ 232 h 384"/>
              <a:gd name="T28" fmla="*/ 147 w 384"/>
              <a:gd name="T29" fmla="*/ 222 h 384"/>
              <a:gd name="T30" fmla="*/ 147 w 384"/>
              <a:gd name="T31" fmla="*/ 158 h 384"/>
              <a:gd name="T32" fmla="*/ 192 w 384"/>
              <a:gd name="T33" fmla="*/ 113 h 384"/>
              <a:gd name="T34" fmla="*/ 237 w 384"/>
              <a:gd name="T35" fmla="*/ 158 h 384"/>
              <a:gd name="T36" fmla="*/ 237 w 384"/>
              <a:gd name="T37" fmla="*/ 170 h 384"/>
              <a:gd name="T38" fmla="*/ 217 w 384"/>
              <a:gd name="T39" fmla="*/ 177 h 384"/>
              <a:gd name="T40" fmla="*/ 203 w 384"/>
              <a:gd name="T41" fmla="*/ 170 h 384"/>
              <a:gd name="T42" fmla="*/ 203 w 384"/>
              <a:gd name="T43" fmla="*/ 158 h 384"/>
              <a:gd name="T44" fmla="*/ 192 w 384"/>
              <a:gd name="T45" fmla="*/ 148 h 384"/>
              <a:gd name="T46" fmla="*/ 293 w 384"/>
              <a:gd name="T47" fmla="*/ 222 h 384"/>
              <a:gd name="T48" fmla="*/ 248 w 384"/>
              <a:gd name="T49" fmla="*/ 267 h 384"/>
              <a:gd name="T50" fmla="*/ 203 w 384"/>
              <a:gd name="T51" fmla="*/ 222 h 384"/>
              <a:gd name="T52" fmla="*/ 203 w 384"/>
              <a:gd name="T53" fmla="*/ 194 h 384"/>
              <a:gd name="T54" fmla="*/ 217 w 384"/>
              <a:gd name="T55" fmla="*/ 201 h 384"/>
              <a:gd name="T56" fmla="*/ 237 w 384"/>
              <a:gd name="T57" fmla="*/ 194 h 384"/>
              <a:gd name="T58" fmla="*/ 237 w 384"/>
              <a:gd name="T59" fmla="*/ 222 h 384"/>
              <a:gd name="T60" fmla="*/ 248 w 384"/>
              <a:gd name="T61" fmla="*/ 232 h 384"/>
              <a:gd name="T62" fmla="*/ 259 w 384"/>
              <a:gd name="T63" fmla="*/ 222 h 384"/>
              <a:gd name="T64" fmla="*/ 259 w 384"/>
              <a:gd name="T65" fmla="*/ 195 h 384"/>
              <a:gd name="T66" fmla="*/ 293 w 384"/>
              <a:gd name="T67" fmla="*/ 195 h 384"/>
              <a:gd name="T68" fmla="*/ 293 w 384"/>
              <a:gd name="T69" fmla="*/ 222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148"/>
                </a:moveTo>
                <a:cubicBezTo>
                  <a:pt x="186" y="148"/>
                  <a:pt x="182" y="152"/>
                  <a:pt x="182" y="158"/>
                </a:cubicBezTo>
                <a:cubicBezTo>
                  <a:pt x="182" y="222"/>
                  <a:pt x="182" y="222"/>
                  <a:pt x="182" y="222"/>
                </a:cubicBezTo>
                <a:cubicBezTo>
                  <a:pt x="182" y="246"/>
                  <a:pt x="161" y="267"/>
                  <a:pt x="136" y="267"/>
                </a:cubicBezTo>
                <a:cubicBezTo>
                  <a:pt x="111" y="267"/>
                  <a:pt x="91" y="246"/>
                  <a:pt x="91" y="222"/>
                </a:cubicBezTo>
                <a:cubicBezTo>
                  <a:pt x="91" y="195"/>
                  <a:pt x="91" y="195"/>
                  <a:pt x="91" y="195"/>
                </a:cubicBezTo>
                <a:cubicBezTo>
                  <a:pt x="126" y="195"/>
                  <a:pt x="126" y="195"/>
                  <a:pt x="126" y="195"/>
                </a:cubicBezTo>
                <a:cubicBezTo>
                  <a:pt x="126" y="222"/>
                  <a:pt x="126" y="222"/>
                  <a:pt x="126" y="222"/>
                </a:cubicBezTo>
                <a:cubicBezTo>
                  <a:pt x="126" y="227"/>
                  <a:pt x="131" y="232"/>
                  <a:pt x="136" y="232"/>
                </a:cubicBezTo>
                <a:cubicBezTo>
                  <a:pt x="142" y="232"/>
                  <a:pt x="147" y="227"/>
                  <a:pt x="147" y="222"/>
                </a:cubicBezTo>
                <a:cubicBezTo>
                  <a:pt x="147" y="158"/>
                  <a:pt x="147" y="158"/>
                  <a:pt x="147" y="158"/>
                </a:cubicBezTo>
                <a:cubicBezTo>
                  <a:pt x="147" y="133"/>
                  <a:pt x="167" y="113"/>
                  <a:pt x="192" y="113"/>
                </a:cubicBezTo>
                <a:cubicBezTo>
                  <a:pt x="217" y="113"/>
                  <a:pt x="237" y="133"/>
                  <a:pt x="237" y="158"/>
                </a:cubicBezTo>
                <a:cubicBezTo>
                  <a:pt x="237" y="170"/>
                  <a:pt x="237" y="170"/>
                  <a:pt x="237" y="170"/>
                </a:cubicBezTo>
                <a:cubicBezTo>
                  <a:pt x="217" y="177"/>
                  <a:pt x="217" y="177"/>
                  <a:pt x="217" y="177"/>
                </a:cubicBezTo>
                <a:cubicBezTo>
                  <a:pt x="203" y="170"/>
                  <a:pt x="203" y="170"/>
                  <a:pt x="203" y="170"/>
                </a:cubicBezTo>
                <a:cubicBezTo>
                  <a:pt x="203" y="158"/>
                  <a:pt x="203" y="158"/>
                  <a:pt x="203" y="158"/>
                </a:cubicBezTo>
                <a:cubicBezTo>
                  <a:pt x="203" y="152"/>
                  <a:pt x="198" y="148"/>
                  <a:pt x="192" y="148"/>
                </a:cubicBezTo>
                <a:close/>
                <a:moveTo>
                  <a:pt x="293" y="222"/>
                </a:moveTo>
                <a:cubicBezTo>
                  <a:pt x="293" y="246"/>
                  <a:pt x="273" y="267"/>
                  <a:pt x="248" y="267"/>
                </a:cubicBezTo>
                <a:cubicBezTo>
                  <a:pt x="223" y="267"/>
                  <a:pt x="203" y="246"/>
                  <a:pt x="203" y="222"/>
                </a:cubicBezTo>
                <a:cubicBezTo>
                  <a:pt x="203" y="194"/>
                  <a:pt x="203" y="194"/>
                  <a:pt x="203" y="194"/>
                </a:cubicBezTo>
                <a:cubicBezTo>
                  <a:pt x="217" y="201"/>
                  <a:pt x="217" y="201"/>
                  <a:pt x="217" y="201"/>
                </a:cubicBezTo>
                <a:cubicBezTo>
                  <a:pt x="237" y="194"/>
                  <a:pt x="237" y="194"/>
                  <a:pt x="237" y="194"/>
                </a:cubicBezTo>
                <a:cubicBezTo>
                  <a:pt x="237" y="222"/>
                  <a:pt x="237" y="222"/>
                  <a:pt x="237" y="222"/>
                </a:cubicBezTo>
                <a:cubicBezTo>
                  <a:pt x="237" y="227"/>
                  <a:pt x="242" y="232"/>
                  <a:pt x="248" y="232"/>
                </a:cubicBezTo>
                <a:cubicBezTo>
                  <a:pt x="254" y="232"/>
                  <a:pt x="259" y="227"/>
                  <a:pt x="259" y="222"/>
                </a:cubicBezTo>
                <a:cubicBezTo>
                  <a:pt x="259" y="195"/>
                  <a:pt x="259" y="195"/>
                  <a:pt x="259" y="195"/>
                </a:cubicBezTo>
                <a:cubicBezTo>
                  <a:pt x="293" y="195"/>
                  <a:pt x="293" y="195"/>
                  <a:pt x="293" y="195"/>
                </a:cubicBezTo>
                <a:lnTo>
                  <a:pt x="293" y="222"/>
                </a:lnTo>
                <a:close/>
              </a:path>
            </a:pathLst>
          </a:cu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p>
        </p:txBody>
      </p:sp>
      <p:sp>
        <p:nvSpPr>
          <p:cNvPr id="41" name="Rectangle 667"/>
          <p:cNvSpPr/>
          <p:nvPr/>
        </p:nvSpPr>
        <p:spPr>
          <a:xfrm>
            <a:off x="7159257" y="3827205"/>
            <a:ext cx="4357607" cy="353073"/>
          </a:xfrm>
          <a:prstGeom prst="rect">
            <a:avLst/>
          </a:pr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42" name="Rectangle 668"/>
          <p:cNvSpPr/>
          <p:nvPr/>
        </p:nvSpPr>
        <p:spPr>
          <a:xfrm>
            <a:off x="7159257" y="3827205"/>
            <a:ext cx="2178803" cy="353073"/>
          </a:xfrm>
          <a:prstGeom prst="rect">
            <a:avLst/>
          </a:pr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43" name="Content Placeholder 2"/>
          <p:cNvSpPr txBox="1">
            <a:spLocks/>
          </p:cNvSpPr>
          <p:nvPr/>
        </p:nvSpPr>
        <p:spPr>
          <a:xfrm>
            <a:off x="7139662" y="3843514"/>
            <a:ext cx="619381" cy="307777"/>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b="1" dirty="0" smtClean="0">
                <a:solidFill>
                  <a:schemeClr val="tx1"/>
                </a:solidFill>
              </a:rPr>
              <a:t>50%</a:t>
            </a:r>
          </a:p>
        </p:txBody>
      </p:sp>
      <p:sp>
        <p:nvSpPr>
          <p:cNvPr id="44" name="Freeform 670"/>
          <p:cNvSpPr>
            <a:spLocks noEditPoints="1"/>
          </p:cNvSpPr>
          <p:nvPr/>
        </p:nvSpPr>
        <p:spPr bwMode="auto">
          <a:xfrm>
            <a:off x="6519344" y="3805594"/>
            <a:ext cx="393393" cy="393393"/>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37 w 384"/>
              <a:gd name="T11" fmla="*/ 133 h 384"/>
              <a:gd name="T12" fmla="*/ 208 w 384"/>
              <a:gd name="T13" fmla="*/ 133 h 384"/>
              <a:gd name="T14" fmla="*/ 201 w 384"/>
              <a:gd name="T15" fmla="*/ 143 h 384"/>
              <a:gd name="T16" fmla="*/ 201 w 384"/>
              <a:gd name="T17" fmla="*/ 164 h 384"/>
              <a:gd name="T18" fmla="*/ 237 w 384"/>
              <a:gd name="T19" fmla="*/ 164 h 384"/>
              <a:gd name="T20" fmla="*/ 237 w 384"/>
              <a:gd name="T21" fmla="*/ 194 h 384"/>
              <a:gd name="T22" fmla="*/ 201 w 384"/>
              <a:gd name="T23" fmla="*/ 194 h 384"/>
              <a:gd name="T24" fmla="*/ 201 w 384"/>
              <a:gd name="T25" fmla="*/ 283 h 384"/>
              <a:gd name="T26" fmla="*/ 167 w 384"/>
              <a:gd name="T27" fmla="*/ 283 h 384"/>
              <a:gd name="T28" fmla="*/ 167 w 384"/>
              <a:gd name="T29" fmla="*/ 194 h 384"/>
              <a:gd name="T30" fmla="*/ 136 w 384"/>
              <a:gd name="T31" fmla="*/ 194 h 384"/>
              <a:gd name="T32" fmla="*/ 136 w 384"/>
              <a:gd name="T33" fmla="*/ 164 h 384"/>
              <a:gd name="T34" fmla="*/ 167 w 384"/>
              <a:gd name="T35" fmla="*/ 164 h 384"/>
              <a:gd name="T36" fmla="*/ 167 w 384"/>
              <a:gd name="T37" fmla="*/ 146 h 384"/>
              <a:gd name="T38" fmla="*/ 208 w 384"/>
              <a:gd name="T39" fmla="*/ 101 h 384"/>
              <a:gd name="T40" fmla="*/ 237 w 384"/>
              <a:gd name="T41" fmla="*/ 101 h 384"/>
              <a:gd name="T42" fmla="*/ 237 w 384"/>
              <a:gd name="T43" fmla="*/ 133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37" y="133"/>
                </a:moveTo>
                <a:cubicBezTo>
                  <a:pt x="208" y="133"/>
                  <a:pt x="208" y="133"/>
                  <a:pt x="208" y="133"/>
                </a:cubicBezTo>
                <a:cubicBezTo>
                  <a:pt x="205" y="133"/>
                  <a:pt x="201" y="137"/>
                  <a:pt x="201" y="143"/>
                </a:cubicBezTo>
                <a:cubicBezTo>
                  <a:pt x="201" y="164"/>
                  <a:pt x="201" y="164"/>
                  <a:pt x="201" y="164"/>
                </a:cubicBezTo>
                <a:cubicBezTo>
                  <a:pt x="237" y="164"/>
                  <a:pt x="237" y="164"/>
                  <a:pt x="237" y="164"/>
                </a:cubicBezTo>
                <a:cubicBezTo>
                  <a:pt x="237" y="194"/>
                  <a:pt x="237" y="194"/>
                  <a:pt x="237" y="194"/>
                </a:cubicBezTo>
                <a:cubicBezTo>
                  <a:pt x="201" y="194"/>
                  <a:pt x="201" y="194"/>
                  <a:pt x="201" y="194"/>
                </a:cubicBezTo>
                <a:cubicBezTo>
                  <a:pt x="201" y="283"/>
                  <a:pt x="201" y="283"/>
                  <a:pt x="201" y="283"/>
                </a:cubicBezTo>
                <a:cubicBezTo>
                  <a:pt x="167" y="283"/>
                  <a:pt x="167" y="283"/>
                  <a:pt x="167" y="283"/>
                </a:cubicBezTo>
                <a:cubicBezTo>
                  <a:pt x="167" y="194"/>
                  <a:pt x="167" y="194"/>
                  <a:pt x="167" y="194"/>
                </a:cubicBezTo>
                <a:cubicBezTo>
                  <a:pt x="136" y="194"/>
                  <a:pt x="136" y="194"/>
                  <a:pt x="136" y="194"/>
                </a:cubicBezTo>
                <a:cubicBezTo>
                  <a:pt x="136" y="164"/>
                  <a:pt x="136" y="164"/>
                  <a:pt x="136" y="164"/>
                </a:cubicBezTo>
                <a:cubicBezTo>
                  <a:pt x="167" y="164"/>
                  <a:pt x="167" y="164"/>
                  <a:pt x="167" y="164"/>
                </a:cubicBezTo>
                <a:cubicBezTo>
                  <a:pt x="167" y="146"/>
                  <a:pt x="167" y="146"/>
                  <a:pt x="167" y="146"/>
                </a:cubicBezTo>
                <a:cubicBezTo>
                  <a:pt x="167" y="121"/>
                  <a:pt x="184" y="101"/>
                  <a:pt x="208" y="101"/>
                </a:cubicBezTo>
                <a:cubicBezTo>
                  <a:pt x="237" y="101"/>
                  <a:pt x="237" y="101"/>
                  <a:pt x="237" y="101"/>
                </a:cubicBezTo>
                <a:lnTo>
                  <a:pt x="237" y="133"/>
                </a:lnTo>
                <a:close/>
              </a:path>
            </a:pathLst>
          </a:cu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p>
        </p:txBody>
      </p:sp>
      <p:sp>
        <p:nvSpPr>
          <p:cNvPr id="45" name="Rectangle 672"/>
          <p:cNvSpPr/>
          <p:nvPr/>
        </p:nvSpPr>
        <p:spPr>
          <a:xfrm>
            <a:off x="7159257" y="5976716"/>
            <a:ext cx="4357607" cy="353073"/>
          </a:xfrm>
          <a:prstGeom prst="rect">
            <a:avLst/>
          </a:pr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46" name="Rectangle 673"/>
          <p:cNvSpPr/>
          <p:nvPr/>
        </p:nvSpPr>
        <p:spPr>
          <a:xfrm>
            <a:off x="7159257" y="5976716"/>
            <a:ext cx="1794308" cy="353073"/>
          </a:xfrm>
          <a:prstGeom prst="rect">
            <a:avLst/>
          </a:pr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47" name="Content Placeholder 2"/>
          <p:cNvSpPr txBox="1">
            <a:spLocks/>
          </p:cNvSpPr>
          <p:nvPr/>
        </p:nvSpPr>
        <p:spPr>
          <a:xfrm>
            <a:off x="7139662" y="5994475"/>
            <a:ext cx="619381" cy="307777"/>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b="1" dirty="0" smtClean="0">
                <a:solidFill>
                  <a:schemeClr val="tx1"/>
                </a:solidFill>
              </a:rPr>
              <a:t>45%</a:t>
            </a:r>
          </a:p>
        </p:txBody>
      </p:sp>
      <p:sp>
        <p:nvSpPr>
          <p:cNvPr id="48" name="Freeform 11"/>
          <p:cNvSpPr>
            <a:spLocks noEditPoints="1"/>
          </p:cNvSpPr>
          <p:nvPr/>
        </p:nvSpPr>
        <p:spPr bwMode="auto">
          <a:xfrm>
            <a:off x="6519344" y="5956555"/>
            <a:ext cx="393393" cy="393393"/>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70 w 384"/>
              <a:gd name="T11" fmla="*/ 157 h 384"/>
              <a:gd name="T12" fmla="*/ 270 w 384"/>
              <a:gd name="T13" fmla="*/ 162 h 384"/>
              <a:gd name="T14" fmla="*/ 162 w 384"/>
              <a:gd name="T15" fmla="*/ 270 h 384"/>
              <a:gd name="T16" fmla="*/ 104 w 384"/>
              <a:gd name="T17" fmla="*/ 253 h 384"/>
              <a:gd name="T18" fmla="*/ 113 w 384"/>
              <a:gd name="T19" fmla="*/ 253 h 384"/>
              <a:gd name="T20" fmla="*/ 160 w 384"/>
              <a:gd name="T21" fmla="*/ 237 h 384"/>
              <a:gd name="T22" fmla="*/ 125 w 384"/>
              <a:gd name="T23" fmla="*/ 211 h 384"/>
              <a:gd name="T24" fmla="*/ 132 w 384"/>
              <a:gd name="T25" fmla="*/ 211 h 384"/>
              <a:gd name="T26" fmla="*/ 142 w 384"/>
              <a:gd name="T27" fmla="*/ 210 h 384"/>
              <a:gd name="T28" fmla="*/ 112 w 384"/>
              <a:gd name="T29" fmla="*/ 173 h 384"/>
              <a:gd name="T30" fmla="*/ 112 w 384"/>
              <a:gd name="T31" fmla="*/ 173 h 384"/>
              <a:gd name="T32" fmla="*/ 129 w 384"/>
              <a:gd name="T33" fmla="*/ 177 h 384"/>
              <a:gd name="T34" fmla="*/ 112 w 384"/>
              <a:gd name="T35" fmla="*/ 146 h 384"/>
              <a:gd name="T36" fmla="*/ 117 w 384"/>
              <a:gd name="T37" fmla="*/ 127 h 384"/>
              <a:gd name="T38" fmla="*/ 195 w 384"/>
              <a:gd name="T39" fmla="*/ 166 h 384"/>
              <a:gd name="T40" fmla="*/ 194 w 384"/>
              <a:gd name="T41" fmla="*/ 158 h 384"/>
              <a:gd name="T42" fmla="*/ 232 w 384"/>
              <a:gd name="T43" fmla="*/ 120 h 384"/>
              <a:gd name="T44" fmla="*/ 260 w 384"/>
              <a:gd name="T45" fmla="*/ 132 h 384"/>
              <a:gd name="T46" fmla="*/ 284 w 384"/>
              <a:gd name="T47" fmla="*/ 123 h 384"/>
              <a:gd name="T48" fmla="*/ 267 w 384"/>
              <a:gd name="T49" fmla="*/ 144 h 384"/>
              <a:gd name="T50" fmla="*/ 289 w 384"/>
              <a:gd name="T51" fmla="*/ 138 h 384"/>
              <a:gd name="T52" fmla="*/ 270 w 384"/>
              <a:gd name="T53" fmla="*/ 157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70" y="157"/>
                </a:moveTo>
                <a:cubicBezTo>
                  <a:pt x="270" y="159"/>
                  <a:pt x="270" y="160"/>
                  <a:pt x="270" y="162"/>
                </a:cubicBezTo>
                <a:cubicBezTo>
                  <a:pt x="270" y="212"/>
                  <a:pt x="232" y="270"/>
                  <a:pt x="162" y="270"/>
                </a:cubicBezTo>
                <a:cubicBezTo>
                  <a:pt x="141" y="270"/>
                  <a:pt x="121" y="263"/>
                  <a:pt x="104" y="253"/>
                </a:cubicBezTo>
                <a:cubicBezTo>
                  <a:pt x="107" y="253"/>
                  <a:pt x="110" y="253"/>
                  <a:pt x="113" y="253"/>
                </a:cubicBezTo>
                <a:cubicBezTo>
                  <a:pt x="131" y="253"/>
                  <a:pt x="147" y="247"/>
                  <a:pt x="160" y="237"/>
                </a:cubicBezTo>
                <a:cubicBezTo>
                  <a:pt x="144" y="237"/>
                  <a:pt x="130" y="226"/>
                  <a:pt x="125" y="211"/>
                </a:cubicBezTo>
                <a:cubicBezTo>
                  <a:pt x="127" y="211"/>
                  <a:pt x="130" y="211"/>
                  <a:pt x="132" y="211"/>
                </a:cubicBezTo>
                <a:cubicBezTo>
                  <a:pt x="136" y="211"/>
                  <a:pt x="139" y="211"/>
                  <a:pt x="142" y="210"/>
                </a:cubicBezTo>
                <a:cubicBezTo>
                  <a:pt x="125" y="207"/>
                  <a:pt x="112" y="191"/>
                  <a:pt x="112" y="173"/>
                </a:cubicBezTo>
                <a:cubicBezTo>
                  <a:pt x="112" y="173"/>
                  <a:pt x="112" y="173"/>
                  <a:pt x="112" y="173"/>
                </a:cubicBezTo>
                <a:cubicBezTo>
                  <a:pt x="117" y="175"/>
                  <a:pt x="123" y="177"/>
                  <a:pt x="129" y="177"/>
                </a:cubicBezTo>
                <a:cubicBezTo>
                  <a:pt x="119" y="171"/>
                  <a:pt x="112" y="159"/>
                  <a:pt x="112" y="146"/>
                </a:cubicBezTo>
                <a:cubicBezTo>
                  <a:pt x="112" y="139"/>
                  <a:pt x="114" y="132"/>
                  <a:pt x="117" y="127"/>
                </a:cubicBezTo>
                <a:cubicBezTo>
                  <a:pt x="136" y="150"/>
                  <a:pt x="164" y="165"/>
                  <a:pt x="195" y="166"/>
                </a:cubicBezTo>
                <a:cubicBezTo>
                  <a:pt x="194" y="164"/>
                  <a:pt x="194" y="161"/>
                  <a:pt x="194" y="158"/>
                </a:cubicBezTo>
                <a:cubicBezTo>
                  <a:pt x="194" y="137"/>
                  <a:pt x="211" y="120"/>
                  <a:pt x="232" y="120"/>
                </a:cubicBezTo>
                <a:cubicBezTo>
                  <a:pt x="243" y="120"/>
                  <a:pt x="253" y="124"/>
                  <a:pt x="260" y="132"/>
                </a:cubicBezTo>
                <a:cubicBezTo>
                  <a:pt x="268" y="130"/>
                  <a:pt x="276" y="127"/>
                  <a:pt x="284" y="123"/>
                </a:cubicBezTo>
                <a:cubicBezTo>
                  <a:pt x="281" y="131"/>
                  <a:pt x="275" y="139"/>
                  <a:pt x="267" y="144"/>
                </a:cubicBezTo>
                <a:cubicBezTo>
                  <a:pt x="275" y="143"/>
                  <a:pt x="282" y="141"/>
                  <a:pt x="289" y="138"/>
                </a:cubicBezTo>
                <a:cubicBezTo>
                  <a:pt x="284" y="145"/>
                  <a:pt x="277" y="152"/>
                  <a:pt x="270" y="157"/>
                </a:cubicBezTo>
                <a:close/>
              </a:path>
            </a:pathLst>
          </a:cu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p>
        </p:txBody>
      </p:sp>
      <p:sp>
        <p:nvSpPr>
          <p:cNvPr id="49" name="Rectangle 677"/>
          <p:cNvSpPr/>
          <p:nvPr/>
        </p:nvSpPr>
        <p:spPr>
          <a:xfrm>
            <a:off x="7159257" y="5442380"/>
            <a:ext cx="4357607" cy="353073"/>
          </a:xfrm>
          <a:prstGeom prst="rect">
            <a:avLst/>
          </a:pr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50" name="Rectangle 678"/>
          <p:cNvSpPr/>
          <p:nvPr/>
        </p:nvSpPr>
        <p:spPr>
          <a:xfrm>
            <a:off x="7159257" y="5442380"/>
            <a:ext cx="3246844" cy="353073"/>
          </a:xfrm>
          <a:prstGeom prst="rect">
            <a:avLst/>
          </a:pr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51" name="Content Placeholder 2"/>
          <p:cNvSpPr txBox="1">
            <a:spLocks/>
          </p:cNvSpPr>
          <p:nvPr/>
        </p:nvSpPr>
        <p:spPr>
          <a:xfrm>
            <a:off x="7139662" y="5458689"/>
            <a:ext cx="619381" cy="307777"/>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b="1" dirty="0" smtClean="0">
                <a:solidFill>
                  <a:schemeClr val="tx1"/>
                </a:solidFill>
              </a:rPr>
              <a:t>75%</a:t>
            </a:r>
          </a:p>
        </p:txBody>
      </p:sp>
      <p:sp>
        <p:nvSpPr>
          <p:cNvPr id="52" name="Freeform 680"/>
          <p:cNvSpPr>
            <a:spLocks noEditPoints="1"/>
          </p:cNvSpPr>
          <p:nvPr/>
        </p:nvSpPr>
        <p:spPr bwMode="auto">
          <a:xfrm>
            <a:off x="6519344" y="5422219"/>
            <a:ext cx="393393" cy="393393"/>
          </a:xfrm>
          <a:custGeom>
            <a:avLst/>
            <a:gdLst>
              <a:gd name="T0" fmla="*/ 174 w 384"/>
              <a:gd name="T1" fmla="*/ 138 h 384"/>
              <a:gd name="T2" fmla="*/ 149 w 384"/>
              <a:gd name="T3" fmla="*/ 116 h 384"/>
              <a:gd name="T4" fmla="*/ 145 w 384"/>
              <a:gd name="T5" fmla="*/ 116 h 384"/>
              <a:gd name="T6" fmla="*/ 133 w 384"/>
              <a:gd name="T7" fmla="*/ 128 h 384"/>
              <a:gd name="T8" fmla="*/ 133 w 384"/>
              <a:gd name="T9" fmla="*/ 150 h 384"/>
              <a:gd name="T10" fmla="*/ 156 w 384"/>
              <a:gd name="T11" fmla="*/ 174 h 384"/>
              <a:gd name="T12" fmla="*/ 160 w 384"/>
              <a:gd name="T13" fmla="*/ 173 h 384"/>
              <a:gd name="T14" fmla="*/ 174 w 384"/>
              <a:gd name="T15" fmla="*/ 138 h 384"/>
              <a:gd name="T16" fmla="*/ 192 w 384"/>
              <a:gd name="T17" fmla="*/ 0 h 384"/>
              <a:gd name="T18" fmla="*/ 0 w 384"/>
              <a:gd name="T19" fmla="*/ 192 h 384"/>
              <a:gd name="T20" fmla="*/ 192 w 384"/>
              <a:gd name="T21" fmla="*/ 384 h 384"/>
              <a:gd name="T22" fmla="*/ 384 w 384"/>
              <a:gd name="T23" fmla="*/ 192 h 384"/>
              <a:gd name="T24" fmla="*/ 192 w 384"/>
              <a:gd name="T25" fmla="*/ 0 h 384"/>
              <a:gd name="T26" fmla="*/ 181 w 384"/>
              <a:gd name="T27" fmla="*/ 274 h 384"/>
              <a:gd name="T28" fmla="*/ 151 w 384"/>
              <a:gd name="T29" fmla="*/ 281 h 384"/>
              <a:gd name="T30" fmla="*/ 149 w 384"/>
              <a:gd name="T31" fmla="*/ 281 h 384"/>
              <a:gd name="T32" fmla="*/ 148 w 384"/>
              <a:gd name="T33" fmla="*/ 281 h 384"/>
              <a:gd name="T34" fmla="*/ 101 w 384"/>
              <a:gd name="T35" fmla="*/ 243 h 384"/>
              <a:gd name="T36" fmla="*/ 157 w 384"/>
              <a:gd name="T37" fmla="*/ 206 h 384"/>
              <a:gd name="T38" fmla="*/ 157 w 384"/>
              <a:gd name="T39" fmla="*/ 206 h 384"/>
              <a:gd name="T40" fmla="*/ 151 w 384"/>
              <a:gd name="T41" fmla="*/ 186 h 384"/>
              <a:gd name="T42" fmla="*/ 148 w 384"/>
              <a:gd name="T43" fmla="*/ 186 h 384"/>
              <a:gd name="T44" fmla="*/ 126 w 384"/>
              <a:gd name="T45" fmla="*/ 180 h 384"/>
              <a:gd name="T46" fmla="*/ 111 w 384"/>
              <a:gd name="T47" fmla="*/ 147 h 384"/>
              <a:gd name="T48" fmla="*/ 158 w 384"/>
              <a:gd name="T49" fmla="*/ 103 h 384"/>
              <a:gd name="T50" fmla="*/ 204 w 384"/>
              <a:gd name="T51" fmla="*/ 103 h 384"/>
              <a:gd name="T52" fmla="*/ 204 w 384"/>
              <a:gd name="T53" fmla="*/ 104 h 384"/>
              <a:gd name="T54" fmla="*/ 188 w 384"/>
              <a:gd name="T55" fmla="*/ 111 h 384"/>
              <a:gd name="T56" fmla="*/ 181 w 384"/>
              <a:gd name="T57" fmla="*/ 112 h 384"/>
              <a:gd name="T58" fmla="*/ 194 w 384"/>
              <a:gd name="T59" fmla="*/ 143 h 384"/>
              <a:gd name="T60" fmla="*/ 181 w 384"/>
              <a:gd name="T61" fmla="*/ 175 h 384"/>
              <a:gd name="T62" fmla="*/ 173 w 384"/>
              <a:gd name="T63" fmla="*/ 186 h 384"/>
              <a:gd name="T64" fmla="*/ 183 w 384"/>
              <a:gd name="T65" fmla="*/ 199 h 384"/>
              <a:gd name="T66" fmla="*/ 204 w 384"/>
              <a:gd name="T67" fmla="*/ 235 h 384"/>
              <a:gd name="T68" fmla="*/ 181 w 384"/>
              <a:gd name="T69" fmla="*/ 274 h 384"/>
              <a:gd name="T70" fmla="*/ 282 w 384"/>
              <a:gd name="T71" fmla="*/ 192 h 384"/>
              <a:gd name="T72" fmla="*/ 252 w 384"/>
              <a:gd name="T73" fmla="*/ 192 h 384"/>
              <a:gd name="T74" fmla="*/ 252 w 384"/>
              <a:gd name="T75" fmla="*/ 222 h 384"/>
              <a:gd name="T76" fmla="*/ 233 w 384"/>
              <a:gd name="T77" fmla="*/ 222 h 384"/>
              <a:gd name="T78" fmla="*/ 233 w 384"/>
              <a:gd name="T79" fmla="*/ 192 h 384"/>
              <a:gd name="T80" fmla="*/ 202 w 384"/>
              <a:gd name="T81" fmla="*/ 192 h 384"/>
              <a:gd name="T82" fmla="*/ 202 w 384"/>
              <a:gd name="T83" fmla="*/ 173 h 384"/>
              <a:gd name="T84" fmla="*/ 233 w 384"/>
              <a:gd name="T85" fmla="*/ 173 h 384"/>
              <a:gd name="T86" fmla="*/ 233 w 384"/>
              <a:gd name="T87" fmla="*/ 142 h 384"/>
              <a:gd name="T88" fmla="*/ 252 w 384"/>
              <a:gd name="T89" fmla="*/ 142 h 384"/>
              <a:gd name="T90" fmla="*/ 252 w 384"/>
              <a:gd name="T91" fmla="*/ 173 h 384"/>
              <a:gd name="T92" fmla="*/ 282 w 384"/>
              <a:gd name="T93" fmla="*/ 173 h 384"/>
              <a:gd name="T94" fmla="*/ 282 w 384"/>
              <a:gd name="T95" fmla="*/ 192 h 384"/>
              <a:gd name="T96" fmla="*/ 156 w 384"/>
              <a:gd name="T97" fmla="*/ 215 h 384"/>
              <a:gd name="T98" fmla="*/ 153 w 384"/>
              <a:gd name="T99" fmla="*/ 215 h 384"/>
              <a:gd name="T100" fmla="*/ 130 w 384"/>
              <a:gd name="T101" fmla="*/ 224 h 384"/>
              <a:gd name="T102" fmla="*/ 122 w 384"/>
              <a:gd name="T103" fmla="*/ 243 h 384"/>
              <a:gd name="T104" fmla="*/ 156 w 384"/>
              <a:gd name="T105" fmla="*/ 264 h 384"/>
              <a:gd name="T106" fmla="*/ 186 w 384"/>
              <a:gd name="T107" fmla="*/ 238 h 384"/>
              <a:gd name="T108" fmla="*/ 156 w 384"/>
              <a:gd name="T109" fmla="*/ 21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84" h="384">
                <a:moveTo>
                  <a:pt x="174" y="138"/>
                </a:moveTo>
                <a:cubicBezTo>
                  <a:pt x="169" y="121"/>
                  <a:pt x="161" y="116"/>
                  <a:pt x="149" y="116"/>
                </a:cubicBezTo>
                <a:cubicBezTo>
                  <a:pt x="148" y="116"/>
                  <a:pt x="146" y="116"/>
                  <a:pt x="145" y="116"/>
                </a:cubicBezTo>
                <a:cubicBezTo>
                  <a:pt x="140" y="118"/>
                  <a:pt x="136" y="122"/>
                  <a:pt x="133" y="128"/>
                </a:cubicBezTo>
                <a:cubicBezTo>
                  <a:pt x="131" y="135"/>
                  <a:pt x="131" y="142"/>
                  <a:pt x="133" y="150"/>
                </a:cubicBezTo>
                <a:cubicBezTo>
                  <a:pt x="136" y="164"/>
                  <a:pt x="146" y="174"/>
                  <a:pt x="156" y="174"/>
                </a:cubicBezTo>
                <a:cubicBezTo>
                  <a:pt x="158" y="174"/>
                  <a:pt x="159" y="174"/>
                  <a:pt x="160" y="173"/>
                </a:cubicBezTo>
                <a:cubicBezTo>
                  <a:pt x="171" y="170"/>
                  <a:pt x="178" y="154"/>
                  <a:pt x="174" y="138"/>
                </a:cubicBezTo>
                <a:close/>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81" y="274"/>
                </a:moveTo>
                <a:cubicBezTo>
                  <a:pt x="169" y="280"/>
                  <a:pt x="156" y="281"/>
                  <a:pt x="151" y="281"/>
                </a:cubicBezTo>
                <a:cubicBezTo>
                  <a:pt x="150" y="281"/>
                  <a:pt x="149" y="281"/>
                  <a:pt x="149" y="281"/>
                </a:cubicBezTo>
                <a:cubicBezTo>
                  <a:pt x="149" y="281"/>
                  <a:pt x="149" y="281"/>
                  <a:pt x="148" y="281"/>
                </a:cubicBezTo>
                <a:cubicBezTo>
                  <a:pt x="140" y="281"/>
                  <a:pt x="101" y="279"/>
                  <a:pt x="101" y="243"/>
                </a:cubicBezTo>
                <a:cubicBezTo>
                  <a:pt x="101" y="209"/>
                  <a:pt x="144" y="206"/>
                  <a:pt x="157" y="206"/>
                </a:cubicBezTo>
                <a:cubicBezTo>
                  <a:pt x="157" y="206"/>
                  <a:pt x="157" y="206"/>
                  <a:pt x="157" y="206"/>
                </a:cubicBezTo>
                <a:cubicBezTo>
                  <a:pt x="149" y="196"/>
                  <a:pt x="151" y="186"/>
                  <a:pt x="151" y="186"/>
                </a:cubicBezTo>
                <a:cubicBezTo>
                  <a:pt x="150" y="186"/>
                  <a:pt x="149" y="186"/>
                  <a:pt x="148" y="186"/>
                </a:cubicBezTo>
                <a:cubicBezTo>
                  <a:pt x="143" y="186"/>
                  <a:pt x="134" y="185"/>
                  <a:pt x="126" y="180"/>
                </a:cubicBezTo>
                <a:cubicBezTo>
                  <a:pt x="116" y="173"/>
                  <a:pt x="111" y="162"/>
                  <a:pt x="111" y="147"/>
                </a:cubicBezTo>
                <a:cubicBezTo>
                  <a:pt x="111" y="105"/>
                  <a:pt x="157" y="103"/>
                  <a:pt x="158" y="103"/>
                </a:cubicBezTo>
                <a:cubicBezTo>
                  <a:pt x="204" y="103"/>
                  <a:pt x="204" y="103"/>
                  <a:pt x="204" y="103"/>
                </a:cubicBezTo>
                <a:cubicBezTo>
                  <a:pt x="204" y="104"/>
                  <a:pt x="204" y="104"/>
                  <a:pt x="204" y="104"/>
                </a:cubicBezTo>
                <a:cubicBezTo>
                  <a:pt x="204" y="109"/>
                  <a:pt x="195" y="110"/>
                  <a:pt x="188" y="111"/>
                </a:cubicBezTo>
                <a:cubicBezTo>
                  <a:pt x="186" y="111"/>
                  <a:pt x="182" y="112"/>
                  <a:pt x="181" y="112"/>
                </a:cubicBezTo>
                <a:cubicBezTo>
                  <a:pt x="193" y="119"/>
                  <a:pt x="194" y="129"/>
                  <a:pt x="194" y="143"/>
                </a:cubicBezTo>
                <a:cubicBezTo>
                  <a:pt x="194" y="160"/>
                  <a:pt x="188" y="169"/>
                  <a:pt x="181" y="175"/>
                </a:cubicBezTo>
                <a:cubicBezTo>
                  <a:pt x="177" y="179"/>
                  <a:pt x="173" y="182"/>
                  <a:pt x="173" y="186"/>
                </a:cubicBezTo>
                <a:cubicBezTo>
                  <a:pt x="173" y="190"/>
                  <a:pt x="178" y="194"/>
                  <a:pt x="183" y="199"/>
                </a:cubicBezTo>
                <a:cubicBezTo>
                  <a:pt x="192" y="207"/>
                  <a:pt x="204" y="217"/>
                  <a:pt x="204" y="235"/>
                </a:cubicBezTo>
                <a:cubicBezTo>
                  <a:pt x="204" y="254"/>
                  <a:pt x="196" y="267"/>
                  <a:pt x="181" y="274"/>
                </a:cubicBezTo>
                <a:close/>
                <a:moveTo>
                  <a:pt x="282" y="192"/>
                </a:moveTo>
                <a:cubicBezTo>
                  <a:pt x="252" y="192"/>
                  <a:pt x="252" y="192"/>
                  <a:pt x="252" y="192"/>
                </a:cubicBezTo>
                <a:cubicBezTo>
                  <a:pt x="252" y="222"/>
                  <a:pt x="252" y="222"/>
                  <a:pt x="252" y="222"/>
                </a:cubicBezTo>
                <a:cubicBezTo>
                  <a:pt x="233" y="222"/>
                  <a:pt x="233" y="222"/>
                  <a:pt x="233" y="222"/>
                </a:cubicBezTo>
                <a:cubicBezTo>
                  <a:pt x="233" y="192"/>
                  <a:pt x="233" y="192"/>
                  <a:pt x="233" y="192"/>
                </a:cubicBezTo>
                <a:cubicBezTo>
                  <a:pt x="202" y="192"/>
                  <a:pt x="202" y="192"/>
                  <a:pt x="202" y="192"/>
                </a:cubicBezTo>
                <a:cubicBezTo>
                  <a:pt x="202" y="173"/>
                  <a:pt x="202" y="173"/>
                  <a:pt x="202" y="173"/>
                </a:cubicBezTo>
                <a:cubicBezTo>
                  <a:pt x="233" y="173"/>
                  <a:pt x="233" y="173"/>
                  <a:pt x="233" y="173"/>
                </a:cubicBezTo>
                <a:cubicBezTo>
                  <a:pt x="233" y="142"/>
                  <a:pt x="233" y="142"/>
                  <a:pt x="233" y="142"/>
                </a:cubicBezTo>
                <a:cubicBezTo>
                  <a:pt x="252" y="142"/>
                  <a:pt x="252" y="142"/>
                  <a:pt x="252" y="142"/>
                </a:cubicBezTo>
                <a:cubicBezTo>
                  <a:pt x="252" y="173"/>
                  <a:pt x="252" y="173"/>
                  <a:pt x="252" y="173"/>
                </a:cubicBezTo>
                <a:cubicBezTo>
                  <a:pt x="282" y="173"/>
                  <a:pt x="282" y="173"/>
                  <a:pt x="282" y="173"/>
                </a:cubicBezTo>
                <a:lnTo>
                  <a:pt x="282" y="192"/>
                </a:lnTo>
                <a:close/>
                <a:moveTo>
                  <a:pt x="156" y="215"/>
                </a:moveTo>
                <a:cubicBezTo>
                  <a:pt x="155" y="215"/>
                  <a:pt x="154" y="215"/>
                  <a:pt x="153" y="215"/>
                </a:cubicBezTo>
                <a:cubicBezTo>
                  <a:pt x="144" y="216"/>
                  <a:pt x="136" y="219"/>
                  <a:pt x="130" y="224"/>
                </a:cubicBezTo>
                <a:cubicBezTo>
                  <a:pt x="124" y="230"/>
                  <a:pt x="121" y="236"/>
                  <a:pt x="122" y="243"/>
                </a:cubicBezTo>
                <a:cubicBezTo>
                  <a:pt x="122" y="257"/>
                  <a:pt x="138" y="266"/>
                  <a:pt x="156" y="264"/>
                </a:cubicBezTo>
                <a:cubicBezTo>
                  <a:pt x="174" y="263"/>
                  <a:pt x="187" y="253"/>
                  <a:pt x="186" y="238"/>
                </a:cubicBezTo>
                <a:cubicBezTo>
                  <a:pt x="185" y="225"/>
                  <a:pt x="173" y="215"/>
                  <a:pt x="156" y="215"/>
                </a:cubicBezTo>
                <a:close/>
              </a:path>
            </a:pathLst>
          </a:cu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p>
        </p:txBody>
      </p:sp>
      <p:sp>
        <p:nvSpPr>
          <p:cNvPr id="53" name="Rectangle 682"/>
          <p:cNvSpPr/>
          <p:nvPr/>
        </p:nvSpPr>
        <p:spPr>
          <a:xfrm>
            <a:off x="7159257" y="4352650"/>
            <a:ext cx="4357607" cy="353073"/>
          </a:xfrm>
          <a:prstGeom prst="rect">
            <a:avLst/>
          </a:pr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54" name="Rectangle 683"/>
          <p:cNvSpPr/>
          <p:nvPr/>
        </p:nvSpPr>
        <p:spPr>
          <a:xfrm>
            <a:off x="7159257" y="4352650"/>
            <a:ext cx="2563299" cy="353073"/>
          </a:xfrm>
          <a:prstGeom prst="rect">
            <a:avLst/>
          </a:pr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55" name="Content Placeholder 2"/>
          <p:cNvSpPr txBox="1">
            <a:spLocks/>
          </p:cNvSpPr>
          <p:nvPr/>
        </p:nvSpPr>
        <p:spPr>
          <a:xfrm>
            <a:off x="7139662" y="4368959"/>
            <a:ext cx="619381" cy="307777"/>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b="1" dirty="0" smtClean="0">
                <a:solidFill>
                  <a:schemeClr val="tx1"/>
                </a:solidFill>
              </a:rPr>
              <a:t>62%</a:t>
            </a:r>
          </a:p>
        </p:txBody>
      </p:sp>
      <p:sp>
        <p:nvSpPr>
          <p:cNvPr id="56" name="Freeform 21"/>
          <p:cNvSpPr>
            <a:spLocks noEditPoints="1"/>
          </p:cNvSpPr>
          <p:nvPr/>
        </p:nvSpPr>
        <p:spPr bwMode="auto">
          <a:xfrm>
            <a:off x="6519344" y="4353543"/>
            <a:ext cx="393393" cy="393394"/>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80 w 384"/>
              <a:gd name="T11" fmla="*/ 155 h 384"/>
              <a:gd name="T12" fmla="*/ 196 w 384"/>
              <a:gd name="T13" fmla="*/ 274 h 384"/>
              <a:gd name="T14" fmla="*/ 157 w 384"/>
              <a:gd name="T15" fmla="*/ 257 h 384"/>
              <a:gd name="T16" fmla="*/ 126 w 384"/>
              <a:gd name="T17" fmla="*/ 164 h 384"/>
              <a:gd name="T18" fmla="*/ 106 w 384"/>
              <a:gd name="T19" fmla="*/ 170 h 384"/>
              <a:gd name="T20" fmla="*/ 99 w 384"/>
              <a:gd name="T21" fmla="*/ 160 h 384"/>
              <a:gd name="T22" fmla="*/ 153 w 384"/>
              <a:gd name="T23" fmla="*/ 118 h 384"/>
              <a:gd name="T24" fmla="*/ 184 w 384"/>
              <a:gd name="T25" fmla="*/ 181 h 384"/>
              <a:gd name="T26" fmla="*/ 199 w 384"/>
              <a:gd name="T27" fmla="*/ 218 h 384"/>
              <a:gd name="T28" fmla="*/ 224 w 384"/>
              <a:gd name="T29" fmla="*/ 185 h 384"/>
              <a:gd name="T30" fmla="*/ 203 w 384"/>
              <a:gd name="T31" fmla="*/ 160 h 384"/>
              <a:gd name="T32" fmla="*/ 280 w 384"/>
              <a:gd name="T33" fmla="*/ 15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80" y="155"/>
                </a:moveTo>
                <a:cubicBezTo>
                  <a:pt x="270" y="213"/>
                  <a:pt x="213" y="263"/>
                  <a:pt x="196" y="274"/>
                </a:cubicBezTo>
                <a:cubicBezTo>
                  <a:pt x="179" y="285"/>
                  <a:pt x="163" y="269"/>
                  <a:pt x="157" y="257"/>
                </a:cubicBezTo>
                <a:cubicBezTo>
                  <a:pt x="151" y="244"/>
                  <a:pt x="132" y="170"/>
                  <a:pt x="126" y="164"/>
                </a:cubicBezTo>
                <a:cubicBezTo>
                  <a:pt x="121" y="158"/>
                  <a:pt x="106" y="170"/>
                  <a:pt x="106" y="170"/>
                </a:cubicBezTo>
                <a:cubicBezTo>
                  <a:pt x="99" y="160"/>
                  <a:pt x="99" y="160"/>
                  <a:pt x="99" y="160"/>
                </a:cubicBezTo>
                <a:cubicBezTo>
                  <a:pt x="99" y="160"/>
                  <a:pt x="130" y="122"/>
                  <a:pt x="153" y="118"/>
                </a:cubicBezTo>
                <a:cubicBezTo>
                  <a:pt x="178" y="113"/>
                  <a:pt x="178" y="157"/>
                  <a:pt x="184" y="181"/>
                </a:cubicBezTo>
                <a:cubicBezTo>
                  <a:pt x="190" y="205"/>
                  <a:pt x="194" y="218"/>
                  <a:pt x="199" y="218"/>
                </a:cubicBezTo>
                <a:cubicBezTo>
                  <a:pt x="204" y="218"/>
                  <a:pt x="214" y="205"/>
                  <a:pt x="224" y="185"/>
                </a:cubicBezTo>
                <a:cubicBezTo>
                  <a:pt x="235" y="165"/>
                  <a:pt x="224" y="147"/>
                  <a:pt x="203" y="160"/>
                </a:cubicBezTo>
                <a:cubicBezTo>
                  <a:pt x="211" y="109"/>
                  <a:pt x="290" y="97"/>
                  <a:pt x="280" y="155"/>
                </a:cubicBezTo>
                <a:close/>
              </a:path>
            </a:pathLst>
          </a:cu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p>
        </p:txBody>
      </p:sp>
      <p:sp>
        <p:nvSpPr>
          <p:cNvPr id="57" name="Rectangle 687"/>
          <p:cNvSpPr/>
          <p:nvPr/>
        </p:nvSpPr>
        <p:spPr>
          <a:xfrm>
            <a:off x="7159257" y="4908042"/>
            <a:ext cx="4357607" cy="353073"/>
          </a:xfrm>
          <a:prstGeom prst="rect">
            <a:avLst/>
          </a:pr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58" name="Rectangle 688"/>
          <p:cNvSpPr/>
          <p:nvPr/>
        </p:nvSpPr>
        <p:spPr>
          <a:xfrm>
            <a:off x="7159257" y="4912130"/>
            <a:ext cx="1089402" cy="353073"/>
          </a:xfrm>
          <a:prstGeom prst="rect">
            <a:avLst/>
          </a:pr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59" name="Content Placeholder 2"/>
          <p:cNvSpPr txBox="1">
            <a:spLocks/>
          </p:cNvSpPr>
          <p:nvPr/>
        </p:nvSpPr>
        <p:spPr>
          <a:xfrm>
            <a:off x="7139662" y="4924351"/>
            <a:ext cx="619381" cy="307777"/>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b="1" dirty="0" smtClean="0">
                <a:solidFill>
                  <a:schemeClr val="tx1"/>
                </a:solidFill>
              </a:rPr>
              <a:t>25%</a:t>
            </a:r>
          </a:p>
        </p:txBody>
      </p:sp>
      <p:sp>
        <p:nvSpPr>
          <p:cNvPr id="60" name="Freeform 30"/>
          <p:cNvSpPr>
            <a:spLocks noEditPoints="1"/>
          </p:cNvSpPr>
          <p:nvPr/>
        </p:nvSpPr>
        <p:spPr bwMode="auto">
          <a:xfrm>
            <a:off x="6519344" y="4887881"/>
            <a:ext cx="393393" cy="393393"/>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148 h 384"/>
              <a:gd name="T12" fmla="*/ 182 w 384"/>
              <a:gd name="T13" fmla="*/ 158 h 384"/>
              <a:gd name="T14" fmla="*/ 182 w 384"/>
              <a:gd name="T15" fmla="*/ 222 h 384"/>
              <a:gd name="T16" fmla="*/ 136 w 384"/>
              <a:gd name="T17" fmla="*/ 267 h 384"/>
              <a:gd name="T18" fmla="*/ 91 w 384"/>
              <a:gd name="T19" fmla="*/ 222 h 384"/>
              <a:gd name="T20" fmla="*/ 91 w 384"/>
              <a:gd name="T21" fmla="*/ 195 h 384"/>
              <a:gd name="T22" fmla="*/ 126 w 384"/>
              <a:gd name="T23" fmla="*/ 195 h 384"/>
              <a:gd name="T24" fmla="*/ 126 w 384"/>
              <a:gd name="T25" fmla="*/ 222 h 384"/>
              <a:gd name="T26" fmla="*/ 136 w 384"/>
              <a:gd name="T27" fmla="*/ 232 h 384"/>
              <a:gd name="T28" fmla="*/ 147 w 384"/>
              <a:gd name="T29" fmla="*/ 222 h 384"/>
              <a:gd name="T30" fmla="*/ 147 w 384"/>
              <a:gd name="T31" fmla="*/ 158 h 384"/>
              <a:gd name="T32" fmla="*/ 192 w 384"/>
              <a:gd name="T33" fmla="*/ 113 h 384"/>
              <a:gd name="T34" fmla="*/ 237 w 384"/>
              <a:gd name="T35" fmla="*/ 158 h 384"/>
              <a:gd name="T36" fmla="*/ 237 w 384"/>
              <a:gd name="T37" fmla="*/ 170 h 384"/>
              <a:gd name="T38" fmla="*/ 217 w 384"/>
              <a:gd name="T39" fmla="*/ 177 h 384"/>
              <a:gd name="T40" fmla="*/ 203 w 384"/>
              <a:gd name="T41" fmla="*/ 170 h 384"/>
              <a:gd name="T42" fmla="*/ 203 w 384"/>
              <a:gd name="T43" fmla="*/ 158 h 384"/>
              <a:gd name="T44" fmla="*/ 192 w 384"/>
              <a:gd name="T45" fmla="*/ 148 h 384"/>
              <a:gd name="T46" fmla="*/ 293 w 384"/>
              <a:gd name="T47" fmla="*/ 222 h 384"/>
              <a:gd name="T48" fmla="*/ 248 w 384"/>
              <a:gd name="T49" fmla="*/ 267 h 384"/>
              <a:gd name="T50" fmla="*/ 203 w 384"/>
              <a:gd name="T51" fmla="*/ 222 h 384"/>
              <a:gd name="T52" fmla="*/ 203 w 384"/>
              <a:gd name="T53" fmla="*/ 194 h 384"/>
              <a:gd name="T54" fmla="*/ 217 w 384"/>
              <a:gd name="T55" fmla="*/ 201 h 384"/>
              <a:gd name="T56" fmla="*/ 237 w 384"/>
              <a:gd name="T57" fmla="*/ 194 h 384"/>
              <a:gd name="T58" fmla="*/ 237 w 384"/>
              <a:gd name="T59" fmla="*/ 222 h 384"/>
              <a:gd name="T60" fmla="*/ 248 w 384"/>
              <a:gd name="T61" fmla="*/ 232 h 384"/>
              <a:gd name="T62" fmla="*/ 259 w 384"/>
              <a:gd name="T63" fmla="*/ 222 h 384"/>
              <a:gd name="T64" fmla="*/ 259 w 384"/>
              <a:gd name="T65" fmla="*/ 195 h 384"/>
              <a:gd name="T66" fmla="*/ 293 w 384"/>
              <a:gd name="T67" fmla="*/ 195 h 384"/>
              <a:gd name="T68" fmla="*/ 293 w 384"/>
              <a:gd name="T69" fmla="*/ 222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148"/>
                </a:moveTo>
                <a:cubicBezTo>
                  <a:pt x="186" y="148"/>
                  <a:pt x="182" y="152"/>
                  <a:pt x="182" y="158"/>
                </a:cubicBezTo>
                <a:cubicBezTo>
                  <a:pt x="182" y="222"/>
                  <a:pt x="182" y="222"/>
                  <a:pt x="182" y="222"/>
                </a:cubicBezTo>
                <a:cubicBezTo>
                  <a:pt x="182" y="246"/>
                  <a:pt x="161" y="267"/>
                  <a:pt x="136" y="267"/>
                </a:cubicBezTo>
                <a:cubicBezTo>
                  <a:pt x="111" y="267"/>
                  <a:pt x="91" y="246"/>
                  <a:pt x="91" y="222"/>
                </a:cubicBezTo>
                <a:cubicBezTo>
                  <a:pt x="91" y="195"/>
                  <a:pt x="91" y="195"/>
                  <a:pt x="91" y="195"/>
                </a:cubicBezTo>
                <a:cubicBezTo>
                  <a:pt x="126" y="195"/>
                  <a:pt x="126" y="195"/>
                  <a:pt x="126" y="195"/>
                </a:cubicBezTo>
                <a:cubicBezTo>
                  <a:pt x="126" y="222"/>
                  <a:pt x="126" y="222"/>
                  <a:pt x="126" y="222"/>
                </a:cubicBezTo>
                <a:cubicBezTo>
                  <a:pt x="126" y="227"/>
                  <a:pt x="131" y="232"/>
                  <a:pt x="136" y="232"/>
                </a:cubicBezTo>
                <a:cubicBezTo>
                  <a:pt x="142" y="232"/>
                  <a:pt x="147" y="227"/>
                  <a:pt x="147" y="222"/>
                </a:cubicBezTo>
                <a:cubicBezTo>
                  <a:pt x="147" y="158"/>
                  <a:pt x="147" y="158"/>
                  <a:pt x="147" y="158"/>
                </a:cubicBezTo>
                <a:cubicBezTo>
                  <a:pt x="147" y="133"/>
                  <a:pt x="167" y="113"/>
                  <a:pt x="192" y="113"/>
                </a:cubicBezTo>
                <a:cubicBezTo>
                  <a:pt x="217" y="113"/>
                  <a:pt x="237" y="133"/>
                  <a:pt x="237" y="158"/>
                </a:cubicBezTo>
                <a:cubicBezTo>
                  <a:pt x="237" y="170"/>
                  <a:pt x="237" y="170"/>
                  <a:pt x="237" y="170"/>
                </a:cubicBezTo>
                <a:cubicBezTo>
                  <a:pt x="217" y="177"/>
                  <a:pt x="217" y="177"/>
                  <a:pt x="217" y="177"/>
                </a:cubicBezTo>
                <a:cubicBezTo>
                  <a:pt x="203" y="170"/>
                  <a:pt x="203" y="170"/>
                  <a:pt x="203" y="170"/>
                </a:cubicBezTo>
                <a:cubicBezTo>
                  <a:pt x="203" y="158"/>
                  <a:pt x="203" y="158"/>
                  <a:pt x="203" y="158"/>
                </a:cubicBezTo>
                <a:cubicBezTo>
                  <a:pt x="203" y="152"/>
                  <a:pt x="198" y="148"/>
                  <a:pt x="192" y="148"/>
                </a:cubicBezTo>
                <a:close/>
                <a:moveTo>
                  <a:pt x="293" y="222"/>
                </a:moveTo>
                <a:cubicBezTo>
                  <a:pt x="293" y="246"/>
                  <a:pt x="273" y="267"/>
                  <a:pt x="248" y="267"/>
                </a:cubicBezTo>
                <a:cubicBezTo>
                  <a:pt x="223" y="267"/>
                  <a:pt x="203" y="246"/>
                  <a:pt x="203" y="222"/>
                </a:cubicBezTo>
                <a:cubicBezTo>
                  <a:pt x="203" y="194"/>
                  <a:pt x="203" y="194"/>
                  <a:pt x="203" y="194"/>
                </a:cubicBezTo>
                <a:cubicBezTo>
                  <a:pt x="217" y="201"/>
                  <a:pt x="217" y="201"/>
                  <a:pt x="217" y="201"/>
                </a:cubicBezTo>
                <a:cubicBezTo>
                  <a:pt x="237" y="194"/>
                  <a:pt x="237" y="194"/>
                  <a:pt x="237" y="194"/>
                </a:cubicBezTo>
                <a:cubicBezTo>
                  <a:pt x="237" y="222"/>
                  <a:pt x="237" y="222"/>
                  <a:pt x="237" y="222"/>
                </a:cubicBezTo>
                <a:cubicBezTo>
                  <a:pt x="237" y="227"/>
                  <a:pt x="242" y="232"/>
                  <a:pt x="248" y="232"/>
                </a:cubicBezTo>
                <a:cubicBezTo>
                  <a:pt x="254" y="232"/>
                  <a:pt x="259" y="227"/>
                  <a:pt x="259" y="222"/>
                </a:cubicBezTo>
                <a:cubicBezTo>
                  <a:pt x="259" y="195"/>
                  <a:pt x="259" y="195"/>
                  <a:pt x="259" y="195"/>
                </a:cubicBezTo>
                <a:cubicBezTo>
                  <a:pt x="293" y="195"/>
                  <a:pt x="293" y="195"/>
                  <a:pt x="293" y="195"/>
                </a:cubicBezTo>
                <a:lnTo>
                  <a:pt x="293" y="222"/>
                </a:lnTo>
                <a:close/>
              </a:path>
            </a:pathLst>
          </a:cu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p>
        </p:txBody>
      </p:sp>
      <p:sp>
        <p:nvSpPr>
          <p:cNvPr id="61" name="Subtitle 2"/>
          <p:cNvSpPr txBox="1">
            <a:spLocks/>
          </p:cNvSpPr>
          <p:nvPr/>
        </p:nvSpPr>
        <p:spPr>
          <a:xfrm>
            <a:off x="3123063" y="3188825"/>
            <a:ext cx="1173914" cy="34229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200" b="1" dirty="0" smtClean="0">
                <a:solidFill>
                  <a:schemeClr val="bg1"/>
                </a:solidFill>
                <a:ea typeface="Franchise" pitchFamily="49" charset="0"/>
              </a:rPr>
              <a:t>Females </a:t>
            </a:r>
          </a:p>
        </p:txBody>
      </p:sp>
      <p:sp>
        <p:nvSpPr>
          <p:cNvPr id="62" name="Content Placeholder 2"/>
          <p:cNvSpPr txBox="1">
            <a:spLocks/>
          </p:cNvSpPr>
          <p:nvPr/>
        </p:nvSpPr>
        <p:spPr>
          <a:xfrm>
            <a:off x="3108306" y="2771730"/>
            <a:ext cx="1180913" cy="49479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3200" dirty="0" smtClean="0">
                <a:solidFill>
                  <a:schemeClr val="accent2"/>
                </a:solidFill>
                <a:latin typeface="Source Sans Pro Black" pitchFamily="34" charset="0"/>
              </a:rPr>
              <a:t>64%</a:t>
            </a:r>
            <a:endParaRPr lang="en-US" sz="3200" dirty="0">
              <a:solidFill>
                <a:schemeClr val="accent2"/>
              </a:solidFill>
              <a:latin typeface="Source Sans Pro Black" pitchFamily="34" charset="0"/>
            </a:endParaRPr>
          </a:p>
        </p:txBody>
      </p:sp>
      <p:grpSp>
        <p:nvGrpSpPr>
          <p:cNvPr id="63" name="Group 709"/>
          <p:cNvGrpSpPr/>
          <p:nvPr/>
        </p:nvGrpSpPr>
        <p:grpSpPr>
          <a:xfrm>
            <a:off x="2995765" y="2949375"/>
            <a:ext cx="222698" cy="480291"/>
            <a:chOff x="6084168" y="3828473"/>
            <a:chExt cx="172244" cy="371476"/>
          </a:xfrm>
          <a:solidFill>
            <a:srgbClr val="0CB692"/>
          </a:solidFill>
        </p:grpSpPr>
        <p:sp>
          <p:nvSpPr>
            <p:cNvPr id="64" name="Oval 715"/>
            <p:cNvSpPr>
              <a:spLocks noChangeArrowheads="1"/>
            </p:cNvSpPr>
            <p:nvPr/>
          </p:nvSpPr>
          <p:spPr bwMode="auto">
            <a:xfrm>
              <a:off x="6142112" y="3828473"/>
              <a:ext cx="54769" cy="56357"/>
            </a:xfrm>
            <a:prstGeom prst="ellipse">
              <a:avLst/>
            </a:prstGeom>
            <a:grpFill/>
            <a:ln>
              <a:noFill/>
            </a:ln>
            <a:effectLst>
              <a:outerShdw blurRad="50800" dist="88900" dir="8100000" algn="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solidFill>
                  <a:schemeClr val="lt1"/>
                </a:solidFill>
              </a:endParaRPr>
            </a:p>
          </p:txBody>
        </p:sp>
        <p:sp>
          <p:nvSpPr>
            <p:cNvPr id="65"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ffectLst>
              <a:outerShdw blurRad="50800" dist="88900" dir="8100000" algn="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solidFill>
                  <a:schemeClr val="lt1"/>
                </a:solidFill>
              </a:endParaRPr>
            </a:p>
          </p:txBody>
        </p:sp>
      </p:grpSp>
      <p:grpSp>
        <p:nvGrpSpPr>
          <p:cNvPr id="66" name="Group 710"/>
          <p:cNvGrpSpPr/>
          <p:nvPr/>
        </p:nvGrpSpPr>
        <p:grpSpPr>
          <a:xfrm>
            <a:off x="4474189" y="2949375"/>
            <a:ext cx="188830" cy="480291"/>
            <a:chOff x="7364799" y="3816899"/>
            <a:chExt cx="150666" cy="383216"/>
          </a:xfrm>
          <a:solidFill>
            <a:srgbClr val="0CB692"/>
          </a:solidFill>
        </p:grpSpPr>
        <p:sp>
          <p:nvSpPr>
            <p:cNvPr id="67"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ffectLst>
              <a:outerShdw blurRad="50800" dist="88900" dir="8100000" algn="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solidFill>
                  <a:schemeClr val="lt1"/>
                </a:solidFill>
              </a:endParaRPr>
            </a:p>
          </p:txBody>
        </p:sp>
        <p:sp>
          <p:nvSpPr>
            <p:cNvPr id="68" name="Oval 13"/>
            <p:cNvSpPr>
              <a:spLocks noChangeArrowheads="1"/>
            </p:cNvSpPr>
            <p:nvPr/>
          </p:nvSpPr>
          <p:spPr bwMode="auto">
            <a:xfrm>
              <a:off x="7410654" y="3816899"/>
              <a:ext cx="59775" cy="59775"/>
            </a:xfrm>
            <a:prstGeom prst="ellipse">
              <a:avLst/>
            </a:prstGeom>
            <a:grpFill/>
            <a:ln>
              <a:noFill/>
            </a:ln>
            <a:effectLst>
              <a:outerShdw blurRad="50800" dist="88900" dir="8100000" algn="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solidFill>
                  <a:schemeClr val="lt1"/>
                </a:solidFill>
              </a:endParaRPr>
            </a:p>
          </p:txBody>
        </p:sp>
      </p:grpSp>
      <p:sp>
        <p:nvSpPr>
          <p:cNvPr id="69" name="Subtitle 2"/>
          <p:cNvSpPr txBox="1">
            <a:spLocks/>
          </p:cNvSpPr>
          <p:nvPr/>
        </p:nvSpPr>
        <p:spPr>
          <a:xfrm>
            <a:off x="4592332" y="3188825"/>
            <a:ext cx="1173914" cy="34229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200" b="1" dirty="0" smtClean="0">
                <a:solidFill>
                  <a:schemeClr val="bg1"/>
                </a:solidFill>
                <a:ea typeface="Franchise" pitchFamily="49" charset="0"/>
              </a:rPr>
              <a:t>Males </a:t>
            </a:r>
          </a:p>
        </p:txBody>
      </p:sp>
      <p:sp>
        <p:nvSpPr>
          <p:cNvPr id="70" name="Content Placeholder 2"/>
          <p:cNvSpPr txBox="1">
            <a:spLocks/>
          </p:cNvSpPr>
          <p:nvPr/>
        </p:nvSpPr>
        <p:spPr>
          <a:xfrm>
            <a:off x="4577576" y="2771730"/>
            <a:ext cx="1180913" cy="49479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3200" dirty="0" smtClean="0">
                <a:solidFill>
                  <a:schemeClr val="accent2"/>
                </a:solidFill>
                <a:latin typeface="Source Sans Pro Black" pitchFamily="34" charset="0"/>
              </a:rPr>
              <a:t>36%</a:t>
            </a:r>
            <a:endParaRPr lang="en-US" sz="3200" dirty="0">
              <a:solidFill>
                <a:schemeClr val="accent2"/>
              </a:solidFill>
              <a:latin typeface="Source Sans Pro Black" pitchFamily="34" charset="0"/>
            </a:endParaRPr>
          </a:p>
        </p:txBody>
      </p:sp>
    </p:spTree>
    <p:extLst>
      <p:ext uri="{BB962C8B-B14F-4D97-AF65-F5344CB8AC3E}">
        <p14:creationId xmlns:p14="http://schemas.microsoft.com/office/powerpoint/2010/main" val="329411670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flipV="1">
            <a:off x="365760" y="320040"/>
            <a:ext cx="1889760" cy="162910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1508760" y="445113"/>
            <a:ext cx="1188720" cy="102475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160020" y="1115147"/>
            <a:ext cx="822960" cy="70944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049460" y="434272"/>
            <a:ext cx="5200650" cy="523220"/>
          </a:xfrm>
          <a:prstGeom prst="rect">
            <a:avLst/>
          </a:prstGeom>
          <a:noFill/>
        </p:spPr>
        <p:txBody>
          <a:bodyPr wrap="square" rtlCol="0">
            <a:spAutoFit/>
          </a:bodyPr>
          <a:lstStyle/>
          <a:p>
            <a:r>
              <a:rPr lang="en-US" altLang="zh-CN" sz="2800" b="1" dirty="0" smtClean="0">
                <a:solidFill>
                  <a:schemeClr val="accent2"/>
                </a:solidFill>
              </a:rPr>
              <a:t>MOMODA POWERPOINT</a:t>
            </a:r>
            <a:endParaRPr lang="zh-CN" altLang="en-US" sz="2800" b="1" dirty="0">
              <a:solidFill>
                <a:schemeClr val="accent2"/>
              </a:solidFill>
            </a:endParaRPr>
          </a:p>
        </p:txBody>
      </p:sp>
      <p:sp>
        <p:nvSpPr>
          <p:cNvPr id="6" name="文本框 5"/>
          <p:cNvSpPr txBox="1"/>
          <p:nvPr/>
        </p:nvSpPr>
        <p:spPr>
          <a:xfrm>
            <a:off x="3049460" y="960119"/>
            <a:ext cx="8639620"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a:t>
            </a:r>
            <a:endParaRPr lang="zh-CN" altLang="en-US" dirty="0">
              <a:solidFill>
                <a:schemeClr val="bg1"/>
              </a:solidFill>
            </a:endParaRPr>
          </a:p>
        </p:txBody>
      </p:sp>
      <p:pic>
        <p:nvPicPr>
          <p:cNvPr id="7" name="Picture 4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57300" y="1615355"/>
            <a:ext cx="2795939" cy="5467616"/>
          </a:xfrm>
          <a:prstGeom prst="rect">
            <a:avLst/>
          </a:prstGeom>
        </p:spPr>
      </p:pic>
      <p:sp>
        <p:nvSpPr>
          <p:cNvPr id="8" name="Title 13"/>
          <p:cNvSpPr txBox="1">
            <a:spLocks/>
          </p:cNvSpPr>
          <p:nvPr/>
        </p:nvSpPr>
        <p:spPr>
          <a:xfrm>
            <a:off x="4093379" y="1678729"/>
            <a:ext cx="6156837" cy="980482"/>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4800" dirty="0" smtClean="0">
                <a:solidFill>
                  <a:schemeClr val="accent2"/>
                </a:solidFill>
              </a:rPr>
              <a:t>App Project Sample</a:t>
            </a:r>
            <a:endParaRPr lang="en-US" sz="4800" dirty="0">
              <a:solidFill>
                <a:schemeClr val="accent2"/>
              </a:solidFill>
            </a:endParaRPr>
          </a:p>
        </p:txBody>
      </p:sp>
      <p:sp>
        <p:nvSpPr>
          <p:cNvPr id="9" name="Content Placeholder 2"/>
          <p:cNvSpPr txBox="1">
            <a:spLocks/>
          </p:cNvSpPr>
          <p:nvPr/>
        </p:nvSpPr>
        <p:spPr>
          <a:xfrm>
            <a:off x="4340457" y="2841274"/>
            <a:ext cx="5160355" cy="160171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50000"/>
              </a:lnSpc>
              <a:buClr>
                <a:schemeClr val="accent1">
                  <a:lumMod val="40000"/>
                  <a:lumOff val="60000"/>
                </a:schemeClr>
              </a:buClr>
              <a:buFont typeface="Calibri" pitchFamily="34" charset="0"/>
              <a:buChar char="↘"/>
            </a:pPr>
            <a:r>
              <a:rPr lang="en-US" sz="1200" dirty="0" smtClean="0">
                <a:solidFill>
                  <a:schemeClr val="accent2"/>
                </a:solidFill>
              </a:rPr>
              <a:t>Lorem ipsum dolor sit amet, </a:t>
            </a:r>
            <a:r>
              <a:rPr lang="en-US" sz="1200" b="1" dirty="0" smtClean="0">
                <a:solidFill>
                  <a:schemeClr val="accent2"/>
                </a:solidFill>
              </a:rPr>
              <a:t>consectetur</a:t>
            </a:r>
            <a:r>
              <a:rPr lang="en-US" sz="1200" dirty="0" smtClean="0">
                <a:solidFill>
                  <a:schemeClr val="accent2"/>
                </a:solidFill>
              </a:rPr>
              <a:t> adipiscing elit.</a:t>
            </a:r>
          </a:p>
          <a:p>
            <a:pPr>
              <a:lnSpc>
                <a:spcPct val="150000"/>
              </a:lnSpc>
              <a:buClr>
                <a:schemeClr val="accent1">
                  <a:lumMod val="40000"/>
                  <a:lumOff val="60000"/>
                </a:schemeClr>
              </a:buClr>
              <a:buFont typeface="Calibri" pitchFamily="34" charset="0"/>
              <a:buChar char="↘"/>
            </a:pPr>
            <a:r>
              <a:rPr lang="en-US" sz="1200" dirty="0" smtClean="0">
                <a:solidFill>
                  <a:schemeClr val="accent2"/>
                </a:solidFill>
              </a:rPr>
              <a:t>Curabitur elementum posuere pretium.</a:t>
            </a:r>
          </a:p>
          <a:p>
            <a:pPr>
              <a:lnSpc>
                <a:spcPct val="150000"/>
              </a:lnSpc>
              <a:buClr>
                <a:schemeClr val="accent1">
                  <a:lumMod val="40000"/>
                  <a:lumOff val="60000"/>
                </a:schemeClr>
              </a:buClr>
              <a:buFont typeface="Calibri" pitchFamily="34" charset="0"/>
              <a:buChar char="↘"/>
            </a:pPr>
            <a:r>
              <a:rPr lang="en-US" sz="1200" dirty="0" smtClean="0">
                <a:solidFill>
                  <a:schemeClr val="accent2"/>
                </a:solidFill>
              </a:rPr>
              <a:t>Quisque nibh dolor, </a:t>
            </a:r>
            <a:r>
              <a:rPr lang="en-US" sz="1200" b="1" dirty="0" smtClean="0">
                <a:solidFill>
                  <a:schemeClr val="accent2"/>
                </a:solidFill>
              </a:rPr>
              <a:t>dignissim ac dignissim ut</a:t>
            </a:r>
            <a:r>
              <a:rPr lang="en-US" sz="1200" dirty="0" smtClean="0">
                <a:solidFill>
                  <a:schemeClr val="accent2"/>
                </a:solidFill>
              </a:rPr>
              <a:t>, luctus ac urna.</a:t>
            </a:r>
          </a:p>
          <a:p>
            <a:pPr>
              <a:lnSpc>
                <a:spcPct val="150000"/>
              </a:lnSpc>
              <a:buClr>
                <a:schemeClr val="accent1">
                  <a:lumMod val="40000"/>
                  <a:lumOff val="60000"/>
                </a:schemeClr>
              </a:buClr>
              <a:buFont typeface="Calibri" pitchFamily="34" charset="0"/>
              <a:buChar char="↘"/>
            </a:pPr>
            <a:r>
              <a:rPr lang="en-US" sz="1200" dirty="0" smtClean="0">
                <a:solidFill>
                  <a:schemeClr val="accent2"/>
                </a:solidFill>
              </a:rPr>
              <a:t>Aliquam aliquet non massa quis tincidunt.</a:t>
            </a:r>
          </a:p>
          <a:p>
            <a:pPr>
              <a:lnSpc>
                <a:spcPct val="150000"/>
              </a:lnSpc>
              <a:buClr>
                <a:schemeClr val="accent1">
                  <a:lumMod val="40000"/>
                  <a:lumOff val="60000"/>
                </a:schemeClr>
              </a:buClr>
              <a:buFont typeface="Calibri" pitchFamily="34" charset="0"/>
              <a:buChar char="↘"/>
            </a:pPr>
            <a:r>
              <a:rPr lang="en-US" sz="1200" dirty="0">
                <a:solidFill>
                  <a:schemeClr val="accent2"/>
                </a:solidFill>
              </a:rPr>
              <a:t>Quisque nibh dolor, </a:t>
            </a:r>
            <a:r>
              <a:rPr lang="en-US" sz="1200" b="1" dirty="0">
                <a:solidFill>
                  <a:schemeClr val="accent2"/>
                </a:solidFill>
              </a:rPr>
              <a:t>dignissim </a:t>
            </a:r>
            <a:r>
              <a:rPr lang="en-US" sz="1200" b="1" dirty="0" smtClean="0">
                <a:solidFill>
                  <a:schemeClr val="accent2"/>
                </a:solidFill>
              </a:rPr>
              <a:t>ac.</a:t>
            </a:r>
            <a:endParaRPr lang="en-US" sz="1200" dirty="0">
              <a:solidFill>
                <a:schemeClr val="accent2"/>
              </a:solidFill>
            </a:endParaRPr>
          </a:p>
        </p:txBody>
      </p:sp>
      <p:grpSp>
        <p:nvGrpSpPr>
          <p:cNvPr id="10" name="Group 47"/>
          <p:cNvGrpSpPr/>
          <p:nvPr/>
        </p:nvGrpSpPr>
        <p:grpSpPr>
          <a:xfrm>
            <a:off x="4536946" y="4882016"/>
            <a:ext cx="671543" cy="671543"/>
            <a:chOff x="3707904" y="1338582"/>
            <a:chExt cx="587140" cy="587140"/>
          </a:xfrm>
          <a:solidFill>
            <a:srgbClr val="0CB692"/>
          </a:solidFill>
        </p:grpSpPr>
        <p:sp>
          <p:nvSpPr>
            <p:cNvPr id="11" name="Freeform 11"/>
            <p:cNvSpPr>
              <a:spLocks noEditPoints="1"/>
            </p:cNvSpPr>
            <p:nvPr/>
          </p:nvSpPr>
          <p:spPr bwMode="auto">
            <a:xfrm>
              <a:off x="3869342" y="1489799"/>
              <a:ext cx="232459" cy="261709"/>
            </a:xfrm>
            <a:custGeom>
              <a:avLst/>
              <a:gdLst>
                <a:gd name="T0" fmla="*/ 300 w 320"/>
                <a:gd name="T1" fmla="*/ 0 h 360"/>
                <a:gd name="T2" fmla="*/ 256 w 320"/>
                <a:gd name="T3" fmla="*/ 0 h 360"/>
                <a:gd name="T4" fmla="*/ 240 w 320"/>
                <a:gd name="T5" fmla="*/ 20 h 360"/>
                <a:gd name="T6" fmla="*/ 240 w 320"/>
                <a:gd name="T7" fmla="*/ 360 h 360"/>
                <a:gd name="T8" fmla="*/ 320 w 320"/>
                <a:gd name="T9" fmla="*/ 360 h 360"/>
                <a:gd name="T10" fmla="*/ 320 w 320"/>
                <a:gd name="T11" fmla="*/ 20 h 360"/>
                <a:gd name="T12" fmla="*/ 300 w 320"/>
                <a:gd name="T13" fmla="*/ 0 h 360"/>
                <a:gd name="T14" fmla="*/ 180 w 320"/>
                <a:gd name="T15" fmla="*/ 120 h 360"/>
                <a:gd name="T16" fmla="*/ 136 w 320"/>
                <a:gd name="T17" fmla="*/ 120 h 360"/>
                <a:gd name="T18" fmla="*/ 120 w 320"/>
                <a:gd name="T19" fmla="*/ 140 h 360"/>
                <a:gd name="T20" fmla="*/ 120 w 320"/>
                <a:gd name="T21" fmla="*/ 360 h 360"/>
                <a:gd name="T22" fmla="*/ 200 w 320"/>
                <a:gd name="T23" fmla="*/ 360 h 360"/>
                <a:gd name="T24" fmla="*/ 200 w 320"/>
                <a:gd name="T25" fmla="*/ 140 h 360"/>
                <a:gd name="T26" fmla="*/ 180 w 320"/>
                <a:gd name="T27" fmla="*/ 120 h 360"/>
                <a:gd name="T28" fmla="*/ 60 w 320"/>
                <a:gd name="T29" fmla="*/ 240 h 360"/>
                <a:gd name="T30" fmla="*/ 16 w 320"/>
                <a:gd name="T31" fmla="*/ 240 h 360"/>
                <a:gd name="T32" fmla="*/ 0 w 320"/>
                <a:gd name="T33" fmla="*/ 260 h 360"/>
                <a:gd name="T34" fmla="*/ 0 w 320"/>
                <a:gd name="T35" fmla="*/ 360 h 360"/>
                <a:gd name="T36" fmla="*/ 80 w 320"/>
                <a:gd name="T37" fmla="*/ 360 h 360"/>
                <a:gd name="T38" fmla="*/ 80 w 320"/>
                <a:gd name="T39" fmla="*/ 260 h 360"/>
                <a:gd name="T40" fmla="*/ 60 w 320"/>
                <a:gd name="T41"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000" b="1" dirty="0">
                <a:solidFill>
                  <a:schemeClr val="accent2"/>
                </a:solidFill>
              </a:endParaRPr>
            </a:p>
          </p:txBody>
        </p:sp>
        <p:sp>
          <p:nvSpPr>
            <p:cNvPr id="12" name="Freeform 23"/>
            <p:cNvSpPr>
              <a:spLocks noEditPoints="1"/>
            </p:cNvSpPr>
            <p:nvPr/>
          </p:nvSpPr>
          <p:spPr bwMode="auto">
            <a:xfrm>
              <a:off x="3707904" y="1338582"/>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000" b="1" dirty="0">
                <a:solidFill>
                  <a:schemeClr val="accent2"/>
                </a:solidFill>
              </a:endParaRPr>
            </a:p>
          </p:txBody>
        </p:sp>
      </p:grpSp>
      <p:sp>
        <p:nvSpPr>
          <p:cNvPr id="13" name="Content Placeholder 2"/>
          <p:cNvSpPr txBox="1">
            <a:spLocks/>
          </p:cNvSpPr>
          <p:nvPr/>
        </p:nvSpPr>
        <p:spPr>
          <a:xfrm>
            <a:off x="4093379" y="5554412"/>
            <a:ext cx="1558676" cy="63023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b="1" dirty="0" smtClean="0">
                <a:solidFill>
                  <a:schemeClr val="bg1"/>
                </a:solidFill>
              </a:rPr>
              <a:t>Analytics</a:t>
            </a:r>
          </a:p>
          <a:p>
            <a:pPr marL="0" indent="0" algn="ctr">
              <a:buFont typeface="Arial" pitchFamily="34" charset="0"/>
              <a:buNone/>
            </a:pPr>
            <a:r>
              <a:rPr lang="en-US" sz="1050" dirty="0" smtClean="0">
                <a:solidFill>
                  <a:schemeClr val="bg1"/>
                </a:solidFill>
              </a:rPr>
              <a:t>Lorem ipsum dolor sit amet, consectetur adipiscing.</a:t>
            </a:r>
            <a:endParaRPr lang="en-US" sz="1050" dirty="0">
              <a:solidFill>
                <a:schemeClr val="bg1"/>
              </a:solidFill>
            </a:endParaRPr>
          </a:p>
        </p:txBody>
      </p:sp>
      <p:grpSp>
        <p:nvGrpSpPr>
          <p:cNvPr id="14" name="Group 48"/>
          <p:cNvGrpSpPr/>
          <p:nvPr/>
        </p:nvGrpSpPr>
        <p:grpSpPr>
          <a:xfrm>
            <a:off x="6156679" y="4892662"/>
            <a:ext cx="671543" cy="671543"/>
            <a:chOff x="5607375" y="3562825"/>
            <a:chExt cx="587140" cy="587140"/>
          </a:xfrm>
          <a:solidFill>
            <a:srgbClr val="0CB692"/>
          </a:solidFill>
        </p:grpSpPr>
        <p:sp>
          <p:nvSpPr>
            <p:cNvPr id="15" name="Freeform 15"/>
            <p:cNvSpPr>
              <a:spLocks noEditPoints="1"/>
            </p:cNvSpPr>
            <p:nvPr/>
          </p:nvSpPr>
          <p:spPr bwMode="auto">
            <a:xfrm>
              <a:off x="5746497" y="3702123"/>
              <a:ext cx="308897" cy="308544"/>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184 w 371"/>
                <a:gd name="T11" fmla="*/ 25 h 370"/>
                <a:gd name="T12" fmla="*/ 260 w 371"/>
                <a:gd name="T13" fmla="*/ 43 h 370"/>
                <a:gd name="T14" fmla="*/ 235 w 371"/>
                <a:gd name="T15" fmla="*/ 84 h 370"/>
                <a:gd name="T16" fmla="*/ 186 w 371"/>
                <a:gd name="T17" fmla="*/ 73 h 370"/>
                <a:gd name="T18" fmla="*/ 137 w 371"/>
                <a:gd name="T19" fmla="*/ 84 h 370"/>
                <a:gd name="T20" fmla="*/ 112 w 371"/>
                <a:gd name="T21" fmla="*/ 43 h 370"/>
                <a:gd name="T22" fmla="*/ 184 w 371"/>
                <a:gd name="T23" fmla="*/ 25 h 370"/>
                <a:gd name="T24" fmla="*/ 85 w 371"/>
                <a:gd name="T25" fmla="*/ 234 h 370"/>
                <a:gd name="T26" fmla="*/ 44 w 371"/>
                <a:gd name="T27" fmla="*/ 259 h 370"/>
                <a:gd name="T28" fmla="*/ 26 w 371"/>
                <a:gd name="T29" fmla="*/ 187 h 370"/>
                <a:gd name="T30" fmla="*/ 44 w 371"/>
                <a:gd name="T31" fmla="*/ 111 h 370"/>
                <a:gd name="T32" fmla="*/ 85 w 371"/>
                <a:gd name="T33" fmla="*/ 136 h 370"/>
                <a:gd name="T34" fmla="*/ 74 w 371"/>
                <a:gd name="T35" fmla="*/ 185 h 370"/>
                <a:gd name="T36" fmla="*/ 85 w 371"/>
                <a:gd name="T37" fmla="*/ 234 h 370"/>
                <a:gd name="T38" fmla="*/ 188 w 371"/>
                <a:gd name="T39" fmla="*/ 345 h 370"/>
                <a:gd name="T40" fmla="*/ 112 w 371"/>
                <a:gd name="T41" fmla="*/ 327 h 370"/>
                <a:gd name="T42" fmla="*/ 137 w 371"/>
                <a:gd name="T43" fmla="*/ 286 h 370"/>
                <a:gd name="T44" fmla="*/ 186 w 371"/>
                <a:gd name="T45" fmla="*/ 297 h 370"/>
                <a:gd name="T46" fmla="*/ 235 w 371"/>
                <a:gd name="T47" fmla="*/ 286 h 370"/>
                <a:gd name="T48" fmla="*/ 260 w 371"/>
                <a:gd name="T49" fmla="*/ 327 h 370"/>
                <a:gd name="T50" fmla="*/ 188 w 371"/>
                <a:gd name="T51" fmla="*/ 345 h 370"/>
                <a:gd name="T52" fmla="*/ 186 w 371"/>
                <a:gd name="T53" fmla="*/ 273 h 370"/>
                <a:gd name="T54" fmla="*/ 98 w 371"/>
                <a:gd name="T55" fmla="*/ 185 h 370"/>
                <a:gd name="T56" fmla="*/ 186 w 371"/>
                <a:gd name="T57" fmla="*/ 97 h 370"/>
                <a:gd name="T58" fmla="*/ 274 w 371"/>
                <a:gd name="T59" fmla="*/ 185 h 370"/>
                <a:gd name="T60" fmla="*/ 186 w 371"/>
                <a:gd name="T61" fmla="*/ 273 h 370"/>
                <a:gd name="T62" fmla="*/ 286 w 371"/>
                <a:gd name="T63" fmla="*/ 234 h 370"/>
                <a:gd name="T64" fmla="*/ 298 w 371"/>
                <a:gd name="T65" fmla="*/ 185 h 370"/>
                <a:gd name="T66" fmla="*/ 286 w 371"/>
                <a:gd name="T67" fmla="*/ 136 h 370"/>
                <a:gd name="T68" fmla="*/ 328 w 371"/>
                <a:gd name="T69" fmla="*/ 111 h 370"/>
                <a:gd name="T70" fmla="*/ 346 w 371"/>
                <a:gd name="T71" fmla="*/ 183 h 370"/>
                <a:gd name="T72" fmla="*/ 328 w 371"/>
                <a:gd name="T73" fmla="*/ 259 h 370"/>
                <a:gd name="T74" fmla="*/ 286 w 371"/>
                <a:gd name="T75" fmla="*/ 23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4" y="25"/>
                  </a:moveTo>
                  <a:cubicBezTo>
                    <a:pt x="211" y="25"/>
                    <a:pt x="237" y="31"/>
                    <a:pt x="260" y="43"/>
                  </a:cubicBezTo>
                  <a:cubicBezTo>
                    <a:pt x="235" y="84"/>
                    <a:pt x="235" y="84"/>
                    <a:pt x="235" y="84"/>
                  </a:cubicBezTo>
                  <a:cubicBezTo>
                    <a:pt x="220" y="77"/>
                    <a:pt x="203" y="73"/>
                    <a:pt x="186" y="73"/>
                  </a:cubicBezTo>
                  <a:cubicBezTo>
                    <a:pt x="168" y="73"/>
                    <a:pt x="151" y="77"/>
                    <a:pt x="137" y="84"/>
                  </a:cubicBezTo>
                  <a:cubicBezTo>
                    <a:pt x="112" y="43"/>
                    <a:pt x="112" y="43"/>
                    <a:pt x="112" y="43"/>
                  </a:cubicBezTo>
                  <a:cubicBezTo>
                    <a:pt x="133" y="32"/>
                    <a:pt x="158" y="25"/>
                    <a:pt x="184" y="25"/>
                  </a:cubicBezTo>
                  <a:close/>
                  <a:moveTo>
                    <a:pt x="85" y="234"/>
                  </a:moveTo>
                  <a:cubicBezTo>
                    <a:pt x="44" y="259"/>
                    <a:pt x="44" y="259"/>
                    <a:pt x="44" y="259"/>
                  </a:cubicBezTo>
                  <a:cubicBezTo>
                    <a:pt x="33" y="237"/>
                    <a:pt x="26" y="213"/>
                    <a:pt x="26" y="187"/>
                  </a:cubicBezTo>
                  <a:cubicBezTo>
                    <a:pt x="25" y="160"/>
                    <a:pt x="32" y="134"/>
                    <a:pt x="44" y="111"/>
                  </a:cubicBezTo>
                  <a:cubicBezTo>
                    <a:pt x="85" y="136"/>
                    <a:pt x="85" y="136"/>
                    <a:pt x="85" y="136"/>
                  </a:cubicBezTo>
                  <a:cubicBezTo>
                    <a:pt x="78" y="151"/>
                    <a:pt x="74" y="167"/>
                    <a:pt x="74" y="185"/>
                  </a:cubicBezTo>
                  <a:cubicBezTo>
                    <a:pt x="74" y="203"/>
                    <a:pt x="78" y="219"/>
                    <a:pt x="85" y="234"/>
                  </a:cubicBezTo>
                  <a:close/>
                  <a:moveTo>
                    <a:pt x="188" y="345"/>
                  </a:moveTo>
                  <a:cubicBezTo>
                    <a:pt x="161" y="345"/>
                    <a:pt x="135" y="339"/>
                    <a:pt x="112" y="327"/>
                  </a:cubicBezTo>
                  <a:cubicBezTo>
                    <a:pt x="137" y="286"/>
                    <a:pt x="137" y="286"/>
                    <a:pt x="137" y="286"/>
                  </a:cubicBezTo>
                  <a:cubicBezTo>
                    <a:pt x="151" y="293"/>
                    <a:pt x="168" y="297"/>
                    <a:pt x="186" y="297"/>
                  </a:cubicBezTo>
                  <a:cubicBezTo>
                    <a:pt x="203" y="297"/>
                    <a:pt x="220" y="293"/>
                    <a:pt x="235" y="286"/>
                  </a:cubicBezTo>
                  <a:cubicBezTo>
                    <a:pt x="260" y="327"/>
                    <a:pt x="260" y="327"/>
                    <a:pt x="260" y="327"/>
                  </a:cubicBezTo>
                  <a:cubicBezTo>
                    <a:pt x="238" y="338"/>
                    <a:pt x="214" y="345"/>
                    <a:pt x="188" y="345"/>
                  </a:cubicBezTo>
                  <a:close/>
                  <a:moveTo>
                    <a:pt x="186" y="273"/>
                  </a:moveTo>
                  <a:cubicBezTo>
                    <a:pt x="137" y="273"/>
                    <a:pt x="98" y="233"/>
                    <a:pt x="98" y="185"/>
                  </a:cubicBezTo>
                  <a:cubicBezTo>
                    <a:pt x="98" y="136"/>
                    <a:pt x="137" y="97"/>
                    <a:pt x="186" y="97"/>
                  </a:cubicBezTo>
                  <a:cubicBezTo>
                    <a:pt x="234" y="97"/>
                    <a:pt x="274" y="136"/>
                    <a:pt x="274" y="185"/>
                  </a:cubicBezTo>
                  <a:cubicBezTo>
                    <a:pt x="274" y="233"/>
                    <a:pt x="234" y="273"/>
                    <a:pt x="186" y="273"/>
                  </a:cubicBezTo>
                  <a:close/>
                  <a:moveTo>
                    <a:pt x="286" y="234"/>
                  </a:moveTo>
                  <a:cubicBezTo>
                    <a:pt x="294" y="219"/>
                    <a:pt x="298" y="203"/>
                    <a:pt x="298" y="185"/>
                  </a:cubicBezTo>
                  <a:cubicBezTo>
                    <a:pt x="298" y="167"/>
                    <a:pt x="294" y="151"/>
                    <a:pt x="286" y="136"/>
                  </a:cubicBezTo>
                  <a:cubicBezTo>
                    <a:pt x="328" y="111"/>
                    <a:pt x="328" y="111"/>
                    <a:pt x="328" y="111"/>
                  </a:cubicBezTo>
                  <a:cubicBezTo>
                    <a:pt x="339" y="133"/>
                    <a:pt x="345" y="157"/>
                    <a:pt x="346" y="183"/>
                  </a:cubicBezTo>
                  <a:cubicBezTo>
                    <a:pt x="346" y="210"/>
                    <a:pt x="340" y="236"/>
                    <a:pt x="328" y="259"/>
                  </a:cubicBezTo>
                  <a:lnTo>
                    <a:pt x="286" y="234"/>
                  </a:ln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000" b="1" dirty="0">
                <a:solidFill>
                  <a:schemeClr val="accent2"/>
                </a:solidFill>
              </a:endParaRPr>
            </a:p>
          </p:txBody>
        </p:sp>
        <p:sp>
          <p:nvSpPr>
            <p:cNvPr id="16" name="Freeform 23"/>
            <p:cNvSpPr>
              <a:spLocks noEditPoints="1"/>
            </p:cNvSpPr>
            <p:nvPr/>
          </p:nvSpPr>
          <p:spPr bwMode="auto">
            <a:xfrm>
              <a:off x="5607375" y="3562825"/>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000" b="1" dirty="0">
                <a:solidFill>
                  <a:schemeClr val="accent2"/>
                </a:solidFill>
              </a:endParaRPr>
            </a:p>
          </p:txBody>
        </p:sp>
      </p:grpSp>
      <p:sp>
        <p:nvSpPr>
          <p:cNvPr id="17" name="Content Placeholder 2"/>
          <p:cNvSpPr txBox="1">
            <a:spLocks/>
          </p:cNvSpPr>
          <p:nvPr/>
        </p:nvSpPr>
        <p:spPr>
          <a:xfrm>
            <a:off x="5713112" y="5554412"/>
            <a:ext cx="1558676" cy="63023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b="1" dirty="0" smtClean="0">
                <a:solidFill>
                  <a:schemeClr val="bg1"/>
                </a:solidFill>
              </a:rPr>
              <a:t>Support</a:t>
            </a:r>
          </a:p>
          <a:p>
            <a:pPr marL="0" indent="0" algn="ctr">
              <a:buFont typeface="Arial" pitchFamily="34" charset="0"/>
              <a:buNone/>
            </a:pPr>
            <a:r>
              <a:rPr lang="en-US" sz="1050" dirty="0" smtClean="0">
                <a:solidFill>
                  <a:schemeClr val="bg1"/>
                </a:solidFill>
              </a:rPr>
              <a:t>Lorem ipsum dolor sit amet, consectetur adipiscing.</a:t>
            </a:r>
            <a:endParaRPr lang="en-US" sz="1050" dirty="0">
              <a:solidFill>
                <a:schemeClr val="bg1"/>
              </a:solidFill>
            </a:endParaRPr>
          </a:p>
        </p:txBody>
      </p:sp>
      <p:grpSp>
        <p:nvGrpSpPr>
          <p:cNvPr id="18" name="Group 49"/>
          <p:cNvGrpSpPr/>
          <p:nvPr/>
        </p:nvGrpSpPr>
        <p:grpSpPr>
          <a:xfrm>
            <a:off x="7776411" y="4892662"/>
            <a:ext cx="671543" cy="671543"/>
            <a:chOff x="6665323" y="3562825"/>
            <a:chExt cx="587140" cy="587140"/>
          </a:xfrm>
          <a:solidFill>
            <a:srgbClr val="0CB692"/>
          </a:solidFill>
        </p:grpSpPr>
        <p:sp>
          <p:nvSpPr>
            <p:cNvPr id="19" name="Freeform 19"/>
            <p:cNvSpPr>
              <a:spLocks noEditPoints="1"/>
            </p:cNvSpPr>
            <p:nvPr/>
          </p:nvSpPr>
          <p:spPr bwMode="auto">
            <a:xfrm>
              <a:off x="6808144" y="3735126"/>
              <a:ext cx="301499" cy="242538"/>
            </a:xfrm>
            <a:custGeom>
              <a:avLst/>
              <a:gdLst>
                <a:gd name="T0" fmla="*/ 393 w 400"/>
                <a:gd name="T1" fmla="*/ 61 h 322"/>
                <a:gd name="T2" fmla="*/ 300 w 400"/>
                <a:gd name="T3" fmla="*/ 3 h 322"/>
                <a:gd name="T4" fmla="*/ 286 w 400"/>
                <a:gd name="T5" fmla="*/ 3 h 322"/>
                <a:gd name="T6" fmla="*/ 200 w 400"/>
                <a:gd name="T7" fmla="*/ 57 h 322"/>
                <a:gd name="T8" fmla="*/ 113 w 400"/>
                <a:gd name="T9" fmla="*/ 3 h 322"/>
                <a:gd name="T10" fmla="*/ 100 w 400"/>
                <a:gd name="T11" fmla="*/ 3 h 322"/>
                <a:gd name="T12" fmla="*/ 6 w 400"/>
                <a:gd name="T13" fmla="*/ 61 h 322"/>
                <a:gd name="T14" fmla="*/ 0 w 400"/>
                <a:gd name="T15" fmla="*/ 73 h 322"/>
                <a:gd name="T16" fmla="*/ 0 w 400"/>
                <a:gd name="T17" fmla="*/ 307 h 322"/>
                <a:gd name="T18" fmla="*/ 6 w 400"/>
                <a:gd name="T19" fmla="*/ 319 h 322"/>
                <a:gd name="T20" fmla="*/ 20 w 400"/>
                <a:gd name="T21" fmla="*/ 319 h 322"/>
                <a:gd name="T22" fmla="*/ 106 w 400"/>
                <a:gd name="T23" fmla="*/ 265 h 322"/>
                <a:gd name="T24" fmla="*/ 193 w 400"/>
                <a:gd name="T25" fmla="*/ 319 h 322"/>
                <a:gd name="T26" fmla="*/ 207 w 400"/>
                <a:gd name="T27" fmla="*/ 319 h 322"/>
                <a:gd name="T28" fmla="*/ 293 w 400"/>
                <a:gd name="T29" fmla="*/ 265 h 322"/>
                <a:gd name="T30" fmla="*/ 380 w 400"/>
                <a:gd name="T31" fmla="*/ 319 h 322"/>
                <a:gd name="T32" fmla="*/ 387 w 400"/>
                <a:gd name="T33" fmla="*/ 321 h 322"/>
                <a:gd name="T34" fmla="*/ 393 w 400"/>
                <a:gd name="T35" fmla="*/ 319 h 322"/>
                <a:gd name="T36" fmla="*/ 400 w 400"/>
                <a:gd name="T37" fmla="*/ 307 h 322"/>
                <a:gd name="T38" fmla="*/ 400 w 400"/>
                <a:gd name="T39" fmla="*/ 73 h 322"/>
                <a:gd name="T40" fmla="*/ 393 w 400"/>
                <a:gd name="T41" fmla="*/ 61 h 322"/>
                <a:gd name="T42" fmla="*/ 93 w 400"/>
                <a:gd name="T43" fmla="*/ 241 h 322"/>
                <a:gd name="T44" fmla="*/ 26 w 400"/>
                <a:gd name="T45" fmla="*/ 283 h 322"/>
                <a:gd name="T46" fmla="*/ 26 w 400"/>
                <a:gd name="T47" fmla="*/ 81 h 322"/>
                <a:gd name="T48" fmla="*/ 93 w 400"/>
                <a:gd name="T49" fmla="*/ 39 h 322"/>
                <a:gd name="T50" fmla="*/ 93 w 400"/>
                <a:gd name="T51" fmla="*/ 241 h 322"/>
                <a:gd name="T52" fmla="*/ 187 w 400"/>
                <a:gd name="T53" fmla="*/ 283 h 322"/>
                <a:gd name="T54" fmla="*/ 119 w 400"/>
                <a:gd name="T55" fmla="*/ 241 h 322"/>
                <a:gd name="T56" fmla="*/ 119 w 400"/>
                <a:gd name="T57" fmla="*/ 39 h 322"/>
                <a:gd name="T58" fmla="*/ 187 w 400"/>
                <a:gd name="T59" fmla="*/ 81 h 322"/>
                <a:gd name="T60" fmla="*/ 187 w 400"/>
                <a:gd name="T61" fmla="*/ 283 h 322"/>
                <a:gd name="T62" fmla="*/ 280 w 400"/>
                <a:gd name="T63" fmla="*/ 241 h 322"/>
                <a:gd name="T64" fmla="*/ 213 w 400"/>
                <a:gd name="T65" fmla="*/ 283 h 322"/>
                <a:gd name="T66" fmla="*/ 213 w 400"/>
                <a:gd name="T67" fmla="*/ 81 h 322"/>
                <a:gd name="T68" fmla="*/ 280 w 400"/>
                <a:gd name="T69" fmla="*/ 39 h 322"/>
                <a:gd name="T70" fmla="*/ 280 w 400"/>
                <a:gd name="T71" fmla="*/ 241 h 322"/>
                <a:gd name="T72" fmla="*/ 374 w 400"/>
                <a:gd name="T73" fmla="*/ 283 h 322"/>
                <a:gd name="T74" fmla="*/ 306 w 400"/>
                <a:gd name="T75" fmla="*/ 241 h 322"/>
                <a:gd name="T76" fmla="*/ 306 w 400"/>
                <a:gd name="T77" fmla="*/ 39 h 322"/>
                <a:gd name="T78" fmla="*/ 374 w 400"/>
                <a:gd name="T79" fmla="*/ 81 h 322"/>
                <a:gd name="T80" fmla="*/ 374 w 400"/>
                <a:gd name="T81" fmla="*/ 283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322">
                  <a:moveTo>
                    <a:pt x="393" y="61"/>
                  </a:moveTo>
                  <a:cubicBezTo>
                    <a:pt x="300" y="3"/>
                    <a:pt x="300" y="3"/>
                    <a:pt x="300" y="3"/>
                  </a:cubicBezTo>
                  <a:cubicBezTo>
                    <a:pt x="296" y="0"/>
                    <a:pt x="291" y="0"/>
                    <a:pt x="286" y="3"/>
                  </a:cubicBezTo>
                  <a:cubicBezTo>
                    <a:pt x="200" y="57"/>
                    <a:pt x="200" y="57"/>
                    <a:pt x="200" y="57"/>
                  </a:cubicBezTo>
                  <a:cubicBezTo>
                    <a:pt x="113" y="3"/>
                    <a:pt x="113" y="3"/>
                    <a:pt x="113" y="3"/>
                  </a:cubicBezTo>
                  <a:cubicBezTo>
                    <a:pt x="109" y="0"/>
                    <a:pt x="104" y="0"/>
                    <a:pt x="100" y="3"/>
                  </a:cubicBezTo>
                  <a:cubicBezTo>
                    <a:pt x="6" y="61"/>
                    <a:pt x="6" y="61"/>
                    <a:pt x="6" y="61"/>
                  </a:cubicBezTo>
                  <a:cubicBezTo>
                    <a:pt x="2" y="64"/>
                    <a:pt x="0" y="68"/>
                    <a:pt x="0" y="73"/>
                  </a:cubicBezTo>
                  <a:cubicBezTo>
                    <a:pt x="0" y="307"/>
                    <a:pt x="0" y="307"/>
                    <a:pt x="0" y="307"/>
                  </a:cubicBezTo>
                  <a:cubicBezTo>
                    <a:pt x="0" y="312"/>
                    <a:pt x="2" y="317"/>
                    <a:pt x="6" y="319"/>
                  </a:cubicBezTo>
                  <a:cubicBezTo>
                    <a:pt x="11" y="322"/>
                    <a:pt x="16" y="321"/>
                    <a:pt x="20" y="319"/>
                  </a:cubicBezTo>
                  <a:cubicBezTo>
                    <a:pt x="106" y="265"/>
                    <a:pt x="106" y="265"/>
                    <a:pt x="106" y="265"/>
                  </a:cubicBezTo>
                  <a:cubicBezTo>
                    <a:pt x="193" y="319"/>
                    <a:pt x="193" y="319"/>
                    <a:pt x="193" y="319"/>
                  </a:cubicBezTo>
                  <a:cubicBezTo>
                    <a:pt x="197" y="322"/>
                    <a:pt x="202" y="322"/>
                    <a:pt x="207" y="319"/>
                  </a:cubicBezTo>
                  <a:cubicBezTo>
                    <a:pt x="293" y="265"/>
                    <a:pt x="293" y="265"/>
                    <a:pt x="293" y="265"/>
                  </a:cubicBezTo>
                  <a:cubicBezTo>
                    <a:pt x="380" y="319"/>
                    <a:pt x="380" y="319"/>
                    <a:pt x="380" y="319"/>
                  </a:cubicBezTo>
                  <a:cubicBezTo>
                    <a:pt x="382" y="320"/>
                    <a:pt x="384" y="321"/>
                    <a:pt x="387" y="321"/>
                  </a:cubicBezTo>
                  <a:cubicBezTo>
                    <a:pt x="389" y="321"/>
                    <a:pt x="391" y="320"/>
                    <a:pt x="393" y="319"/>
                  </a:cubicBezTo>
                  <a:cubicBezTo>
                    <a:pt x="397" y="317"/>
                    <a:pt x="400" y="312"/>
                    <a:pt x="400" y="307"/>
                  </a:cubicBezTo>
                  <a:cubicBezTo>
                    <a:pt x="400" y="73"/>
                    <a:pt x="400" y="73"/>
                    <a:pt x="400" y="73"/>
                  </a:cubicBezTo>
                  <a:cubicBezTo>
                    <a:pt x="400" y="68"/>
                    <a:pt x="397" y="64"/>
                    <a:pt x="393" y="61"/>
                  </a:cubicBezTo>
                  <a:close/>
                  <a:moveTo>
                    <a:pt x="93" y="241"/>
                  </a:moveTo>
                  <a:cubicBezTo>
                    <a:pt x="26" y="283"/>
                    <a:pt x="26" y="283"/>
                    <a:pt x="26" y="283"/>
                  </a:cubicBezTo>
                  <a:cubicBezTo>
                    <a:pt x="26" y="81"/>
                    <a:pt x="26" y="81"/>
                    <a:pt x="26" y="81"/>
                  </a:cubicBezTo>
                  <a:cubicBezTo>
                    <a:pt x="93" y="39"/>
                    <a:pt x="93" y="39"/>
                    <a:pt x="93" y="39"/>
                  </a:cubicBezTo>
                  <a:lnTo>
                    <a:pt x="93" y="241"/>
                  </a:lnTo>
                  <a:close/>
                  <a:moveTo>
                    <a:pt x="187" y="283"/>
                  </a:moveTo>
                  <a:cubicBezTo>
                    <a:pt x="119" y="241"/>
                    <a:pt x="119" y="241"/>
                    <a:pt x="119" y="241"/>
                  </a:cubicBezTo>
                  <a:cubicBezTo>
                    <a:pt x="119" y="39"/>
                    <a:pt x="119" y="39"/>
                    <a:pt x="119" y="39"/>
                  </a:cubicBezTo>
                  <a:cubicBezTo>
                    <a:pt x="187" y="81"/>
                    <a:pt x="187" y="81"/>
                    <a:pt x="187" y="81"/>
                  </a:cubicBezTo>
                  <a:lnTo>
                    <a:pt x="187" y="283"/>
                  </a:lnTo>
                  <a:close/>
                  <a:moveTo>
                    <a:pt x="280" y="241"/>
                  </a:moveTo>
                  <a:cubicBezTo>
                    <a:pt x="213" y="283"/>
                    <a:pt x="213" y="283"/>
                    <a:pt x="213" y="283"/>
                  </a:cubicBezTo>
                  <a:cubicBezTo>
                    <a:pt x="213" y="81"/>
                    <a:pt x="213" y="81"/>
                    <a:pt x="213" y="81"/>
                  </a:cubicBezTo>
                  <a:cubicBezTo>
                    <a:pt x="280" y="39"/>
                    <a:pt x="280" y="39"/>
                    <a:pt x="280" y="39"/>
                  </a:cubicBezTo>
                  <a:lnTo>
                    <a:pt x="280" y="241"/>
                  </a:lnTo>
                  <a:close/>
                  <a:moveTo>
                    <a:pt x="374" y="283"/>
                  </a:moveTo>
                  <a:cubicBezTo>
                    <a:pt x="306" y="241"/>
                    <a:pt x="306" y="241"/>
                    <a:pt x="306" y="241"/>
                  </a:cubicBezTo>
                  <a:cubicBezTo>
                    <a:pt x="306" y="39"/>
                    <a:pt x="306" y="39"/>
                    <a:pt x="306" y="39"/>
                  </a:cubicBezTo>
                  <a:cubicBezTo>
                    <a:pt x="374" y="81"/>
                    <a:pt x="374" y="81"/>
                    <a:pt x="374" y="81"/>
                  </a:cubicBezTo>
                  <a:lnTo>
                    <a:pt x="374" y="283"/>
                  </a:ln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000" b="1" dirty="0">
                <a:solidFill>
                  <a:schemeClr val="accent2"/>
                </a:solidFill>
              </a:endParaRPr>
            </a:p>
          </p:txBody>
        </p:sp>
        <p:sp>
          <p:nvSpPr>
            <p:cNvPr id="20" name="Freeform 23"/>
            <p:cNvSpPr>
              <a:spLocks noEditPoints="1"/>
            </p:cNvSpPr>
            <p:nvPr/>
          </p:nvSpPr>
          <p:spPr bwMode="auto">
            <a:xfrm>
              <a:off x="6665323" y="3562825"/>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000" b="1" dirty="0">
                <a:solidFill>
                  <a:schemeClr val="accent2"/>
                </a:solidFill>
              </a:endParaRPr>
            </a:p>
          </p:txBody>
        </p:sp>
      </p:grpSp>
      <p:sp>
        <p:nvSpPr>
          <p:cNvPr id="21" name="Content Placeholder 2"/>
          <p:cNvSpPr txBox="1">
            <a:spLocks/>
          </p:cNvSpPr>
          <p:nvPr/>
        </p:nvSpPr>
        <p:spPr>
          <a:xfrm>
            <a:off x="7332844" y="5554412"/>
            <a:ext cx="1558676" cy="63023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b="1" dirty="0" smtClean="0">
                <a:solidFill>
                  <a:schemeClr val="bg1"/>
                </a:solidFill>
              </a:rPr>
              <a:t>Locations</a:t>
            </a:r>
          </a:p>
          <a:p>
            <a:pPr marL="0" indent="0" algn="ctr">
              <a:buFont typeface="Arial" pitchFamily="34" charset="0"/>
              <a:buNone/>
            </a:pPr>
            <a:r>
              <a:rPr lang="en-US" sz="1050" dirty="0" smtClean="0">
                <a:solidFill>
                  <a:schemeClr val="bg1"/>
                </a:solidFill>
              </a:rPr>
              <a:t>Lorem ipsum dolor sit amet, consectetur adipiscing.</a:t>
            </a:r>
            <a:endParaRPr lang="en-US" sz="1050" dirty="0">
              <a:solidFill>
                <a:schemeClr val="bg1"/>
              </a:solidFill>
            </a:endParaRPr>
          </a:p>
        </p:txBody>
      </p:sp>
      <p:grpSp>
        <p:nvGrpSpPr>
          <p:cNvPr id="22" name="Group 50"/>
          <p:cNvGrpSpPr/>
          <p:nvPr/>
        </p:nvGrpSpPr>
        <p:grpSpPr>
          <a:xfrm>
            <a:off x="9396145" y="4896267"/>
            <a:ext cx="671543" cy="671543"/>
            <a:chOff x="7740352" y="3562825"/>
            <a:chExt cx="587140" cy="587140"/>
          </a:xfrm>
          <a:solidFill>
            <a:srgbClr val="0CB692"/>
          </a:solidFill>
        </p:grpSpPr>
        <p:sp>
          <p:nvSpPr>
            <p:cNvPr id="23" name="Freeform 23"/>
            <p:cNvSpPr>
              <a:spLocks noEditPoints="1"/>
            </p:cNvSpPr>
            <p:nvPr/>
          </p:nvSpPr>
          <p:spPr bwMode="auto">
            <a:xfrm>
              <a:off x="7740352" y="3562825"/>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000" b="1" dirty="0">
                <a:solidFill>
                  <a:schemeClr val="accent2"/>
                </a:solidFill>
              </a:endParaRPr>
            </a:p>
          </p:txBody>
        </p:sp>
        <p:sp>
          <p:nvSpPr>
            <p:cNvPr id="24" name="Freeform 27"/>
            <p:cNvSpPr>
              <a:spLocks noEditPoints="1"/>
            </p:cNvSpPr>
            <p:nvPr/>
          </p:nvSpPr>
          <p:spPr bwMode="auto">
            <a:xfrm>
              <a:off x="7931746" y="3722078"/>
              <a:ext cx="204352" cy="268635"/>
            </a:xfrm>
            <a:custGeom>
              <a:avLst/>
              <a:gdLst>
                <a:gd name="T0" fmla="*/ 96 w 256"/>
                <a:gd name="T1" fmla="*/ 48 h 336"/>
                <a:gd name="T2" fmla="*/ 48 w 256"/>
                <a:gd name="T3" fmla="*/ 0 h 336"/>
                <a:gd name="T4" fmla="*/ 0 w 256"/>
                <a:gd name="T5" fmla="*/ 48 h 336"/>
                <a:gd name="T6" fmla="*/ 29 w 256"/>
                <a:gd name="T7" fmla="*/ 92 h 336"/>
                <a:gd name="T8" fmla="*/ 29 w 256"/>
                <a:gd name="T9" fmla="*/ 244 h 336"/>
                <a:gd name="T10" fmla="*/ 0 w 256"/>
                <a:gd name="T11" fmla="*/ 288 h 336"/>
                <a:gd name="T12" fmla="*/ 48 w 256"/>
                <a:gd name="T13" fmla="*/ 336 h 336"/>
                <a:gd name="T14" fmla="*/ 96 w 256"/>
                <a:gd name="T15" fmla="*/ 288 h 336"/>
                <a:gd name="T16" fmla="*/ 67 w 256"/>
                <a:gd name="T17" fmla="*/ 244 h 336"/>
                <a:gd name="T18" fmla="*/ 67 w 256"/>
                <a:gd name="T19" fmla="*/ 92 h 336"/>
                <a:gd name="T20" fmla="*/ 96 w 256"/>
                <a:gd name="T21" fmla="*/ 48 h 336"/>
                <a:gd name="T22" fmla="*/ 75 w 256"/>
                <a:gd name="T23" fmla="*/ 288 h 336"/>
                <a:gd name="T24" fmla="*/ 48 w 256"/>
                <a:gd name="T25" fmla="*/ 316 h 336"/>
                <a:gd name="T26" fmla="*/ 20 w 256"/>
                <a:gd name="T27" fmla="*/ 288 h 336"/>
                <a:gd name="T28" fmla="*/ 48 w 256"/>
                <a:gd name="T29" fmla="*/ 260 h 336"/>
                <a:gd name="T30" fmla="*/ 75 w 256"/>
                <a:gd name="T31" fmla="*/ 288 h 336"/>
                <a:gd name="T32" fmla="*/ 48 w 256"/>
                <a:gd name="T33" fmla="*/ 76 h 336"/>
                <a:gd name="T34" fmla="*/ 20 w 256"/>
                <a:gd name="T35" fmla="*/ 48 h 336"/>
                <a:gd name="T36" fmla="*/ 48 w 256"/>
                <a:gd name="T37" fmla="*/ 20 h 336"/>
                <a:gd name="T38" fmla="*/ 75 w 256"/>
                <a:gd name="T39" fmla="*/ 48 h 336"/>
                <a:gd name="T40" fmla="*/ 48 w 256"/>
                <a:gd name="T41" fmla="*/ 76 h 336"/>
                <a:gd name="T42" fmla="*/ 227 w 256"/>
                <a:gd name="T43" fmla="*/ 244 h 336"/>
                <a:gd name="T44" fmla="*/ 227 w 256"/>
                <a:gd name="T45" fmla="*/ 92 h 336"/>
                <a:gd name="T46" fmla="*/ 256 w 256"/>
                <a:gd name="T47" fmla="*/ 48 h 336"/>
                <a:gd name="T48" fmla="*/ 208 w 256"/>
                <a:gd name="T49" fmla="*/ 0 h 336"/>
                <a:gd name="T50" fmla="*/ 160 w 256"/>
                <a:gd name="T51" fmla="*/ 48 h 336"/>
                <a:gd name="T52" fmla="*/ 189 w 256"/>
                <a:gd name="T53" fmla="*/ 92 h 336"/>
                <a:gd name="T54" fmla="*/ 189 w 256"/>
                <a:gd name="T55" fmla="*/ 244 h 336"/>
                <a:gd name="T56" fmla="*/ 160 w 256"/>
                <a:gd name="T57" fmla="*/ 288 h 336"/>
                <a:gd name="T58" fmla="*/ 208 w 256"/>
                <a:gd name="T59" fmla="*/ 336 h 336"/>
                <a:gd name="T60" fmla="*/ 256 w 256"/>
                <a:gd name="T61" fmla="*/ 288 h 336"/>
                <a:gd name="T62" fmla="*/ 227 w 256"/>
                <a:gd name="T63" fmla="*/ 244 h 336"/>
                <a:gd name="T64" fmla="*/ 180 w 256"/>
                <a:gd name="T65" fmla="*/ 48 h 336"/>
                <a:gd name="T66" fmla="*/ 208 w 256"/>
                <a:gd name="T67" fmla="*/ 20 h 336"/>
                <a:gd name="T68" fmla="*/ 235 w 256"/>
                <a:gd name="T69" fmla="*/ 48 h 336"/>
                <a:gd name="T70" fmla="*/ 208 w 256"/>
                <a:gd name="T71" fmla="*/ 76 h 336"/>
                <a:gd name="T72" fmla="*/ 180 w 256"/>
                <a:gd name="T73" fmla="*/ 48 h 336"/>
                <a:gd name="T74" fmla="*/ 208 w 256"/>
                <a:gd name="T75" fmla="*/ 316 h 336"/>
                <a:gd name="T76" fmla="*/ 180 w 256"/>
                <a:gd name="T77" fmla="*/ 288 h 336"/>
                <a:gd name="T78" fmla="*/ 208 w 256"/>
                <a:gd name="T79" fmla="*/ 260 h 336"/>
                <a:gd name="T80" fmla="*/ 235 w 256"/>
                <a:gd name="T81" fmla="*/ 288 h 336"/>
                <a:gd name="T82" fmla="*/ 208 w 256"/>
                <a:gd name="T83" fmla="*/ 316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6" h="336">
                  <a:moveTo>
                    <a:pt x="96" y="48"/>
                  </a:moveTo>
                  <a:cubicBezTo>
                    <a:pt x="96" y="21"/>
                    <a:pt x="74" y="0"/>
                    <a:pt x="48" y="0"/>
                  </a:cubicBezTo>
                  <a:cubicBezTo>
                    <a:pt x="21" y="0"/>
                    <a:pt x="0" y="21"/>
                    <a:pt x="0" y="48"/>
                  </a:cubicBezTo>
                  <a:cubicBezTo>
                    <a:pt x="0" y="68"/>
                    <a:pt x="12" y="85"/>
                    <a:pt x="29" y="92"/>
                  </a:cubicBezTo>
                  <a:cubicBezTo>
                    <a:pt x="29" y="244"/>
                    <a:pt x="29" y="244"/>
                    <a:pt x="29" y="244"/>
                  </a:cubicBezTo>
                  <a:cubicBezTo>
                    <a:pt x="12" y="251"/>
                    <a:pt x="0" y="268"/>
                    <a:pt x="0" y="288"/>
                  </a:cubicBezTo>
                  <a:cubicBezTo>
                    <a:pt x="0" y="314"/>
                    <a:pt x="21" y="336"/>
                    <a:pt x="48" y="336"/>
                  </a:cubicBezTo>
                  <a:cubicBezTo>
                    <a:pt x="74" y="336"/>
                    <a:pt x="96" y="314"/>
                    <a:pt x="96" y="288"/>
                  </a:cubicBezTo>
                  <a:cubicBezTo>
                    <a:pt x="96" y="268"/>
                    <a:pt x="84" y="251"/>
                    <a:pt x="67" y="244"/>
                  </a:cubicBezTo>
                  <a:cubicBezTo>
                    <a:pt x="67" y="92"/>
                    <a:pt x="67" y="92"/>
                    <a:pt x="67" y="92"/>
                  </a:cubicBezTo>
                  <a:cubicBezTo>
                    <a:pt x="84" y="85"/>
                    <a:pt x="96" y="68"/>
                    <a:pt x="96" y="48"/>
                  </a:cubicBezTo>
                  <a:close/>
                  <a:moveTo>
                    <a:pt x="75" y="288"/>
                  </a:moveTo>
                  <a:cubicBezTo>
                    <a:pt x="75" y="303"/>
                    <a:pt x="63" y="316"/>
                    <a:pt x="48" y="316"/>
                  </a:cubicBezTo>
                  <a:cubicBezTo>
                    <a:pt x="32" y="316"/>
                    <a:pt x="20" y="303"/>
                    <a:pt x="20" y="288"/>
                  </a:cubicBezTo>
                  <a:cubicBezTo>
                    <a:pt x="20" y="273"/>
                    <a:pt x="32" y="260"/>
                    <a:pt x="48" y="260"/>
                  </a:cubicBezTo>
                  <a:cubicBezTo>
                    <a:pt x="63" y="260"/>
                    <a:pt x="75" y="273"/>
                    <a:pt x="75" y="288"/>
                  </a:cubicBezTo>
                  <a:close/>
                  <a:moveTo>
                    <a:pt x="48" y="76"/>
                  </a:moveTo>
                  <a:cubicBezTo>
                    <a:pt x="32" y="76"/>
                    <a:pt x="20" y="63"/>
                    <a:pt x="20" y="48"/>
                  </a:cubicBezTo>
                  <a:cubicBezTo>
                    <a:pt x="20" y="33"/>
                    <a:pt x="32" y="20"/>
                    <a:pt x="48" y="20"/>
                  </a:cubicBezTo>
                  <a:cubicBezTo>
                    <a:pt x="63" y="20"/>
                    <a:pt x="75" y="33"/>
                    <a:pt x="75" y="48"/>
                  </a:cubicBezTo>
                  <a:cubicBezTo>
                    <a:pt x="75" y="63"/>
                    <a:pt x="63" y="76"/>
                    <a:pt x="48" y="76"/>
                  </a:cubicBezTo>
                  <a:close/>
                  <a:moveTo>
                    <a:pt x="227" y="244"/>
                  </a:moveTo>
                  <a:cubicBezTo>
                    <a:pt x="227" y="92"/>
                    <a:pt x="227" y="92"/>
                    <a:pt x="227" y="92"/>
                  </a:cubicBezTo>
                  <a:cubicBezTo>
                    <a:pt x="244" y="85"/>
                    <a:pt x="256" y="68"/>
                    <a:pt x="256" y="48"/>
                  </a:cubicBezTo>
                  <a:cubicBezTo>
                    <a:pt x="256" y="21"/>
                    <a:pt x="234" y="0"/>
                    <a:pt x="208" y="0"/>
                  </a:cubicBezTo>
                  <a:cubicBezTo>
                    <a:pt x="181" y="0"/>
                    <a:pt x="160" y="21"/>
                    <a:pt x="160" y="48"/>
                  </a:cubicBezTo>
                  <a:cubicBezTo>
                    <a:pt x="160" y="68"/>
                    <a:pt x="172" y="85"/>
                    <a:pt x="189" y="92"/>
                  </a:cubicBezTo>
                  <a:cubicBezTo>
                    <a:pt x="189" y="244"/>
                    <a:pt x="189" y="244"/>
                    <a:pt x="189" y="244"/>
                  </a:cubicBezTo>
                  <a:cubicBezTo>
                    <a:pt x="172" y="251"/>
                    <a:pt x="160" y="268"/>
                    <a:pt x="160" y="288"/>
                  </a:cubicBezTo>
                  <a:cubicBezTo>
                    <a:pt x="160" y="314"/>
                    <a:pt x="181" y="336"/>
                    <a:pt x="208" y="336"/>
                  </a:cubicBezTo>
                  <a:cubicBezTo>
                    <a:pt x="234" y="336"/>
                    <a:pt x="256" y="314"/>
                    <a:pt x="256" y="288"/>
                  </a:cubicBezTo>
                  <a:cubicBezTo>
                    <a:pt x="256" y="268"/>
                    <a:pt x="244" y="251"/>
                    <a:pt x="227" y="244"/>
                  </a:cubicBezTo>
                  <a:close/>
                  <a:moveTo>
                    <a:pt x="180" y="48"/>
                  </a:moveTo>
                  <a:cubicBezTo>
                    <a:pt x="180" y="33"/>
                    <a:pt x="192" y="20"/>
                    <a:pt x="208" y="20"/>
                  </a:cubicBezTo>
                  <a:cubicBezTo>
                    <a:pt x="223" y="20"/>
                    <a:pt x="235" y="33"/>
                    <a:pt x="235" y="48"/>
                  </a:cubicBezTo>
                  <a:cubicBezTo>
                    <a:pt x="235" y="63"/>
                    <a:pt x="223" y="76"/>
                    <a:pt x="208" y="76"/>
                  </a:cubicBezTo>
                  <a:cubicBezTo>
                    <a:pt x="192" y="76"/>
                    <a:pt x="180" y="63"/>
                    <a:pt x="180" y="48"/>
                  </a:cubicBezTo>
                  <a:close/>
                  <a:moveTo>
                    <a:pt x="208" y="316"/>
                  </a:moveTo>
                  <a:cubicBezTo>
                    <a:pt x="192" y="316"/>
                    <a:pt x="180" y="303"/>
                    <a:pt x="180" y="288"/>
                  </a:cubicBezTo>
                  <a:cubicBezTo>
                    <a:pt x="180" y="273"/>
                    <a:pt x="192" y="260"/>
                    <a:pt x="208" y="260"/>
                  </a:cubicBezTo>
                  <a:cubicBezTo>
                    <a:pt x="223" y="260"/>
                    <a:pt x="235" y="273"/>
                    <a:pt x="235" y="288"/>
                  </a:cubicBezTo>
                  <a:cubicBezTo>
                    <a:pt x="235" y="303"/>
                    <a:pt x="223" y="316"/>
                    <a:pt x="208" y="316"/>
                  </a:cubicBez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000" b="1" dirty="0">
                <a:solidFill>
                  <a:schemeClr val="accent2"/>
                </a:solidFill>
              </a:endParaRPr>
            </a:p>
          </p:txBody>
        </p:sp>
      </p:grpSp>
      <p:sp>
        <p:nvSpPr>
          <p:cNvPr id="25" name="Content Placeholder 2"/>
          <p:cNvSpPr txBox="1">
            <a:spLocks/>
          </p:cNvSpPr>
          <p:nvPr/>
        </p:nvSpPr>
        <p:spPr>
          <a:xfrm>
            <a:off x="8952578" y="5554412"/>
            <a:ext cx="1558676" cy="63023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b="1" dirty="0" smtClean="0">
                <a:solidFill>
                  <a:schemeClr val="bg1"/>
                </a:solidFill>
              </a:rPr>
              <a:t>Setup Guide</a:t>
            </a:r>
          </a:p>
          <a:p>
            <a:pPr marL="0" indent="0" algn="ctr">
              <a:buFont typeface="Arial" pitchFamily="34" charset="0"/>
              <a:buNone/>
            </a:pPr>
            <a:r>
              <a:rPr lang="en-US" sz="1050" dirty="0" smtClean="0">
                <a:solidFill>
                  <a:schemeClr val="bg1"/>
                </a:solidFill>
              </a:rPr>
              <a:t>Lorem ipsum dolor sit amet, consectetur adipiscing.</a:t>
            </a:r>
            <a:endParaRPr lang="en-US" sz="1050" dirty="0">
              <a:solidFill>
                <a:schemeClr val="bg1"/>
              </a:solidFill>
            </a:endParaRPr>
          </a:p>
        </p:txBody>
      </p:sp>
    </p:spTree>
    <p:extLst>
      <p:ext uri="{BB962C8B-B14F-4D97-AF65-F5344CB8AC3E}">
        <p14:creationId xmlns:p14="http://schemas.microsoft.com/office/powerpoint/2010/main" val="17307084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rot="16200000">
            <a:off x="-2788624" y="792481"/>
            <a:ext cx="8594767" cy="5273039"/>
            <a:chOff x="1251204" y="190500"/>
            <a:chExt cx="9675114" cy="5935847"/>
          </a:xfrm>
        </p:grpSpPr>
        <p:sp>
          <p:nvSpPr>
            <p:cNvPr id="5" name="等腰三角形 4"/>
            <p:cNvSpPr/>
            <p:nvPr/>
          </p:nvSpPr>
          <p:spPr>
            <a:xfrm flipV="1">
              <a:off x="3489960" y="1463040"/>
              <a:ext cx="5212080" cy="4493172"/>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flipH="1" flipV="1">
              <a:off x="1781860" y="2514600"/>
              <a:ext cx="2174444" cy="1874520"/>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flipH="1">
              <a:off x="6308496" y="4489275"/>
              <a:ext cx="1701648" cy="1466937"/>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flipH="1">
              <a:off x="7717536" y="755694"/>
              <a:ext cx="1305816" cy="112570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flipH="1">
              <a:off x="8461247" y="2307020"/>
              <a:ext cx="992125" cy="855279"/>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flipH="1">
              <a:off x="2668524" y="1170852"/>
              <a:ext cx="708052" cy="610389"/>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flipH="1">
              <a:off x="1251204" y="2973508"/>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flipH="1" flipV="1">
              <a:off x="10334244" y="3162300"/>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flipH="1" flipV="1">
              <a:off x="3095244" y="5883820"/>
              <a:ext cx="281332" cy="242527"/>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flipH="1">
              <a:off x="9520121" y="774217"/>
              <a:ext cx="1168149" cy="1007024"/>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flipH="1" flipV="1">
              <a:off x="10531602" y="190500"/>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文本框 3"/>
          <p:cNvSpPr txBox="1"/>
          <p:nvPr/>
        </p:nvSpPr>
        <p:spPr>
          <a:xfrm>
            <a:off x="14239" y="1851645"/>
            <a:ext cx="2496342" cy="3154710"/>
          </a:xfrm>
          <a:prstGeom prst="rect">
            <a:avLst/>
          </a:prstGeom>
          <a:noFill/>
        </p:spPr>
        <p:txBody>
          <a:bodyPr wrap="square" rtlCol="0">
            <a:spAutoFit/>
          </a:bodyPr>
          <a:lstStyle/>
          <a:p>
            <a:pPr algn="ctr"/>
            <a:r>
              <a:rPr lang="en-US" altLang="zh-CN" sz="19900" b="1" dirty="0" smtClean="0">
                <a:solidFill>
                  <a:schemeClr val="bg1"/>
                </a:solidFill>
              </a:rPr>
              <a:t>4</a:t>
            </a:r>
            <a:endParaRPr lang="zh-CN" altLang="en-US" sz="19900" b="1" dirty="0">
              <a:solidFill>
                <a:schemeClr val="bg1"/>
              </a:solidFill>
            </a:endParaRPr>
          </a:p>
        </p:txBody>
      </p:sp>
      <p:sp>
        <p:nvSpPr>
          <p:cNvPr id="16" name="文本框 15"/>
          <p:cNvSpPr txBox="1"/>
          <p:nvPr/>
        </p:nvSpPr>
        <p:spPr>
          <a:xfrm>
            <a:off x="5868860" y="2450424"/>
            <a:ext cx="5200650" cy="523220"/>
          </a:xfrm>
          <a:prstGeom prst="rect">
            <a:avLst/>
          </a:prstGeom>
          <a:noFill/>
        </p:spPr>
        <p:txBody>
          <a:bodyPr wrap="square" rtlCol="0">
            <a:spAutoFit/>
          </a:bodyPr>
          <a:lstStyle/>
          <a:p>
            <a:r>
              <a:rPr lang="en-US" altLang="zh-CN" sz="2800" b="1" dirty="0" smtClean="0">
                <a:solidFill>
                  <a:schemeClr val="accent2"/>
                </a:solidFill>
              </a:rPr>
              <a:t>MOMODA POWERPOINT</a:t>
            </a:r>
            <a:endParaRPr lang="zh-CN" altLang="en-US" sz="2800" b="1" dirty="0">
              <a:solidFill>
                <a:schemeClr val="accent2"/>
              </a:solidFill>
            </a:endParaRPr>
          </a:p>
        </p:txBody>
      </p:sp>
      <p:sp>
        <p:nvSpPr>
          <p:cNvPr id="17" name="文本框 16"/>
          <p:cNvSpPr txBox="1"/>
          <p:nvPr/>
        </p:nvSpPr>
        <p:spPr>
          <a:xfrm>
            <a:off x="5868860" y="3089060"/>
            <a:ext cx="4988386" cy="120032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Sed vitae quam metus. Etiam fermentum turpis vel lectus dignissim consectetur. </a:t>
            </a:r>
            <a:endParaRPr lang="zh-CN" altLang="en-US" dirty="0">
              <a:solidFill>
                <a:schemeClr val="bg1"/>
              </a:solidFill>
            </a:endParaRPr>
          </a:p>
        </p:txBody>
      </p:sp>
    </p:spTree>
    <p:extLst>
      <p:ext uri="{BB962C8B-B14F-4D97-AF65-F5344CB8AC3E}">
        <p14:creationId xmlns:p14="http://schemas.microsoft.com/office/powerpoint/2010/main" val="216529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flipV="1">
            <a:off x="365760" y="320040"/>
            <a:ext cx="1889760" cy="162910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1508760" y="445113"/>
            <a:ext cx="1188720" cy="102475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160020" y="1115147"/>
            <a:ext cx="822960" cy="70944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049460" y="434272"/>
            <a:ext cx="5200650" cy="523220"/>
          </a:xfrm>
          <a:prstGeom prst="rect">
            <a:avLst/>
          </a:prstGeom>
          <a:noFill/>
        </p:spPr>
        <p:txBody>
          <a:bodyPr wrap="square" rtlCol="0">
            <a:spAutoFit/>
          </a:bodyPr>
          <a:lstStyle/>
          <a:p>
            <a:r>
              <a:rPr lang="en-US" altLang="zh-CN" sz="2800" b="1" dirty="0" smtClean="0">
                <a:solidFill>
                  <a:schemeClr val="accent2"/>
                </a:solidFill>
              </a:rPr>
              <a:t>MOMODA POWERPOINT</a:t>
            </a:r>
            <a:endParaRPr lang="zh-CN" altLang="en-US" sz="2800" b="1" dirty="0">
              <a:solidFill>
                <a:schemeClr val="accent2"/>
              </a:solidFill>
            </a:endParaRPr>
          </a:p>
        </p:txBody>
      </p:sp>
      <p:sp>
        <p:nvSpPr>
          <p:cNvPr id="6" name="文本框 5"/>
          <p:cNvSpPr txBox="1"/>
          <p:nvPr/>
        </p:nvSpPr>
        <p:spPr>
          <a:xfrm>
            <a:off x="3049460" y="960119"/>
            <a:ext cx="8639620"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a:t>
            </a:r>
            <a:endParaRPr lang="zh-CN" altLang="en-US" dirty="0">
              <a:solidFill>
                <a:schemeClr val="bg1"/>
              </a:solidFill>
            </a:endParaRPr>
          </a:p>
        </p:txBody>
      </p:sp>
      <p:graphicFrame>
        <p:nvGraphicFramePr>
          <p:cNvPr id="7" name="Chart 1"/>
          <p:cNvGraphicFramePr/>
          <p:nvPr>
            <p:extLst>
              <p:ext uri="{D42A27DB-BD31-4B8C-83A1-F6EECF244321}">
                <p14:modId xmlns:p14="http://schemas.microsoft.com/office/powerpoint/2010/main" val="1803880547"/>
              </p:ext>
            </p:extLst>
          </p:nvPr>
        </p:nvGraphicFramePr>
        <p:xfrm>
          <a:off x="281259" y="1971444"/>
          <a:ext cx="5825416" cy="2904072"/>
        </p:xfrm>
        <a:graphic>
          <a:graphicData uri="http://schemas.openxmlformats.org/drawingml/2006/chart">
            <c:chart xmlns:c="http://schemas.openxmlformats.org/drawingml/2006/chart" xmlns:r="http://schemas.openxmlformats.org/officeDocument/2006/relationships" r:id="rId2"/>
          </a:graphicData>
        </a:graphic>
      </p:graphicFrame>
      <p:sp>
        <p:nvSpPr>
          <p:cNvPr id="8" name="Content Placeholder 2"/>
          <p:cNvSpPr txBox="1">
            <a:spLocks/>
          </p:cNvSpPr>
          <p:nvPr/>
        </p:nvSpPr>
        <p:spPr>
          <a:xfrm>
            <a:off x="7429656" y="2431389"/>
            <a:ext cx="4481085" cy="87897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100" dirty="0" smtClean="0">
                <a:solidFill>
                  <a:schemeClr val="bg1"/>
                </a:solidFill>
              </a:rPr>
              <a:t>Lorem ipsum dolor sit amet, </a:t>
            </a:r>
            <a:r>
              <a:rPr lang="en-US" sz="1100" b="1" dirty="0" smtClean="0">
                <a:solidFill>
                  <a:schemeClr val="bg1"/>
                </a:solidFill>
              </a:rPr>
              <a:t>consectetur adipiscing elit. </a:t>
            </a:r>
          </a:p>
          <a:p>
            <a:pPr marL="0" indent="0">
              <a:buFont typeface="Arial" pitchFamily="34" charset="0"/>
              <a:buNone/>
            </a:pPr>
            <a:r>
              <a:rPr lang="en-US" sz="1100" dirty="0" smtClean="0">
                <a:solidFill>
                  <a:schemeClr val="bg1"/>
                </a:solidFill>
              </a:rPr>
              <a:t>Curabitur elementum posuere pretium. Quisque nibh dolor, dignissim ac dignissim ut, luctus ac urna. </a:t>
            </a:r>
            <a:endParaRPr lang="en-US" sz="1100" dirty="0">
              <a:solidFill>
                <a:schemeClr val="bg1"/>
              </a:solidFill>
            </a:endParaRPr>
          </a:p>
        </p:txBody>
      </p:sp>
      <p:sp>
        <p:nvSpPr>
          <p:cNvPr id="9" name="Title 13"/>
          <p:cNvSpPr txBox="1">
            <a:spLocks/>
          </p:cNvSpPr>
          <p:nvPr/>
        </p:nvSpPr>
        <p:spPr>
          <a:xfrm>
            <a:off x="7410553" y="1816667"/>
            <a:ext cx="4273782" cy="788674"/>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3600" dirty="0" smtClean="0">
                <a:solidFill>
                  <a:schemeClr val="accent2"/>
                </a:solidFill>
              </a:rPr>
              <a:t>Series 1</a:t>
            </a:r>
            <a:endParaRPr lang="en-US" sz="3600" dirty="0">
              <a:solidFill>
                <a:schemeClr val="accent2"/>
              </a:solidFill>
            </a:endParaRPr>
          </a:p>
        </p:txBody>
      </p:sp>
      <p:sp>
        <p:nvSpPr>
          <p:cNvPr id="10" name="Content Placeholder 2"/>
          <p:cNvSpPr txBox="1">
            <a:spLocks/>
          </p:cNvSpPr>
          <p:nvPr/>
        </p:nvSpPr>
        <p:spPr>
          <a:xfrm>
            <a:off x="7429656" y="3934571"/>
            <a:ext cx="4481085" cy="87897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100" dirty="0" smtClean="0">
                <a:solidFill>
                  <a:schemeClr val="bg1"/>
                </a:solidFill>
              </a:rPr>
              <a:t>Lorem ipsum dolor sit amet, </a:t>
            </a:r>
            <a:r>
              <a:rPr lang="en-US" sz="1100" b="1" dirty="0" smtClean="0">
                <a:solidFill>
                  <a:schemeClr val="bg1"/>
                </a:solidFill>
              </a:rPr>
              <a:t>consectetur adipiscing elit. </a:t>
            </a:r>
          </a:p>
          <a:p>
            <a:pPr marL="0" indent="0">
              <a:buFont typeface="Arial" pitchFamily="34" charset="0"/>
              <a:buNone/>
            </a:pPr>
            <a:r>
              <a:rPr lang="en-US" sz="1100" dirty="0" smtClean="0">
                <a:solidFill>
                  <a:schemeClr val="bg1"/>
                </a:solidFill>
              </a:rPr>
              <a:t>Curabitur elementum posuere pretium. Quisque nibh dolor, dignissim ac dignissim ut, luctus ac urna. </a:t>
            </a:r>
            <a:endParaRPr lang="en-US" sz="1100" dirty="0">
              <a:solidFill>
                <a:schemeClr val="bg1"/>
              </a:solidFill>
            </a:endParaRPr>
          </a:p>
        </p:txBody>
      </p:sp>
      <p:sp>
        <p:nvSpPr>
          <p:cNvPr id="11" name="Title 13"/>
          <p:cNvSpPr txBox="1">
            <a:spLocks/>
          </p:cNvSpPr>
          <p:nvPr/>
        </p:nvSpPr>
        <p:spPr>
          <a:xfrm>
            <a:off x="7410553" y="3319849"/>
            <a:ext cx="4273782" cy="788674"/>
          </a:xfrm>
          <a:prstGeom prst="rect">
            <a:avLst/>
          </a:prstGeom>
        </p:spPr>
        <p:txBody>
          <a:bodyPr vert="horz" lIns="91440" tIns="45720" rIns="91440" bIns="45720" rtlCol="0" anchor="ctr">
            <a:normAutofit/>
          </a:bodyPr>
          <a:lstStyle>
            <a:defPPr>
              <a:defRPr lang="zh-CN"/>
            </a:defPPr>
            <a:lvl1pPr>
              <a:spcBef>
                <a:spcPct val="0"/>
              </a:spcBef>
              <a:buNone/>
              <a:defRPr sz="3600" b="0">
                <a:solidFill>
                  <a:srgbClr val="FA4939"/>
                </a:solidFill>
                <a:latin typeface="Source Sans Pro Light" pitchFamily="34" charset="0"/>
                <a:ea typeface="+mj-ea"/>
                <a:cs typeface="+mj-cs"/>
              </a:defRPr>
            </a:lvl1pPr>
          </a:lstStyle>
          <a:p>
            <a:r>
              <a:rPr lang="en-US" dirty="0">
                <a:solidFill>
                  <a:schemeClr val="accent2"/>
                </a:solidFill>
              </a:rPr>
              <a:t>Series 2</a:t>
            </a:r>
          </a:p>
        </p:txBody>
      </p:sp>
      <p:sp>
        <p:nvSpPr>
          <p:cNvPr id="12" name="Content Placeholder 2"/>
          <p:cNvSpPr txBox="1">
            <a:spLocks/>
          </p:cNvSpPr>
          <p:nvPr/>
        </p:nvSpPr>
        <p:spPr>
          <a:xfrm>
            <a:off x="7429656" y="5456025"/>
            <a:ext cx="4481085" cy="87897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100" dirty="0" smtClean="0">
                <a:solidFill>
                  <a:schemeClr val="bg1"/>
                </a:solidFill>
              </a:rPr>
              <a:t>Lorem ipsum dolor sit amet, </a:t>
            </a:r>
            <a:r>
              <a:rPr lang="en-US" sz="1100" b="1" dirty="0" smtClean="0">
                <a:solidFill>
                  <a:schemeClr val="bg1"/>
                </a:solidFill>
              </a:rPr>
              <a:t>consectetur adipiscing elit. </a:t>
            </a:r>
          </a:p>
          <a:p>
            <a:pPr marL="0" indent="0">
              <a:buFont typeface="Arial" pitchFamily="34" charset="0"/>
              <a:buNone/>
            </a:pPr>
            <a:r>
              <a:rPr lang="en-US" sz="1100" dirty="0" smtClean="0">
                <a:solidFill>
                  <a:schemeClr val="bg1"/>
                </a:solidFill>
              </a:rPr>
              <a:t>Curabitur elementum posuere pretium. Quisque nibh dolor, dignissim ac dignissim ut, luctus ac urna. </a:t>
            </a:r>
            <a:endParaRPr lang="en-US" sz="1100" dirty="0">
              <a:solidFill>
                <a:schemeClr val="bg1"/>
              </a:solidFill>
            </a:endParaRPr>
          </a:p>
        </p:txBody>
      </p:sp>
      <p:sp>
        <p:nvSpPr>
          <p:cNvPr id="13" name="Title 13"/>
          <p:cNvSpPr txBox="1">
            <a:spLocks/>
          </p:cNvSpPr>
          <p:nvPr/>
        </p:nvSpPr>
        <p:spPr>
          <a:xfrm>
            <a:off x="7410553" y="4841303"/>
            <a:ext cx="4273782" cy="788674"/>
          </a:xfrm>
          <a:prstGeom prst="rect">
            <a:avLst/>
          </a:prstGeom>
        </p:spPr>
        <p:txBody>
          <a:bodyPr vert="horz" lIns="91440" tIns="45720" rIns="91440" bIns="45720" rtlCol="0" anchor="ctr">
            <a:normAutofit/>
          </a:bodyPr>
          <a:lstStyle>
            <a:defPPr>
              <a:defRPr lang="zh-CN"/>
            </a:defPPr>
            <a:lvl1pPr>
              <a:spcBef>
                <a:spcPct val="0"/>
              </a:spcBef>
              <a:buNone/>
              <a:defRPr sz="3600" b="0">
                <a:solidFill>
                  <a:srgbClr val="FA4939"/>
                </a:solidFill>
                <a:latin typeface="Source Sans Pro Light" pitchFamily="34" charset="0"/>
                <a:ea typeface="+mj-ea"/>
                <a:cs typeface="+mj-cs"/>
              </a:defRPr>
            </a:lvl1pPr>
          </a:lstStyle>
          <a:p>
            <a:r>
              <a:rPr lang="en-US" dirty="0">
                <a:solidFill>
                  <a:schemeClr val="accent2"/>
                </a:solidFill>
              </a:rPr>
              <a:t>Series 3</a:t>
            </a:r>
          </a:p>
        </p:txBody>
      </p:sp>
      <p:sp>
        <p:nvSpPr>
          <p:cNvPr id="14" name="Oval 11"/>
          <p:cNvSpPr/>
          <p:nvPr/>
        </p:nvSpPr>
        <p:spPr>
          <a:xfrm>
            <a:off x="6705875" y="2015966"/>
            <a:ext cx="704171" cy="704171"/>
          </a:xfrm>
          <a:prstGeom prst="ellipse">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15" name="Freeform 6"/>
          <p:cNvSpPr>
            <a:spLocks noEditPoints="1"/>
          </p:cNvSpPr>
          <p:nvPr/>
        </p:nvSpPr>
        <p:spPr bwMode="auto">
          <a:xfrm>
            <a:off x="6963866" y="2209052"/>
            <a:ext cx="188188" cy="317996"/>
          </a:xfrm>
          <a:custGeom>
            <a:avLst/>
            <a:gdLst>
              <a:gd name="T0" fmla="*/ 192 w 232"/>
              <a:gd name="T1" fmla="*/ 0 h 392"/>
              <a:gd name="T2" fmla="*/ 40 w 232"/>
              <a:gd name="T3" fmla="*/ 0 h 392"/>
              <a:gd name="T4" fmla="*/ 0 w 232"/>
              <a:gd name="T5" fmla="*/ 40 h 392"/>
              <a:gd name="T6" fmla="*/ 0 w 232"/>
              <a:gd name="T7" fmla="*/ 352 h 392"/>
              <a:gd name="T8" fmla="*/ 40 w 232"/>
              <a:gd name="T9" fmla="*/ 392 h 392"/>
              <a:gd name="T10" fmla="*/ 192 w 232"/>
              <a:gd name="T11" fmla="*/ 392 h 392"/>
              <a:gd name="T12" fmla="*/ 232 w 232"/>
              <a:gd name="T13" fmla="*/ 352 h 392"/>
              <a:gd name="T14" fmla="*/ 232 w 232"/>
              <a:gd name="T15" fmla="*/ 40 h 392"/>
              <a:gd name="T16" fmla="*/ 192 w 232"/>
              <a:gd name="T17" fmla="*/ 0 h 392"/>
              <a:gd name="T18" fmla="*/ 116 w 232"/>
              <a:gd name="T19" fmla="*/ 376 h 392"/>
              <a:gd name="T20" fmla="*/ 88 w 232"/>
              <a:gd name="T21" fmla="*/ 356 h 392"/>
              <a:gd name="T22" fmla="*/ 116 w 232"/>
              <a:gd name="T23" fmla="*/ 336 h 392"/>
              <a:gd name="T24" fmla="*/ 144 w 232"/>
              <a:gd name="T25" fmla="*/ 356 h 392"/>
              <a:gd name="T26" fmla="*/ 116 w 232"/>
              <a:gd name="T27" fmla="*/ 376 h 392"/>
              <a:gd name="T28" fmla="*/ 200 w 232"/>
              <a:gd name="T29" fmla="*/ 316 h 392"/>
              <a:gd name="T30" fmla="*/ 32 w 232"/>
              <a:gd name="T31" fmla="*/ 316 h 392"/>
              <a:gd name="T32" fmla="*/ 32 w 232"/>
              <a:gd name="T33" fmla="*/ 52 h 392"/>
              <a:gd name="T34" fmla="*/ 200 w 232"/>
              <a:gd name="T35" fmla="*/ 52 h 392"/>
              <a:gd name="T36" fmla="*/ 200 w 232"/>
              <a:gd name="T37" fmla="*/ 31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2" h="392">
                <a:moveTo>
                  <a:pt x="192" y="0"/>
                </a:moveTo>
                <a:cubicBezTo>
                  <a:pt x="40" y="0"/>
                  <a:pt x="40" y="0"/>
                  <a:pt x="40" y="0"/>
                </a:cubicBezTo>
                <a:cubicBezTo>
                  <a:pt x="18" y="0"/>
                  <a:pt x="0" y="18"/>
                  <a:pt x="0" y="40"/>
                </a:cubicBezTo>
                <a:cubicBezTo>
                  <a:pt x="0" y="352"/>
                  <a:pt x="0" y="352"/>
                  <a:pt x="0" y="352"/>
                </a:cubicBezTo>
                <a:cubicBezTo>
                  <a:pt x="0" y="374"/>
                  <a:pt x="18" y="392"/>
                  <a:pt x="40" y="392"/>
                </a:cubicBezTo>
                <a:cubicBezTo>
                  <a:pt x="192" y="392"/>
                  <a:pt x="192" y="392"/>
                  <a:pt x="192" y="392"/>
                </a:cubicBezTo>
                <a:cubicBezTo>
                  <a:pt x="214" y="392"/>
                  <a:pt x="232" y="374"/>
                  <a:pt x="232" y="352"/>
                </a:cubicBezTo>
                <a:cubicBezTo>
                  <a:pt x="232" y="40"/>
                  <a:pt x="232" y="40"/>
                  <a:pt x="232" y="40"/>
                </a:cubicBezTo>
                <a:cubicBezTo>
                  <a:pt x="232" y="18"/>
                  <a:pt x="214" y="0"/>
                  <a:pt x="192" y="0"/>
                </a:cubicBezTo>
                <a:close/>
                <a:moveTo>
                  <a:pt x="116" y="376"/>
                </a:moveTo>
                <a:cubicBezTo>
                  <a:pt x="101" y="376"/>
                  <a:pt x="88" y="367"/>
                  <a:pt x="88" y="356"/>
                </a:cubicBezTo>
                <a:cubicBezTo>
                  <a:pt x="88" y="345"/>
                  <a:pt x="101" y="336"/>
                  <a:pt x="116" y="336"/>
                </a:cubicBezTo>
                <a:cubicBezTo>
                  <a:pt x="131" y="336"/>
                  <a:pt x="144" y="345"/>
                  <a:pt x="144" y="356"/>
                </a:cubicBezTo>
                <a:cubicBezTo>
                  <a:pt x="144" y="367"/>
                  <a:pt x="131" y="376"/>
                  <a:pt x="116" y="376"/>
                </a:cubicBezTo>
                <a:close/>
                <a:moveTo>
                  <a:pt x="200" y="316"/>
                </a:moveTo>
                <a:cubicBezTo>
                  <a:pt x="32" y="316"/>
                  <a:pt x="32" y="316"/>
                  <a:pt x="32" y="316"/>
                </a:cubicBezTo>
                <a:cubicBezTo>
                  <a:pt x="32" y="52"/>
                  <a:pt x="32" y="52"/>
                  <a:pt x="32" y="52"/>
                </a:cubicBezTo>
                <a:cubicBezTo>
                  <a:pt x="200" y="52"/>
                  <a:pt x="200" y="52"/>
                  <a:pt x="200" y="52"/>
                </a:cubicBezTo>
                <a:lnTo>
                  <a:pt x="200" y="3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2800" dirty="0">
              <a:solidFill>
                <a:schemeClr val="bg1"/>
              </a:solidFill>
            </a:endParaRPr>
          </a:p>
        </p:txBody>
      </p:sp>
      <p:sp>
        <p:nvSpPr>
          <p:cNvPr id="16" name="Oval 22"/>
          <p:cNvSpPr/>
          <p:nvPr/>
        </p:nvSpPr>
        <p:spPr>
          <a:xfrm>
            <a:off x="6705875" y="3519148"/>
            <a:ext cx="704171" cy="704171"/>
          </a:xfrm>
          <a:prstGeom prst="ellipse">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17" name="Freeform 11"/>
          <p:cNvSpPr>
            <a:spLocks/>
          </p:cNvSpPr>
          <p:nvPr/>
        </p:nvSpPr>
        <p:spPr bwMode="auto">
          <a:xfrm>
            <a:off x="6913262" y="3726878"/>
            <a:ext cx="289394" cy="288709"/>
          </a:xfrm>
          <a:custGeom>
            <a:avLst/>
            <a:gdLst>
              <a:gd name="T0" fmla="*/ 208 w 358"/>
              <a:gd name="T1" fmla="*/ 207 h 357"/>
              <a:gd name="T2" fmla="*/ 126 w 358"/>
              <a:gd name="T3" fmla="*/ 255 h 357"/>
              <a:gd name="T4" fmla="*/ 46 w 358"/>
              <a:gd name="T5" fmla="*/ 253 h 357"/>
              <a:gd name="T6" fmla="*/ 56 w 358"/>
              <a:gd name="T7" fmla="*/ 334 h 357"/>
              <a:gd name="T8" fmla="*/ 251 w 358"/>
              <a:gd name="T9" fmla="*/ 250 h 357"/>
              <a:gd name="T10" fmla="*/ 335 w 358"/>
              <a:gd name="T11" fmla="*/ 55 h 357"/>
              <a:gd name="T12" fmla="*/ 254 w 358"/>
              <a:gd name="T13" fmla="*/ 45 h 357"/>
              <a:gd name="T14" fmla="*/ 256 w 358"/>
              <a:gd name="T15" fmla="*/ 125 h 357"/>
              <a:gd name="T16" fmla="*/ 208 w 358"/>
              <a:gd name="T17" fmla="*/ 207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8" h="357">
                <a:moveTo>
                  <a:pt x="208" y="207"/>
                </a:moveTo>
                <a:cubicBezTo>
                  <a:pt x="177" y="239"/>
                  <a:pt x="140" y="269"/>
                  <a:pt x="126" y="255"/>
                </a:cubicBezTo>
                <a:cubicBezTo>
                  <a:pt x="105" y="234"/>
                  <a:pt x="92" y="216"/>
                  <a:pt x="46" y="253"/>
                </a:cubicBezTo>
                <a:cubicBezTo>
                  <a:pt x="0" y="290"/>
                  <a:pt x="36" y="314"/>
                  <a:pt x="56" y="334"/>
                </a:cubicBezTo>
                <a:cubicBezTo>
                  <a:pt x="79" y="357"/>
                  <a:pt x="165" y="335"/>
                  <a:pt x="251" y="250"/>
                </a:cubicBezTo>
                <a:cubicBezTo>
                  <a:pt x="336" y="165"/>
                  <a:pt x="358" y="78"/>
                  <a:pt x="335" y="55"/>
                </a:cubicBezTo>
                <a:cubicBezTo>
                  <a:pt x="315" y="35"/>
                  <a:pt x="290" y="0"/>
                  <a:pt x="254" y="45"/>
                </a:cubicBezTo>
                <a:cubicBezTo>
                  <a:pt x="217" y="91"/>
                  <a:pt x="235" y="104"/>
                  <a:pt x="256" y="125"/>
                </a:cubicBezTo>
                <a:cubicBezTo>
                  <a:pt x="270" y="139"/>
                  <a:pt x="240" y="176"/>
                  <a:pt x="208" y="20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2800" dirty="0">
              <a:solidFill>
                <a:schemeClr val="bg1"/>
              </a:solidFill>
            </a:endParaRPr>
          </a:p>
        </p:txBody>
      </p:sp>
      <p:sp>
        <p:nvSpPr>
          <p:cNvPr id="18" name="Oval 27"/>
          <p:cNvSpPr/>
          <p:nvPr/>
        </p:nvSpPr>
        <p:spPr>
          <a:xfrm>
            <a:off x="6705875" y="5040602"/>
            <a:ext cx="704171" cy="704171"/>
          </a:xfrm>
          <a:prstGeom prst="ellipse">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19" name="Freeform 16"/>
          <p:cNvSpPr>
            <a:spLocks noEditPoints="1"/>
          </p:cNvSpPr>
          <p:nvPr/>
        </p:nvSpPr>
        <p:spPr bwMode="auto">
          <a:xfrm>
            <a:off x="6913578" y="5281656"/>
            <a:ext cx="283194" cy="249293"/>
          </a:xfrm>
          <a:custGeom>
            <a:avLst/>
            <a:gdLst>
              <a:gd name="T0" fmla="*/ 360 w 400"/>
              <a:gd name="T1" fmla="*/ 0 h 352"/>
              <a:gd name="T2" fmla="*/ 40 w 400"/>
              <a:gd name="T3" fmla="*/ 0 h 352"/>
              <a:gd name="T4" fmla="*/ 0 w 400"/>
              <a:gd name="T5" fmla="*/ 40 h 352"/>
              <a:gd name="T6" fmla="*/ 0 w 400"/>
              <a:gd name="T7" fmla="*/ 260 h 352"/>
              <a:gd name="T8" fmla="*/ 39 w 400"/>
              <a:gd name="T9" fmla="*/ 308 h 352"/>
              <a:gd name="T10" fmla="*/ 126 w 400"/>
              <a:gd name="T11" fmla="*/ 325 h 352"/>
              <a:gd name="T12" fmla="*/ 100 w 400"/>
              <a:gd name="T13" fmla="*/ 352 h 352"/>
              <a:gd name="T14" fmla="*/ 300 w 400"/>
              <a:gd name="T15" fmla="*/ 352 h 352"/>
              <a:gd name="T16" fmla="*/ 273 w 400"/>
              <a:gd name="T17" fmla="*/ 325 h 352"/>
              <a:gd name="T18" fmla="*/ 361 w 400"/>
              <a:gd name="T19" fmla="*/ 308 h 352"/>
              <a:gd name="T20" fmla="*/ 400 w 400"/>
              <a:gd name="T21" fmla="*/ 260 h 352"/>
              <a:gd name="T22" fmla="*/ 400 w 400"/>
              <a:gd name="T23" fmla="*/ 40 h 352"/>
              <a:gd name="T24" fmla="*/ 360 w 400"/>
              <a:gd name="T25" fmla="*/ 0 h 352"/>
              <a:gd name="T26" fmla="*/ 360 w 400"/>
              <a:gd name="T27" fmla="*/ 258 h 352"/>
              <a:gd name="T28" fmla="*/ 40 w 400"/>
              <a:gd name="T29" fmla="*/ 258 h 352"/>
              <a:gd name="T30" fmla="*/ 40 w 400"/>
              <a:gd name="T31" fmla="*/ 36 h 352"/>
              <a:gd name="T32" fmla="*/ 360 w 400"/>
              <a:gd name="T33" fmla="*/ 36 h 352"/>
              <a:gd name="T34" fmla="*/ 360 w 400"/>
              <a:gd name="T35" fmla="*/ 258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352">
                <a:moveTo>
                  <a:pt x="360" y="0"/>
                </a:moveTo>
                <a:cubicBezTo>
                  <a:pt x="40" y="0"/>
                  <a:pt x="40" y="0"/>
                  <a:pt x="40" y="0"/>
                </a:cubicBezTo>
                <a:cubicBezTo>
                  <a:pt x="18" y="0"/>
                  <a:pt x="0" y="18"/>
                  <a:pt x="0" y="40"/>
                </a:cubicBezTo>
                <a:cubicBezTo>
                  <a:pt x="0" y="260"/>
                  <a:pt x="0" y="260"/>
                  <a:pt x="0" y="260"/>
                </a:cubicBezTo>
                <a:cubicBezTo>
                  <a:pt x="0" y="282"/>
                  <a:pt x="17" y="303"/>
                  <a:pt x="39" y="308"/>
                </a:cubicBezTo>
                <a:cubicBezTo>
                  <a:pt x="126" y="325"/>
                  <a:pt x="126" y="325"/>
                  <a:pt x="126" y="325"/>
                </a:cubicBezTo>
                <a:cubicBezTo>
                  <a:pt x="126" y="325"/>
                  <a:pt x="51" y="352"/>
                  <a:pt x="100" y="352"/>
                </a:cubicBezTo>
                <a:cubicBezTo>
                  <a:pt x="300" y="352"/>
                  <a:pt x="300" y="352"/>
                  <a:pt x="300" y="352"/>
                </a:cubicBezTo>
                <a:cubicBezTo>
                  <a:pt x="348" y="352"/>
                  <a:pt x="273" y="325"/>
                  <a:pt x="273" y="325"/>
                </a:cubicBezTo>
                <a:cubicBezTo>
                  <a:pt x="361" y="308"/>
                  <a:pt x="361" y="308"/>
                  <a:pt x="361" y="308"/>
                </a:cubicBezTo>
                <a:cubicBezTo>
                  <a:pt x="382" y="303"/>
                  <a:pt x="400" y="282"/>
                  <a:pt x="400" y="260"/>
                </a:cubicBezTo>
                <a:cubicBezTo>
                  <a:pt x="400" y="40"/>
                  <a:pt x="400" y="40"/>
                  <a:pt x="400" y="40"/>
                </a:cubicBezTo>
                <a:cubicBezTo>
                  <a:pt x="400" y="18"/>
                  <a:pt x="382" y="0"/>
                  <a:pt x="360" y="0"/>
                </a:cubicBezTo>
                <a:close/>
                <a:moveTo>
                  <a:pt x="360" y="258"/>
                </a:moveTo>
                <a:cubicBezTo>
                  <a:pt x="40" y="258"/>
                  <a:pt x="40" y="258"/>
                  <a:pt x="40" y="258"/>
                </a:cubicBezTo>
                <a:cubicBezTo>
                  <a:pt x="40" y="36"/>
                  <a:pt x="40" y="36"/>
                  <a:pt x="40" y="36"/>
                </a:cubicBezTo>
                <a:cubicBezTo>
                  <a:pt x="360" y="36"/>
                  <a:pt x="360" y="36"/>
                  <a:pt x="360" y="36"/>
                </a:cubicBezTo>
                <a:lnTo>
                  <a:pt x="360" y="25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2800" dirty="0">
              <a:solidFill>
                <a:schemeClr val="bg1"/>
              </a:solidFill>
            </a:endParaRPr>
          </a:p>
        </p:txBody>
      </p:sp>
      <p:sp>
        <p:nvSpPr>
          <p:cNvPr id="20" name="Content Placeholder 2"/>
          <p:cNvSpPr txBox="1">
            <a:spLocks/>
          </p:cNvSpPr>
          <p:nvPr/>
        </p:nvSpPr>
        <p:spPr>
          <a:xfrm>
            <a:off x="1648863" y="5259813"/>
            <a:ext cx="4073713" cy="76594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400" smtClean="0">
                <a:solidFill>
                  <a:schemeClr val="bg1"/>
                </a:solidFill>
              </a:rPr>
              <a:t>Lorem Ipsum has been the industry's standard dummy text ever since the 1500s, when an unknown printer took a galley of type and scrambled it to make a type specimen book.</a:t>
            </a:r>
            <a:endParaRPr lang="en-US" sz="1400" dirty="0">
              <a:solidFill>
                <a:schemeClr val="bg1"/>
              </a:solidFill>
            </a:endParaRPr>
          </a:p>
        </p:txBody>
      </p:sp>
      <p:sp>
        <p:nvSpPr>
          <p:cNvPr id="21" name="Freeform 38"/>
          <p:cNvSpPr>
            <a:spLocks noEditPoints="1"/>
          </p:cNvSpPr>
          <p:nvPr/>
        </p:nvSpPr>
        <p:spPr bwMode="auto">
          <a:xfrm>
            <a:off x="823795" y="5379243"/>
            <a:ext cx="716929" cy="732954"/>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solidFill>
                <a:schemeClr val="lt1"/>
              </a:solidFill>
            </a:endParaRPr>
          </a:p>
        </p:txBody>
      </p:sp>
    </p:spTree>
    <p:extLst>
      <p:ext uri="{BB962C8B-B14F-4D97-AF65-F5344CB8AC3E}">
        <p14:creationId xmlns:p14="http://schemas.microsoft.com/office/powerpoint/2010/main" val="21960547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3291840" y="173102"/>
            <a:ext cx="5608320" cy="3440802"/>
            <a:chOff x="459159" y="1059046"/>
            <a:chExt cx="4757150" cy="2918593"/>
          </a:xfrm>
        </p:grpSpPr>
        <p:grpSp>
          <p:nvGrpSpPr>
            <p:cNvPr id="13" name="组合 12"/>
            <p:cNvGrpSpPr/>
            <p:nvPr/>
          </p:nvGrpSpPr>
          <p:grpSpPr>
            <a:xfrm>
              <a:off x="459159" y="1059046"/>
              <a:ext cx="4757150" cy="2918593"/>
              <a:chOff x="1251204" y="190500"/>
              <a:chExt cx="9675114" cy="5935847"/>
            </a:xfrm>
          </p:grpSpPr>
          <p:sp>
            <p:nvSpPr>
              <p:cNvPr id="2" name="等腰三角形 1"/>
              <p:cNvSpPr/>
              <p:nvPr/>
            </p:nvSpPr>
            <p:spPr>
              <a:xfrm flipV="1">
                <a:off x="3489960" y="1463040"/>
                <a:ext cx="5212080" cy="4493172"/>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H="1" flipV="1">
                <a:off x="1781860" y="2514600"/>
                <a:ext cx="2174444" cy="1874520"/>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H="1">
                <a:off x="6308496" y="4489275"/>
                <a:ext cx="1701648" cy="1466937"/>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flipH="1">
                <a:off x="7717536" y="755694"/>
                <a:ext cx="1305816" cy="112570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flipH="1">
                <a:off x="8461247" y="2307020"/>
                <a:ext cx="992125" cy="855279"/>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flipH="1">
                <a:off x="2668524" y="1170852"/>
                <a:ext cx="708052" cy="610389"/>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flipH="1">
                <a:off x="1251204" y="2973508"/>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flipH="1" flipV="1">
                <a:off x="10334244" y="3162300"/>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flipH="1" flipV="1">
                <a:off x="3095244" y="5883820"/>
                <a:ext cx="281332" cy="242527"/>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flipH="1">
                <a:off x="9520121" y="774217"/>
                <a:ext cx="1168149" cy="1007024"/>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flipH="1" flipV="1">
                <a:off x="10531602" y="190500"/>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文本框 13"/>
            <p:cNvSpPr txBox="1"/>
            <p:nvPr/>
          </p:nvSpPr>
          <p:spPr>
            <a:xfrm>
              <a:off x="890573" y="1810393"/>
              <a:ext cx="3901440" cy="1754326"/>
            </a:xfrm>
            <a:prstGeom prst="rect">
              <a:avLst/>
            </a:prstGeom>
            <a:noFill/>
          </p:spPr>
          <p:txBody>
            <a:bodyPr wrap="square" rtlCol="0">
              <a:spAutoFit/>
            </a:bodyPr>
            <a:lstStyle/>
            <a:p>
              <a:pPr algn="ctr"/>
              <a:r>
                <a:rPr lang="en-US" altLang="zh-CN" sz="5400" b="1" dirty="0" smtClean="0">
                  <a:solidFill>
                    <a:schemeClr val="bg1"/>
                  </a:solidFill>
                </a:rPr>
                <a:t>CONT</a:t>
              </a:r>
            </a:p>
            <a:p>
              <a:pPr algn="ctr"/>
              <a:r>
                <a:rPr lang="en-US" altLang="zh-CN" sz="5400" b="1" dirty="0" smtClean="0">
                  <a:solidFill>
                    <a:schemeClr val="bg1"/>
                  </a:solidFill>
                </a:rPr>
                <a:t>ENTS</a:t>
              </a:r>
              <a:endParaRPr lang="zh-CN" altLang="en-US" sz="5400" b="1" dirty="0">
                <a:solidFill>
                  <a:schemeClr val="bg1"/>
                </a:solidFill>
              </a:endParaRPr>
            </a:p>
          </p:txBody>
        </p:sp>
      </p:grpSp>
      <p:sp>
        <p:nvSpPr>
          <p:cNvPr id="30" name="文本框 29"/>
          <p:cNvSpPr txBox="1"/>
          <p:nvPr/>
        </p:nvSpPr>
        <p:spPr>
          <a:xfrm>
            <a:off x="947527" y="4627921"/>
            <a:ext cx="5200650" cy="523220"/>
          </a:xfrm>
          <a:prstGeom prst="rect">
            <a:avLst/>
          </a:prstGeom>
          <a:noFill/>
        </p:spPr>
        <p:txBody>
          <a:bodyPr wrap="square" rtlCol="0">
            <a:spAutoFit/>
          </a:bodyPr>
          <a:lstStyle/>
          <a:p>
            <a:pPr algn="ctr"/>
            <a:r>
              <a:rPr lang="en-US" altLang="zh-CN" sz="2800" dirty="0" smtClean="0">
                <a:solidFill>
                  <a:schemeClr val="bg1"/>
                </a:solidFill>
              </a:rPr>
              <a:t>MOMODA POWERPOINT</a:t>
            </a:r>
            <a:endParaRPr lang="zh-CN" altLang="en-US" sz="2800" dirty="0">
              <a:solidFill>
                <a:schemeClr val="bg1"/>
              </a:solidFill>
            </a:endParaRPr>
          </a:p>
        </p:txBody>
      </p:sp>
      <p:sp>
        <p:nvSpPr>
          <p:cNvPr id="31" name="文本框 30"/>
          <p:cNvSpPr txBox="1"/>
          <p:nvPr/>
        </p:nvSpPr>
        <p:spPr>
          <a:xfrm>
            <a:off x="947527" y="5582741"/>
            <a:ext cx="5200650" cy="523220"/>
          </a:xfrm>
          <a:prstGeom prst="rect">
            <a:avLst/>
          </a:prstGeom>
          <a:noFill/>
        </p:spPr>
        <p:txBody>
          <a:bodyPr wrap="square" rtlCol="0">
            <a:spAutoFit/>
          </a:bodyPr>
          <a:lstStyle/>
          <a:p>
            <a:pPr algn="ctr"/>
            <a:r>
              <a:rPr lang="en-US" altLang="zh-CN" sz="2800" dirty="0" smtClean="0">
                <a:solidFill>
                  <a:schemeClr val="bg1"/>
                </a:solidFill>
              </a:rPr>
              <a:t>MOMODA POWERPOINT</a:t>
            </a:r>
            <a:endParaRPr lang="zh-CN" altLang="en-US" sz="2800" dirty="0">
              <a:solidFill>
                <a:schemeClr val="bg1"/>
              </a:solidFill>
            </a:endParaRPr>
          </a:p>
        </p:txBody>
      </p:sp>
      <p:sp>
        <p:nvSpPr>
          <p:cNvPr id="32" name="文本框 31"/>
          <p:cNvSpPr txBox="1"/>
          <p:nvPr/>
        </p:nvSpPr>
        <p:spPr>
          <a:xfrm>
            <a:off x="6043824" y="4627921"/>
            <a:ext cx="5200650" cy="523220"/>
          </a:xfrm>
          <a:prstGeom prst="rect">
            <a:avLst/>
          </a:prstGeom>
          <a:noFill/>
        </p:spPr>
        <p:txBody>
          <a:bodyPr wrap="square" rtlCol="0">
            <a:spAutoFit/>
          </a:bodyPr>
          <a:lstStyle/>
          <a:p>
            <a:pPr algn="ctr"/>
            <a:r>
              <a:rPr lang="en-US" altLang="zh-CN" sz="2800" dirty="0" smtClean="0">
                <a:solidFill>
                  <a:schemeClr val="bg1"/>
                </a:solidFill>
              </a:rPr>
              <a:t>MOMODA POWERPOINT</a:t>
            </a:r>
            <a:endParaRPr lang="zh-CN" altLang="en-US" sz="2800" dirty="0">
              <a:solidFill>
                <a:schemeClr val="bg1"/>
              </a:solidFill>
            </a:endParaRPr>
          </a:p>
        </p:txBody>
      </p:sp>
      <p:sp>
        <p:nvSpPr>
          <p:cNvPr id="33" name="文本框 32"/>
          <p:cNvSpPr txBox="1"/>
          <p:nvPr/>
        </p:nvSpPr>
        <p:spPr>
          <a:xfrm>
            <a:off x="6043824" y="5582741"/>
            <a:ext cx="5200650" cy="523220"/>
          </a:xfrm>
          <a:prstGeom prst="rect">
            <a:avLst/>
          </a:prstGeom>
          <a:noFill/>
        </p:spPr>
        <p:txBody>
          <a:bodyPr wrap="square" rtlCol="0">
            <a:spAutoFit/>
          </a:bodyPr>
          <a:lstStyle/>
          <a:p>
            <a:pPr algn="ctr"/>
            <a:r>
              <a:rPr lang="en-US" altLang="zh-CN" sz="2800" dirty="0" smtClean="0">
                <a:solidFill>
                  <a:schemeClr val="bg1"/>
                </a:solidFill>
              </a:rPr>
              <a:t>MOMODA POWERPOINT</a:t>
            </a:r>
            <a:endParaRPr lang="zh-CN" altLang="en-US" sz="2800" dirty="0">
              <a:solidFill>
                <a:schemeClr val="bg1"/>
              </a:solidFill>
            </a:endParaRPr>
          </a:p>
        </p:txBody>
      </p:sp>
    </p:spTree>
    <p:extLst>
      <p:ext uri="{BB962C8B-B14F-4D97-AF65-F5344CB8AC3E}">
        <p14:creationId xmlns:p14="http://schemas.microsoft.com/office/powerpoint/2010/main" val="159121707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flipV="1">
            <a:off x="365760" y="320040"/>
            <a:ext cx="1889760" cy="162910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1508760" y="445113"/>
            <a:ext cx="1188720" cy="102475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160020" y="1115147"/>
            <a:ext cx="822960" cy="70944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049460" y="434272"/>
            <a:ext cx="5200650" cy="523220"/>
          </a:xfrm>
          <a:prstGeom prst="rect">
            <a:avLst/>
          </a:prstGeom>
          <a:noFill/>
        </p:spPr>
        <p:txBody>
          <a:bodyPr wrap="square" rtlCol="0">
            <a:spAutoFit/>
          </a:bodyPr>
          <a:lstStyle/>
          <a:p>
            <a:r>
              <a:rPr lang="en-US" altLang="zh-CN" sz="2800" b="1" dirty="0" smtClean="0">
                <a:solidFill>
                  <a:schemeClr val="accent2"/>
                </a:solidFill>
              </a:rPr>
              <a:t>MOMODA POWERPOINT</a:t>
            </a:r>
            <a:endParaRPr lang="zh-CN" altLang="en-US" sz="2800" b="1" dirty="0">
              <a:solidFill>
                <a:schemeClr val="accent2"/>
              </a:solidFill>
            </a:endParaRPr>
          </a:p>
        </p:txBody>
      </p:sp>
      <p:sp>
        <p:nvSpPr>
          <p:cNvPr id="6" name="文本框 5"/>
          <p:cNvSpPr txBox="1"/>
          <p:nvPr/>
        </p:nvSpPr>
        <p:spPr>
          <a:xfrm>
            <a:off x="3049460" y="960119"/>
            <a:ext cx="8639620"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a:t>
            </a:r>
            <a:endParaRPr lang="zh-CN" altLang="en-US" dirty="0">
              <a:solidFill>
                <a:schemeClr val="bg1"/>
              </a:solidFill>
            </a:endParaRPr>
          </a:p>
        </p:txBody>
      </p:sp>
      <p:sp>
        <p:nvSpPr>
          <p:cNvPr id="7" name="任意多边形 6"/>
          <p:cNvSpPr/>
          <p:nvPr/>
        </p:nvSpPr>
        <p:spPr>
          <a:xfrm>
            <a:off x="717339" y="1971242"/>
            <a:ext cx="10893640" cy="1585999"/>
          </a:xfrm>
          <a:custGeom>
            <a:avLst/>
            <a:gdLst>
              <a:gd name="connsiteX0" fmla="*/ 0 w 10893640"/>
              <a:gd name="connsiteY0" fmla="*/ 396500 h 1585999"/>
              <a:gd name="connsiteX1" fmla="*/ 10100641 w 10893640"/>
              <a:gd name="connsiteY1" fmla="*/ 396500 h 1585999"/>
              <a:gd name="connsiteX2" fmla="*/ 10100641 w 10893640"/>
              <a:gd name="connsiteY2" fmla="*/ 0 h 1585999"/>
              <a:gd name="connsiteX3" fmla="*/ 10893640 w 10893640"/>
              <a:gd name="connsiteY3" fmla="*/ 793000 h 1585999"/>
              <a:gd name="connsiteX4" fmla="*/ 10100641 w 10893640"/>
              <a:gd name="connsiteY4" fmla="*/ 1585999 h 1585999"/>
              <a:gd name="connsiteX5" fmla="*/ 10100641 w 10893640"/>
              <a:gd name="connsiteY5" fmla="*/ 1189499 h 1585999"/>
              <a:gd name="connsiteX6" fmla="*/ 0 w 10893640"/>
              <a:gd name="connsiteY6" fmla="*/ 1189499 h 1585999"/>
              <a:gd name="connsiteX7" fmla="*/ 0 w 10893640"/>
              <a:gd name="connsiteY7" fmla="*/ 396500 h 1585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93640" h="1585999">
                <a:moveTo>
                  <a:pt x="0" y="396500"/>
                </a:moveTo>
                <a:lnTo>
                  <a:pt x="10100641" y="396500"/>
                </a:lnTo>
                <a:lnTo>
                  <a:pt x="10100641" y="0"/>
                </a:lnTo>
                <a:lnTo>
                  <a:pt x="10893640" y="793000"/>
                </a:lnTo>
                <a:lnTo>
                  <a:pt x="10100641" y="1585999"/>
                </a:lnTo>
                <a:lnTo>
                  <a:pt x="10100641" y="1189499"/>
                </a:lnTo>
                <a:lnTo>
                  <a:pt x="0" y="1189499"/>
                </a:lnTo>
                <a:lnTo>
                  <a:pt x="0" y="396500"/>
                </a:lnTo>
                <a:close/>
              </a:path>
            </a:pathLst>
          </a:custGeom>
          <a:solidFill>
            <a:schemeClr val="accent2"/>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3200" b="1" dirty="0">
                <a:solidFill>
                  <a:schemeClr val="tx1"/>
                </a:solidFill>
              </a:rPr>
              <a:t>Brainstorm</a:t>
            </a:r>
          </a:p>
        </p:txBody>
      </p:sp>
      <p:sp>
        <p:nvSpPr>
          <p:cNvPr id="8" name="任意多边形 7"/>
          <p:cNvSpPr/>
          <p:nvPr/>
        </p:nvSpPr>
        <p:spPr>
          <a:xfrm>
            <a:off x="3228323" y="2499591"/>
            <a:ext cx="8382655" cy="1585999"/>
          </a:xfrm>
          <a:custGeom>
            <a:avLst/>
            <a:gdLst>
              <a:gd name="connsiteX0" fmla="*/ 0 w 8382655"/>
              <a:gd name="connsiteY0" fmla="*/ 396500 h 1585999"/>
              <a:gd name="connsiteX1" fmla="*/ 7589656 w 8382655"/>
              <a:gd name="connsiteY1" fmla="*/ 396500 h 1585999"/>
              <a:gd name="connsiteX2" fmla="*/ 7589656 w 8382655"/>
              <a:gd name="connsiteY2" fmla="*/ 0 h 1585999"/>
              <a:gd name="connsiteX3" fmla="*/ 8382655 w 8382655"/>
              <a:gd name="connsiteY3" fmla="*/ 793000 h 1585999"/>
              <a:gd name="connsiteX4" fmla="*/ 7589656 w 8382655"/>
              <a:gd name="connsiteY4" fmla="*/ 1585999 h 1585999"/>
              <a:gd name="connsiteX5" fmla="*/ 7589656 w 8382655"/>
              <a:gd name="connsiteY5" fmla="*/ 1189499 h 1585999"/>
              <a:gd name="connsiteX6" fmla="*/ 0 w 8382655"/>
              <a:gd name="connsiteY6" fmla="*/ 1189499 h 1585999"/>
              <a:gd name="connsiteX7" fmla="*/ 0 w 8382655"/>
              <a:gd name="connsiteY7" fmla="*/ 396500 h 1585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82655" h="1585999">
                <a:moveTo>
                  <a:pt x="0" y="396500"/>
                </a:moveTo>
                <a:lnTo>
                  <a:pt x="7589656" y="396500"/>
                </a:lnTo>
                <a:lnTo>
                  <a:pt x="7589656" y="0"/>
                </a:lnTo>
                <a:lnTo>
                  <a:pt x="8382655" y="793000"/>
                </a:lnTo>
                <a:lnTo>
                  <a:pt x="7589656" y="1585999"/>
                </a:lnTo>
                <a:lnTo>
                  <a:pt x="7589656" y="1189499"/>
                </a:lnTo>
                <a:lnTo>
                  <a:pt x="0" y="1189499"/>
                </a:lnTo>
                <a:lnTo>
                  <a:pt x="0" y="396500"/>
                </a:lnTo>
                <a:close/>
              </a:path>
            </a:pathLst>
          </a:custGeom>
          <a:solidFill>
            <a:schemeClr val="bg1"/>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3200" b="1" dirty="0">
                <a:solidFill>
                  <a:schemeClr val="tx1"/>
                </a:solidFill>
              </a:rPr>
              <a:t>Conceptualization</a:t>
            </a:r>
          </a:p>
        </p:txBody>
      </p:sp>
      <p:sp>
        <p:nvSpPr>
          <p:cNvPr id="9" name="任意多边形 8"/>
          <p:cNvSpPr/>
          <p:nvPr/>
        </p:nvSpPr>
        <p:spPr>
          <a:xfrm>
            <a:off x="5739307" y="3028258"/>
            <a:ext cx="5871671" cy="1585999"/>
          </a:xfrm>
          <a:custGeom>
            <a:avLst/>
            <a:gdLst>
              <a:gd name="connsiteX0" fmla="*/ 0 w 5871671"/>
              <a:gd name="connsiteY0" fmla="*/ 396500 h 1585999"/>
              <a:gd name="connsiteX1" fmla="*/ 5078672 w 5871671"/>
              <a:gd name="connsiteY1" fmla="*/ 396500 h 1585999"/>
              <a:gd name="connsiteX2" fmla="*/ 5078672 w 5871671"/>
              <a:gd name="connsiteY2" fmla="*/ 0 h 1585999"/>
              <a:gd name="connsiteX3" fmla="*/ 5871671 w 5871671"/>
              <a:gd name="connsiteY3" fmla="*/ 793000 h 1585999"/>
              <a:gd name="connsiteX4" fmla="*/ 5078672 w 5871671"/>
              <a:gd name="connsiteY4" fmla="*/ 1585999 h 1585999"/>
              <a:gd name="connsiteX5" fmla="*/ 5078672 w 5871671"/>
              <a:gd name="connsiteY5" fmla="*/ 1189499 h 1585999"/>
              <a:gd name="connsiteX6" fmla="*/ 0 w 5871671"/>
              <a:gd name="connsiteY6" fmla="*/ 1189499 h 1585999"/>
              <a:gd name="connsiteX7" fmla="*/ 0 w 5871671"/>
              <a:gd name="connsiteY7" fmla="*/ 396500 h 1585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71671" h="1585999">
                <a:moveTo>
                  <a:pt x="0" y="396500"/>
                </a:moveTo>
                <a:lnTo>
                  <a:pt x="5078672" y="396500"/>
                </a:lnTo>
                <a:lnTo>
                  <a:pt x="5078672" y="0"/>
                </a:lnTo>
                <a:lnTo>
                  <a:pt x="5871671" y="793000"/>
                </a:lnTo>
                <a:lnTo>
                  <a:pt x="5078672" y="1585999"/>
                </a:lnTo>
                <a:lnTo>
                  <a:pt x="5078672" y="1189499"/>
                </a:lnTo>
                <a:lnTo>
                  <a:pt x="0" y="1189499"/>
                </a:lnTo>
                <a:lnTo>
                  <a:pt x="0" y="396500"/>
                </a:lnTo>
                <a:close/>
              </a:path>
            </a:pathLst>
          </a:custGeom>
          <a:solidFill>
            <a:schemeClr val="accent2"/>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3200" b="1" dirty="0">
                <a:solidFill>
                  <a:schemeClr val="tx1"/>
                </a:solidFill>
              </a:rPr>
              <a:t>Proposal</a:t>
            </a:r>
          </a:p>
        </p:txBody>
      </p:sp>
      <p:sp>
        <p:nvSpPr>
          <p:cNvPr id="10" name="任意多边形 9"/>
          <p:cNvSpPr/>
          <p:nvPr/>
        </p:nvSpPr>
        <p:spPr>
          <a:xfrm>
            <a:off x="8250291" y="3556607"/>
            <a:ext cx="3360687" cy="1585999"/>
          </a:xfrm>
          <a:custGeom>
            <a:avLst/>
            <a:gdLst>
              <a:gd name="connsiteX0" fmla="*/ 0 w 3360687"/>
              <a:gd name="connsiteY0" fmla="*/ 396500 h 1585999"/>
              <a:gd name="connsiteX1" fmla="*/ 2567688 w 3360687"/>
              <a:gd name="connsiteY1" fmla="*/ 396500 h 1585999"/>
              <a:gd name="connsiteX2" fmla="*/ 2567688 w 3360687"/>
              <a:gd name="connsiteY2" fmla="*/ 0 h 1585999"/>
              <a:gd name="connsiteX3" fmla="*/ 3360687 w 3360687"/>
              <a:gd name="connsiteY3" fmla="*/ 793000 h 1585999"/>
              <a:gd name="connsiteX4" fmla="*/ 2567688 w 3360687"/>
              <a:gd name="connsiteY4" fmla="*/ 1585999 h 1585999"/>
              <a:gd name="connsiteX5" fmla="*/ 2567688 w 3360687"/>
              <a:gd name="connsiteY5" fmla="*/ 1189499 h 1585999"/>
              <a:gd name="connsiteX6" fmla="*/ 0 w 3360687"/>
              <a:gd name="connsiteY6" fmla="*/ 1189499 h 1585999"/>
              <a:gd name="connsiteX7" fmla="*/ 0 w 3360687"/>
              <a:gd name="connsiteY7" fmla="*/ 396500 h 1585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60687" h="1585999">
                <a:moveTo>
                  <a:pt x="0" y="396500"/>
                </a:moveTo>
                <a:lnTo>
                  <a:pt x="2567688" y="396500"/>
                </a:lnTo>
                <a:lnTo>
                  <a:pt x="2567688" y="0"/>
                </a:lnTo>
                <a:lnTo>
                  <a:pt x="3360687" y="793000"/>
                </a:lnTo>
                <a:lnTo>
                  <a:pt x="2567688" y="1585999"/>
                </a:lnTo>
                <a:lnTo>
                  <a:pt x="2567688" y="1189499"/>
                </a:lnTo>
                <a:lnTo>
                  <a:pt x="0" y="1189499"/>
                </a:lnTo>
                <a:lnTo>
                  <a:pt x="0" y="396500"/>
                </a:lnTo>
                <a:close/>
              </a:path>
            </a:pathLst>
          </a:custGeom>
          <a:solidFill>
            <a:schemeClr val="bg1"/>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3200" b="1" dirty="0">
                <a:solidFill>
                  <a:schemeClr val="tx1"/>
                </a:solidFill>
              </a:rPr>
              <a:t>Revisions</a:t>
            </a:r>
          </a:p>
        </p:txBody>
      </p:sp>
      <p:sp>
        <p:nvSpPr>
          <p:cNvPr id="11" name="Freeform 6"/>
          <p:cNvSpPr>
            <a:spLocks noEditPoints="1"/>
          </p:cNvSpPr>
          <p:nvPr/>
        </p:nvSpPr>
        <p:spPr bwMode="auto">
          <a:xfrm>
            <a:off x="887538" y="2545449"/>
            <a:ext cx="389335" cy="414736"/>
          </a:xfrm>
          <a:custGeom>
            <a:avLst/>
            <a:gdLst>
              <a:gd name="T0" fmla="*/ 67 w 376"/>
              <a:gd name="T1" fmla="*/ 3 h 401"/>
              <a:gd name="T2" fmla="*/ 62 w 376"/>
              <a:gd name="T3" fmla="*/ 3 h 401"/>
              <a:gd name="T4" fmla="*/ 0 w 376"/>
              <a:gd name="T5" fmla="*/ 159 h 401"/>
              <a:gd name="T6" fmla="*/ 65 w 376"/>
              <a:gd name="T7" fmla="*/ 223 h 401"/>
              <a:gd name="T8" fmla="*/ 129 w 376"/>
              <a:gd name="T9" fmla="*/ 159 h 401"/>
              <a:gd name="T10" fmla="*/ 67 w 376"/>
              <a:gd name="T11" fmla="*/ 3 h 401"/>
              <a:gd name="T12" fmla="*/ 313 w 376"/>
              <a:gd name="T13" fmla="*/ 3 h 401"/>
              <a:gd name="T14" fmla="*/ 309 w 376"/>
              <a:gd name="T15" fmla="*/ 3 h 401"/>
              <a:gd name="T16" fmla="*/ 246 w 376"/>
              <a:gd name="T17" fmla="*/ 159 h 401"/>
              <a:gd name="T18" fmla="*/ 311 w 376"/>
              <a:gd name="T19" fmla="*/ 223 h 401"/>
              <a:gd name="T20" fmla="*/ 376 w 376"/>
              <a:gd name="T21" fmla="*/ 159 h 401"/>
              <a:gd name="T22" fmla="*/ 313 w 376"/>
              <a:gd name="T23" fmla="*/ 3 h 401"/>
              <a:gd name="T24" fmla="*/ 185 w 376"/>
              <a:gd name="T25" fmla="*/ 180 h 401"/>
              <a:gd name="T26" fmla="*/ 123 w 376"/>
              <a:gd name="T27" fmla="*/ 337 h 401"/>
              <a:gd name="T28" fmla="*/ 188 w 376"/>
              <a:gd name="T29" fmla="*/ 401 h 401"/>
              <a:gd name="T30" fmla="*/ 253 w 376"/>
              <a:gd name="T31" fmla="*/ 337 h 401"/>
              <a:gd name="T32" fmla="*/ 190 w 376"/>
              <a:gd name="T33" fmla="*/ 180 h 401"/>
              <a:gd name="T34" fmla="*/ 185 w 376"/>
              <a:gd name="T35" fmla="*/ 18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6" h="401">
                <a:moveTo>
                  <a:pt x="67" y="3"/>
                </a:moveTo>
                <a:cubicBezTo>
                  <a:pt x="67" y="0"/>
                  <a:pt x="62" y="0"/>
                  <a:pt x="62" y="3"/>
                </a:cubicBezTo>
                <a:cubicBezTo>
                  <a:pt x="52" y="85"/>
                  <a:pt x="0" y="102"/>
                  <a:pt x="0" y="159"/>
                </a:cubicBezTo>
                <a:cubicBezTo>
                  <a:pt x="0" y="195"/>
                  <a:pt x="29" y="223"/>
                  <a:pt x="65" y="223"/>
                </a:cubicBezTo>
                <a:cubicBezTo>
                  <a:pt x="100" y="223"/>
                  <a:pt x="129" y="195"/>
                  <a:pt x="129" y="159"/>
                </a:cubicBezTo>
                <a:cubicBezTo>
                  <a:pt x="129" y="102"/>
                  <a:pt x="77" y="85"/>
                  <a:pt x="67" y="3"/>
                </a:cubicBezTo>
                <a:close/>
                <a:moveTo>
                  <a:pt x="313" y="3"/>
                </a:moveTo>
                <a:cubicBezTo>
                  <a:pt x="313" y="0"/>
                  <a:pt x="309" y="0"/>
                  <a:pt x="309" y="3"/>
                </a:cubicBezTo>
                <a:cubicBezTo>
                  <a:pt x="298" y="85"/>
                  <a:pt x="246" y="102"/>
                  <a:pt x="246" y="159"/>
                </a:cubicBezTo>
                <a:cubicBezTo>
                  <a:pt x="246" y="195"/>
                  <a:pt x="276" y="223"/>
                  <a:pt x="311" y="223"/>
                </a:cubicBezTo>
                <a:cubicBezTo>
                  <a:pt x="346" y="223"/>
                  <a:pt x="376" y="195"/>
                  <a:pt x="376" y="159"/>
                </a:cubicBezTo>
                <a:cubicBezTo>
                  <a:pt x="376" y="102"/>
                  <a:pt x="324" y="85"/>
                  <a:pt x="313" y="3"/>
                </a:cubicBezTo>
                <a:close/>
                <a:moveTo>
                  <a:pt x="185" y="180"/>
                </a:moveTo>
                <a:cubicBezTo>
                  <a:pt x="175" y="263"/>
                  <a:pt x="123" y="280"/>
                  <a:pt x="123" y="337"/>
                </a:cubicBezTo>
                <a:cubicBezTo>
                  <a:pt x="123" y="372"/>
                  <a:pt x="153" y="401"/>
                  <a:pt x="188" y="401"/>
                </a:cubicBezTo>
                <a:cubicBezTo>
                  <a:pt x="223" y="401"/>
                  <a:pt x="253" y="372"/>
                  <a:pt x="253" y="337"/>
                </a:cubicBezTo>
                <a:cubicBezTo>
                  <a:pt x="253" y="280"/>
                  <a:pt x="200" y="263"/>
                  <a:pt x="190" y="180"/>
                </a:cubicBezTo>
                <a:cubicBezTo>
                  <a:pt x="190" y="178"/>
                  <a:pt x="186" y="178"/>
                  <a:pt x="185" y="18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sz="3200" dirty="0">
              <a:solidFill>
                <a:schemeClr val="bg1"/>
              </a:solidFill>
            </a:endParaRPr>
          </a:p>
        </p:txBody>
      </p:sp>
      <p:sp>
        <p:nvSpPr>
          <p:cNvPr id="12" name="Freeform 11"/>
          <p:cNvSpPr>
            <a:spLocks noEditPoints="1"/>
          </p:cNvSpPr>
          <p:nvPr/>
        </p:nvSpPr>
        <p:spPr bwMode="auto">
          <a:xfrm>
            <a:off x="3361427" y="3043270"/>
            <a:ext cx="501785" cy="502317"/>
          </a:xfrm>
          <a:custGeom>
            <a:avLst/>
            <a:gdLst>
              <a:gd name="T0" fmla="*/ 360 w 400"/>
              <a:gd name="T1" fmla="*/ 184 h 400"/>
              <a:gd name="T2" fmla="*/ 360 w 400"/>
              <a:gd name="T3" fmla="*/ 216 h 400"/>
              <a:gd name="T4" fmla="*/ 400 w 400"/>
              <a:gd name="T5" fmla="*/ 200 h 400"/>
              <a:gd name="T6" fmla="*/ 200 w 400"/>
              <a:gd name="T7" fmla="*/ 90 h 400"/>
              <a:gd name="T8" fmla="*/ 200 w 400"/>
              <a:gd name="T9" fmla="*/ 310 h 400"/>
              <a:gd name="T10" fmla="*/ 200 w 400"/>
              <a:gd name="T11" fmla="*/ 90 h 400"/>
              <a:gd name="T12" fmla="*/ 120 w 400"/>
              <a:gd name="T13" fmla="*/ 200 h 400"/>
              <a:gd name="T14" fmla="*/ 280 w 400"/>
              <a:gd name="T15" fmla="*/ 200 h 400"/>
              <a:gd name="T16" fmla="*/ 59 w 400"/>
              <a:gd name="T17" fmla="*/ 200 h 400"/>
              <a:gd name="T18" fmla="*/ 20 w 400"/>
              <a:gd name="T19" fmla="*/ 184 h 400"/>
              <a:gd name="T20" fmla="*/ 20 w 400"/>
              <a:gd name="T21" fmla="*/ 216 h 400"/>
              <a:gd name="T22" fmla="*/ 59 w 400"/>
              <a:gd name="T23" fmla="*/ 200 h 400"/>
              <a:gd name="T24" fmla="*/ 216 w 400"/>
              <a:gd name="T25" fmla="*/ 40 h 400"/>
              <a:gd name="T26" fmla="*/ 200 w 400"/>
              <a:gd name="T27" fmla="*/ 0 h 400"/>
              <a:gd name="T28" fmla="*/ 184 w 400"/>
              <a:gd name="T29" fmla="*/ 40 h 400"/>
              <a:gd name="T30" fmla="*/ 200 w 400"/>
              <a:gd name="T31" fmla="*/ 340 h 400"/>
              <a:gd name="T32" fmla="*/ 184 w 400"/>
              <a:gd name="T33" fmla="*/ 380 h 400"/>
              <a:gd name="T34" fmla="*/ 216 w 400"/>
              <a:gd name="T35" fmla="*/ 380 h 400"/>
              <a:gd name="T36" fmla="*/ 200 w 400"/>
              <a:gd name="T37" fmla="*/ 340 h 400"/>
              <a:gd name="T38" fmla="*/ 350 w 400"/>
              <a:gd name="T39" fmla="*/ 50 h 400"/>
              <a:gd name="T40" fmla="*/ 310 w 400"/>
              <a:gd name="T41" fmla="*/ 67 h 400"/>
              <a:gd name="T42" fmla="*/ 333 w 400"/>
              <a:gd name="T43" fmla="*/ 89 h 400"/>
              <a:gd name="T44" fmla="*/ 66 w 400"/>
              <a:gd name="T45" fmla="*/ 311 h 400"/>
              <a:gd name="T46" fmla="*/ 50 w 400"/>
              <a:gd name="T47" fmla="*/ 350 h 400"/>
              <a:gd name="T48" fmla="*/ 89 w 400"/>
              <a:gd name="T49" fmla="*/ 333 h 400"/>
              <a:gd name="T50" fmla="*/ 66 w 400"/>
              <a:gd name="T51" fmla="*/ 311 h 400"/>
              <a:gd name="T52" fmla="*/ 50 w 400"/>
              <a:gd name="T53" fmla="*/ 50 h 400"/>
              <a:gd name="T54" fmla="*/ 66 w 400"/>
              <a:gd name="T55" fmla="*/ 89 h 400"/>
              <a:gd name="T56" fmla="*/ 89 w 400"/>
              <a:gd name="T57" fmla="*/ 67 h 400"/>
              <a:gd name="T58" fmla="*/ 310 w 400"/>
              <a:gd name="T59" fmla="*/ 333 h 400"/>
              <a:gd name="T60" fmla="*/ 350 w 400"/>
              <a:gd name="T61" fmla="*/ 350 h 400"/>
              <a:gd name="T62" fmla="*/ 333 w 400"/>
              <a:gd name="T63" fmla="*/ 311 h 400"/>
              <a:gd name="T64" fmla="*/ 310 w 400"/>
              <a:gd name="T65" fmla="*/ 333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0" y="280"/>
                </a:moveTo>
                <a:cubicBezTo>
                  <a:pt x="156" y="280"/>
                  <a:pt x="120" y="244"/>
                  <a:pt x="120" y="200"/>
                </a:cubicBezTo>
                <a:cubicBezTo>
                  <a:pt x="120" y="156"/>
                  <a:pt x="156" y="120"/>
                  <a:pt x="200" y="120"/>
                </a:cubicBezTo>
                <a:cubicBezTo>
                  <a:pt x="244" y="120"/>
                  <a:pt x="280" y="156"/>
                  <a:pt x="280" y="200"/>
                </a:cubicBezTo>
                <a:cubicBezTo>
                  <a:pt x="280" y="244"/>
                  <a:pt x="244" y="280"/>
                  <a:pt x="200" y="280"/>
                </a:cubicBez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sz="3200" dirty="0">
              <a:solidFill>
                <a:schemeClr val="bg1"/>
              </a:solidFill>
            </a:endParaRPr>
          </a:p>
        </p:txBody>
      </p:sp>
      <p:sp>
        <p:nvSpPr>
          <p:cNvPr id="13" name="Freeform 21"/>
          <p:cNvSpPr>
            <a:spLocks noEditPoints="1"/>
          </p:cNvSpPr>
          <p:nvPr/>
        </p:nvSpPr>
        <p:spPr bwMode="auto">
          <a:xfrm>
            <a:off x="5948230" y="3619156"/>
            <a:ext cx="427456" cy="428806"/>
          </a:xfrm>
          <a:custGeom>
            <a:avLst/>
            <a:gdLst>
              <a:gd name="T0" fmla="*/ 390 w 403"/>
              <a:gd name="T1" fmla="*/ 150 h 404"/>
              <a:gd name="T2" fmla="*/ 241 w 403"/>
              <a:gd name="T3" fmla="*/ 110 h 404"/>
              <a:gd name="T4" fmla="*/ 215 w 403"/>
              <a:gd name="T5" fmla="*/ 13 h 404"/>
              <a:gd name="T6" fmla="*/ 195 w 403"/>
              <a:gd name="T7" fmla="*/ 2 h 404"/>
              <a:gd name="T8" fmla="*/ 14 w 403"/>
              <a:gd name="T9" fmla="*/ 51 h 404"/>
              <a:gd name="T10" fmla="*/ 2 w 403"/>
              <a:gd name="T11" fmla="*/ 70 h 404"/>
              <a:gd name="T12" fmla="*/ 67 w 403"/>
              <a:gd name="T13" fmla="*/ 311 h 404"/>
              <a:gd name="T14" fmla="*/ 86 w 403"/>
              <a:gd name="T15" fmla="*/ 322 h 404"/>
              <a:gd name="T16" fmla="*/ 159 w 403"/>
              <a:gd name="T17" fmla="*/ 302 h 404"/>
              <a:gd name="T18" fmla="*/ 149 w 403"/>
              <a:gd name="T19" fmla="*/ 339 h 404"/>
              <a:gd name="T20" fmla="*/ 160 w 403"/>
              <a:gd name="T21" fmla="*/ 358 h 404"/>
              <a:gd name="T22" fmla="*/ 322 w 403"/>
              <a:gd name="T23" fmla="*/ 401 h 404"/>
              <a:gd name="T24" fmla="*/ 342 w 403"/>
              <a:gd name="T25" fmla="*/ 391 h 404"/>
              <a:gd name="T26" fmla="*/ 401 w 403"/>
              <a:gd name="T27" fmla="*/ 169 h 404"/>
              <a:gd name="T28" fmla="*/ 390 w 403"/>
              <a:gd name="T29" fmla="*/ 150 h 404"/>
              <a:gd name="T30" fmla="*/ 34 w 403"/>
              <a:gd name="T31" fmla="*/ 75 h 404"/>
              <a:gd name="T32" fmla="*/ 191 w 403"/>
              <a:gd name="T33" fmla="*/ 33 h 404"/>
              <a:gd name="T34" fmla="*/ 249 w 403"/>
              <a:gd name="T35" fmla="*/ 249 h 404"/>
              <a:gd name="T36" fmla="*/ 92 w 403"/>
              <a:gd name="T37" fmla="*/ 291 h 404"/>
              <a:gd name="T38" fmla="*/ 34 w 403"/>
              <a:gd name="T39" fmla="*/ 75 h 404"/>
              <a:gd name="T40" fmla="*/ 315 w 403"/>
              <a:gd name="T41" fmla="*/ 371 h 404"/>
              <a:gd name="T42" fmla="*/ 179 w 403"/>
              <a:gd name="T43" fmla="*/ 334 h 404"/>
              <a:gd name="T44" fmla="*/ 190 w 403"/>
              <a:gd name="T45" fmla="*/ 294 h 404"/>
              <a:gd name="T46" fmla="*/ 268 w 403"/>
              <a:gd name="T47" fmla="*/ 273 h 404"/>
              <a:gd name="T48" fmla="*/ 279 w 403"/>
              <a:gd name="T49" fmla="*/ 254 h 404"/>
              <a:gd name="T50" fmla="*/ 249 w 403"/>
              <a:gd name="T51" fmla="*/ 142 h 404"/>
              <a:gd name="T52" fmla="*/ 368 w 403"/>
              <a:gd name="T53" fmla="*/ 174 h 404"/>
              <a:gd name="T54" fmla="*/ 315 w 403"/>
              <a:gd name="T55" fmla="*/ 37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3" h="404">
                <a:moveTo>
                  <a:pt x="390" y="150"/>
                </a:moveTo>
                <a:cubicBezTo>
                  <a:pt x="241" y="110"/>
                  <a:pt x="241" y="110"/>
                  <a:pt x="241" y="110"/>
                </a:cubicBezTo>
                <a:cubicBezTo>
                  <a:pt x="215" y="13"/>
                  <a:pt x="215" y="13"/>
                  <a:pt x="215" y="13"/>
                </a:cubicBezTo>
                <a:cubicBezTo>
                  <a:pt x="213" y="5"/>
                  <a:pt x="204" y="0"/>
                  <a:pt x="195" y="2"/>
                </a:cubicBezTo>
                <a:cubicBezTo>
                  <a:pt x="14" y="51"/>
                  <a:pt x="14" y="51"/>
                  <a:pt x="14" y="51"/>
                </a:cubicBezTo>
                <a:cubicBezTo>
                  <a:pt x="5" y="53"/>
                  <a:pt x="0" y="62"/>
                  <a:pt x="2" y="70"/>
                </a:cubicBezTo>
                <a:cubicBezTo>
                  <a:pt x="67" y="311"/>
                  <a:pt x="67" y="311"/>
                  <a:pt x="67" y="311"/>
                </a:cubicBezTo>
                <a:cubicBezTo>
                  <a:pt x="69" y="319"/>
                  <a:pt x="78" y="324"/>
                  <a:pt x="86" y="322"/>
                </a:cubicBezTo>
                <a:cubicBezTo>
                  <a:pt x="159" y="302"/>
                  <a:pt x="159" y="302"/>
                  <a:pt x="159" y="302"/>
                </a:cubicBezTo>
                <a:cubicBezTo>
                  <a:pt x="149" y="339"/>
                  <a:pt x="149" y="339"/>
                  <a:pt x="149" y="339"/>
                </a:cubicBezTo>
                <a:cubicBezTo>
                  <a:pt x="147" y="347"/>
                  <a:pt x="152" y="356"/>
                  <a:pt x="160" y="358"/>
                </a:cubicBezTo>
                <a:cubicBezTo>
                  <a:pt x="322" y="401"/>
                  <a:pt x="322" y="401"/>
                  <a:pt x="322" y="401"/>
                </a:cubicBezTo>
                <a:cubicBezTo>
                  <a:pt x="331" y="404"/>
                  <a:pt x="340" y="399"/>
                  <a:pt x="342" y="391"/>
                </a:cubicBezTo>
                <a:cubicBezTo>
                  <a:pt x="401" y="169"/>
                  <a:pt x="401" y="169"/>
                  <a:pt x="401" y="169"/>
                </a:cubicBezTo>
                <a:cubicBezTo>
                  <a:pt x="403" y="161"/>
                  <a:pt x="398" y="152"/>
                  <a:pt x="390" y="150"/>
                </a:cubicBezTo>
                <a:close/>
                <a:moveTo>
                  <a:pt x="34" y="75"/>
                </a:moveTo>
                <a:cubicBezTo>
                  <a:pt x="191" y="33"/>
                  <a:pt x="191" y="33"/>
                  <a:pt x="191" y="33"/>
                </a:cubicBezTo>
                <a:cubicBezTo>
                  <a:pt x="249" y="249"/>
                  <a:pt x="249" y="249"/>
                  <a:pt x="249" y="249"/>
                </a:cubicBezTo>
                <a:cubicBezTo>
                  <a:pt x="92" y="291"/>
                  <a:pt x="92" y="291"/>
                  <a:pt x="92" y="291"/>
                </a:cubicBezTo>
                <a:lnTo>
                  <a:pt x="34" y="75"/>
                </a:lnTo>
                <a:close/>
                <a:moveTo>
                  <a:pt x="315" y="371"/>
                </a:moveTo>
                <a:cubicBezTo>
                  <a:pt x="179" y="334"/>
                  <a:pt x="179" y="334"/>
                  <a:pt x="179" y="334"/>
                </a:cubicBezTo>
                <a:cubicBezTo>
                  <a:pt x="190" y="294"/>
                  <a:pt x="190" y="294"/>
                  <a:pt x="190" y="294"/>
                </a:cubicBezTo>
                <a:cubicBezTo>
                  <a:pt x="268" y="273"/>
                  <a:pt x="268" y="273"/>
                  <a:pt x="268" y="273"/>
                </a:cubicBezTo>
                <a:cubicBezTo>
                  <a:pt x="276" y="271"/>
                  <a:pt x="282" y="262"/>
                  <a:pt x="279" y="254"/>
                </a:cubicBezTo>
                <a:cubicBezTo>
                  <a:pt x="249" y="142"/>
                  <a:pt x="249" y="142"/>
                  <a:pt x="249" y="142"/>
                </a:cubicBezTo>
                <a:cubicBezTo>
                  <a:pt x="368" y="174"/>
                  <a:pt x="368" y="174"/>
                  <a:pt x="368" y="174"/>
                </a:cubicBezTo>
                <a:lnTo>
                  <a:pt x="315" y="37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sz="3200" dirty="0">
              <a:solidFill>
                <a:schemeClr val="bg1"/>
              </a:solidFill>
            </a:endParaRPr>
          </a:p>
        </p:txBody>
      </p:sp>
      <p:sp>
        <p:nvSpPr>
          <p:cNvPr id="14" name="Content Placeholder 2"/>
          <p:cNvSpPr txBox="1">
            <a:spLocks/>
          </p:cNvSpPr>
          <p:nvPr/>
        </p:nvSpPr>
        <p:spPr>
          <a:xfrm>
            <a:off x="581021" y="3545572"/>
            <a:ext cx="2463115" cy="2462213"/>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dirty="0" smtClean="0">
                <a:solidFill>
                  <a:schemeClr val="bg1"/>
                </a:solidFill>
              </a:rPr>
              <a:t>Lorem ipsum dolor sit amet, consectetur adipiscing elit. Curabitur elementum posuere pretium. Quisque nibh dolor, dignissim ac dignissim ut, luctus ac urna. Aliquam aliquet non massa quis tincidunt. Mauris ullamcorper justo tristique dui poseur </a:t>
            </a:r>
            <a:r>
              <a:rPr lang="en-US" dirty="0">
                <a:solidFill>
                  <a:schemeClr val="bg1"/>
                </a:solidFill>
              </a:rPr>
              <a:t>tincidunt. Quisque nibh dolor, </a:t>
            </a:r>
            <a:r>
              <a:rPr lang="en-US" dirty="0" smtClean="0">
                <a:solidFill>
                  <a:schemeClr val="bg1"/>
                </a:solidFill>
              </a:rPr>
              <a:t>ac sim </a:t>
            </a:r>
            <a:r>
              <a:rPr lang="en-US" dirty="0">
                <a:solidFill>
                  <a:schemeClr val="bg1"/>
                </a:solidFill>
              </a:rPr>
              <a:t>ut, luctus ac urna. </a:t>
            </a:r>
          </a:p>
        </p:txBody>
      </p:sp>
      <p:sp>
        <p:nvSpPr>
          <p:cNvPr id="15" name="Freeform 26"/>
          <p:cNvSpPr>
            <a:spLocks/>
          </p:cNvSpPr>
          <p:nvPr/>
        </p:nvSpPr>
        <p:spPr bwMode="auto">
          <a:xfrm>
            <a:off x="8470307" y="4154063"/>
            <a:ext cx="351885" cy="364939"/>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sz="3200" dirty="0">
              <a:solidFill>
                <a:schemeClr val="bg1"/>
              </a:solidFill>
            </a:endParaRPr>
          </a:p>
        </p:txBody>
      </p:sp>
      <p:sp>
        <p:nvSpPr>
          <p:cNvPr id="16" name="Content Placeholder 2"/>
          <p:cNvSpPr txBox="1">
            <a:spLocks/>
          </p:cNvSpPr>
          <p:nvPr/>
        </p:nvSpPr>
        <p:spPr>
          <a:xfrm>
            <a:off x="3108601" y="3968626"/>
            <a:ext cx="2463115" cy="2031326"/>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dirty="0" smtClean="0">
                <a:solidFill>
                  <a:schemeClr val="bg1"/>
                </a:solidFill>
              </a:rPr>
              <a:t>Lorem ipsum dolor sit amet, consectetur adipiscing elit. Curabitur elementum posuere pretium. Quisque nibh dolor, dignissim ac dignissim ut, luctus ac urna. Aliquam aliquet non massa quis tincidunt. Mauris ullamcorper justo tristique dui poseur tincidunt.</a:t>
            </a:r>
            <a:endParaRPr lang="en-US" dirty="0">
              <a:solidFill>
                <a:schemeClr val="bg1"/>
              </a:solidFill>
            </a:endParaRPr>
          </a:p>
        </p:txBody>
      </p:sp>
      <p:sp>
        <p:nvSpPr>
          <p:cNvPr id="17" name="Content Placeholder 2"/>
          <p:cNvSpPr txBox="1">
            <a:spLocks/>
          </p:cNvSpPr>
          <p:nvPr/>
        </p:nvSpPr>
        <p:spPr>
          <a:xfrm>
            <a:off x="5593204" y="4503427"/>
            <a:ext cx="2463115" cy="1600439"/>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dirty="0" smtClean="0">
                <a:solidFill>
                  <a:schemeClr val="bg1"/>
                </a:solidFill>
              </a:rPr>
              <a:t>Lorem ipsum dolor sit amet, consectetur adipiscing elit. Curabitur elementum posuere pretium. Quisque nibh dolor, dignissim ac dignissim ut, luctus ac urna. Aliquam aliquet non massa quis tincidunt. </a:t>
            </a:r>
            <a:endParaRPr lang="en-US" dirty="0">
              <a:solidFill>
                <a:schemeClr val="bg1"/>
              </a:solidFill>
            </a:endParaRPr>
          </a:p>
        </p:txBody>
      </p:sp>
      <p:sp>
        <p:nvSpPr>
          <p:cNvPr id="18" name="Content Placeholder 2"/>
          <p:cNvSpPr txBox="1">
            <a:spLocks/>
          </p:cNvSpPr>
          <p:nvPr/>
        </p:nvSpPr>
        <p:spPr>
          <a:xfrm>
            <a:off x="8095941" y="4955481"/>
            <a:ext cx="2463115" cy="1384994"/>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dirty="0" smtClean="0">
                <a:solidFill>
                  <a:schemeClr val="bg1"/>
                </a:solidFill>
              </a:rPr>
              <a:t>Lorem ipsum dolor sit amet, consectetur adipiscing elit. Curabitur elementum posuere pretium. Quisque nibh dolor, dignissim ac dignissim ut, luctus ac urna. </a:t>
            </a:r>
            <a:endParaRPr lang="en-US" dirty="0">
              <a:solidFill>
                <a:schemeClr val="bg1"/>
              </a:solidFill>
            </a:endParaRPr>
          </a:p>
        </p:txBody>
      </p:sp>
    </p:spTree>
    <p:extLst>
      <p:ext uri="{BB962C8B-B14F-4D97-AF65-F5344CB8AC3E}">
        <p14:creationId xmlns:p14="http://schemas.microsoft.com/office/powerpoint/2010/main" val="31339744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flipV="1">
            <a:off x="365760" y="320040"/>
            <a:ext cx="1889760" cy="162910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1508760" y="445113"/>
            <a:ext cx="1188720" cy="102475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160020" y="1115147"/>
            <a:ext cx="822960" cy="70944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049460" y="434272"/>
            <a:ext cx="5200650" cy="523220"/>
          </a:xfrm>
          <a:prstGeom prst="rect">
            <a:avLst/>
          </a:prstGeom>
          <a:noFill/>
        </p:spPr>
        <p:txBody>
          <a:bodyPr wrap="square" rtlCol="0">
            <a:spAutoFit/>
          </a:bodyPr>
          <a:lstStyle/>
          <a:p>
            <a:r>
              <a:rPr lang="en-US" altLang="zh-CN" sz="2800" b="1" dirty="0" smtClean="0">
                <a:solidFill>
                  <a:schemeClr val="accent2"/>
                </a:solidFill>
              </a:rPr>
              <a:t>MOMODA POWERPOINT</a:t>
            </a:r>
            <a:endParaRPr lang="zh-CN" altLang="en-US" sz="2800" b="1" dirty="0">
              <a:solidFill>
                <a:schemeClr val="accent2"/>
              </a:solidFill>
            </a:endParaRPr>
          </a:p>
        </p:txBody>
      </p:sp>
      <p:sp>
        <p:nvSpPr>
          <p:cNvPr id="6" name="文本框 5"/>
          <p:cNvSpPr txBox="1"/>
          <p:nvPr/>
        </p:nvSpPr>
        <p:spPr>
          <a:xfrm>
            <a:off x="3049460" y="960119"/>
            <a:ext cx="8639620"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a:t>
            </a:r>
            <a:endParaRPr lang="zh-CN" altLang="en-US" dirty="0">
              <a:solidFill>
                <a:schemeClr val="bg1"/>
              </a:solidFill>
            </a:endParaRPr>
          </a:p>
        </p:txBody>
      </p:sp>
      <p:sp>
        <p:nvSpPr>
          <p:cNvPr id="7" name="Freeform 332"/>
          <p:cNvSpPr>
            <a:spLocks/>
          </p:cNvSpPr>
          <p:nvPr/>
        </p:nvSpPr>
        <p:spPr bwMode="auto">
          <a:xfrm>
            <a:off x="7345137" y="4166417"/>
            <a:ext cx="1460500" cy="2044700"/>
          </a:xfrm>
          <a:custGeom>
            <a:avLst/>
            <a:gdLst/>
            <a:ahLst/>
            <a:cxnLst>
              <a:cxn ang="0">
                <a:pos x="125" y="0"/>
              </a:cxn>
              <a:cxn ang="0">
                <a:pos x="188" y="175"/>
              </a:cxn>
              <a:cxn ang="0">
                <a:pos x="250" y="350"/>
              </a:cxn>
              <a:cxn ang="0">
                <a:pos x="125" y="350"/>
              </a:cxn>
              <a:cxn ang="0">
                <a:pos x="0" y="350"/>
              </a:cxn>
              <a:cxn ang="0">
                <a:pos x="63" y="175"/>
              </a:cxn>
              <a:cxn ang="0">
                <a:pos x="125" y="0"/>
              </a:cxn>
            </a:cxnLst>
            <a:rect l="0" t="0" r="r" b="b"/>
            <a:pathLst>
              <a:path w="250" h="350">
                <a:moveTo>
                  <a:pt x="125" y="0"/>
                </a:moveTo>
                <a:lnTo>
                  <a:pt x="188" y="175"/>
                </a:lnTo>
                <a:lnTo>
                  <a:pt x="250" y="350"/>
                </a:lnTo>
                <a:lnTo>
                  <a:pt x="125" y="350"/>
                </a:lnTo>
                <a:lnTo>
                  <a:pt x="0" y="350"/>
                </a:lnTo>
                <a:lnTo>
                  <a:pt x="63" y="175"/>
                </a:lnTo>
                <a:lnTo>
                  <a:pt x="125" y="0"/>
                </a:lnTo>
                <a:close/>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133">
              <a:solidFill>
                <a:prstClr val="black"/>
              </a:solidFill>
            </a:endParaRPr>
          </a:p>
        </p:txBody>
      </p:sp>
      <p:sp>
        <p:nvSpPr>
          <p:cNvPr id="8" name="Freeform 335"/>
          <p:cNvSpPr>
            <a:spLocks/>
          </p:cNvSpPr>
          <p:nvPr/>
        </p:nvSpPr>
        <p:spPr bwMode="auto">
          <a:xfrm>
            <a:off x="8583640" y="2980493"/>
            <a:ext cx="1448816" cy="3230628"/>
          </a:xfrm>
          <a:custGeom>
            <a:avLst/>
            <a:gdLst/>
            <a:ahLst/>
            <a:cxnLst>
              <a:cxn ang="0">
                <a:pos x="125" y="0"/>
              </a:cxn>
              <a:cxn ang="0">
                <a:pos x="187" y="277"/>
              </a:cxn>
              <a:cxn ang="0">
                <a:pos x="248" y="553"/>
              </a:cxn>
              <a:cxn ang="0">
                <a:pos x="125" y="553"/>
              </a:cxn>
              <a:cxn ang="0">
                <a:pos x="0" y="553"/>
              </a:cxn>
              <a:cxn ang="0">
                <a:pos x="62" y="277"/>
              </a:cxn>
              <a:cxn ang="0">
                <a:pos x="125" y="0"/>
              </a:cxn>
            </a:cxnLst>
            <a:rect l="0" t="0" r="r" b="b"/>
            <a:pathLst>
              <a:path w="248" h="553">
                <a:moveTo>
                  <a:pt x="125" y="0"/>
                </a:moveTo>
                <a:lnTo>
                  <a:pt x="187" y="277"/>
                </a:lnTo>
                <a:lnTo>
                  <a:pt x="248" y="553"/>
                </a:lnTo>
                <a:lnTo>
                  <a:pt x="125" y="553"/>
                </a:lnTo>
                <a:lnTo>
                  <a:pt x="0" y="553"/>
                </a:lnTo>
                <a:lnTo>
                  <a:pt x="62" y="277"/>
                </a:lnTo>
                <a:lnTo>
                  <a:pt x="125" y="0"/>
                </a:lnTo>
                <a:close/>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133">
              <a:solidFill>
                <a:prstClr val="black"/>
              </a:solidFill>
            </a:endParaRPr>
          </a:p>
        </p:txBody>
      </p:sp>
      <p:sp>
        <p:nvSpPr>
          <p:cNvPr id="9" name="Freeform 336"/>
          <p:cNvSpPr>
            <a:spLocks/>
          </p:cNvSpPr>
          <p:nvPr/>
        </p:nvSpPr>
        <p:spPr bwMode="auto">
          <a:xfrm>
            <a:off x="9810461" y="4721408"/>
            <a:ext cx="1466340" cy="1489712"/>
          </a:xfrm>
          <a:custGeom>
            <a:avLst/>
            <a:gdLst/>
            <a:ahLst/>
            <a:cxnLst>
              <a:cxn ang="0">
                <a:pos x="125" y="0"/>
              </a:cxn>
              <a:cxn ang="0">
                <a:pos x="187" y="128"/>
              </a:cxn>
              <a:cxn ang="0">
                <a:pos x="251" y="255"/>
              </a:cxn>
              <a:cxn ang="0">
                <a:pos x="125" y="255"/>
              </a:cxn>
              <a:cxn ang="0">
                <a:pos x="0" y="255"/>
              </a:cxn>
              <a:cxn ang="0">
                <a:pos x="62" y="128"/>
              </a:cxn>
              <a:cxn ang="0">
                <a:pos x="125" y="0"/>
              </a:cxn>
            </a:cxnLst>
            <a:rect l="0" t="0" r="r" b="b"/>
            <a:pathLst>
              <a:path w="251" h="255">
                <a:moveTo>
                  <a:pt x="125" y="0"/>
                </a:moveTo>
                <a:lnTo>
                  <a:pt x="187" y="128"/>
                </a:lnTo>
                <a:lnTo>
                  <a:pt x="251" y="255"/>
                </a:lnTo>
                <a:lnTo>
                  <a:pt x="125" y="255"/>
                </a:lnTo>
                <a:lnTo>
                  <a:pt x="0" y="255"/>
                </a:lnTo>
                <a:lnTo>
                  <a:pt x="62" y="128"/>
                </a:lnTo>
                <a:lnTo>
                  <a:pt x="125" y="0"/>
                </a:lnTo>
                <a:close/>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133">
              <a:solidFill>
                <a:prstClr val="black"/>
              </a:solidFill>
            </a:endParaRPr>
          </a:p>
        </p:txBody>
      </p:sp>
      <p:sp>
        <p:nvSpPr>
          <p:cNvPr id="10" name="TextBox 7"/>
          <p:cNvSpPr txBox="1"/>
          <p:nvPr/>
        </p:nvSpPr>
        <p:spPr>
          <a:xfrm>
            <a:off x="9909810" y="4172267"/>
            <a:ext cx="1577351" cy="420564"/>
          </a:xfrm>
          <a:prstGeom prst="rect">
            <a:avLst/>
          </a:prstGeom>
          <a:noFill/>
        </p:spPr>
        <p:txBody>
          <a:bodyPr wrap="square" rtlCol="0">
            <a:spAutoFit/>
          </a:bodyPr>
          <a:lstStyle/>
          <a:p>
            <a:r>
              <a:rPr lang="en-US" altLang="zh-CN" sz="2133" b="1" i="1" dirty="0">
                <a:solidFill>
                  <a:schemeClr val="accent2"/>
                </a:solidFill>
                <a:latin typeface="微软雅黑" pitchFamily="34" charset="-122"/>
                <a:ea typeface="微软雅黑" pitchFamily="34" charset="-122"/>
              </a:rPr>
              <a:t>49%</a:t>
            </a:r>
            <a:endParaRPr lang="zh-CN" altLang="en-US" sz="2133" b="1" i="1" dirty="0">
              <a:solidFill>
                <a:schemeClr val="accent2"/>
              </a:solidFill>
              <a:latin typeface="微软雅黑" pitchFamily="34" charset="-122"/>
              <a:ea typeface="微软雅黑" pitchFamily="34" charset="-122"/>
            </a:endParaRPr>
          </a:p>
        </p:txBody>
      </p:sp>
      <p:sp>
        <p:nvSpPr>
          <p:cNvPr id="11" name="TextBox 8"/>
          <p:cNvSpPr txBox="1"/>
          <p:nvPr/>
        </p:nvSpPr>
        <p:spPr>
          <a:xfrm>
            <a:off x="8595350" y="2332024"/>
            <a:ext cx="1577351" cy="420564"/>
          </a:xfrm>
          <a:prstGeom prst="rect">
            <a:avLst/>
          </a:prstGeom>
          <a:noFill/>
        </p:spPr>
        <p:txBody>
          <a:bodyPr wrap="square" rtlCol="0">
            <a:spAutoFit/>
          </a:bodyPr>
          <a:lstStyle/>
          <a:p>
            <a:r>
              <a:rPr lang="en-US" altLang="zh-CN" sz="2133" b="1" i="1" dirty="0">
                <a:solidFill>
                  <a:schemeClr val="accent2"/>
                </a:solidFill>
                <a:latin typeface="微软雅黑" pitchFamily="34" charset="-122"/>
                <a:ea typeface="微软雅黑" pitchFamily="34" charset="-122"/>
              </a:rPr>
              <a:t>95%</a:t>
            </a:r>
            <a:endParaRPr lang="zh-CN" altLang="en-US" sz="2133" b="1" i="1" dirty="0">
              <a:solidFill>
                <a:schemeClr val="accent2"/>
              </a:solidFill>
              <a:latin typeface="微软雅黑" pitchFamily="34" charset="-122"/>
              <a:ea typeface="微软雅黑" pitchFamily="34" charset="-122"/>
            </a:endParaRPr>
          </a:p>
        </p:txBody>
      </p:sp>
      <p:sp>
        <p:nvSpPr>
          <p:cNvPr id="12" name="TextBox 9"/>
          <p:cNvSpPr txBox="1"/>
          <p:nvPr/>
        </p:nvSpPr>
        <p:spPr>
          <a:xfrm>
            <a:off x="7465469" y="3367101"/>
            <a:ext cx="1577351" cy="420564"/>
          </a:xfrm>
          <a:prstGeom prst="rect">
            <a:avLst/>
          </a:prstGeom>
          <a:noFill/>
        </p:spPr>
        <p:txBody>
          <a:bodyPr wrap="square" rtlCol="0">
            <a:spAutoFit/>
          </a:bodyPr>
          <a:lstStyle/>
          <a:p>
            <a:r>
              <a:rPr lang="en-US" altLang="zh-CN" sz="2133" b="1" i="1" dirty="0">
                <a:solidFill>
                  <a:schemeClr val="accent2"/>
                </a:solidFill>
                <a:latin typeface="微软雅黑" pitchFamily="34" charset="-122"/>
                <a:ea typeface="微软雅黑" pitchFamily="34" charset="-122"/>
              </a:rPr>
              <a:t>69%</a:t>
            </a:r>
            <a:endParaRPr lang="zh-CN" altLang="en-US" sz="2133" b="1" i="1" dirty="0">
              <a:solidFill>
                <a:schemeClr val="accent2"/>
              </a:solidFill>
              <a:latin typeface="微软雅黑" pitchFamily="34" charset="-122"/>
              <a:ea typeface="微软雅黑" pitchFamily="34" charset="-122"/>
            </a:endParaRPr>
          </a:p>
        </p:txBody>
      </p:sp>
      <p:sp>
        <p:nvSpPr>
          <p:cNvPr id="13" name="Freeform 333"/>
          <p:cNvSpPr>
            <a:spLocks/>
          </p:cNvSpPr>
          <p:nvPr/>
        </p:nvSpPr>
        <p:spPr bwMode="auto">
          <a:xfrm>
            <a:off x="6112473" y="5247188"/>
            <a:ext cx="1466340" cy="963932"/>
          </a:xfrm>
          <a:custGeom>
            <a:avLst/>
            <a:gdLst/>
            <a:ahLst/>
            <a:cxnLst>
              <a:cxn ang="0">
                <a:pos x="126" y="0"/>
              </a:cxn>
              <a:cxn ang="0">
                <a:pos x="187" y="82"/>
              </a:cxn>
              <a:cxn ang="0">
                <a:pos x="251" y="165"/>
              </a:cxn>
              <a:cxn ang="0">
                <a:pos x="126" y="165"/>
              </a:cxn>
              <a:cxn ang="0">
                <a:pos x="0" y="165"/>
              </a:cxn>
              <a:cxn ang="0">
                <a:pos x="62" y="82"/>
              </a:cxn>
              <a:cxn ang="0">
                <a:pos x="126" y="0"/>
              </a:cxn>
            </a:cxnLst>
            <a:rect l="0" t="0" r="r" b="b"/>
            <a:pathLst>
              <a:path w="251" h="165">
                <a:moveTo>
                  <a:pt x="126" y="0"/>
                </a:moveTo>
                <a:lnTo>
                  <a:pt x="187" y="82"/>
                </a:lnTo>
                <a:lnTo>
                  <a:pt x="251" y="165"/>
                </a:lnTo>
                <a:lnTo>
                  <a:pt x="126" y="165"/>
                </a:lnTo>
                <a:lnTo>
                  <a:pt x="0" y="165"/>
                </a:lnTo>
                <a:lnTo>
                  <a:pt x="62" y="82"/>
                </a:lnTo>
                <a:lnTo>
                  <a:pt x="126" y="0"/>
                </a:lnTo>
                <a:close/>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133">
              <a:solidFill>
                <a:prstClr val="black"/>
              </a:solidFill>
            </a:endParaRPr>
          </a:p>
        </p:txBody>
      </p:sp>
      <p:sp>
        <p:nvSpPr>
          <p:cNvPr id="14" name="TextBox 10"/>
          <p:cNvSpPr txBox="1"/>
          <p:nvPr/>
        </p:nvSpPr>
        <p:spPr>
          <a:xfrm>
            <a:off x="6229324" y="4698051"/>
            <a:ext cx="1577350" cy="420564"/>
          </a:xfrm>
          <a:prstGeom prst="rect">
            <a:avLst/>
          </a:prstGeom>
          <a:noFill/>
        </p:spPr>
        <p:txBody>
          <a:bodyPr wrap="square" rtlCol="0">
            <a:spAutoFit/>
          </a:bodyPr>
          <a:lstStyle/>
          <a:p>
            <a:r>
              <a:rPr lang="en-US" altLang="zh-CN" sz="2133" b="1" i="1" dirty="0">
                <a:solidFill>
                  <a:schemeClr val="accent2"/>
                </a:solidFill>
                <a:latin typeface="微软雅黑" pitchFamily="34" charset="-122"/>
                <a:ea typeface="微软雅黑" pitchFamily="34" charset="-122"/>
              </a:rPr>
              <a:t>31%</a:t>
            </a:r>
            <a:endParaRPr lang="zh-CN" altLang="en-US" sz="2133" b="1" i="1" dirty="0">
              <a:solidFill>
                <a:schemeClr val="accent2"/>
              </a:solidFill>
              <a:latin typeface="微软雅黑" pitchFamily="34" charset="-122"/>
              <a:ea typeface="微软雅黑" pitchFamily="34" charset="-122"/>
            </a:endParaRPr>
          </a:p>
        </p:txBody>
      </p:sp>
      <p:sp>
        <p:nvSpPr>
          <p:cNvPr id="15" name="Freeform 334"/>
          <p:cNvSpPr>
            <a:spLocks/>
          </p:cNvSpPr>
          <p:nvPr/>
        </p:nvSpPr>
        <p:spPr bwMode="auto">
          <a:xfrm>
            <a:off x="4926549" y="5948228"/>
            <a:ext cx="1466340" cy="262892"/>
          </a:xfrm>
          <a:custGeom>
            <a:avLst/>
            <a:gdLst/>
            <a:ahLst/>
            <a:cxnLst>
              <a:cxn ang="0">
                <a:pos x="126" y="0"/>
              </a:cxn>
              <a:cxn ang="0">
                <a:pos x="187" y="24"/>
              </a:cxn>
              <a:cxn ang="0">
                <a:pos x="251" y="45"/>
              </a:cxn>
              <a:cxn ang="0">
                <a:pos x="126" y="45"/>
              </a:cxn>
              <a:cxn ang="0">
                <a:pos x="0" y="45"/>
              </a:cxn>
              <a:cxn ang="0">
                <a:pos x="62" y="24"/>
              </a:cxn>
              <a:cxn ang="0">
                <a:pos x="126" y="0"/>
              </a:cxn>
            </a:cxnLst>
            <a:rect l="0" t="0" r="r" b="b"/>
            <a:pathLst>
              <a:path w="251" h="45">
                <a:moveTo>
                  <a:pt x="126" y="0"/>
                </a:moveTo>
                <a:lnTo>
                  <a:pt x="187" y="24"/>
                </a:lnTo>
                <a:lnTo>
                  <a:pt x="251" y="45"/>
                </a:lnTo>
                <a:lnTo>
                  <a:pt x="126" y="45"/>
                </a:lnTo>
                <a:lnTo>
                  <a:pt x="0" y="45"/>
                </a:lnTo>
                <a:lnTo>
                  <a:pt x="62" y="24"/>
                </a:lnTo>
                <a:lnTo>
                  <a:pt x="126" y="0"/>
                </a:lnTo>
                <a:close/>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133">
              <a:solidFill>
                <a:prstClr val="black"/>
              </a:solidFill>
            </a:endParaRPr>
          </a:p>
        </p:txBody>
      </p:sp>
      <p:sp>
        <p:nvSpPr>
          <p:cNvPr id="16" name="TextBox 11"/>
          <p:cNvSpPr txBox="1"/>
          <p:nvPr/>
        </p:nvSpPr>
        <p:spPr>
          <a:xfrm>
            <a:off x="4914865" y="5223835"/>
            <a:ext cx="1577351" cy="420564"/>
          </a:xfrm>
          <a:prstGeom prst="rect">
            <a:avLst/>
          </a:prstGeom>
          <a:noFill/>
        </p:spPr>
        <p:txBody>
          <a:bodyPr wrap="square" rtlCol="0">
            <a:spAutoFit/>
          </a:bodyPr>
          <a:lstStyle/>
          <a:p>
            <a:r>
              <a:rPr lang="en-US" altLang="zh-CN" sz="2133" b="1" i="1" dirty="0">
                <a:solidFill>
                  <a:schemeClr val="accent2"/>
                </a:solidFill>
                <a:latin typeface="微软雅黑" pitchFamily="34" charset="-122"/>
                <a:ea typeface="微软雅黑" pitchFamily="34" charset="-122"/>
              </a:rPr>
              <a:t>15%</a:t>
            </a:r>
            <a:endParaRPr lang="zh-CN" altLang="en-US" sz="2133" b="1" i="1" dirty="0">
              <a:solidFill>
                <a:schemeClr val="accent2"/>
              </a:solidFill>
              <a:latin typeface="微软雅黑" pitchFamily="34" charset="-122"/>
              <a:ea typeface="微软雅黑" pitchFamily="34" charset="-122"/>
            </a:endParaRPr>
          </a:p>
        </p:txBody>
      </p:sp>
      <p:sp>
        <p:nvSpPr>
          <p:cNvPr id="17" name="TextBox 634"/>
          <p:cNvSpPr txBox="1"/>
          <p:nvPr/>
        </p:nvSpPr>
        <p:spPr>
          <a:xfrm>
            <a:off x="651840" y="3092420"/>
            <a:ext cx="4373536" cy="2536400"/>
          </a:xfrm>
          <a:prstGeom prst="rect">
            <a:avLst/>
          </a:prstGeom>
          <a:noFill/>
        </p:spPr>
        <p:txBody>
          <a:bodyPr wrap="square" rtlCol="0">
            <a:spAutoFit/>
          </a:bodyPr>
          <a:lstStyle/>
          <a:p>
            <a:pPr>
              <a:lnSpc>
                <a:spcPct val="150000"/>
              </a:lnSpc>
            </a:pPr>
            <a:r>
              <a:rPr lang="en-US" altLang="zh-CN" dirty="0">
                <a:solidFill>
                  <a:schemeClr val="bg1"/>
                </a:solidFill>
                <a:latin typeface="微软雅黑" pitchFamily="34" charset="-122"/>
                <a:ea typeface="微软雅黑" panose="020B0503020204020204" pitchFamily="34" charset="-122"/>
              </a:rPr>
              <a:t>Lorem ipsum dolor sit amet, consectetur adipiscing elit. Curabitur elementum posuere pretium. Quisque nibh dolor, dignissim ac dignissim ut, luctus ac urna. Aliquam aliquet non massa quis tincidunt. </a:t>
            </a:r>
            <a:endParaRPr lang="zh-CN" altLang="zh-CN" dirty="0">
              <a:solidFill>
                <a:schemeClr val="bg1"/>
              </a:solidFill>
              <a:latin typeface="微软雅黑" pitchFamily="34" charset="-122"/>
              <a:ea typeface="微软雅黑" panose="020B0503020204020204" pitchFamily="34" charset="-122"/>
            </a:endParaRPr>
          </a:p>
        </p:txBody>
      </p:sp>
      <p:sp>
        <p:nvSpPr>
          <p:cNvPr id="18" name="TextBox 635"/>
          <p:cNvSpPr txBox="1"/>
          <p:nvPr/>
        </p:nvSpPr>
        <p:spPr>
          <a:xfrm>
            <a:off x="637728" y="2414048"/>
            <a:ext cx="3231373" cy="523220"/>
          </a:xfrm>
          <a:prstGeom prst="rect">
            <a:avLst/>
          </a:prstGeom>
          <a:noFill/>
        </p:spPr>
        <p:txBody>
          <a:bodyPr wrap="square" rtlCol="0">
            <a:spAutoFit/>
          </a:bodyPr>
          <a:lstStyle/>
          <a:p>
            <a:r>
              <a:rPr lang="zh-CN" altLang="en-US" sz="2800" dirty="0">
                <a:solidFill>
                  <a:schemeClr val="accent2"/>
                </a:solidFill>
                <a:latin typeface="微软雅黑" panose="020B0503020204020204" pitchFamily="34" charset="-122"/>
                <a:ea typeface="微软雅黑" panose="020B0503020204020204" pitchFamily="34" charset="-122"/>
              </a:rPr>
              <a:t>单击此处添加标题</a:t>
            </a:r>
          </a:p>
        </p:txBody>
      </p:sp>
    </p:spTree>
    <p:extLst>
      <p:ext uri="{BB962C8B-B14F-4D97-AF65-F5344CB8AC3E}">
        <p14:creationId xmlns:p14="http://schemas.microsoft.com/office/powerpoint/2010/main" val="8152461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down)">
                                      <p:cBhvr>
                                        <p:cTn id="15" dur="500"/>
                                        <p:tgtEl>
                                          <p:spTgt spid="11"/>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down)">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500"/>
                                        <p:tgtEl>
                                          <p:spTgt spid="10"/>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down)">
                                      <p:cBhvr>
                                        <p:cTn id="2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11" grpId="0"/>
      <p:bldP spid="1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p:cNvPicPr>
          <p:nvPr/>
        </p:nvPicPr>
        <p:blipFill>
          <a:blip r:embed="rId2">
            <a:grayscl/>
            <a:extLst>
              <a:ext uri="{28A0092B-C50C-407E-A947-70E740481C1C}">
                <a14:useLocalDpi xmlns:a14="http://schemas.microsoft.com/office/drawing/2010/main"/>
              </a:ext>
            </a:extLst>
          </a:blip>
          <a:stretch>
            <a:fillRect/>
          </a:stretch>
        </p:blipFill>
        <p:spPr>
          <a:xfrm>
            <a:off x="-1" y="-51756"/>
            <a:ext cx="12192001" cy="5035678"/>
          </a:xfrm>
          <a:prstGeom prst="rect">
            <a:avLst/>
          </a:prstGeom>
        </p:spPr>
      </p:pic>
      <p:sp>
        <p:nvSpPr>
          <p:cNvPr id="8" name="Rectangle 16"/>
          <p:cNvSpPr/>
          <p:nvPr/>
        </p:nvSpPr>
        <p:spPr>
          <a:xfrm flipH="1">
            <a:off x="-1" y="3916398"/>
            <a:ext cx="12192001" cy="2941602"/>
          </a:xfrm>
          <a:prstGeom prst="rect">
            <a:avLst/>
          </a:pr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800" b="1" dirty="0">
              <a:solidFill>
                <a:schemeClr val="tx1"/>
              </a:solidFill>
            </a:endParaRPr>
          </a:p>
        </p:txBody>
      </p:sp>
      <p:sp>
        <p:nvSpPr>
          <p:cNvPr id="9" name="Title 1"/>
          <p:cNvSpPr txBox="1">
            <a:spLocks/>
          </p:cNvSpPr>
          <p:nvPr/>
        </p:nvSpPr>
        <p:spPr>
          <a:xfrm>
            <a:off x="847216" y="5468907"/>
            <a:ext cx="5630782" cy="369332"/>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800" dirty="0" smtClean="0">
                <a:solidFill>
                  <a:schemeClr val="tx1"/>
                </a:solidFill>
                <a:latin typeface="+mn-lt"/>
              </a:rPr>
              <a:t>Put a relevant subtitle </a:t>
            </a:r>
            <a:r>
              <a:rPr lang="en-US" sz="1800" b="1" dirty="0" smtClean="0">
                <a:solidFill>
                  <a:schemeClr val="tx1"/>
                </a:solidFill>
                <a:latin typeface="+mn-lt"/>
              </a:rPr>
              <a:t>in this line</a:t>
            </a:r>
            <a:endParaRPr lang="en-US" sz="1800" b="1" dirty="0">
              <a:solidFill>
                <a:schemeClr val="tx1"/>
              </a:solidFill>
              <a:latin typeface="+mn-lt"/>
            </a:endParaRPr>
          </a:p>
        </p:txBody>
      </p:sp>
      <p:sp>
        <p:nvSpPr>
          <p:cNvPr id="10" name="Title 13"/>
          <p:cNvSpPr txBox="1">
            <a:spLocks/>
          </p:cNvSpPr>
          <p:nvPr/>
        </p:nvSpPr>
        <p:spPr>
          <a:xfrm>
            <a:off x="815412" y="4789814"/>
            <a:ext cx="5630782" cy="923330"/>
          </a:xfrm>
          <a:prstGeom prst="rect">
            <a:avLst/>
          </a:prstGeom>
        </p:spPr>
        <p:txBody>
          <a:bodyP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6000" smtClean="0">
                <a:solidFill>
                  <a:schemeClr val="bg1"/>
                </a:solidFill>
              </a:rPr>
              <a:t>Get in Touch</a:t>
            </a:r>
            <a:endParaRPr lang="en-US" sz="6000" dirty="0">
              <a:solidFill>
                <a:schemeClr val="bg1"/>
              </a:solidFill>
            </a:endParaRPr>
          </a:p>
        </p:txBody>
      </p:sp>
      <p:sp>
        <p:nvSpPr>
          <p:cNvPr id="11" name="Rectangle 26"/>
          <p:cNvSpPr/>
          <p:nvPr/>
        </p:nvSpPr>
        <p:spPr>
          <a:xfrm>
            <a:off x="7824189" y="4605754"/>
            <a:ext cx="3251788" cy="646332"/>
          </a:xfrm>
          <a:prstGeom prst="rect">
            <a:avLst/>
          </a:prstGeom>
        </p:spPr>
        <p:txBody>
          <a:bodyPr wrap="none">
            <a:spAutoFit/>
          </a:bodyPr>
          <a:lstStyle/>
          <a:p>
            <a:r>
              <a:rPr lang="en-US" b="1" dirty="0" smtClean="0"/>
              <a:t>Center Street, 5 Ave. Pto. Cortes</a:t>
            </a:r>
          </a:p>
          <a:p>
            <a:r>
              <a:rPr lang="en-US" b="1" dirty="0" smtClean="0"/>
              <a:t>Honduras, Central America</a:t>
            </a:r>
            <a:endParaRPr lang="en-US" b="1" dirty="0"/>
          </a:p>
        </p:txBody>
      </p:sp>
      <p:sp>
        <p:nvSpPr>
          <p:cNvPr id="12" name="Subtitle 2"/>
          <p:cNvSpPr txBox="1">
            <a:spLocks/>
          </p:cNvSpPr>
          <p:nvPr/>
        </p:nvSpPr>
        <p:spPr>
          <a:xfrm>
            <a:off x="8104680" y="5180383"/>
            <a:ext cx="2539008" cy="101799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en-US" sz="1800" b="1" dirty="0" smtClean="0"/>
              <a:t>123.456.7890</a:t>
            </a:r>
          </a:p>
          <a:p>
            <a:pPr marL="0" indent="0">
              <a:lnSpc>
                <a:spcPct val="150000"/>
              </a:lnSpc>
              <a:buNone/>
            </a:pPr>
            <a:r>
              <a:rPr lang="en-US" sz="1800" b="1" dirty="0" smtClean="0"/>
              <a:t>info@domain.com</a:t>
            </a:r>
            <a:endParaRPr lang="en-US" sz="1800" dirty="0" smtClean="0"/>
          </a:p>
          <a:p>
            <a:pPr marL="0" indent="0">
              <a:lnSpc>
                <a:spcPct val="150000"/>
              </a:lnSpc>
              <a:buNone/>
            </a:pPr>
            <a:endParaRPr lang="en-US" sz="1800" dirty="0"/>
          </a:p>
        </p:txBody>
      </p:sp>
      <p:sp>
        <p:nvSpPr>
          <p:cNvPr id="13" name="Freeform 6"/>
          <p:cNvSpPr>
            <a:spLocks noEditPoints="1"/>
          </p:cNvSpPr>
          <p:nvPr/>
        </p:nvSpPr>
        <p:spPr bwMode="auto">
          <a:xfrm>
            <a:off x="7954284" y="5336431"/>
            <a:ext cx="145300" cy="222651"/>
          </a:xfrm>
          <a:custGeom>
            <a:avLst/>
            <a:gdLst>
              <a:gd name="T0" fmla="*/ 192 w 232"/>
              <a:gd name="T1" fmla="*/ 0 h 392"/>
              <a:gd name="T2" fmla="*/ 40 w 232"/>
              <a:gd name="T3" fmla="*/ 0 h 392"/>
              <a:gd name="T4" fmla="*/ 0 w 232"/>
              <a:gd name="T5" fmla="*/ 40 h 392"/>
              <a:gd name="T6" fmla="*/ 0 w 232"/>
              <a:gd name="T7" fmla="*/ 352 h 392"/>
              <a:gd name="T8" fmla="*/ 40 w 232"/>
              <a:gd name="T9" fmla="*/ 392 h 392"/>
              <a:gd name="T10" fmla="*/ 192 w 232"/>
              <a:gd name="T11" fmla="*/ 392 h 392"/>
              <a:gd name="T12" fmla="*/ 232 w 232"/>
              <a:gd name="T13" fmla="*/ 352 h 392"/>
              <a:gd name="T14" fmla="*/ 232 w 232"/>
              <a:gd name="T15" fmla="*/ 40 h 392"/>
              <a:gd name="T16" fmla="*/ 192 w 232"/>
              <a:gd name="T17" fmla="*/ 0 h 392"/>
              <a:gd name="T18" fmla="*/ 116 w 232"/>
              <a:gd name="T19" fmla="*/ 376 h 392"/>
              <a:gd name="T20" fmla="*/ 88 w 232"/>
              <a:gd name="T21" fmla="*/ 356 h 392"/>
              <a:gd name="T22" fmla="*/ 116 w 232"/>
              <a:gd name="T23" fmla="*/ 336 h 392"/>
              <a:gd name="T24" fmla="*/ 144 w 232"/>
              <a:gd name="T25" fmla="*/ 356 h 392"/>
              <a:gd name="T26" fmla="*/ 116 w 232"/>
              <a:gd name="T27" fmla="*/ 376 h 392"/>
              <a:gd name="T28" fmla="*/ 200 w 232"/>
              <a:gd name="T29" fmla="*/ 316 h 392"/>
              <a:gd name="T30" fmla="*/ 32 w 232"/>
              <a:gd name="T31" fmla="*/ 316 h 392"/>
              <a:gd name="T32" fmla="*/ 32 w 232"/>
              <a:gd name="T33" fmla="*/ 52 h 392"/>
              <a:gd name="T34" fmla="*/ 200 w 232"/>
              <a:gd name="T35" fmla="*/ 52 h 392"/>
              <a:gd name="T36" fmla="*/ 200 w 232"/>
              <a:gd name="T37" fmla="*/ 31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2" h="392">
                <a:moveTo>
                  <a:pt x="192" y="0"/>
                </a:moveTo>
                <a:cubicBezTo>
                  <a:pt x="40" y="0"/>
                  <a:pt x="40" y="0"/>
                  <a:pt x="40" y="0"/>
                </a:cubicBezTo>
                <a:cubicBezTo>
                  <a:pt x="18" y="0"/>
                  <a:pt x="0" y="18"/>
                  <a:pt x="0" y="40"/>
                </a:cubicBezTo>
                <a:cubicBezTo>
                  <a:pt x="0" y="352"/>
                  <a:pt x="0" y="352"/>
                  <a:pt x="0" y="352"/>
                </a:cubicBezTo>
                <a:cubicBezTo>
                  <a:pt x="0" y="374"/>
                  <a:pt x="18" y="392"/>
                  <a:pt x="40" y="392"/>
                </a:cubicBezTo>
                <a:cubicBezTo>
                  <a:pt x="192" y="392"/>
                  <a:pt x="192" y="392"/>
                  <a:pt x="192" y="392"/>
                </a:cubicBezTo>
                <a:cubicBezTo>
                  <a:pt x="214" y="392"/>
                  <a:pt x="232" y="374"/>
                  <a:pt x="232" y="352"/>
                </a:cubicBezTo>
                <a:cubicBezTo>
                  <a:pt x="232" y="40"/>
                  <a:pt x="232" y="40"/>
                  <a:pt x="232" y="40"/>
                </a:cubicBezTo>
                <a:cubicBezTo>
                  <a:pt x="232" y="18"/>
                  <a:pt x="214" y="0"/>
                  <a:pt x="192" y="0"/>
                </a:cubicBezTo>
                <a:close/>
                <a:moveTo>
                  <a:pt x="116" y="376"/>
                </a:moveTo>
                <a:cubicBezTo>
                  <a:pt x="101" y="376"/>
                  <a:pt x="88" y="367"/>
                  <a:pt x="88" y="356"/>
                </a:cubicBezTo>
                <a:cubicBezTo>
                  <a:pt x="88" y="345"/>
                  <a:pt x="101" y="336"/>
                  <a:pt x="116" y="336"/>
                </a:cubicBezTo>
                <a:cubicBezTo>
                  <a:pt x="131" y="336"/>
                  <a:pt x="144" y="345"/>
                  <a:pt x="144" y="356"/>
                </a:cubicBezTo>
                <a:cubicBezTo>
                  <a:pt x="144" y="367"/>
                  <a:pt x="131" y="376"/>
                  <a:pt x="116" y="376"/>
                </a:cubicBezTo>
                <a:close/>
                <a:moveTo>
                  <a:pt x="200" y="316"/>
                </a:moveTo>
                <a:cubicBezTo>
                  <a:pt x="32" y="316"/>
                  <a:pt x="32" y="316"/>
                  <a:pt x="32" y="316"/>
                </a:cubicBezTo>
                <a:cubicBezTo>
                  <a:pt x="32" y="52"/>
                  <a:pt x="32" y="52"/>
                  <a:pt x="32" y="52"/>
                </a:cubicBezTo>
                <a:cubicBezTo>
                  <a:pt x="200" y="52"/>
                  <a:pt x="200" y="52"/>
                  <a:pt x="200" y="52"/>
                </a:cubicBezTo>
                <a:lnTo>
                  <a:pt x="200" y="316"/>
                </a:lnTo>
                <a:close/>
              </a:path>
            </a:pathLst>
          </a:custGeom>
          <a:solidFill>
            <a:schemeClr val="bg1"/>
          </a:solidFill>
          <a:ln>
            <a:solidFill>
              <a:schemeClr val="bg1"/>
            </a:solidFill>
          </a:ln>
        </p:spPr>
        <p:txBody>
          <a:bodyPr vert="horz" wrap="square" lIns="91440" tIns="45720" rIns="91440" bIns="45720" numCol="1" anchor="t" anchorCtr="0" compatLnSpc="1">
            <a:prstTxWarp prst="textNoShape">
              <a:avLst/>
            </a:prstTxWarp>
          </a:bodyPr>
          <a:lstStyle/>
          <a:p>
            <a:endParaRPr lang="en-US" sz="2800"/>
          </a:p>
        </p:txBody>
      </p:sp>
      <p:sp>
        <p:nvSpPr>
          <p:cNvPr id="14" name="Freeform 11"/>
          <p:cNvSpPr>
            <a:spLocks noEditPoints="1"/>
          </p:cNvSpPr>
          <p:nvPr/>
        </p:nvSpPr>
        <p:spPr bwMode="auto">
          <a:xfrm>
            <a:off x="7920200" y="5799826"/>
            <a:ext cx="202387" cy="151603"/>
          </a:xfrm>
          <a:custGeom>
            <a:avLst/>
            <a:gdLst>
              <a:gd name="T0" fmla="*/ 19 w 374"/>
              <a:gd name="T1" fmla="*/ 22 h 232"/>
              <a:gd name="T2" fmla="*/ 169 w 374"/>
              <a:gd name="T3" fmla="*/ 102 h 232"/>
              <a:gd name="T4" fmla="*/ 187 w 374"/>
              <a:gd name="T5" fmla="*/ 106 h 232"/>
              <a:gd name="T6" fmla="*/ 205 w 374"/>
              <a:gd name="T7" fmla="*/ 102 h 232"/>
              <a:gd name="T8" fmla="*/ 355 w 374"/>
              <a:gd name="T9" fmla="*/ 22 h 232"/>
              <a:gd name="T10" fmla="*/ 356 w 374"/>
              <a:gd name="T11" fmla="*/ 0 h 232"/>
              <a:gd name="T12" fmla="*/ 18 w 374"/>
              <a:gd name="T13" fmla="*/ 0 h 232"/>
              <a:gd name="T14" fmla="*/ 19 w 374"/>
              <a:gd name="T15" fmla="*/ 22 h 232"/>
              <a:gd name="T16" fmla="*/ 359 w 374"/>
              <a:gd name="T17" fmla="*/ 62 h 232"/>
              <a:gd name="T18" fmla="*/ 205 w 374"/>
              <a:gd name="T19" fmla="*/ 142 h 232"/>
              <a:gd name="T20" fmla="*/ 187 w 374"/>
              <a:gd name="T21" fmla="*/ 146 h 232"/>
              <a:gd name="T22" fmla="*/ 169 w 374"/>
              <a:gd name="T23" fmla="*/ 142 h 232"/>
              <a:gd name="T24" fmla="*/ 15 w 374"/>
              <a:gd name="T25" fmla="*/ 62 h 232"/>
              <a:gd name="T26" fmla="*/ 7 w 374"/>
              <a:gd name="T27" fmla="*/ 66 h 232"/>
              <a:gd name="T28" fmla="*/ 7 w 374"/>
              <a:gd name="T29" fmla="*/ 213 h 232"/>
              <a:gd name="T30" fmla="*/ 27 w 374"/>
              <a:gd name="T31" fmla="*/ 232 h 232"/>
              <a:gd name="T32" fmla="*/ 347 w 374"/>
              <a:gd name="T33" fmla="*/ 232 h 232"/>
              <a:gd name="T34" fmla="*/ 367 w 374"/>
              <a:gd name="T35" fmla="*/ 213 h 232"/>
              <a:gd name="T36" fmla="*/ 367 w 374"/>
              <a:gd name="T37" fmla="*/ 66 h 232"/>
              <a:gd name="T38" fmla="*/ 359 w 374"/>
              <a:gd name="T39" fmla="*/ 6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4" h="232">
                <a:moveTo>
                  <a:pt x="19" y="22"/>
                </a:moveTo>
                <a:cubicBezTo>
                  <a:pt x="28" y="27"/>
                  <a:pt x="164" y="99"/>
                  <a:pt x="169" y="102"/>
                </a:cubicBezTo>
                <a:cubicBezTo>
                  <a:pt x="174" y="105"/>
                  <a:pt x="180" y="106"/>
                  <a:pt x="187" y="106"/>
                </a:cubicBezTo>
                <a:cubicBezTo>
                  <a:pt x="193" y="106"/>
                  <a:pt x="200" y="105"/>
                  <a:pt x="205" y="102"/>
                </a:cubicBezTo>
                <a:cubicBezTo>
                  <a:pt x="210" y="99"/>
                  <a:pt x="345" y="27"/>
                  <a:pt x="355" y="22"/>
                </a:cubicBezTo>
                <a:cubicBezTo>
                  <a:pt x="365" y="16"/>
                  <a:pt x="374" y="0"/>
                  <a:pt x="356" y="0"/>
                </a:cubicBezTo>
                <a:cubicBezTo>
                  <a:pt x="18" y="0"/>
                  <a:pt x="18" y="0"/>
                  <a:pt x="18" y="0"/>
                </a:cubicBezTo>
                <a:cubicBezTo>
                  <a:pt x="0" y="0"/>
                  <a:pt x="9" y="16"/>
                  <a:pt x="19" y="22"/>
                </a:cubicBezTo>
                <a:close/>
                <a:moveTo>
                  <a:pt x="359" y="62"/>
                </a:moveTo>
                <a:cubicBezTo>
                  <a:pt x="348" y="67"/>
                  <a:pt x="212" y="139"/>
                  <a:pt x="205" y="142"/>
                </a:cubicBezTo>
                <a:cubicBezTo>
                  <a:pt x="198" y="146"/>
                  <a:pt x="193" y="146"/>
                  <a:pt x="187" y="146"/>
                </a:cubicBezTo>
                <a:cubicBezTo>
                  <a:pt x="180" y="146"/>
                  <a:pt x="175" y="146"/>
                  <a:pt x="169" y="142"/>
                </a:cubicBezTo>
                <a:cubicBezTo>
                  <a:pt x="162" y="139"/>
                  <a:pt x="26" y="67"/>
                  <a:pt x="15" y="62"/>
                </a:cubicBezTo>
                <a:cubicBezTo>
                  <a:pt x="7" y="58"/>
                  <a:pt x="7" y="62"/>
                  <a:pt x="7" y="66"/>
                </a:cubicBezTo>
                <a:cubicBezTo>
                  <a:pt x="7" y="70"/>
                  <a:pt x="7" y="213"/>
                  <a:pt x="7" y="213"/>
                </a:cubicBezTo>
                <a:cubicBezTo>
                  <a:pt x="7" y="221"/>
                  <a:pt x="18" y="232"/>
                  <a:pt x="27" y="232"/>
                </a:cubicBezTo>
                <a:cubicBezTo>
                  <a:pt x="347" y="232"/>
                  <a:pt x="347" y="232"/>
                  <a:pt x="347" y="232"/>
                </a:cubicBezTo>
                <a:cubicBezTo>
                  <a:pt x="356" y="232"/>
                  <a:pt x="367" y="221"/>
                  <a:pt x="367" y="213"/>
                </a:cubicBezTo>
                <a:cubicBezTo>
                  <a:pt x="367" y="213"/>
                  <a:pt x="367" y="70"/>
                  <a:pt x="367" y="66"/>
                </a:cubicBezTo>
                <a:cubicBezTo>
                  <a:pt x="367" y="62"/>
                  <a:pt x="367" y="58"/>
                  <a:pt x="359" y="6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2800"/>
          </a:p>
        </p:txBody>
      </p:sp>
      <p:cxnSp>
        <p:nvCxnSpPr>
          <p:cNvPr id="15" name="Straight Connector 15"/>
          <p:cNvCxnSpPr/>
          <p:nvPr/>
        </p:nvCxnSpPr>
        <p:spPr>
          <a:xfrm>
            <a:off x="7632168" y="4605754"/>
            <a:ext cx="0" cy="159262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 name="等腰三角形 1"/>
          <p:cNvSpPr/>
          <p:nvPr/>
        </p:nvSpPr>
        <p:spPr>
          <a:xfrm flipV="1">
            <a:off x="365760" y="320040"/>
            <a:ext cx="1889760" cy="162910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1508760" y="445113"/>
            <a:ext cx="1188720" cy="102475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160020" y="1115147"/>
            <a:ext cx="822960" cy="70944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049460" y="434272"/>
            <a:ext cx="5200650" cy="523220"/>
          </a:xfrm>
          <a:prstGeom prst="rect">
            <a:avLst/>
          </a:prstGeom>
          <a:noFill/>
        </p:spPr>
        <p:txBody>
          <a:bodyPr wrap="square" rtlCol="0">
            <a:spAutoFit/>
          </a:bodyPr>
          <a:lstStyle/>
          <a:p>
            <a:r>
              <a:rPr lang="en-US" altLang="zh-CN" sz="2800" b="1" dirty="0" smtClean="0">
                <a:solidFill>
                  <a:schemeClr val="accent2"/>
                </a:solidFill>
              </a:rPr>
              <a:t>MOMODA POWERPOINT</a:t>
            </a:r>
            <a:endParaRPr lang="zh-CN" altLang="en-US" sz="2800" b="1" dirty="0">
              <a:solidFill>
                <a:schemeClr val="accent2"/>
              </a:solidFill>
            </a:endParaRPr>
          </a:p>
        </p:txBody>
      </p:sp>
      <p:sp>
        <p:nvSpPr>
          <p:cNvPr id="6" name="文本框 5"/>
          <p:cNvSpPr txBox="1"/>
          <p:nvPr/>
        </p:nvSpPr>
        <p:spPr>
          <a:xfrm>
            <a:off x="3049460" y="960119"/>
            <a:ext cx="8639620"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accent2"/>
                </a:solidFill>
              </a:rPr>
              <a:t>Morbi dignissim nisl in diam sagittis, id dapibus nulla pretium. </a:t>
            </a:r>
            <a:endParaRPr lang="zh-CN" altLang="en-US" dirty="0">
              <a:solidFill>
                <a:schemeClr val="accent2"/>
              </a:solidFill>
            </a:endParaRPr>
          </a:p>
        </p:txBody>
      </p:sp>
    </p:spTree>
    <p:extLst>
      <p:ext uri="{BB962C8B-B14F-4D97-AF65-F5344CB8AC3E}">
        <p14:creationId xmlns:p14="http://schemas.microsoft.com/office/powerpoint/2010/main" val="226315568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等腰三角形 9"/>
          <p:cNvSpPr/>
          <p:nvPr/>
        </p:nvSpPr>
        <p:spPr>
          <a:xfrm flipV="1">
            <a:off x="3489960" y="1463040"/>
            <a:ext cx="5212080" cy="4493172"/>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flipH="1" flipV="1">
            <a:off x="1781860" y="2514600"/>
            <a:ext cx="2174444" cy="1874520"/>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flipH="1">
            <a:off x="6308496" y="4489275"/>
            <a:ext cx="1701648" cy="1466937"/>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flipH="1">
            <a:off x="7717536" y="755694"/>
            <a:ext cx="1305816" cy="112570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flipH="1">
            <a:off x="8461247" y="2307020"/>
            <a:ext cx="992125" cy="855279"/>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flipH="1">
            <a:off x="2668524" y="1170852"/>
            <a:ext cx="708052" cy="610389"/>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flipH="1">
            <a:off x="1251204" y="2973508"/>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flipH="1" flipV="1">
            <a:off x="10334244" y="3162300"/>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flipH="1" flipV="1">
            <a:off x="3095244" y="5883820"/>
            <a:ext cx="281332" cy="242527"/>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flipH="1">
            <a:off x="9520121" y="774217"/>
            <a:ext cx="1168149" cy="1007024"/>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flipH="1" flipV="1">
            <a:off x="10531602" y="190500"/>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1265682" y="1632134"/>
            <a:ext cx="9660636" cy="4154984"/>
          </a:xfrm>
          <a:prstGeom prst="rect">
            <a:avLst/>
          </a:prstGeom>
          <a:noFill/>
        </p:spPr>
        <p:txBody>
          <a:bodyPr wrap="square" rtlCol="0">
            <a:spAutoFit/>
          </a:bodyPr>
          <a:lstStyle/>
          <a:p>
            <a:pPr algn="ctr"/>
            <a:r>
              <a:rPr lang="en-US" altLang="zh-CN" sz="6600" b="1" dirty="0" smtClean="0">
                <a:solidFill>
                  <a:schemeClr val="bg1"/>
                </a:solidFill>
              </a:rPr>
              <a:t>THANKS</a:t>
            </a:r>
          </a:p>
          <a:p>
            <a:pPr algn="ctr"/>
            <a:r>
              <a:rPr lang="en-US" altLang="zh-CN" sz="6600" b="1" dirty="0" smtClean="0">
                <a:solidFill>
                  <a:schemeClr val="bg1"/>
                </a:solidFill>
              </a:rPr>
              <a:t>FOR</a:t>
            </a:r>
          </a:p>
          <a:p>
            <a:pPr algn="ctr"/>
            <a:r>
              <a:rPr lang="en-US" altLang="zh-CN" sz="6600" b="1" dirty="0" smtClean="0">
                <a:solidFill>
                  <a:schemeClr val="bg1"/>
                </a:solidFill>
              </a:rPr>
              <a:t>YOUR</a:t>
            </a:r>
          </a:p>
          <a:p>
            <a:pPr algn="ctr"/>
            <a:r>
              <a:rPr lang="en-US" altLang="zh-CN" sz="6600" b="1" dirty="0" smtClean="0">
                <a:solidFill>
                  <a:schemeClr val="bg1"/>
                </a:solidFill>
              </a:rPr>
              <a:t>TIME</a:t>
            </a:r>
            <a:endParaRPr lang="zh-CN" altLang="en-US" sz="6600" b="1" dirty="0">
              <a:solidFill>
                <a:schemeClr val="bg1"/>
              </a:solidFill>
            </a:endParaRPr>
          </a:p>
        </p:txBody>
      </p:sp>
    </p:spTree>
    <p:extLst>
      <p:ext uri="{BB962C8B-B14F-4D97-AF65-F5344CB8AC3E}">
        <p14:creationId xmlns:p14="http://schemas.microsoft.com/office/powerpoint/2010/main" val="322360785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369577946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rot="16200000">
            <a:off x="-2788624" y="792481"/>
            <a:ext cx="8594767" cy="5273039"/>
            <a:chOff x="1251204" y="190500"/>
            <a:chExt cx="9675114" cy="5935847"/>
          </a:xfrm>
        </p:grpSpPr>
        <p:sp>
          <p:nvSpPr>
            <p:cNvPr id="5" name="等腰三角形 4"/>
            <p:cNvSpPr/>
            <p:nvPr/>
          </p:nvSpPr>
          <p:spPr>
            <a:xfrm flipV="1">
              <a:off x="3489960" y="1463040"/>
              <a:ext cx="5212080" cy="4493172"/>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flipH="1" flipV="1">
              <a:off x="1781860" y="2514600"/>
              <a:ext cx="2174444" cy="1874520"/>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flipH="1">
              <a:off x="6308496" y="4489275"/>
              <a:ext cx="1701648" cy="1466937"/>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flipH="1">
              <a:off x="7717536" y="755694"/>
              <a:ext cx="1305816" cy="112570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flipH="1">
              <a:off x="8461247" y="2307020"/>
              <a:ext cx="992125" cy="855279"/>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flipH="1">
              <a:off x="2668524" y="1170852"/>
              <a:ext cx="708052" cy="610389"/>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flipH="1">
              <a:off x="1251204" y="2973508"/>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flipH="1" flipV="1">
              <a:off x="10334244" y="3162300"/>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flipH="1" flipV="1">
              <a:off x="3095244" y="5883820"/>
              <a:ext cx="281332" cy="242527"/>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flipH="1">
              <a:off x="9520121" y="774217"/>
              <a:ext cx="1168149" cy="1007024"/>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flipH="1" flipV="1">
              <a:off x="10531602" y="190500"/>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文本框 3"/>
          <p:cNvSpPr txBox="1"/>
          <p:nvPr/>
        </p:nvSpPr>
        <p:spPr>
          <a:xfrm>
            <a:off x="14239" y="1851645"/>
            <a:ext cx="2496342" cy="3154710"/>
          </a:xfrm>
          <a:prstGeom prst="rect">
            <a:avLst/>
          </a:prstGeom>
          <a:noFill/>
        </p:spPr>
        <p:txBody>
          <a:bodyPr wrap="square" rtlCol="0">
            <a:spAutoFit/>
          </a:bodyPr>
          <a:lstStyle/>
          <a:p>
            <a:pPr algn="ctr"/>
            <a:r>
              <a:rPr lang="en-US" altLang="zh-CN" sz="19900" b="1" dirty="0" smtClean="0">
                <a:solidFill>
                  <a:schemeClr val="bg1"/>
                </a:solidFill>
              </a:rPr>
              <a:t>1</a:t>
            </a:r>
            <a:endParaRPr lang="zh-CN" altLang="en-US" sz="19900" b="1" dirty="0">
              <a:solidFill>
                <a:schemeClr val="bg1"/>
              </a:solidFill>
            </a:endParaRPr>
          </a:p>
        </p:txBody>
      </p:sp>
      <p:sp>
        <p:nvSpPr>
          <p:cNvPr id="16" name="文本框 15"/>
          <p:cNvSpPr txBox="1"/>
          <p:nvPr/>
        </p:nvSpPr>
        <p:spPr>
          <a:xfrm>
            <a:off x="5868860" y="2450424"/>
            <a:ext cx="5200650" cy="523220"/>
          </a:xfrm>
          <a:prstGeom prst="rect">
            <a:avLst/>
          </a:prstGeom>
          <a:noFill/>
        </p:spPr>
        <p:txBody>
          <a:bodyPr wrap="square" rtlCol="0">
            <a:spAutoFit/>
          </a:bodyPr>
          <a:lstStyle/>
          <a:p>
            <a:r>
              <a:rPr lang="en-US" altLang="zh-CN" sz="2800" b="1" dirty="0" smtClean="0">
                <a:solidFill>
                  <a:schemeClr val="accent2"/>
                </a:solidFill>
              </a:rPr>
              <a:t>MOMODA POWERPOINT</a:t>
            </a:r>
            <a:endParaRPr lang="zh-CN" altLang="en-US" sz="2800" b="1" dirty="0">
              <a:solidFill>
                <a:schemeClr val="accent2"/>
              </a:solidFill>
            </a:endParaRPr>
          </a:p>
        </p:txBody>
      </p:sp>
      <p:sp>
        <p:nvSpPr>
          <p:cNvPr id="17" name="文本框 16"/>
          <p:cNvSpPr txBox="1"/>
          <p:nvPr/>
        </p:nvSpPr>
        <p:spPr>
          <a:xfrm>
            <a:off x="5868860" y="3089060"/>
            <a:ext cx="4988386" cy="120032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Sed vitae quam metus. Etiam fermentum turpis vel lectus dignissim consectetur. </a:t>
            </a:r>
            <a:endParaRPr lang="zh-CN" altLang="en-US" dirty="0">
              <a:solidFill>
                <a:schemeClr val="bg1"/>
              </a:solidFill>
            </a:endParaRPr>
          </a:p>
        </p:txBody>
      </p:sp>
    </p:spTree>
    <p:extLst>
      <p:ext uri="{BB962C8B-B14F-4D97-AF65-F5344CB8AC3E}">
        <p14:creationId xmlns:p14="http://schemas.microsoft.com/office/powerpoint/2010/main" val="41488861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flipV="1">
            <a:off x="365760" y="320040"/>
            <a:ext cx="1889760" cy="162910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1508760" y="445113"/>
            <a:ext cx="1188720" cy="102475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160020" y="1115147"/>
            <a:ext cx="822960" cy="70944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049460" y="434272"/>
            <a:ext cx="5200650" cy="523220"/>
          </a:xfrm>
          <a:prstGeom prst="rect">
            <a:avLst/>
          </a:prstGeom>
          <a:noFill/>
        </p:spPr>
        <p:txBody>
          <a:bodyPr wrap="square" rtlCol="0">
            <a:spAutoFit/>
          </a:bodyPr>
          <a:lstStyle/>
          <a:p>
            <a:r>
              <a:rPr lang="en-US" altLang="zh-CN" sz="2800" b="1" dirty="0" smtClean="0">
                <a:solidFill>
                  <a:schemeClr val="accent2"/>
                </a:solidFill>
              </a:rPr>
              <a:t>MOMODA POWERPOINT</a:t>
            </a:r>
            <a:endParaRPr lang="zh-CN" altLang="en-US" sz="2800" b="1" dirty="0">
              <a:solidFill>
                <a:schemeClr val="accent2"/>
              </a:solidFill>
            </a:endParaRPr>
          </a:p>
        </p:txBody>
      </p:sp>
      <p:sp>
        <p:nvSpPr>
          <p:cNvPr id="6" name="文本框 5"/>
          <p:cNvSpPr txBox="1"/>
          <p:nvPr/>
        </p:nvSpPr>
        <p:spPr>
          <a:xfrm>
            <a:off x="3049460" y="960119"/>
            <a:ext cx="8639620"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a:t>
            </a:r>
            <a:endParaRPr lang="zh-CN" altLang="en-US" dirty="0">
              <a:solidFill>
                <a:schemeClr val="bg1"/>
              </a:solidFill>
            </a:endParaRPr>
          </a:p>
        </p:txBody>
      </p:sp>
      <p:sp>
        <p:nvSpPr>
          <p:cNvPr id="7" name="Title 1"/>
          <p:cNvSpPr txBox="1">
            <a:spLocks/>
          </p:cNvSpPr>
          <p:nvPr/>
        </p:nvSpPr>
        <p:spPr>
          <a:xfrm>
            <a:off x="483534" y="2050950"/>
            <a:ext cx="11087317" cy="489803"/>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400" b="1" dirty="0" smtClean="0">
                <a:solidFill>
                  <a:schemeClr val="accent2"/>
                </a:solidFill>
                <a:latin typeface="+mn-lt"/>
              </a:rPr>
              <a:t>This slide is perfect for long text descriptions</a:t>
            </a:r>
            <a:endParaRPr lang="en-US" sz="2400" b="1" dirty="0">
              <a:solidFill>
                <a:schemeClr val="accent2"/>
              </a:solidFill>
              <a:latin typeface="+mn-lt"/>
            </a:endParaRPr>
          </a:p>
        </p:txBody>
      </p:sp>
      <p:sp>
        <p:nvSpPr>
          <p:cNvPr id="8" name="TextBox 26"/>
          <p:cNvSpPr txBox="1"/>
          <p:nvPr/>
        </p:nvSpPr>
        <p:spPr>
          <a:xfrm>
            <a:off x="345057" y="2619702"/>
            <a:ext cx="11501886" cy="3389212"/>
          </a:xfrm>
          <a:prstGeom prst="rect">
            <a:avLst/>
          </a:prstGeom>
          <a:noFill/>
        </p:spPr>
        <p:txBody>
          <a:bodyPr wrap="square" rIns="144000" bIns="36000" numCol="3" spcCol="360000" rtlCol="0">
            <a:normAutofit lnSpcReduction="10000"/>
          </a:bodyPr>
          <a:lstStyle/>
          <a:p>
            <a:pPr algn="just"/>
            <a:r>
              <a:rPr lang="en-US" sz="1400" dirty="0" smtClean="0">
                <a:solidFill>
                  <a:schemeClr val="bg1"/>
                </a:solidFill>
              </a:rPr>
              <a:t>Contrary to popular belief, Lorem Ipsum is not simply random text. It has roots in a piece of classical Latin literature from 45 BC.</a:t>
            </a:r>
          </a:p>
          <a:p>
            <a:pPr algn="just"/>
            <a:endParaRPr lang="en-US" sz="1400" b="1" i="1" dirty="0">
              <a:solidFill>
                <a:schemeClr val="bg1"/>
              </a:solidFill>
            </a:endParaRPr>
          </a:p>
          <a:p>
            <a:pPr algn="just"/>
            <a:r>
              <a:rPr lang="en-US" sz="1400" b="1" i="1" dirty="0" smtClean="0">
                <a:solidFill>
                  <a:schemeClr val="bg1"/>
                </a:solidFill>
              </a:rPr>
              <a:t>Contrary to popular belief </a:t>
            </a:r>
            <a:r>
              <a:rPr lang="en-US" sz="1400" dirty="0" smtClean="0">
                <a:solidFill>
                  <a:schemeClr val="bg1"/>
                </a:solidFill>
              </a:rPr>
              <a:t>It has roots in a piece of classical Latin literature from 45 BC. </a:t>
            </a:r>
          </a:p>
          <a:p>
            <a:pPr algn="just"/>
            <a:endParaRPr lang="en-US" sz="1400" dirty="0">
              <a:solidFill>
                <a:schemeClr val="bg1"/>
              </a:solidFill>
            </a:endParaRPr>
          </a:p>
          <a:p>
            <a:pPr algn="just"/>
            <a:r>
              <a:rPr lang="en-US" sz="1400" dirty="0">
                <a:solidFill>
                  <a:schemeClr val="bg1"/>
                </a:solidFill>
              </a:rPr>
              <a:t>There are many variations of passages of Lorem Ipsum available, but the majority have suffered alteration in some form, by injected humor, or randomized words which don't look even slightly believable. If you are going to use a passage of Lorem Ipsum, you need to be sure there isn't anything embarrassing hidden in the middle of text</a:t>
            </a:r>
            <a:r>
              <a:rPr lang="en-US" sz="1400" dirty="0" smtClean="0">
                <a:solidFill>
                  <a:schemeClr val="bg1"/>
                </a:solidFill>
              </a:rPr>
              <a:t>.</a:t>
            </a:r>
          </a:p>
          <a:p>
            <a:pPr algn="just"/>
            <a:endParaRPr lang="en-US" sz="1400" dirty="0">
              <a:solidFill>
                <a:schemeClr val="bg1"/>
              </a:solidFill>
            </a:endParaRPr>
          </a:p>
          <a:p>
            <a:pPr algn="just"/>
            <a:r>
              <a:rPr lang="en-US" sz="1400" dirty="0">
                <a:solidFill>
                  <a:schemeClr val="bg1"/>
                </a:solidFill>
              </a:rPr>
              <a:t>There are many variations of passages of Lorem Ipsum available, but the majority have suffered alteration in some form, by injected humor, or randomized words which don't look even slightly believable. </a:t>
            </a:r>
            <a:endParaRPr lang="en-US" sz="1400" dirty="0" smtClean="0">
              <a:solidFill>
                <a:schemeClr val="bg1"/>
              </a:solidFill>
            </a:endParaRPr>
          </a:p>
          <a:p>
            <a:pPr algn="just"/>
            <a:endParaRPr lang="en-US" sz="1400" dirty="0">
              <a:solidFill>
                <a:schemeClr val="bg1"/>
              </a:solidFill>
            </a:endParaRPr>
          </a:p>
          <a:p>
            <a:pPr algn="just"/>
            <a:endParaRPr lang="en-US" sz="1400" dirty="0">
              <a:solidFill>
                <a:schemeClr val="bg1"/>
              </a:solidFill>
            </a:endParaRPr>
          </a:p>
          <a:p>
            <a:pPr algn="just"/>
            <a:r>
              <a:rPr lang="en-US" sz="1400" dirty="0" smtClean="0">
                <a:solidFill>
                  <a:schemeClr val="bg1"/>
                </a:solidFill>
              </a:rPr>
              <a:t>The </a:t>
            </a:r>
            <a:r>
              <a:rPr lang="en-US" sz="1400" dirty="0">
                <a:solidFill>
                  <a:schemeClr val="bg1"/>
                </a:solidFill>
              </a:rPr>
              <a:t>generated Lorem Ipsum is therefore always free from repetition, injected </a:t>
            </a:r>
            <a:r>
              <a:rPr lang="en-US" sz="1400" dirty="0" smtClean="0">
                <a:solidFill>
                  <a:schemeClr val="bg1"/>
                </a:solidFill>
              </a:rPr>
              <a:t>humor, </a:t>
            </a:r>
            <a:r>
              <a:rPr lang="en-US" sz="1400" dirty="0">
                <a:solidFill>
                  <a:schemeClr val="bg1"/>
                </a:solidFill>
              </a:rPr>
              <a:t>or non-characteristic </a:t>
            </a:r>
            <a:r>
              <a:rPr lang="en-US" sz="1400" dirty="0" smtClean="0">
                <a:solidFill>
                  <a:schemeClr val="bg1"/>
                </a:solidFill>
              </a:rPr>
              <a:t>words. </a:t>
            </a:r>
            <a:r>
              <a:rPr lang="en-US" sz="1400" dirty="0">
                <a:solidFill>
                  <a:schemeClr val="bg1"/>
                </a:solidFill>
              </a:rPr>
              <a:t>Contrary to popular belief It has roots in a piece of classical Latin literature from 45 BC. </a:t>
            </a:r>
          </a:p>
          <a:p>
            <a:pPr algn="just"/>
            <a:r>
              <a:rPr lang="en-US" sz="1400" dirty="0" smtClean="0">
                <a:solidFill>
                  <a:schemeClr val="bg1"/>
                </a:solidFill>
              </a:rPr>
              <a:t>If </a:t>
            </a:r>
            <a:r>
              <a:rPr lang="en-US" sz="1400" dirty="0">
                <a:solidFill>
                  <a:schemeClr val="bg1"/>
                </a:solidFill>
              </a:rPr>
              <a:t>you are going to use a passage of Lorem Ipsum, you need to be sure there isn't anything embarrassing hidden in the middle of text. There are many variations of passages of Lorem Ipsum available, but the majority have suffered alteration in some form, by injected humor, or randomized words which don't look even slightly believable</a:t>
            </a:r>
            <a:r>
              <a:rPr lang="en-US" sz="1400" dirty="0" smtClean="0">
                <a:solidFill>
                  <a:schemeClr val="bg1"/>
                </a:solidFill>
              </a:rPr>
              <a:t>.</a:t>
            </a:r>
          </a:p>
          <a:p>
            <a:pPr algn="just"/>
            <a:endParaRPr lang="es-HN" sz="1400" dirty="0">
              <a:solidFill>
                <a:schemeClr val="bg1"/>
              </a:solidFill>
            </a:endParaRPr>
          </a:p>
          <a:p>
            <a:pPr algn="just"/>
            <a:r>
              <a:rPr lang="en-US" sz="1400" b="1" i="1" dirty="0">
                <a:solidFill>
                  <a:schemeClr val="bg1"/>
                </a:solidFill>
              </a:rPr>
              <a:t>Contrary to popular belief </a:t>
            </a:r>
            <a:r>
              <a:rPr lang="en-US" sz="1400" dirty="0">
                <a:solidFill>
                  <a:schemeClr val="bg1"/>
                </a:solidFill>
              </a:rPr>
              <a:t>It has roots in a piece of classical Latin literature from 45 BC. </a:t>
            </a:r>
          </a:p>
          <a:p>
            <a:pPr algn="just"/>
            <a:endParaRPr lang="en-US" sz="1400" dirty="0">
              <a:solidFill>
                <a:schemeClr val="bg1"/>
              </a:solidFill>
            </a:endParaRPr>
          </a:p>
          <a:p>
            <a:pPr algn="just"/>
            <a:endParaRPr lang="en-US" sz="1400" b="1" dirty="0">
              <a:solidFill>
                <a:schemeClr val="bg1"/>
              </a:solidFill>
              <a:latin typeface="Signika Negative" pitchFamily="2" charset="0"/>
            </a:endParaRPr>
          </a:p>
        </p:txBody>
      </p:sp>
    </p:spTree>
    <p:extLst>
      <p:ext uri="{BB962C8B-B14F-4D97-AF65-F5344CB8AC3E}">
        <p14:creationId xmlns:p14="http://schemas.microsoft.com/office/powerpoint/2010/main" val="15495834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flipV="1">
            <a:off x="365760" y="320040"/>
            <a:ext cx="1889760" cy="162910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1508760" y="445113"/>
            <a:ext cx="1188720" cy="102475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160020" y="1115147"/>
            <a:ext cx="822960" cy="70944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049460" y="434272"/>
            <a:ext cx="5200650" cy="523220"/>
          </a:xfrm>
          <a:prstGeom prst="rect">
            <a:avLst/>
          </a:prstGeom>
          <a:noFill/>
        </p:spPr>
        <p:txBody>
          <a:bodyPr wrap="square" rtlCol="0">
            <a:spAutoFit/>
          </a:bodyPr>
          <a:lstStyle/>
          <a:p>
            <a:r>
              <a:rPr lang="en-US" altLang="zh-CN" sz="2800" b="1" dirty="0" smtClean="0">
                <a:solidFill>
                  <a:schemeClr val="accent2"/>
                </a:solidFill>
              </a:rPr>
              <a:t>MOMODA POWERPOINT</a:t>
            </a:r>
            <a:endParaRPr lang="zh-CN" altLang="en-US" sz="2800" b="1" dirty="0">
              <a:solidFill>
                <a:schemeClr val="accent2"/>
              </a:solidFill>
            </a:endParaRPr>
          </a:p>
        </p:txBody>
      </p:sp>
      <p:sp>
        <p:nvSpPr>
          <p:cNvPr id="6" name="文本框 5"/>
          <p:cNvSpPr txBox="1"/>
          <p:nvPr/>
        </p:nvSpPr>
        <p:spPr>
          <a:xfrm>
            <a:off x="3049460" y="960119"/>
            <a:ext cx="8639620"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a:t>
            </a:r>
            <a:endParaRPr lang="zh-CN" altLang="en-US" dirty="0">
              <a:solidFill>
                <a:schemeClr val="bg1"/>
              </a:solidFill>
            </a:endParaRPr>
          </a:p>
        </p:txBody>
      </p:sp>
      <p:sp>
        <p:nvSpPr>
          <p:cNvPr id="7" name="Rectangle 20"/>
          <p:cNvSpPr/>
          <p:nvPr/>
        </p:nvSpPr>
        <p:spPr>
          <a:xfrm flipH="1">
            <a:off x="0" y="2264978"/>
            <a:ext cx="12192000" cy="2667957"/>
          </a:xfrm>
          <a:prstGeom prst="rect">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8" name="Content Placeholder 2"/>
          <p:cNvSpPr txBox="1">
            <a:spLocks/>
          </p:cNvSpPr>
          <p:nvPr/>
        </p:nvSpPr>
        <p:spPr>
          <a:xfrm>
            <a:off x="746699" y="3833368"/>
            <a:ext cx="1829200" cy="73415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b="1" dirty="0" smtClean="0">
                <a:solidFill>
                  <a:schemeClr val="tx1"/>
                </a:solidFill>
              </a:rPr>
              <a:t>Social Media</a:t>
            </a:r>
          </a:p>
          <a:p>
            <a:pPr marL="0" indent="0" algn="ctr">
              <a:buFont typeface="Arial" pitchFamily="34" charset="0"/>
              <a:buNone/>
            </a:pPr>
            <a:r>
              <a:rPr lang="en-US" sz="1100" dirty="0" smtClean="0">
                <a:solidFill>
                  <a:schemeClr val="bg1"/>
                </a:solidFill>
              </a:rPr>
              <a:t>Lorem ipsum dolor sit amet, consectetur adipiscing.</a:t>
            </a:r>
            <a:endParaRPr lang="en-US" sz="1100" dirty="0">
              <a:solidFill>
                <a:schemeClr val="bg1"/>
              </a:solidFill>
            </a:endParaRPr>
          </a:p>
        </p:txBody>
      </p:sp>
      <p:sp>
        <p:nvSpPr>
          <p:cNvPr id="9" name="Content Placeholder 2"/>
          <p:cNvSpPr txBox="1">
            <a:spLocks/>
          </p:cNvSpPr>
          <p:nvPr/>
        </p:nvSpPr>
        <p:spPr>
          <a:xfrm>
            <a:off x="2937891" y="3833369"/>
            <a:ext cx="1817032" cy="73415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000" b="1" dirty="0">
                <a:solidFill>
                  <a:schemeClr val="tx1"/>
                </a:solidFill>
              </a:rPr>
              <a:t>Code</a:t>
            </a:r>
          </a:p>
          <a:p>
            <a:pPr marL="0" indent="0" algn="ctr">
              <a:buFont typeface="Arial" pitchFamily="34" charset="0"/>
              <a:buNone/>
            </a:pPr>
            <a:r>
              <a:rPr lang="en-US" sz="1100" dirty="0" smtClean="0">
                <a:solidFill>
                  <a:schemeClr val="bg1"/>
                </a:solidFill>
              </a:rPr>
              <a:t>Lorem ipsum dolor sit amet, consectetur adipiscing.</a:t>
            </a:r>
            <a:endParaRPr lang="en-US" sz="1100" dirty="0">
              <a:solidFill>
                <a:schemeClr val="bg1"/>
              </a:solidFill>
            </a:endParaRPr>
          </a:p>
        </p:txBody>
      </p:sp>
      <p:sp>
        <p:nvSpPr>
          <p:cNvPr id="10" name="Content Placeholder 2"/>
          <p:cNvSpPr txBox="1">
            <a:spLocks/>
          </p:cNvSpPr>
          <p:nvPr/>
        </p:nvSpPr>
        <p:spPr>
          <a:xfrm>
            <a:off x="4898565" y="3833368"/>
            <a:ext cx="2279476" cy="73415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000" b="1" dirty="0">
                <a:solidFill>
                  <a:schemeClr val="tx1"/>
                </a:solidFill>
              </a:rPr>
              <a:t>Photography</a:t>
            </a:r>
          </a:p>
          <a:p>
            <a:pPr marL="0" indent="0" algn="ctr">
              <a:buFont typeface="Arial" pitchFamily="34" charset="0"/>
              <a:buNone/>
            </a:pPr>
            <a:r>
              <a:rPr lang="en-US" sz="1100" dirty="0" smtClean="0">
                <a:solidFill>
                  <a:schemeClr val="bg1"/>
                </a:solidFill>
              </a:rPr>
              <a:t>Lorem ipsum dolor sit amet, consectetur adipiscing.</a:t>
            </a:r>
            <a:endParaRPr lang="en-US" sz="1100" dirty="0">
              <a:solidFill>
                <a:schemeClr val="bg1"/>
              </a:solidFill>
            </a:endParaRPr>
          </a:p>
        </p:txBody>
      </p:sp>
      <p:sp>
        <p:nvSpPr>
          <p:cNvPr id="11" name="Content Placeholder 2"/>
          <p:cNvSpPr txBox="1">
            <a:spLocks/>
          </p:cNvSpPr>
          <p:nvPr/>
        </p:nvSpPr>
        <p:spPr>
          <a:xfrm>
            <a:off x="7321681" y="3833368"/>
            <a:ext cx="1854327" cy="73415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000" b="1" dirty="0">
                <a:solidFill>
                  <a:schemeClr val="tx1"/>
                </a:solidFill>
              </a:rPr>
              <a:t>Copywriting</a:t>
            </a:r>
          </a:p>
          <a:p>
            <a:pPr marL="0" indent="0" algn="ctr">
              <a:buFont typeface="Arial" pitchFamily="34" charset="0"/>
              <a:buNone/>
            </a:pPr>
            <a:r>
              <a:rPr lang="en-US" sz="1100" dirty="0" smtClean="0">
                <a:solidFill>
                  <a:schemeClr val="bg1"/>
                </a:solidFill>
              </a:rPr>
              <a:t>Lorem ipsum dolor sit amet, consectetur adipiscing.</a:t>
            </a:r>
            <a:endParaRPr lang="en-US" sz="1100" dirty="0">
              <a:solidFill>
                <a:schemeClr val="bg1"/>
              </a:solidFill>
            </a:endParaRPr>
          </a:p>
        </p:txBody>
      </p:sp>
      <p:sp>
        <p:nvSpPr>
          <p:cNvPr id="12" name="Content Placeholder 2"/>
          <p:cNvSpPr txBox="1">
            <a:spLocks/>
          </p:cNvSpPr>
          <p:nvPr/>
        </p:nvSpPr>
        <p:spPr>
          <a:xfrm>
            <a:off x="9538001" y="3833369"/>
            <a:ext cx="1865881" cy="73415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s-HN" sz="2000" b="1" dirty="0">
                <a:solidFill>
                  <a:schemeClr val="tx1"/>
                </a:solidFill>
              </a:rPr>
              <a:t>Films</a:t>
            </a:r>
            <a:endParaRPr lang="en-US" sz="2000" b="1" dirty="0">
              <a:solidFill>
                <a:schemeClr val="tx1"/>
              </a:solidFill>
            </a:endParaRPr>
          </a:p>
          <a:p>
            <a:pPr marL="0" indent="0" algn="ctr">
              <a:buFont typeface="Arial" pitchFamily="34" charset="0"/>
              <a:buNone/>
            </a:pPr>
            <a:r>
              <a:rPr lang="en-US" sz="1100" dirty="0" smtClean="0">
                <a:solidFill>
                  <a:schemeClr val="bg1"/>
                </a:solidFill>
              </a:rPr>
              <a:t>Lorem ipsum dolor sit amet, consectetur adipiscing.</a:t>
            </a:r>
            <a:endParaRPr lang="en-US" sz="1100" dirty="0">
              <a:solidFill>
                <a:schemeClr val="bg1"/>
              </a:solidFill>
            </a:endParaRPr>
          </a:p>
        </p:txBody>
      </p:sp>
      <p:grpSp>
        <p:nvGrpSpPr>
          <p:cNvPr id="13" name="组合 12"/>
          <p:cNvGrpSpPr/>
          <p:nvPr/>
        </p:nvGrpSpPr>
        <p:grpSpPr>
          <a:xfrm>
            <a:off x="1217654" y="2762859"/>
            <a:ext cx="9742767" cy="845280"/>
            <a:chOff x="1217654" y="2497510"/>
            <a:chExt cx="9742767" cy="845280"/>
          </a:xfrm>
          <a:solidFill>
            <a:schemeClr val="bg1"/>
          </a:solidFill>
        </p:grpSpPr>
        <p:sp>
          <p:nvSpPr>
            <p:cNvPr id="14" name="Freeform 7"/>
            <p:cNvSpPr>
              <a:spLocks noEditPoints="1"/>
            </p:cNvSpPr>
            <p:nvPr/>
          </p:nvSpPr>
          <p:spPr bwMode="auto">
            <a:xfrm>
              <a:off x="1217654" y="2497510"/>
              <a:ext cx="845907" cy="845280"/>
            </a:xfrm>
            <a:custGeom>
              <a:avLst/>
              <a:gdLst>
                <a:gd name="T0" fmla="*/ 347 w 376"/>
                <a:gd name="T1" fmla="*/ 284 h 376"/>
                <a:gd name="T2" fmla="*/ 347 w 376"/>
                <a:gd name="T3" fmla="*/ 238 h 376"/>
                <a:gd name="T4" fmla="*/ 278 w 376"/>
                <a:gd name="T5" fmla="*/ 169 h 376"/>
                <a:gd name="T6" fmla="*/ 238 w 376"/>
                <a:gd name="T7" fmla="*/ 169 h 376"/>
                <a:gd name="T8" fmla="*/ 207 w 376"/>
                <a:gd name="T9" fmla="*/ 148 h 376"/>
                <a:gd name="T10" fmla="*/ 207 w 376"/>
                <a:gd name="T11" fmla="*/ 92 h 376"/>
                <a:gd name="T12" fmla="*/ 236 w 376"/>
                <a:gd name="T13" fmla="*/ 48 h 376"/>
                <a:gd name="T14" fmla="*/ 188 w 376"/>
                <a:gd name="T15" fmla="*/ 0 h 376"/>
                <a:gd name="T16" fmla="*/ 140 w 376"/>
                <a:gd name="T17" fmla="*/ 48 h 376"/>
                <a:gd name="T18" fmla="*/ 169 w 376"/>
                <a:gd name="T19" fmla="*/ 92 h 376"/>
                <a:gd name="T20" fmla="*/ 169 w 376"/>
                <a:gd name="T21" fmla="*/ 148 h 376"/>
                <a:gd name="T22" fmla="*/ 138 w 376"/>
                <a:gd name="T23" fmla="*/ 169 h 376"/>
                <a:gd name="T24" fmla="*/ 98 w 376"/>
                <a:gd name="T25" fmla="*/ 169 h 376"/>
                <a:gd name="T26" fmla="*/ 29 w 376"/>
                <a:gd name="T27" fmla="*/ 238 h 376"/>
                <a:gd name="T28" fmla="*/ 29 w 376"/>
                <a:gd name="T29" fmla="*/ 284 h 376"/>
                <a:gd name="T30" fmla="*/ 0 w 376"/>
                <a:gd name="T31" fmla="*/ 328 h 376"/>
                <a:gd name="T32" fmla="*/ 48 w 376"/>
                <a:gd name="T33" fmla="*/ 376 h 376"/>
                <a:gd name="T34" fmla="*/ 96 w 376"/>
                <a:gd name="T35" fmla="*/ 328 h 376"/>
                <a:gd name="T36" fmla="*/ 67 w 376"/>
                <a:gd name="T37" fmla="*/ 284 h 376"/>
                <a:gd name="T38" fmla="*/ 67 w 376"/>
                <a:gd name="T39" fmla="*/ 238 h 376"/>
                <a:gd name="T40" fmla="*/ 98 w 376"/>
                <a:gd name="T41" fmla="*/ 207 h 376"/>
                <a:gd name="T42" fmla="*/ 138 w 376"/>
                <a:gd name="T43" fmla="*/ 207 h 376"/>
                <a:gd name="T44" fmla="*/ 169 w 376"/>
                <a:gd name="T45" fmla="*/ 202 h 376"/>
                <a:gd name="T46" fmla="*/ 169 w 376"/>
                <a:gd name="T47" fmla="*/ 284 h 376"/>
                <a:gd name="T48" fmla="*/ 140 w 376"/>
                <a:gd name="T49" fmla="*/ 328 h 376"/>
                <a:gd name="T50" fmla="*/ 188 w 376"/>
                <a:gd name="T51" fmla="*/ 376 h 376"/>
                <a:gd name="T52" fmla="*/ 236 w 376"/>
                <a:gd name="T53" fmla="*/ 328 h 376"/>
                <a:gd name="T54" fmla="*/ 207 w 376"/>
                <a:gd name="T55" fmla="*/ 284 h 376"/>
                <a:gd name="T56" fmla="*/ 207 w 376"/>
                <a:gd name="T57" fmla="*/ 202 h 376"/>
                <a:gd name="T58" fmla="*/ 238 w 376"/>
                <a:gd name="T59" fmla="*/ 207 h 376"/>
                <a:gd name="T60" fmla="*/ 278 w 376"/>
                <a:gd name="T61" fmla="*/ 207 h 376"/>
                <a:gd name="T62" fmla="*/ 309 w 376"/>
                <a:gd name="T63" fmla="*/ 238 h 376"/>
                <a:gd name="T64" fmla="*/ 309 w 376"/>
                <a:gd name="T65" fmla="*/ 284 h 376"/>
                <a:gd name="T66" fmla="*/ 280 w 376"/>
                <a:gd name="T67" fmla="*/ 328 h 376"/>
                <a:gd name="T68" fmla="*/ 328 w 376"/>
                <a:gd name="T69" fmla="*/ 376 h 376"/>
                <a:gd name="T70" fmla="*/ 376 w 376"/>
                <a:gd name="T71" fmla="*/ 328 h 376"/>
                <a:gd name="T72" fmla="*/ 347 w 376"/>
                <a:gd name="T73" fmla="*/ 284 h 376"/>
                <a:gd name="T74" fmla="*/ 75 w 376"/>
                <a:gd name="T75" fmla="*/ 328 h 376"/>
                <a:gd name="T76" fmla="*/ 48 w 376"/>
                <a:gd name="T77" fmla="*/ 356 h 376"/>
                <a:gd name="T78" fmla="*/ 20 w 376"/>
                <a:gd name="T79" fmla="*/ 328 h 376"/>
                <a:gd name="T80" fmla="*/ 48 w 376"/>
                <a:gd name="T81" fmla="*/ 300 h 376"/>
                <a:gd name="T82" fmla="*/ 75 w 376"/>
                <a:gd name="T83" fmla="*/ 328 h 376"/>
                <a:gd name="T84" fmla="*/ 160 w 376"/>
                <a:gd name="T85" fmla="*/ 48 h 376"/>
                <a:gd name="T86" fmla="*/ 188 w 376"/>
                <a:gd name="T87" fmla="*/ 20 h 376"/>
                <a:gd name="T88" fmla="*/ 215 w 376"/>
                <a:gd name="T89" fmla="*/ 48 h 376"/>
                <a:gd name="T90" fmla="*/ 188 w 376"/>
                <a:gd name="T91" fmla="*/ 76 h 376"/>
                <a:gd name="T92" fmla="*/ 160 w 376"/>
                <a:gd name="T93" fmla="*/ 48 h 376"/>
                <a:gd name="T94" fmla="*/ 215 w 376"/>
                <a:gd name="T95" fmla="*/ 328 h 376"/>
                <a:gd name="T96" fmla="*/ 188 w 376"/>
                <a:gd name="T97" fmla="*/ 356 h 376"/>
                <a:gd name="T98" fmla="*/ 160 w 376"/>
                <a:gd name="T99" fmla="*/ 328 h 376"/>
                <a:gd name="T100" fmla="*/ 188 w 376"/>
                <a:gd name="T101" fmla="*/ 300 h 376"/>
                <a:gd name="T102" fmla="*/ 215 w 376"/>
                <a:gd name="T103" fmla="*/ 328 h 376"/>
                <a:gd name="T104" fmla="*/ 328 w 376"/>
                <a:gd name="T105" fmla="*/ 356 h 376"/>
                <a:gd name="T106" fmla="*/ 300 w 376"/>
                <a:gd name="T107" fmla="*/ 328 h 376"/>
                <a:gd name="T108" fmla="*/ 328 w 376"/>
                <a:gd name="T109" fmla="*/ 300 h 376"/>
                <a:gd name="T110" fmla="*/ 355 w 376"/>
                <a:gd name="T111" fmla="*/ 328 h 376"/>
                <a:gd name="T112" fmla="*/ 328 w 376"/>
                <a:gd name="T113" fmla="*/ 35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p>
          </p:txBody>
        </p:sp>
        <p:sp>
          <p:nvSpPr>
            <p:cNvPr id="15" name="Freeform 12"/>
            <p:cNvSpPr>
              <a:spLocks noEditPoints="1"/>
            </p:cNvSpPr>
            <p:nvPr/>
          </p:nvSpPr>
          <p:spPr bwMode="auto">
            <a:xfrm>
              <a:off x="3262995" y="2609894"/>
              <a:ext cx="1166824" cy="711433"/>
            </a:xfrm>
            <a:custGeom>
              <a:avLst/>
              <a:gdLst>
                <a:gd name="T0" fmla="*/ 152 w 400"/>
                <a:gd name="T1" fmla="*/ 7 h 244"/>
                <a:gd name="T2" fmla="*/ 127 w 400"/>
                <a:gd name="T3" fmla="*/ 7 h 244"/>
                <a:gd name="T4" fmla="*/ 0 w 400"/>
                <a:gd name="T5" fmla="*/ 122 h 244"/>
                <a:gd name="T6" fmla="*/ 127 w 400"/>
                <a:gd name="T7" fmla="*/ 237 h 244"/>
                <a:gd name="T8" fmla="*/ 152 w 400"/>
                <a:gd name="T9" fmla="*/ 237 h 244"/>
                <a:gd name="T10" fmla="*/ 152 w 400"/>
                <a:gd name="T11" fmla="*/ 212 h 244"/>
                <a:gd name="T12" fmla="*/ 53 w 400"/>
                <a:gd name="T13" fmla="*/ 122 h 244"/>
                <a:gd name="T14" fmla="*/ 152 w 400"/>
                <a:gd name="T15" fmla="*/ 32 h 244"/>
                <a:gd name="T16" fmla="*/ 152 w 400"/>
                <a:gd name="T17" fmla="*/ 7 h 244"/>
                <a:gd name="T18" fmla="*/ 272 w 400"/>
                <a:gd name="T19" fmla="*/ 7 h 244"/>
                <a:gd name="T20" fmla="*/ 248 w 400"/>
                <a:gd name="T21" fmla="*/ 7 h 244"/>
                <a:gd name="T22" fmla="*/ 248 w 400"/>
                <a:gd name="T23" fmla="*/ 32 h 244"/>
                <a:gd name="T24" fmla="*/ 347 w 400"/>
                <a:gd name="T25" fmla="*/ 122 h 244"/>
                <a:gd name="T26" fmla="*/ 248 w 400"/>
                <a:gd name="T27" fmla="*/ 212 h 244"/>
                <a:gd name="T28" fmla="*/ 248 w 400"/>
                <a:gd name="T29" fmla="*/ 237 h 244"/>
                <a:gd name="T30" fmla="*/ 272 w 400"/>
                <a:gd name="T31" fmla="*/ 237 h 244"/>
                <a:gd name="T32" fmla="*/ 400 w 400"/>
                <a:gd name="T33" fmla="*/ 122 h 244"/>
                <a:gd name="T34" fmla="*/ 272 w 400"/>
                <a:gd name="T35" fmla="*/ 7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244">
                  <a:moveTo>
                    <a:pt x="152" y="7"/>
                  </a:moveTo>
                  <a:cubicBezTo>
                    <a:pt x="145" y="0"/>
                    <a:pt x="135" y="0"/>
                    <a:pt x="127" y="7"/>
                  </a:cubicBezTo>
                  <a:cubicBezTo>
                    <a:pt x="0" y="122"/>
                    <a:pt x="0" y="122"/>
                    <a:pt x="0" y="122"/>
                  </a:cubicBezTo>
                  <a:cubicBezTo>
                    <a:pt x="127" y="237"/>
                    <a:pt x="127" y="237"/>
                    <a:pt x="127" y="237"/>
                  </a:cubicBezTo>
                  <a:cubicBezTo>
                    <a:pt x="135" y="244"/>
                    <a:pt x="145" y="244"/>
                    <a:pt x="152" y="237"/>
                  </a:cubicBezTo>
                  <a:cubicBezTo>
                    <a:pt x="159" y="230"/>
                    <a:pt x="159" y="219"/>
                    <a:pt x="152" y="212"/>
                  </a:cubicBezTo>
                  <a:cubicBezTo>
                    <a:pt x="53" y="122"/>
                    <a:pt x="53" y="122"/>
                    <a:pt x="53" y="122"/>
                  </a:cubicBezTo>
                  <a:cubicBezTo>
                    <a:pt x="152" y="32"/>
                    <a:pt x="152" y="32"/>
                    <a:pt x="152" y="32"/>
                  </a:cubicBezTo>
                  <a:cubicBezTo>
                    <a:pt x="159" y="25"/>
                    <a:pt x="159" y="14"/>
                    <a:pt x="152" y="7"/>
                  </a:cubicBezTo>
                  <a:close/>
                  <a:moveTo>
                    <a:pt x="272" y="7"/>
                  </a:moveTo>
                  <a:cubicBezTo>
                    <a:pt x="265" y="0"/>
                    <a:pt x="255" y="0"/>
                    <a:pt x="248" y="7"/>
                  </a:cubicBezTo>
                  <a:cubicBezTo>
                    <a:pt x="240" y="14"/>
                    <a:pt x="241" y="25"/>
                    <a:pt x="248" y="32"/>
                  </a:cubicBezTo>
                  <a:cubicBezTo>
                    <a:pt x="347" y="122"/>
                    <a:pt x="347" y="122"/>
                    <a:pt x="347" y="122"/>
                  </a:cubicBezTo>
                  <a:cubicBezTo>
                    <a:pt x="248" y="212"/>
                    <a:pt x="248" y="212"/>
                    <a:pt x="248" y="212"/>
                  </a:cubicBezTo>
                  <a:cubicBezTo>
                    <a:pt x="241" y="219"/>
                    <a:pt x="240" y="230"/>
                    <a:pt x="248" y="237"/>
                  </a:cubicBezTo>
                  <a:cubicBezTo>
                    <a:pt x="255" y="244"/>
                    <a:pt x="265" y="244"/>
                    <a:pt x="272" y="237"/>
                  </a:cubicBezTo>
                  <a:cubicBezTo>
                    <a:pt x="400" y="122"/>
                    <a:pt x="400" y="122"/>
                    <a:pt x="400" y="122"/>
                  </a:cubicBezTo>
                  <a:lnTo>
                    <a:pt x="272" y="7"/>
                  </a:ln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p>
          </p:txBody>
        </p:sp>
        <p:sp>
          <p:nvSpPr>
            <p:cNvPr id="16" name="Freeform 17"/>
            <p:cNvSpPr>
              <a:spLocks noEditPoints="1"/>
            </p:cNvSpPr>
            <p:nvPr/>
          </p:nvSpPr>
          <p:spPr bwMode="auto">
            <a:xfrm>
              <a:off x="5560583" y="2552527"/>
              <a:ext cx="943483" cy="753429"/>
            </a:xfrm>
            <a:custGeom>
              <a:avLst/>
              <a:gdLst>
                <a:gd name="T0" fmla="*/ 200 w 400"/>
                <a:gd name="T1" fmla="*/ 120 h 320"/>
                <a:gd name="T2" fmla="*/ 140 w 400"/>
                <a:gd name="T3" fmla="*/ 180 h 320"/>
                <a:gd name="T4" fmla="*/ 200 w 400"/>
                <a:gd name="T5" fmla="*/ 240 h 320"/>
                <a:gd name="T6" fmla="*/ 260 w 400"/>
                <a:gd name="T7" fmla="*/ 180 h 320"/>
                <a:gd name="T8" fmla="*/ 200 w 400"/>
                <a:gd name="T9" fmla="*/ 120 h 320"/>
                <a:gd name="T10" fmla="*/ 360 w 400"/>
                <a:gd name="T11" fmla="*/ 60 h 320"/>
                <a:gd name="T12" fmla="*/ 312 w 400"/>
                <a:gd name="T13" fmla="*/ 60 h 320"/>
                <a:gd name="T14" fmla="*/ 296 w 400"/>
                <a:gd name="T15" fmla="*/ 49 h 320"/>
                <a:gd name="T16" fmla="*/ 284 w 400"/>
                <a:gd name="T17" fmla="*/ 11 h 320"/>
                <a:gd name="T18" fmla="*/ 268 w 400"/>
                <a:gd name="T19" fmla="*/ 0 h 320"/>
                <a:gd name="T20" fmla="*/ 132 w 400"/>
                <a:gd name="T21" fmla="*/ 0 h 320"/>
                <a:gd name="T22" fmla="*/ 116 w 400"/>
                <a:gd name="T23" fmla="*/ 11 h 320"/>
                <a:gd name="T24" fmla="*/ 104 w 400"/>
                <a:gd name="T25" fmla="*/ 49 h 320"/>
                <a:gd name="T26" fmla="*/ 88 w 400"/>
                <a:gd name="T27" fmla="*/ 60 h 320"/>
                <a:gd name="T28" fmla="*/ 40 w 400"/>
                <a:gd name="T29" fmla="*/ 60 h 320"/>
                <a:gd name="T30" fmla="*/ 0 w 400"/>
                <a:gd name="T31" fmla="*/ 100 h 320"/>
                <a:gd name="T32" fmla="*/ 0 w 400"/>
                <a:gd name="T33" fmla="*/ 280 h 320"/>
                <a:gd name="T34" fmla="*/ 40 w 400"/>
                <a:gd name="T35" fmla="*/ 320 h 320"/>
                <a:gd name="T36" fmla="*/ 360 w 400"/>
                <a:gd name="T37" fmla="*/ 320 h 320"/>
                <a:gd name="T38" fmla="*/ 400 w 400"/>
                <a:gd name="T39" fmla="*/ 280 h 320"/>
                <a:gd name="T40" fmla="*/ 400 w 400"/>
                <a:gd name="T41" fmla="*/ 100 h 320"/>
                <a:gd name="T42" fmla="*/ 360 w 400"/>
                <a:gd name="T43" fmla="*/ 60 h 320"/>
                <a:gd name="T44" fmla="*/ 200 w 400"/>
                <a:gd name="T45" fmla="*/ 280 h 320"/>
                <a:gd name="T46" fmla="*/ 100 w 400"/>
                <a:gd name="T47" fmla="*/ 180 h 320"/>
                <a:gd name="T48" fmla="*/ 200 w 400"/>
                <a:gd name="T49" fmla="*/ 80 h 320"/>
                <a:gd name="T50" fmla="*/ 300 w 400"/>
                <a:gd name="T51" fmla="*/ 180 h 320"/>
                <a:gd name="T52" fmla="*/ 200 w 400"/>
                <a:gd name="T53" fmla="*/ 280 h 320"/>
                <a:gd name="T54" fmla="*/ 346 w 400"/>
                <a:gd name="T55" fmla="*/ 128 h 320"/>
                <a:gd name="T56" fmla="*/ 332 w 400"/>
                <a:gd name="T57" fmla="*/ 114 h 320"/>
                <a:gd name="T58" fmla="*/ 346 w 400"/>
                <a:gd name="T59" fmla="*/ 100 h 320"/>
                <a:gd name="T60" fmla="*/ 360 w 400"/>
                <a:gd name="T61" fmla="*/ 114 h 320"/>
                <a:gd name="T62" fmla="*/ 346 w 400"/>
                <a:gd name="T63" fmla="*/ 12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320">
                  <a:moveTo>
                    <a:pt x="200" y="120"/>
                  </a:moveTo>
                  <a:cubicBezTo>
                    <a:pt x="167" y="120"/>
                    <a:pt x="140" y="147"/>
                    <a:pt x="140" y="180"/>
                  </a:cubicBezTo>
                  <a:cubicBezTo>
                    <a:pt x="140" y="213"/>
                    <a:pt x="167" y="240"/>
                    <a:pt x="200" y="240"/>
                  </a:cubicBezTo>
                  <a:cubicBezTo>
                    <a:pt x="233" y="240"/>
                    <a:pt x="260" y="213"/>
                    <a:pt x="260" y="180"/>
                  </a:cubicBezTo>
                  <a:cubicBezTo>
                    <a:pt x="260" y="147"/>
                    <a:pt x="233" y="120"/>
                    <a:pt x="200" y="120"/>
                  </a:cubicBezTo>
                  <a:close/>
                  <a:moveTo>
                    <a:pt x="360" y="60"/>
                  </a:moveTo>
                  <a:cubicBezTo>
                    <a:pt x="312" y="60"/>
                    <a:pt x="312" y="60"/>
                    <a:pt x="312" y="60"/>
                  </a:cubicBezTo>
                  <a:cubicBezTo>
                    <a:pt x="305" y="60"/>
                    <a:pt x="298" y="55"/>
                    <a:pt x="296" y="49"/>
                  </a:cubicBezTo>
                  <a:cubicBezTo>
                    <a:pt x="284" y="11"/>
                    <a:pt x="284" y="11"/>
                    <a:pt x="284" y="11"/>
                  </a:cubicBezTo>
                  <a:cubicBezTo>
                    <a:pt x="281" y="5"/>
                    <a:pt x="274" y="0"/>
                    <a:pt x="268" y="0"/>
                  </a:cubicBezTo>
                  <a:cubicBezTo>
                    <a:pt x="132" y="0"/>
                    <a:pt x="132" y="0"/>
                    <a:pt x="132" y="0"/>
                  </a:cubicBezTo>
                  <a:cubicBezTo>
                    <a:pt x="125" y="0"/>
                    <a:pt x="118" y="5"/>
                    <a:pt x="116" y="11"/>
                  </a:cubicBezTo>
                  <a:cubicBezTo>
                    <a:pt x="104" y="49"/>
                    <a:pt x="104" y="49"/>
                    <a:pt x="104" y="49"/>
                  </a:cubicBezTo>
                  <a:cubicBezTo>
                    <a:pt x="101" y="55"/>
                    <a:pt x="94" y="60"/>
                    <a:pt x="88" y="60"/>
                  </a:cubicBezTo>
                  <a:cubicBezTo>
                    <a:pt x="40" y="60"/>
                    <a:pt x="40" y="60"/>
                    <a:pt x="40" y="60"/>
                  </a:cubicBezTo>
                  <a:cubicBezTo>
                    <a:pt x="18" y="60"/>
                    <a:pt x="0" y="78"/>
                    <a:pt x="0" y="100"/>
                  </a:cubicBezTo>
                  <a:cubicBezTo>
                    <a:pt x="0" y="280"/>
                    <a:pt x="0" y="280"/>
                    <a:pt x="0" y="280"/>
                  </a:cubicBezTo>
                  <a:cubicBezTo>
                    <a:pt x="0" y="302"/>
                    <a:pt x="18" y="320"/>
                    <a:pt x="40" y="320"/>
                  </a:cubicBezTo>
                  <a:cubicBezTo>
                    <a:pt x="360" y="320"/>
                    <a:pt x="360" y="320"/>
                    <a:pt x="360" y="320"/>
                  </a:cubicBezTo>
                  <a:cubicBezTo>
                    <a:pt x="382" y="320"/>
                    <a:pt x="400" y="302"/>
                    <a:pt x="400" y="280"/>
                  </a:cubicBezTo>
                  <a:cubicBezTo>
                    <a:pt x="400" y="100"/>
                    <a:pt x="400" y="100"/>
                    <a:pt x="400" y="100"/>
                  </a:cubicBezTo>
                  <a:cubicBezTo>
                    <a:pt x="400" y="78"/>
                    <a:pt x="382" y="60"/>
                    <a:pt x="360" y="60"/>
                  </a:cubicBezTo>
                  <a:close/>
                  <a:moveTo>
                    <a:pt x="200" y="280"/>
                  </a:moveTo>
                  <a:cubicBezTo>
                    <a:pt x="145" y="280"/>
                    <a:pt x="100" y="235"/>
                    <a:pt x="100" y="180"/>
                  </a:cubicBezTo>
                  <a:cubicBezTo>
                    <a:pt x="100" y="125"/>
                    <a:pt x="145" y="80"/>
                    <a:pt x="200" y="80"/>
                  </a:cubicBezTo>
                  <a:cubicBezTo>
                    <a:pt x="255" y="80"/>
                    <a:pt x="300" y="125"/>
                    <a:pt x="300" y="180"/>
                  </a:cubicBezTo>
                  <a:cubicBezTo>
                    <a:pt x="300" y="235"/>
                    <a:pt x="255" y="280"/>
                    <a:pt x="200" y="280"/>
                  </a:cubicBezTo>
                  <a:close/>
                  <a:moveTo>
                    <a:pt x="346" y="128"/>
                  </a:moveTo>
                  <a:cubicBezTo>
                    <a:pt x="338" y="128"/>
                    <a:pt x="332" y="122"/>
                    <a:pt x="332" y="114"/>
                  </a:cubicBezTo>
                  <a:cubicBezTo>
                    <a:pt x="332" y="106"/>
                    <a:pt x="338" y="100"/>
                    <a:pt x="346" y="100"/>
                  </a:cubicBezTo>
                  <a:cubicBezTo>
                    <a:pt x="354" y="100"/>
                    <a:pt x="360" y="106"/>
                    <a:pt x="360" y="114"/>
                  </a:cubicBezTo>
                  <a:cubicBezTo>
                    <a:pt x="360" y="122"/>
                    <a:pt x="354" y="128"/>
                    <a:pt x="346" y="128"/>
                  </a:cubicBez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p>
          </p:txBody>
        </p:sp>
        <p:sp>
          <p:nvSpPr>
            <p:cNvPr id="17" name="Freeform 22"/>
            <p:cNvSpPr>
              <a:spLocks noEditPoints="1"/>
            </p:cNvSpPr>
            <p:nvPr/>
          </p:nvSpPr>
          <p:spPr bwMode="auto">
            <a:xfrm>
              <a:off x="7903284" y="2602582"/>
              <a:ext cx="691120" cy="689684"/>
            </a:xfrm>
            <a:custGeom>
              <a:avLst/>
              <a:gdLst>
                <a:gd name="T0" fmla="*/ 287 w 316"/>
                <a:gd name="T1" fmla="*/ 29 h 316"/>
                <a:gd name="T2" fmla="*/ 236 w 316"/>
                <a:gd name="T3" fmla="*/ 4 h 316"/>
                <a:gd name="T4" fmla="*/ 135 w 316"/>
                <a:gd name="T5" fmla="*/ 105 h 316"/>
                <a:gd name="T6" fmla="*/ 20 w 316"/>
                <a:gd name="T7" fmla="*/ 221 h 316"/>
                <a:gd name="T8" fmla="*/ 0 w 316"/>
                <a:gd name="T9" fmla="*/ 316 h 316"/>
                <a:gd name="T10" fmla="*/ 95 w 316"/>
                <a:gd name="T11" fmla="*/ 296 h 316"/>
                <a:gd name="T12" fmla="*/ 210 w 316"/>
                <a:gd name="T13" fmla="*/ 180 h 316"/>
                <a:gd name="T14" fmla="*/ 312 w 316"/>
                <a:gd name="T15" fmla="*/ 79 h 316"/>
                <a:gd name="T16" fmla="*/ 287 w 316"/>
                <a:gd name="T17" fmla="*/ 29 h 316"/>
                <a:gd name="T18" fmla="*/ 89 w 316"/>
                <a:gd name="T19" fmla="*/ 284 h 316"/>
                <a:gd name="T20" fmla="*/ 57 w 316"/>
                <a:gd name="T21" fmla="*/ 291 h 316"/>
                <a:gd name="T22" fmla="*/ 43 w 316"/>
                <a:gd name="T23" fmla="*/ 273 h 316"/>
                <a:gd name="T24" fmla="*/ 24 w 316"/>
                <a:gd name="T25" fmla="*/ 259 h 316"/>
                <a:gd name="T26" fmla="*/ 31 w 316"/>
                <a:gd name="T27" fmla="*/ 226 h 316"/>
                <a:gd name="T28" fmla="*/ 41 w 316"/>
                <a:gd name="T29" fmla="*/ 217 h 316"/>
                <a:gd name="T30" fmla="*/ 78 w 316"/>
                <a:gd name="T31" fmla="*/ 237 h 316"/>
                <a:gd name="T32" fmla="*/ 99 w 316"/>
                <a:gd name="T33" fmla="*/ 275 h 316"/>
                <a:gd name="T34" fmla="*/ 89 w 316"/>
                <a:gd name="T35" fmla="*/ 28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6" h="316">
                  <a:moveTo>
                    <a:pt x="287" y="29"/>
                  </a:moveTo>
                  <a:cubicBezTo>
                    <a:pt x="258" y="0"/>
                    <a:pt x="236" y="4"/>
                    <a:pt x="236" y="4"/>
                  </a:cubicBezTo>
                  <a:cubicBezTo>
                    <a:pt x="135" y="105"/>
                    <a:pt x="135" y="105"/>
                    <a:pt x="135" y="105"/>
                  </a:cubicBezTo>
                  <a:cubicBezTo>
                    <a:pt x="20" y="221"/>
                    <a:pt x="20" y="221"/>
                    <a:pt x="20" y="221"/>
                  </a:cubicBezTo>
                  <a:cubicBezTo>
                    <a:pt x="0" y="316"/>
                    <a:pt x="0" y="316"/>
                    <a:pt x="0" y="316"/>
                  </a:cubicBezTo>
                  <a:cubicBezTo>
                    <a:pt x="95" y="296"/>
                    <a:pt x="95" y="296"/>
                    <a:pt x="95" y="296"/>
                  </a:cubicBezTo>
                  <a:cubicBezTo>
                    <a:pt x="210" y="180"/>
                    <a:pt x="210" y="180"/>
                    <a:pt x="210" y="180"/>
                  </a:cubicBezTo>
                  <a:cubicBezTo>
                    <a:pt x="312" y="79"/>
                    <a:pt x="312" y="79"/>
                    <a:pt x="312" y="79"/>
                  </a:cubicBezTo>
                  <a:cubicBezTo>
                    <a:pt x="312" y="79"/>
                    <a:pt x="316" y="58"/>
                    <a:pt x="287" y="29"/>
                  </a:cubicBezTo>
                  <a:close/>
                  <a:moveTo>
                    <a:pt x="89" y="284"/>
                  </a:moveTo>
                  <a:cubicBezTo>
                    <a:pt x="57" y="291"/>
                    <a:pt x="57" y="291"/>
                    <a:pt x="57" y="291"/>
                  </a:cubicBezTo>
                  <a:cubicBezTo>
                    <a:pt x="54" y="285"/>
                    <a:pt x="50" y="280"/>
                    <a:pt x="43" y="273"/>
                  </a:cubicBezTo>
                  <a:cubicBezTo>
                    <a:pt x="36" y="266"/>
                    <a:pt x="30" y="262"/>
                    <a:pt x="24" y="259"/>
                  </a:cubicBezTo>
                  <a:cubicBezTo>
                    <a:pt x="31" y="226"/>
                    <a:pt x="31" y="226"/>
                    <a:pt x="31" y="226"/>
                  </a:cubicBezTo>
                  <a:cubicBezTo>
                    <a:pt x="41" y="217"/>
                    <a:pt x="41" y="217"/>
                    <a:pt x="41" y="217"/>
                  </a:cubicBezTo>
                  <a:cubicBezTo>
                    <a:pt x="41" y="217"/>
                    <a:pt x="58" y="217"/>
                    <a:pt x="78" y="237"/>
                  </a:cubicBezTo>
                  <a:cubicBezTo>
                    <a:pt x="98" y="257"/>
                    <a:pt x="99" y="275"/>
                    <a:pt x="99" y="275"/>
                  </a:cubicBezTo>
                  <a:lnTo>
                    <a:pt x="89" y="284"/>
                  </a:ln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p>
          </p:txBody>
        </p:sp>
        <p:sp>
          <p:nvSpPr>
            <p:cNvPr id="18" name="Freeform 27"/>
            <p:cNvSpPr>
              <a:spLocks noEditPoints="1"/>
            </p:cNvSpPr>
            <p:nvPr/>
          </p:nvSpPr>
          <p:spPr bwMode="auto">
            <a:xfrm>
              <a:off x="9981461" y="2597903"/>
              <a:ext cx="978960" cy="699040"/>
            </a:xfrm>
            <a:custGeom>
              <a:avLst/>
              <a:gdLst>
                <a:gd name="T0" fmla="*/ 392 w 392"/>
                <a:gd name="T1" fmla="*/ 40 h 280"/>
                <a:gd name="T2" fmla="*/ 392 w 392"/>
                <a:gd name="T3" fmla="*/ 16 h 280"/>
                <a:gd name="T4" fmla="*/ 376 w 392"/>
                <a:gd name="T5" fmla="*/ 0 h 280"/>
                <a:gd name="T6" fmla="*/ 16 w 392"/>
                <a:gd name="T7" fmla="*/ 0 h 280"/>
                <a:gd name="T8" fmla="*/ 0 w 392"/>
                <a:gd name="T9" fmla="*/ 16 h 280"/>
                <a:gd name="T10" fmla="*/ 0 w 392"/>
                <a:gd name="T11" fmla="*/ 40 h 280"/>
                <a:gd name="T12" fmla="*/ 40 w 392"/>
                <a:gd name="T13" fmla="*/ 40 h 280"/>
                <a:gd name="T14" fmla="*/ 40 w 392"/>
                <a:gd name="T15" fmla="*/ 80 h 280"/>
                <a:gd name="T16" fmla="*/ 0 w 392"/>
                <a:gd name="T17" fmla="*/ 80 h 280"/>
                <a:gd name="T18" fmla="*/ 0 w 392"/>
                <a:gd name="T19" fmla="*/ 120 h 280"/>
                <a:gd name="T20" fmla="*/ 40 w 392"/>
                <a:gd name="T21" fmla="*/ 120 h 280"/>
                <a:gd name="T22" fmla="*/ 40 w 392"/>
                <a:gd name="T23" fmla="*/ 160 h 280"/>
                <a:gd name="T24" fmla="*/ 0 w 392"/>
                <a:gd name="T25" fmla="*/ 160 h 280"/>
                <a:gd name="T26" fmla="*/ 0 w 392"/>
                <a:gd name="T27" fmla="*/ 200 h 280"/>
                <a:gd name="T28" fmla="*/ 40 w 392"/>
                <a:gd name="T29" fmla="*/ 200 h 280"/>
                <a:gd name="T30" fmla="*/ 40 w 392"/>
                <a:gd name="T31" fmla="*/ 240 h 280"/>
                <a:gd name="T32" fmla="*/ 0 w 392"/>
                <a:gd name="T33" fmla="*/ 240 h 280"/>
                <a:gd name="T34" fmla="*/ 0 w 392"/>
                <a:gd name="T35" fmla="*/ 264 h 280"/>
                <a:gd name="T36" fmla="*/ 16 w 392"/>
                <a:gd name="T37" fmla="*/ 280 h 280"/>
                <a:gd name="T38" fmla="*/ 376 w 392"/>
                <a:gd name="T39" fmla="*/ 280 h 280"/>
                <a:gd name="T40" fmla="*/ 392 w 392"/>
                <a:gd name="T41" fmla="*/ 264 h 280"/>
                <a:gd name="T42" fmla="*/ 392 w 392"/>
                <a:gd name="T43" fmla="*/ 240 h 280"/>
                <a:gd name="T44" fmla="*/ 352 w 392"/>
                <a:gd name="T45" fmla="*/ 240 h 280"/>
                <a:gd name="T46" fmla="*/ 352 w 392"/>
                <a:gd name="T47" fmla="*/ 200 h 280"/>
                <a:gd name="T48" fmla="*/ 392 w 392"/>
                <a:gd name="T49" fmla="*/ 200 h 280"/>
                <a:gd name="T50" fmla="*/ 392 w 392"/>
                <a:gd name="T51" fmla="*/ 160 h 280"/>
                <a:gd name="T52" fmla="*/ 352 w 392"/>
                <a:gd name="T53" fmla="*/ 160 h 280"/>
                <a:gd name="T54" fmla="*/ 352 w 392"/>
                <a:gd name="T55" fmla="*/ 120 h 280"/>
                <a:gd name="T56" fmla="*/ 392 w 392"/>
                <a:gd name="T57" fmla="*/ 120 h 280"/>
                <a:gd name="T58" fmla="*/ 392 w 392"/>
                <a:gd name="T59" fmla="*/ 80 h 280"/>
                <a:gd name="T60" fmla="*/ 352 w 392"/>
                <a:gd name="T61" fmla="*/ 80 h 280"/>
                <a:gd name="T62" fmla="*/ 352 w 392"/>
                <a:gd name="T63" fmla="*/ 40 h 280"/>
                <a:gd name="T64" fmla="*/ 392 w 392"/>
                <a:gd name="T65" fmla="*/ 40 h 280"/>
                <a:gd name="T66" fmla="*/ 152 w 392"/>
                <a:gd name="T67" fmla="*/ 200 h 280"/>
                <a:gd name="T68" fmla="*/ 152 w 392"/>
                <a:gd name="T69" fmla="*/ 80 h 280"/>
                <a:gd name="T70" fmla="*/ 252 w 392"/>
                <a:gd name="T71" fmla="*/ 140 h 280"/>
                <a:gd name="T72" fmla="*/ 152 w 392"/>
                <a:gd name="T73" fmla="*/ 20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92" h="280">
                  <a:moveTo>
                    <a:pt x="392" y="40"/>
                  </a:moveTo>
                  <a:cubicBezTo>
                    <a:pt x="392" y="16"/>
                    <a:pt x="392" y="16"/>
                    <a:pt x="392" y="16"/>
                  </a:cubicBezTo>
                  <a:cubicBezTo>
                    <a:pt x="392" y="7"/>
                    <a:pt x="385" y="0"/>
                    <a:pt x="376" y="0"/>
                  </a:cubicBezTo>
                  <a:cubicBezTo>
                    <a:pt x="16" y="0"/>
                    <a:pt x="16" y="0"/>
                    <a:pt x="16" y="0"/>
                  </a:cubicBezTo>
                  <a:cubicBezTo>
                    <a:pt x="7" y="0"/>
                    <a:pt x="0" y="7"/>
                    <a:pt x="0" y="16"/>
                  </a:cubicBezTo>
                  <a:cubicBezTo>
                    <a:pt x="0" y="40"/>
                    <a:pt x="0" y="40"/>
                    <a:pt x="0" y="40"/>
                  </a:cubicBezTo>
                  <a:cubicBezTo>
                    <a:pt x="40" y="40"/>
                    <a:pt x="40" y="40"/>
                    <a:pt x="40" y="40"/>
                  </a:cubicBezTo>
                  <a:cubicBezTo>
                    <a:pt x="40" y="80"/>
                    <a:pt x="40" y="80"/>
                    <a:pt x="40" y="80"/>
                  </a:cubicBezTo>
                  <a:cubicBezTo>
                    <a:pt x="0" y="80"/>
                    <a:pt x="0" y="80"/>
                    <a:pt x="0" y="80"/>
                  </a:cubicBezTo>
                  <a:cubicBezTo>
                    <a:pt x="0" y="120"/>
                    <a:pt x="0" y="120"/>
                    <a:pt x="0" y="120"/>
                  </a:cubicBezTo>
                  <a:cubicBezTo>
                    <a:pt x="40" y="120"/>
                    <a:pt x="40" y="120"/>
                    <a:pt x="40" y="120"/>
                  </a:cubicBezTo>
                  <a:cubicBezTo>
                    <a:pt x="40" y="160"/>
                    <a:pt x="40" y="160"/>
                    <a:pt x="40" y="160"/>
                  </a:cubicBezTo>
                  <a:cubicBezTo>
                    <a:pt x="0" y="160"/>
                    <a:pt x="0" y="160"/>
                    <a:pt x="0" y="160"/>
                  </a:cubicBezTo>
                  <a:cubicBezTo>
                    <a:pt x="0" y="200"/>
                    <a:pt x="0" y="200"/>
                    <a:pt x="0" y="200"/>
                  </a:cubicBezTo>
                  <a:cubicBezTo>
                    <a:pt x="40" y="200"/>
                    <a:pt x="40" y="200"/>
                    <a:pt x="40" y="200"/>
                  </a:cubicBezTo>
                  <a:cubicBezTo>
                    <a:pt x="40" y="240"/>
                    <a:pt x="40" y="240"/>
                    <a:pt x="40" y="240"/>
                  </a:cubicBezTo>
                  <a:cubicBezTo>
                    <a:pt x="0" y="240"/>
                    <a:pt x="0" y="240"/>
                    <a:pt x="0" y="240"/>
                  </a:cubicBezTo>
                  <a:cubicBezTo>
                    <a:pt x="0" y="264"/>
                    <a:pt x="0" y="264"/>
                    <a:pt x="0" y="264"/>
                  </a:cubicBezTo>
                  <a:cubicBezTo>
                    <a:pt x="0" y="273"/>
                    <a:pt x="7" y="280"/>
                    <a:pt x="16" y="280"/>
                  </a:cubicBezTo>
                  <a:cubicBezTo>
                    <a:pt x="376" y="280"/>
                    <a:pt x="376" y="280"/>
                    <a:pt x="376" y="280"/>
                  </a:cubicBezTo>
                  <a:cubicBezTo>
                    <a:pt x="385" y="280"/>
                    <a:pt x="392" y="273"/>
                    <a:pt x="392" y="264"/>
                  </a:cubicBezTo>
                  <a:cubicBezTo>
                    <a:pt x="392" y="240"/>
                    <a:pt x="392" y="240"/>
                    <a:pt x="392" y="240"/>
                  </a:cubicBezTo>
                  <a:cubicBezTo>
                    <a:pt x="352" y="240"/>
                    <a:pt x="352" y="240"/>
                    <a:pt x="352" y="240"/>
                  </a:cubicBezTo>
                  <a:cubicBezTo>
                    <a:pt x="352" y="200"/>
                    <a:pt x="352" y="200"/>
                    <a:pt x="352" y="200"/>
                  </a:cubicBezTo>
                  <a:cubicBezTo>
                    <a:pt x="392" y="200"/>
                    <a:pt x="392" y="200"/>
                    <a:pt x="392" y="200"/>
                  </a:cubicBezTo>
                  <a:cubicBezTo>
                    <a:pt x="392" y="160"/>
                    <a:pt x="392" y="160"/>
                    <a:pt x="392" y="160"/>
                  </a:cubicBezTo>
                  <a:cubicBezTo>
                    <a:pt x="352" y="160"/>
                    <a:pt x="352" y="160"/>
                    <a:pt x="352" y="160"/>
                  </a:cubicBezTo>
                  <a:cubicBezTo>
                    <a:pt x="352" y="120"/>
                    <a:pt x="352" y="120"/>
                    <a:pt x="352" y="120"/>
                  </a:cubicBezTo>
                  <a:cubicBezTo>
                    <a:pt x="392" y="120"/>
                    <a:pt x="392" y="120"/>
                    <a:pt x="392" y="120"/>
                  </a:cubicBezTo>
                  <a:cubicBezTo>
                    <a:pt x="392" y="80"/>
                    <a:pt x="392" y="80"/>
                    <a:pt x="392" y="80"/>
                  </a:cubicBezTo>
                  <a:cubicBezTo>
                    <a:pt x="352" y="80"/>
                    <a:pt x="352" y="80"/>
                    <a:pt x="352" y="80"/>
                  </a:cubicBezTo>
                  <a:cubicBezTo>
                    <a:pt x="352" y="40"/>
                    <a:pt x="352" y="40"/>
                    <a:pt x="352" y="40"/>
                  </a:cubicBezTo>
                  <a:lnTo>
                    <a:pt x="392" y="40"/>
                  </a:lnTo>
                  <a:close/>
                  <a:moveTo>
                    <a:pt x="152" y="200"/>
                  </a:moveTo>
                  <a:cubicBezTo>
                    <a:pt x="152" y="80"/>
                    <a:pt x="152" y="80"/>
                    <a:pt x="152" y="80"/>
                  </a:cubicBezTo>
                  <a:cubicBezTo>
                    <a:pt x="252" y="140"/>
                    <a:pt x="252" y="140"/>
                    <a:pt x="252" y="140"/>
                  </a:cubicBezTo>
                  <a:lnTo>
                    <a:pt x="152" y="200"/>
                  </a:ln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p>
          </p:txBody>
        </p:sp>
      </p:grpSp>
      <p:sp>
        <p:nvSpPr>
          <p:cNvPr id="19" name="Content Placeholder 2"/>
          <p:cNvSpPr txBox="1">
            <a:spLocks/>
          </p:cNvSpPr>
          <p:nvPr/>
        </p:nvSpPr>
        <p:spPr>
          <a:xfrm>
            <a:off x="815413" y="5576947"/>
            <a:ext cx="10657184" cy="81343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dirty="0" smtClean="0">
                <a:solidFill>
                  <a:schemeClr val="bg1"/>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dirty="0">
              <a:solidFill>
                <a:schemeClr val="bg1"/>
              </a:solidFill>
            </a:endParaRPr>
          </a:p>
        </p:txBody>
      </p:sp>
    </p:spTree>
    <p:extLst>
      <p:ext uri="{BB962C8B-B14F-4D97-AF65-F5344CB8AC3E}">
        <p14:creationId xmlns:p14="http://schemas.microsoft.com/office/powerpoint/2010/main" val="10363624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flipV="1">
            <a:off x="365760" y="320040"/>
            <a:ext cx="1889760" cy="162910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1508760" y="445113"/>
            <a:ext cx="1188720" cy="102475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160020" y="1115147"/>
            <a:ext cx="822960" cy="70944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049460" y="434272"/>
            <a:ext cx="5200650" cy="523220"/>
          </a:xfrm>
          <a:prstGeom prst="rect">
            <a:avLst/>
          </a:prstGeom>
          <a:noFill/>
        </p:spPr>
        <p:txBody>
          <a:bodyPr wrap="square" rtlCol="0">
            <a:spAutoFit/>
          </a:bodyPr>
          <a:lstStyle/>
          <a:p>
            <a:r>
              <a:rPr lang="en-US" altLang="zh-CN" sz="2800" b="1" dirty="0" smtClean="0">
                <a:solidFill>
                  <a:schemeClr val="accent2"/>
                </a:solidFill>
              </a:rPr>
              <a:t>MOMODA POWERPOINT</a:t>
            </a:r>
            <a:endParaRPr lang="zh-CN" altLang="en-US" sz="2800" b="1" dirty="0">
              <a:solidFill>
                <a:schemeClr val="accent2"/>
              </a:solidFill>
            </a:endParaRPr>
          </a:p>
        </p:txBody>
      </p:sp>
      <p:sp>
        <p:nvSpPr>
          <p:cNvPr id="6" name="文本框 5"/>
          <p:cNvSpPr txBox="1"/>
          <p:nvPr/>
        </p:nvSpPr>
        <p:spPr>
          <a:xfrm>
            <a:off x="3049460" y="960119"/>
            <a:ext cx="8639620"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a:t>
            </a:r>
            <a:endParaRPr lang="zh-CN" altLang="en-US" dirty="0">
              <a:solidFill>
                <a:schemeClr val="bg1"/>
              </a:solidFill>
            </a:endParaRPr>
          </a:p>
        </p:txBody>
      </p:sp>
      <p:sp>
        <p:nvSpPr>
          <p:cNvPr id="7" name="Oval 5"/>
          <p:cNvSpPr/>
          <p:nvPr/>
        </p:nvSpPr>
        <p:spPr>
          <a:xfrm>
            <a:off x="590228" y="2292503"/>
            <a:ext cx="834368" cy="834368"/>
          </a:xfrm>
          <a:prstGeom prst="ellipse">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8" name="Oval 21"/>
          <p:cNvSpPr/>
          <p:nvPr/>
        </p:nvSpPr>
        <p:spPr>
          <a:xfrm>
            <a:off x="590228" y="3745426"/>
            <a:ext cx="834368" cy="834368"/>
          </a:xfrm>
          <a:prstGeom prst="ellipse">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9" name="Oval 22"/>
          <p:cNvSpPr/>
          <p:nvPr/>
        </p:nvSpPr>
        <p:spPr>
          <a:xfrm>
            <a:off x="590228" y="5198348"/>
            <a:ext cx="834368" cy="834368"/>
          </a:xfrm>
          <a:prstGeom prst="ellipse">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10" name="Oval 24"/>
          <p:cNvSpPr/>
          <p:nvPr/>
        </p:nvSpPr>
        <p:spPr>
          <a:xfrm>
            <a:off x="6221676" y="3745426"/>
            <a:ext cx="834368" cy="834368"/>
          </a:xfrm>
          <a:prstGeom prst="ellipse">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11" name="Oval 25"/>
          <p:cNvSpPr/>
          <p:nvPr/>
        </p:nvSpPr>
        <p:spPr>
          <a:xfrm>
            <a:off x="6227928" y="5191103"/>
            <a:ext cx="834368" cy="834368"/>
          </a:xfrm>
          <a:prstGeom prst="ellipse">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12" name="Oval 26"/>
          <p:cNvSpPr/>
          <p:nvPr/>
        </p:nvSpPr>
        <p:spPr>
          <a:xfrm>
            <a:off x="6221676" y="2292503"/>
            <a:ext cx="834368" cy="834368"/>
          </a:xfrm>
          <a:prstGeom prst="ellipse">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grpSp>
        <p:nvGrpSpPr>
          <p:cNvPr id="13" name="组合 12"/>
          <p:cNvGrpSpPr/>
          <p:nvPr/>
        </p:nvGrpSpPr>
        <p:grpSpPr>
          <a:xfrm>
            <a:off x="725638" y="2443351"/>
            <a:ext cx="6173476" cy="3363283"/>
            <a:chOff x="725638" y="2317373"/>
            <a:chExt cx="6173476" cy="3363283"/>
          </a:xfrm>
          <a:solidFill>
            <a:schemeClr val="bg1"/>
          </a:solidFill>
        </p:grpSpPr>
        <p:sp>
          <p:nvSpPr>
            <p:cNvPr id="14" name="Freeform 7"/>
            <p:cNvSpPr>
              <a:spLocks noEditPoints="1"/>
            </p:cNvSpPr>
            <p:nvPr/>
          </p:nvSpPr>
          <p:spPr bwMode="auto">
            <a:xfrm>
              <a:off x="789244" y="2365541"/>
              <a:ext cx="436335" cy="436335"/>
            </a:xfrm>
            <a:custGeom>
              <a:avLst/>
              <a:gdLst>
                <a:gd name="T0" fmla="*/ 347 w 376"/>
                <a:gd name="T1" fmla="*/ 284 h 376"/>
                <a:gd name="T2" fmla="*/ 347 w 376"/>
                <a:gd name="T3" fmla="*/ 238 h 376"/>
                <a:gd name="T4" fmla="*/ 278 w 376"/>
                <a:gd name="T5" fmla="*/ 169 h 376"/>
                <a:gd name="T6" fmla="*/ 238 w 376"/>
                <a:gd name="T7" fmla="*/ 169 h 376"/>
                <a:gd name="T8" fmla="*/ 207 w 376"/>
                <a:gd name="T9" fmla="*/ 148 h 376"/>
                <a:gd name="T10" fmla="*/ 207 w 376"/>
                <a:gd name="T11" fmla="*/ 92 h 376"/>
                <a:gd name="T12" fmla="*/ 236 w 376"/>
                <a:gd name="T13" fmla="*/ 48 h 376"/>
                <a:gd name="T14" fmla="*/ 188 w 376"/>
                <a:gd name="T15" fmla="*/ 0 h 376"/>
                <a:gd name="T16" fmla="*/ 140 w 376"/>
                <a:gd name="T17" fmla="*/ 48 h 376"/>
                <a:gd name="T18" fmla="*/ 169 w 376"/>
                <a:gd name="T19" fmla="*/ 92 h 376"/>
                <a:gd name="T20" fmla="*/ 169 w 376"/>
                <a:gd name="T21" fmla="*/ 148 h 376"/>
                <a:gd name="T22" fmla="*/ 138 w 376"/>
                <a:gd name="T23" fmla="*/ 169 h 376"/>
                <a:gd name="T24" fmla="*/ 98 w 376"/>
                <a:gd name="T25" fmla="*/ 169 h 376"/>
                <a:gd name="T26" fmla="*/ 29 w 376"/>
                <a:gd name="T27" fmla="*/ 238 h 376"/>
                <a:gd name="T28" fmla="*/ 29 w 376"/>
                <a:gd name="T29" fmla="*/ 284 h 376"/>
                <a:gd name="T30" fmla="*/ 0 w 376"/>
                <a:gd name="T31" fmla="*/ 328 h 376"/>
                <a:gd name="T32" fmla="*/ 48 w 376"/>
                <a:gd name="T33" fmla="*/ 376 h 376"/>
                <a:gd name="T34" fmla="*/ 96 w 376"/>
                <a:gd name="T35" fmla="*/ 328 h 376"/>
                <a:gd name="T36" fmla="*/ 67 w 376"/>
                <a:gd name="T37" fmla="*/ 284 h 376"/>
                <a:gd name="T38" fmla="*/ 67 w 376"/>
                <a:gd name="T39" fmla="*/ 238 h 376"/>
                <a:gd name="T40" fmla="*/ 98 w 376"/>
                <a:gd name="T41" fmla="*/ 207 h 376"/>
                <a:gd name="T42" fmla="*/ 138 w 376"/>
                <a:gd name="T43" fmla="*/ 207 h 376"/>
                <a:gd name="T44" fmla="*/ 169 w 376"/>
                <a:gd name="T45" fmla="*/ 202 h 376"/>
                <a:gd name="T46" fmla="*/ 169 w 376"/>
                <a:gd name="T47" fmla="*/ 284 h 376"/>
                <a:gd name="T48" fmla="*/ 140 w 376"/>
                <a:gd name="T49" fmla="*/ 328 h 376"/>
                <a:gd name="T50" fmla="*/ 188 w 376"/>
                <a:gd name="T51" fmla="*/ 376 h 376"/>
                <a:gd name="T52" fmla="*/ 236 w 376"/>
                <a:gd name="T53" fmla="*/ 328 h 376"/>
                <a:gd name="T54" fmla="*/ 207 w 376"/>
                <a:gd name="T55" fmla="*/ 284 h 376"/>
                <a:gd name="T56" fmla="*/ 207 w 376"/>
                <a:gd name="T57" fmla="*/ 202 h 376"/>
                <a:gd name="T58" fmla="*/ 238 w 376"/>
                <a:gd name="T59" fmla="*/ 207 h 376"/>
                <a:gd name="T60" fmla="*/ 278 w 376"/>
                <a:gd name="T61" fmla="*/ 207 h 376"/>
                <a:gd name="T62" fmla="*/ 309 w 376"/>
                <a:gd name="T63" fmla="*/ 238 h 376"/>
                <a:gd name="T64" fmla="*/ 309 w 376"/>
                <a:gd name="T65" fmla="*/ 284 h 376"/>
                <a:gd name="T66" fmla="*/ 280 w 376"/>
                <a:gd name="T67" fmla="*/ 328 h 376"/>
                <a:gd name="T68" fmla="*/ 328 w 376"/>
                <a:gd name="T69" fmla="*/ 376 h 376"/>
                <a:gd name="T70" fmla="*/ 376 w 376"/>
                <a:gd name="T71" fmla="*/ 328 h 376"/>
                <a:gd name="T72" fmla="*/ 347 w 376"/>
                <a:gd name="T73" fmla="*/ 284 h 376"/>
                <a:gd name="T74" fmla="*/ 75 w 376"/>
                <a:gd name="T75" fmla="*/ 328 h 376"/>
                <a:gd name="T76" fmla="*/ 48 w 376"/>
                <a:gd name="T77" fmla="*/ 356 h 376"/>
                <a:gd name="T78" fmla="*/ 20 w 376"/>
                <a:gd name="T79" fmla="*/ 328 h 376"/>
                <a:gd name="T80" fmla="*/ 48 w 376"/>
                <a:gd name="T81" fmla="*/ 300 h 376"/>
                <a:gd name="T82" fmla="*/ 75 w 376"/>
                <a:gd name="T83" fmla="*/ 328 h 376"/>
                <a:gd name="T84" fmla="*/ 160 w 376"/>
                <a:gd name="T85" fmla="*/ 48 h 376"/>
                <a:gd name="T86" fmla="*/ 188 w 376"/>
                <a:gd name="T87" fmla="*/ 20 h 376"/>
                <a:gd name="T88" fmla="*/ 215 w 376"/>
                <a:gd name="T89" fmla="*/ 48 h 376"/>
                <a:gd name="T90" fmla="*/ 188 w 376"/>
                <a:gd name="T91" fmla="*/ 76 h 376"/>
                <a:gd name="T92" fmla="*/ 160 w 376"/>
                <a:gd name="T93" fmla="*/ 48 h 376"/>
                <a:gd name="T94" fmla="*/ 215 w 376"/>
                <a:gd name="T95" fmla="*/ 328 h 376"/>
                <a:gd name="T96" fmla="*/ 188 w 376"/>
                <a:gd name="T97" fmla="*/ 356 h 376"/>
                <a:gd name="T98" fmla="*/ 160 w 376"/>
                <a:gd name="T99" fmla="*/ 328 h 376"/>
                <a:gd name="T100" fmla="*/ 188 w 376"/>
                <a:gd name="T101" fmla="*/ 300 h 376"/>
                <a:gd name="T102" fmla="*/ 215 w 376"/>
                <a:gd name="T103" fmla="*/ 328 h 376"/>
                <a:gd name="T104" fmla="*/ 328 w 376"/>
                <a:gd name="T105" fmla="*/ 356 h 376"/>
                <a:gd name="T106" fmla="*/ 300 w 376"/>
                <a:gd name="T107" fmla="*/ 328 h 376"/>
                <a:gd name="T108" fmla="*/ 328 w 376"/>
                <a:gd name="T109" fmla="*/ 300 h 376"/>
                <a:gd name="T110" fmla="*/ 355 w 376"/>
                <a:gd name="T111" fmla="*/ 328 h 376"/>
                <a:gd name="T112" fmla="*/ 328 w 376"/>
                <a:gd name="T113" fmla="*/ 35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15" name="Freeform 12"/>
            <p:cNvSpPr>
              <a:spLocks noEditPoints="1"/>
            </p:cNvSpPr>
            <p:nvPr/>
          </p:nvSpPr>
          <p:spPr bwMode="auto">
            <a:xfrm>
              <a:off x="725638" y="3869850"/>
              <a:ext cx="569259" cy="347344"/>
            </a:xfrm>
            <a:custGeom>
              <a:avLst/>
              <a:gdLst>
                <a:gd name="T0" fmla="*/ 152 w 400"/>
                <a:gd name="T1" fmla="*/ 7 h 244"/>
                <a:gd name="T2" fmla="*/ 127 w 400"/>
                <a:gd name="T3" fmla="*/ 7 h 244"/>
                <a:gd name="T4" fmla="*/ 0 w 400"/>
                <a:gd name="T5" fmla="*/ 122 h 244"/>
                <a:gd name="T6" fmla="*/ 127 w 400"/>
                <a:gd name="T7" fmla="*/ 237 h 244"/>
                <a:gd name="T8" fmla="*/ 152 w 400"/>
                <a:gd name="T9" fmla="*/ 237 h 244"/>
                <a:gd name="T10" fmla="*/ 152 w 400"/>
                <a:gd name="T11" fmla="*/ 212 h 244"/>
                <a:gd name="T12" fmla="*/ 53 w 400"/>
                <a:gd name="T13" fmla="*/ 122 h 244"/>
                <a:gd name="T14" fmla="*/ 152 w 400"/>
                <a:gd name="T15" fmla="*/ 32 h 244"/>
                <a:gd name="T16" fmla="*/ 152 w 400"/>
                <a:gd name="T17" fmla="*/ 7 h 244"/>
                <a:gd name="T18" fmla="*/ 272 w 400"/>
                <a:gd name="T19" fmla="*/ 7 h 244"/>
                <a:gd name="T20" fmla="*/ 248 w 400"/>
                <a:gd name="T21" fmla="*/ 7 h 244"/>
                <a:gd name="T22" fmla="*/ 248 w 400"/>
                <a:gd name="T23" fmla="*/ 32 h 244"/>
                <a:gd name="T24" fmla="*/ 347 w 400"/>
                <a:gd name="T25" fmla="*/ 122 h 244"/>
                <a:gd name="T26" fmla="*/ 248 w 400"/>
                <a:gd name="T27" fmla="*/ 212 h 244"/>
                <a:gd name="T28" fmla="*/ 248 w 400"/>
                <a:gd name="T29" fmla="*/ 237 h 244"/>
                <a:gd name="T30" fmla="*/ 272 w 400"/>
                <a:gd name="T31" fmla="*/ 237 h 244"/>
                <a:gd name="T32" fmla="*/ 400 w 400"/>
                <a:gd name="T33" fmla="*/ 122 h 244"/>
                <a:gd name="T34" fmla="*/ 272 w 400"/>
                <a:gd name="T35" fmla="*/ 7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244">
                  <a:moveTo>
                    <a:pt x="152" y="7"/>
                  </a:moveTo>
                  <a:cubicBezTo>
                    <a:pt x="145" y="0"/>
                    <a:pt x="135" y="0"/>
                    <a:pt x="127" y="7"/>
                  </a:cubicBezTo>
                  <a:cubicBezTo>
                    <a:pt x="0" y="122"/>
                    <a:pt x="0" y="122"/>
                    <a:pt x="0" y="122"/>
                  </a:cubicBezTo>
                  <a:cubicBezTo>
                    <a:pt x="127" y="237"/>
                    <a:pt x="127" y="237"/>
                    <a:pt x="127" y="237"/>
                  </a:cubicBezTo>
                  <a:cubicBezTo>
                    <a:pt x="135" y="244"/>
                    <a:pt x="145" y="244"/>
                    <a:pt x="152" y="237"/>
                  </a:cubicBezTo>
                  <a:cubicBezTo>
                    <a:pt x="159" y="230"/>
                    <a:pt x="159" y="219"/>
                    <a:pt x="152" y="212"/>
                  </a:cubicBezTo>
                  <a:cubicBezTo>
                    <a:pt x="53" y="122"/>
                    <a:pt x="53" y="122"/>
                    <a:pt x="53" y="122"/>
                  </a:cubicBezTo>
                  <a:cubicBezTo>
                    <a:pt x="152" y="32"/>
                    <a:pt x="152" y="32"/>
                    <a:pt x="152" y="32"/>
                  </a:cubicBezTo>
                  <a:cubicBezTo>
                    <a:pt x="159" y="25"/>
                    <a:pt x="159" y="14"/>
                    <a:pt x="152" y="7"/>
                  </a:cubicBezTo>
                  <a:close/>
                  <a:moveTo>
                    <a:pt x="272" y="7"/>
                  </a:moveTo>
                  <a:cubicBezTo>
                    <a:pt x="265" y="0"/>
                    <a:pt x="255" y="0"/>
                    <a:pt x="248" y="7"/>
                  </a:cubicBezTo>
                  <a:cubicBezTo>
                    <a:pt x="240" y="14"/>
                    <a:pt x="241" y="25"/>
                    <a:pt x="248" y="32"/>
                  </a:cubicBezTo>
                  <a:cubicBezTo>
                    <a:pt x="347" y="122"/>
                    <a:pt x="347" y="122"/>
                    <a:pt x="347" y="122"/>
                  </a:cubicBezTo>
                  <a:cubicBezTo>
                    <a:pt x="248" y="212"/>
                    <a:pt x="248" y="212"/>
                    <a:pt x="248" y="212"/>
                  </a:cubicBezTo>
                  <a:cubicBezTo>
                    <a:pt x="241" y="219"/>
                    <a:pt x="240" y="230"/>
                    <a:pt x="248" y="237"/>
                  </a:cubicBezTo>
                  <a:cubicBezTo>
                    <a:pt x="255" y="244"/>
                    <a:pt x="265" y="244"/>
                    <a:pt x="272" y="237"/>
                  </a:cubicBezTo>
                  <a:cubicBezTo>
                    <a:pt x="400" y="122"/>
                    <a:pt x="400" y="122"/>
                    <a:pt x="400" y="122"/>
                  </a:cubicBezTo>
                  <a:lnTo>
                    <a:pt x="272" y="7"/>
                  </a:ln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16" name="Freeform 17"/>
            <p:cNvSpPr>
              <a:spLocks noEditPoints="1"/>
            </p:cNvSpPr>
            <p:nvPr/>
          </p:nvSpPr>
          <p:spPr bwMode="auto">
            <a:xfrm>
              <a:off x="768279" y="5298450"/>
              <a:ext cx="478264" cy="382206"/>
            </a:xfrm>
            <a:custGeom>
              <a:avLst/>
              <a:gdLst>
                <a:gd name="T0" fmla="*/ 200 w 400"/>
                <a:gd name="T1" fmla="*/ 120 h 320"/>
                <a:gd name="T2" fmla="*/ 140 w 400"/>
                <a:gd name="T3" fmla="*/ 180 h 320"/>
                <a:gd name="T4" fmla="*/ 200 w 400"/>
                <a:gd name="T5" fmla="*/ 240 h 320"/>
                <a:gd name="T6" fmla="*/ 260 w 400"/>
                <a:gd name="T7" fmla="*/ 180 h 320"/>
                <a:gd name="T8" fmla="*/ 200 w 400"/>
                <a:gd name="T9" fmla="*/ 120 h 320"/>
                <a:gd name="T10" fmla="*/ 360 w 400"/>
                <a:gd name="T11" fmla="*/ 60 h 320"/>
                <a:gd name="T12" fmla="*/ 312 w 400"/>
                <a:gd name="T13" fmla="*/ 60 h 320"/>
                <a:gd name="T14" fmla="*/ 296 w 400"/>
                <a:gd name="T15" fmla="*/ 49 h 320"/>
                <a:gd name="T16" fmla="*/ 284 w 400"/>
                <a:gd name="T17" fmla="*/ 11 h 320"/>
                <a:gd name="T18" fmla="*/ 268 w 400"/>
                <a:gd name="T19" fmla="*/ 0 h 320"/>
                <a:gd name="T20" fmla="*/ 132 w 400"/>
                <a:gd name="T21" fmla="*/ 0 h 320"/>
                <a:gd name="T22" fmla="*/ 116 w 400"/>
                <a:gd name="T23" fmla="*/ 11 h 320"/>
                <a:gd name="T24" fmla="*/ 104 w 400"/>
                <a:gd name="T25" fmla="*/ 49 h 320"/>
                <a:gd name="T26" fmla="*/ 88 w 400"/>
                <a:gd name="T27" fmla="*/ 60 h 320"/>
                <a:gd name="T28" fmla="*/ 40 w 400"/>
                <a:gd name="T29" fmla="*/ 60 h 320"/>
                <a:gd name="T30" fmla="*/ 0 w 400"/>
                <a:gd name="T31" fmla="*/ 100 h 320"/>
                <a:gd name="T32" fmla="*/ 0 w 400"/>
                <a:gd name="T33" fmla="*/ 280 h 320"/>
                <a:gd name="T34" fmla="*/ 40 w 400"/>
                <a:gd name="T35" fmla="*/ 320 h 320"/>
                <a:gd name="T36" fmla="*/ 360 w 400"/>
                <a:gd name="T37" fmla="*/ 320 h 320"/>
                <a:gd name="T38" fmla="*/ 400 w 400"/>
                <a:gd name="T39" fmla="*/ 280 h 320"/>
                <a:gd name="T40" fmla="*/ 400 w 400"/>
                <a:gd name="T41" fmla="*/ 100 h 320"/>
                <a:gd name="T42" fmla="*/ 360 w 400"/>
                <a:gd name="T43" fmla="*/ 60 h 320"/>
                <a:gd name="T44" fmla="*/ 200 w 400"/>
                <a:gd name="T45" fmla="*/ 280 h 320"/>
                <a:gd name="T46" fmla="*/ 100 w 400"/>
                <a:gd name="T47" fmla="*/ 180 h 320"/>
                <a:gd name="T48" fmla="*/ 200 w 400"/>
                <a:gd name="T49" fmla="*/ 80 h 320"/>
                <a:gd name="T50" fmla="*/ 300 w 400"/>
                <a:gd name="T51" fmla="*/ 180 h 320"/>
                <a:gd name="T52" fmla="*/ 200 w 400"/>
                <a:gd name="T53" fmla="*/ 280 h 320"/>
                <a:gd name="T54" fmla="*/ 346 w 400"/>
                <a:gd name="T55" fmla="*/ 128 h 320"/>
                <a:gd name="T56" fmla="*/ 332 w 400"/>
                <a:gd name="T57" fmla="*/ 114 h 320"/>
                <a:gd name="T58" fmla="*/ 346 w 400"/>
                <a:gd name="T59" fmla="*/ 100 h 320"/>
                <a:gd name="T60" fmla="*/ 360 w 400"/>
                <a:gd name="T61" fmla="*/ 114 h 320"/>
                <a:gd name="T62" fmla="*/ 346 w 400"/>
                <a:gd name="T63" fmla="*/ 12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320">
                  <a:moveTo>
                    <a:pt x="200" y="120"/>
                  </a:moveTo>
                  <a:cubicBezTo>
                    <a:pt x="167" y="120"/>
                    <a:pt x="140" y="147"/>
                    <a:pt x="140" y="180"/>
                  </a:cubicBezTo>
                  <a:cubicBezTo>
                    <a:pt x="140" y="213"/>
                    <a:pt x="167" y="240"/>
                    <a:pt x="200" y="240"/>
                  </a:cubicBezTo>
                  <a:cubicBezTo>
                    <a:pt x="233" y="240"/>
                    <a:pt x="260" y="213"/>
                    <a:pt x="260" y="180"/>
                  </a:cubicBezTo>
                  <a:cubicBezTo>
                    <a:pt x="260" y="147"/>
                    <a:pt x="233" y="120"/>
                    <a:pt x="200" y="120"/>
                  </a:cubicBezTo>
                  <a:close/>
                  <a:moveTo>
                    <a:pt x="360" y="60"/>
                  </a:moveTo>
                  <a:cubicBezTo>
                    <a:pt x="312" y="60"/>
                    <a:pt x="312" y="60"/>
                    <a:pt x="312" y="60"/>
                  </a:cubicBezTo>
                  <a:cubicBezTo>
                    <a:pt x="305" y="60"/>
                    <a:pt x="298" y="55"/>
                    <a:pt x="296" y="49"/>
                  </a:cubicBezTo>
                  <a:cubicBezTo>
                    <a:pt x="284" y="11"/>
                    <a:pt x="284" y="11"/>
                    <a:pt x="284" y="11"/>
                  </a:cubicBezTo>
                  <a:cubicBezTo>
                    <a:pt x="281" y="5"/>
                    <a:pt x="274" y="0"/>
                    <a:pt x="268" y="0"/>
                  </a:cubicBezTo>
                  <a:cubicBezTo>
                    <a:pt x="132" y="0"/>
                    <a:pt x="132" y="0"/>
                    <a:pt x="132" y="0"/>
                  </a:cubicBezTo>
                  <a:cubicBezTo>
                    <a:pt x="125" y="0"/>
                    <a:pt x="118" y="5"/>
                    <a:pt x="116" y="11"/>
                  </a:cubicBezTo>
                  <a:cubicBezTo>
                    <a:pt x="104" y="49"/>
                    <a:pt x="104" y="49"/>
                    <a:pt x="104" y="49"/>
                  </a:cubicBezTo>
                  <a:cubicBezTo>
                    <a:pt x="101" y="55"/>
                    <a:pt x="94" y="60"/>
                    <a:pt x="88" y="60"/>
                  </a:cubicBezTo>
                  <a:cubicBezTo>
                    <a:pt x="40" y="60"/>
                    <a:pt x="40" y="60"/>
                    <a:pt x="40" y="60"/>
                  </a:cubicBezTo>
                  <a:cubicBezTo>
                    <a:pt x="18" y="60"/>
                    <a:pt x="0" y="78"/>
                    <a:pt x="0" y="100"/>
                  </a:cubicBezTo>
                  <a:cubicBezTo>
                    <a:pt x="0" y="280"/>
                    <a:pt x="0" y="280"/>
                    <a:pt x="0" y="280"/>
                  </a:cubicBezTo>
                  <a:cubicBezTo>
                    <a:pt x="0" y="302"/>
                    <a:pt x="18" y="320"/>
                    <a:pt x="40" y="320"/>
                  </a:cubicBezTo>
                  <a:cubicBezTo>
                    <a:pt x="360" y="320"/>
                    <a:pt x="360" y="320"/>
                    <a:pt x="360" y="320"/>
                  </a:cubicBezTo>
                  <a:cubicBezTo>
                    <a:pt x="382" y="320"/>
                    <a:pt x="400" y="302"/>
                    <a:pt x="400" y="280"/>
                  </a:cubicBezTo>
                  <a:cubicBezTo>
                    <a:pt x="400" y="100"/>
                    <a:pt x="400" y="100"/>
                    <a:pt x="400" y="100"/>
                  </a:cubicBezTo>
                  <a:cubicBezTo>
                    <a:pt x="400" y="78"/>
                    <a:pt x="382" y="60"/>
                    <a:pt x="360" y="60"/>
                  </a:cubicBezTo>
                  <a:close/>
                  <a:moveTo>
                    <a:pt x="200" y="280"/>
                  </a:moveTo>
                  <a:cubicBezTo>
                    <a:pt x="145" y="280"/>
                    <a:pt x="100" y="235"/>
                    <a:pt x="100" y="180"/>
                  </a:cubicBezTo>
                  <a:cubicBezTo>
                    <a:pt x="100" y="125"/>
                    <a:pt x="145" y="80"/>
                    <a:pt x="200" y="80"/>
                  </a:cubicBezTo>
                  <a:cubicBezTo>
                    <a:pt x="255" y="80"/>
                    <a:pt x="300" y="125"/>
                    <a:pt x="300" y="180"/>
                  </a:cubicBezTo>
                  <a:cubicBezTo>
                    <a:pt x="300" y="235"/>
                    <a:pt x="255" y="280"/>
                    <a:pt x="200" y="280"/>
                  </a:cubicBezTo>
                  <a:close/>
                  <a:moveTo>
                    <a:pt x="346" y="128"/>
                  </a:moveTo>
                  <a:cubicBezTo>
                    <a:pt x="338" y="128"/>
                    <a:pt x="332" y="122"/>
                    <a:pt x="332" y="114"/>
                  </a:cubicBezTo>
                  <a:cubicBezTo>
                    <a:pt x="332" y="106"/>
                    <a:pt x="338" y="100"/>
                    <a:pt x="346" y="100"/>
                  </a:cubicBezTo>
                  <a:cubicBezTo>
                    <a:pt x="354" y="100"/>
                    <a:pt x="360" y="106"/>
                    <a:pt x="360" y="114"/>
                  </a:cubicBezTo>
                  <a:cubicBezTo>
                    <a:pt x="360" y="122"/>
                    <a:pt x="354" y="128"/>
                    <a:pt x="346" y="128"/>
                  </a:cubicBez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17" name="Freeform 22"/>
            <p:cNvSpPr>
              <a:spLocks noEditPoints="1"/>
            </p:cNvSpPr>
            <p:nvPr/>
          </p:nvSpPr>
          <p:spPr bwMode="auto">
            <a:xfrm>
              <a:off x="6439574" y="3844502"/>
              <a:ext cx="398572" cy="398039"/>
            </a:xfrm>
            <a:custGeom>
              <a:avLst/>
              <a:gdLst>
                <a:gd name="T0" fmla="*/ 287 w 316"/>
                <a:gd name="T1" fmla="*/ 29 h 316"/>
                <a:gd name="T2" fmla="*/ 236 w 316"/>
                <a:gd name="T3" fmla="*/ 4 h 316"/>
                <a:gd name="T4" fmla="*/ 135 w 316"/>
                <a:gd name="T5" fmla="*/ 105 h 316"/>
                <a:gd name="T6" fmla="*/ 20 w 316"/>
                <a:gd name="T7" fmla="*/ 221 h 316"/>
                <a:gd name="T8" fmla="*/ 0 w 316"/>
                <a:gd name="T9" fmla="*/ 316 h 316"/>
                <a:gd name="T10" fmla="*/ 95 w 316"/>
                <a:gd name="T11" fmla="*/ 296 h 316"/>
                <a:gd name="T12" fmla="*/ 210 w 316"/>
                <a:gd name="T13" fmla="*/ 180 h 316"/>
                <a:gd name="T14" fmla="*/ 312 w 316"/>
                <a:gd name="T15" fmla="*/ 79 h 316"/>
                <a:gd name="T16" fmla="*/ 287 w 316"/>
                <a:gd name="T17" fmla="*/ 29 h 316"/>
                <a:gd name="T18" fmla="*/ 89 w 316"/>
                <a:gd name="T19" fmla="*/ 284 h 316"/>
                <a:gd name="T20" fmla="*/ 57 w 316"/>
                <a:gd name="T21" fmla="*/ 291 h 316"/>
                <a:gd name="T22" fmla="*/ 43 w 316"/>
                <a:gd name="T23" fmla="*/ 273 h 316"/>
                <a:gd name="T24" fmla="*/ 24 w 316"/>
                <a:gd name="T25" fmla="*/ 259 h 316"/>
                <a:gd name="T26" fmla="*/ 31 w 316"/>
                <a:gd name="T27" fmla="*/ 226 h 316"/>
                <a:gd name="T28" fmla="*/ 41 w 316"/>
                <a:gd name="T29" fmla="*/ 217 h 316"/>
                <a:gd name="T30" fmla="*/ 78 w 316"/>
                <a:gd name="T31" fmla="*/ 237 h 316"/>
                <a:gd name="T32" fmla="*/ 99 w 316"/>
                <a:gd name="T33" fmla="*/ 275 h 316"/>
                <a:gd name="T34" fmla="*/ 89 w 316"/>
                <a:gd name="T35" fmla="*/ 28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6" h="316">
                  <a:moveTo>
                    <a:pt x="287" y="29"/>
                  </a:moveTo>
                  <a:cubicBezTo>
                    <a:pt x="258" y="0"/>
                    <a:pt x="236" y="4"/>
                    <a:pt x="236" y="4"/>
                  </a:cubicBezTo>
                  <a:cubicBezTo>
                    <a:pt x="135" y="105"/>
                    <a:pt x="135" y="105"/>
                    <a:pt x="135" y="105"/>
                  </a:cubicBezTo>
                  <a:cubicBezTo>
                    <a:pt x="20" y="221"/>
                    <a:pt x="20" y="221"/>
                    <a:pt x="20" y="221"/>
                  </a:cubicBezTo>
                  <a:cubicBezTo>
                    <a:pt x="0" y="316"/>
                    <a:pt x="0" y="316"/>
                    <a:pt x="0" y="316"/>
                  </a:cubicBezTo>
                  <a:cubicBezTo>
                    <a:pt x="95" y="296"/>
                    <a:pt x="95" y="296"/>
                    <a:pt x="95" y="296"/>
                  </a:cubicBezTo>
                  <a:cubicBezTo>
                    <a:pt x="210" y="180"/>
                    <a:pt x="210" y="180"/>
                    <a:pt x="210" y="180"/>
                  </a:cubicBezTo>
                  <a:cubicBezTo>
                    <a:pt x="312" y="79"/>
                    <a:pt x="312" y="79"/>
                    <a:pt x="312" y="79"/>
                  </a:cubicBezTo>
                  <a:cubicBezTo>
                    <a:pt x="312" y="79"/>
                    <a:pt x="316" y="58"/>
                    <a:pt x="287" y="29"/>
                  </a:cubicBezTo>
                  <a:close/>
                  <a:moveTo>
                    <a:pt x="89" y="284"/>
                  </a:moveTo>
                  <a:cubicBezTo>
                    <a:pt x="57" y="291"/>
                    <a:pt x="57" y="291"/>
                    <a:pt x="57" y="291"/>
                  </a:cubicBezTo>
                  <a:cubicBezTo>
                    <a:pt x="54" y="285"/>
                    <a:pt x="50" y="280"/>
                    <a:pt x="43" y="273"/>
                  </a:cubicBezTo>
                  <a:cubicBezTo>
                    <a:pt x="36" y="266"/>
                    <a:pt x="30" y="262"/>
                    <a:pt x="24" y="259"/>
                  </a:cubicBezTo>
                  <a:cubicBezTo>
                    <a:pt x="31" y="226"/>
                    <a:pt x="31" y="226"/>
                    <a:pt x="31" y="226"/>
                  </a:cubicBezTo>
                  <a:cubicBezTo>
                    <a:pt x="41" y="217"/>
                    <a:pt x="41" y="217"/>
                    <a:pt x="41" y="217"/>
                  </a:cubicBezTo>
                  <a:cubicBezTo>
                    <a:pt x="41" y="217"/>
                    <a:pt x="58" y="217"/>
                    <a:pt x="78" y="237"/>
                  </a:cubicBezTo>
                  <a:cubicBezTo>
                    <a:pt x="98" y="257"/>
                    <a:pt x="99" y="275"/>
                    <a:pt x="99" y="275"/>
                  </a:cubicBezTo>
                  <a:lnTo>
                    <a:pt x="89" y="284"/>
                  </a:ln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18" name="Freeform 27"/>
            <p:cNvSpPr>
              <a:spLocks noEditPoints="1"/>
            </p:cNvSpPr>
            <p:nvPr/>
          </p:nvSpPr>
          <p:spPr bwMode="auto">
            <a:xfrm>
              <a:off x="6415007" y="5324768"/>
              <a:ext cx="460209" cy="328862"/>
            </a:xfrm>
            <a:custGeom>
              <a:avLst/>
              <a:gdLst>
                <a:gd name="T0" fmla="*/ 392 w 392"/>
                <a:gd name="T1" fmla="*/ 40 h 280"/>
                <a:gd name="T2" fmla="*/ 392 w 392"/>
                <a:gd name="T3" fmla="*/ 16 h 280"/>
                <a:gd name="T4" fmla="*/ 376 w 392"/>
                <a:gd name="T5" fmla="*/ 0 h 280"/>
                <a:gd name="T6" fmla="*/ 16 w 392"/>
                <a:gd name="T7" fmla="*/ 0 h 280"/>
                <a:gd name="T8" fmla="*/ 0 w 392"/>
                <a:gd name="T9" fmla="*/ 16 h 280"/>
                <a:gd name="T10" fmla="*/ 0 w 392"/>
                <a:gd name="T11" fmla="*/ 40 h 280"/>
                <a:gd name="T12" fmla="*/ 40 w 392"/>
                <a:gd name="T13" fmla="*/ 40 h 280"/>
                <a:gd name="T14" fmla="*/ 40 w 392"/>
                <a:gd name="T15" fmla="*/ 80 h 280"/>
                <a:gd name="T16" fmla="*/ 0 w 392"/>
                <a:gd name="T17" fmla="*/ 80 h 280"/>
                <a:gd name="T18" fmla="*/ 0 w 392"/>
                <a:gd name="T19" fmla="*/ 120 h 280"/>
                <a:gd name="T20" fmla="*/ 40 w 392"/>
                <a:gd name="T21" fmla="*/ 120 h 280"/>
                <a:gd name="T22" fmla="*/ 40 w 392"/>
                <a:gd name="T23" fmla="*/ 160 h 280"/>
                <a:gd name="T24" fmla="*/ 0 w 392"/>
                <a:gd name="T25" fmla="*/ 160 h 280"/>
                <a:gd name="T26" fmla="*/ 0 w 392"/>
                <a:gd name="T27" fmla="*/ 200 h 280"/>
                <a:gd name="T28" fmla="*/ 40 w 392"/>
                <a:gd name="T29" fmla="*/ 200 h 280"/>
                <a:gd name="T30" fmla="*/ 40 w 392"/>
                <a:gd name="T31" fmla="*/ 240 h 280"/>
                <a:gd name="T32" fmla="*/ 0 w 392"/>
                <a:gd name="T33" fmla="*/ 240 h 280"/>
                <a:gd name="T34" fmla="*/ 0 w 392"/>
                <a:gd name="T35" fmla="*/ 264 h 280"/>
                <a:gd name="T36" fmla="*/ 16 w 392"/>
                <a:gd name="T37" fmla="*/ 280 h 280"/>
                <a:gd name="T38" fmla="*/ 376 w 392"/>
                <a:gd name="T39" fmla="*/ 280 h 280"/>
                <a:gd name="T40" fmla="*/ 392 w 392"/>
                <a:gd name="T41" fmla="*/ 264 h 280"/>
                <a:gd name="T42" fmla="*/ 392 w 392"/>
                <a:gd name="T43" fmla="*/ 240 h 280"/>
                <a:gd name="T44" fmla="*/ 352 w 392"/>
                <a:gd name="T45" fmla="*/ 240 h 280"/>
                <a:gd name="T46" fmla="*/ 352 w 392"/>
                <a:gd name="T47" fmla="*/ 200 h 280"/>
                <a:gd name="T48" fmla="*/ 392 w 392"/>
                <a:gd name="T49" fmla="*/ 200 h 280"/>
                <a:gd name="T50" fmla="*/ 392 w 392"/>
                <a:gd name="T51" fmla="*/ 160 h 280"/>
                <a:gd name="T52" fmla="*/ 352 w 392"/>
                <a:gd name="T53" fmla="*/ 160 h 280"/>
                <a:gd name="T54" fmla="*/ 352 w 392"/>
                <a:gd name="T55" fmla="*/ 120 h 280"/>
                <a:gd name="T56" fmla="*/ 392 w 392"/>
                <a:gd name="T57" fmla="*/ 120 h 280"/>
                <a:gd name="T58" fmla="*/ 392 w 392"/>
                <a:gd name="T59" fmla="*/ 80 h 280"/>
                <a:gd name="T60" fmla="*/ 352 w 392"/>
                <a:gd name="T61" fmla="*/ 80 h 280"/>
                <a:gd name="T62" fmla="*/ 352 w 392"/>
                <a:gd name="T63" fmla="*/ 40 h 280"/>
                <a:gd name="T64" fmla="*/ 392 w 392"/>
                <a:gd name="T65" fmla="*/ 40 h 280"/>
                <a:gd name="T66" fmla="*/ 152 w 392"/>
                <a:gd name="T67" fmla="*/ 200 h 280"/>
                <a:gd name="T68" fmla="*/ 152 w 392"/>
                <a:gd name="T69" fmla="*/ 80 h 280"/>
                <a:gd name="T70" fmla="*/ 252 w 392"/>
                <a:gd name="T71" fmla="*/ 140 h 280"/>
                <a:gd name="T72" fmla="*/ 152 w 392"/>
                <a:gd name="T73" fmla="*/ 20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92" h="280">
                  <a:moveTo>
                    <a:pt x="392" y="40"/>
                  </a:moveTo>
                  <a:cubicBezTo>
                    <a:pt x="392" y="16"/>
                    <a:pt x="392" y="16"/>
                    <a:pt x="392" y="16"/>
                  </a:cubicBezTo>
                  <a:cubicBezTo>
                    <a:pt x="392" y="7"/>
                    <a:pt x="385" y="0"/>
                    <a:pt x="376" y="0"/>
                  </a:cubicBezTo>
                  <a:cubicBezTo>
                    <a:pt x="16" y="0"/>
                    <a:pt x="16" y="0"/>
                    <a:pt x="16" y="0"/>
                  </a:cubicBezTo>
                  <a:cubicBezTo>
                    <a:pt x="7" y="0"/>
                    <a:pt x="0" y="7"/>
                    <a:pt x="0" y="16"/>
                  </a:cubicBezTo>
                  <a:cubicBezTo>
                    <a:pt x="0" y="40"/>
                    <a:pt x="0" y="40"/>
                    <a:pt x="0" y="40"/>
                  </a:cubicBezTo>
                  <a:cubicBezTo>
                    <a:pt x="40" y="40"/>
                    <a:pt x="40" y="40"/>
                    <a:pt x="40" y="40"/>
                  </a:cubicBezTo>
                  <a:cubicBezTo>
                    <a:pt x="40" y="80"/>
                    <a:pt x="40" y="80"/>
                    <a:pt x="40" y="80"/>
                  </a:cubicBezTo>
                  <a:cubicBezTo>
                    <a:pt x="0" y="80"/>
                    <a:pt x="0" y="80"/>
                    <a:pt x="0" y="80"/>
                  </a:cubicBezTo>
                  <a:cubicBezTo>
                    <a:pt x="0" y="120"/>
                    <a:pt x="0" y="120"/>
                    <a:pt x="0" y="120"/>
                  </a:cubicBezTo>
                  <a:cubicBezTo>
                    <a:pt x="40" y="120"/>
                    <a:pt x="40" y="120"/>
                    <a:pt x="40" y="120"/>
                  </a:cubicBezTo>
                  <a:cubicBezTo>
                    <a:pt x="40" y="160"/>
                    <a:pt x="40" y="160"/>
                    <a:pt x="40" y="160"/>
                  </a:cubicBezTo>
                  <a:cubicBezTo>
                    <a:pt x="0" y="160"/>
                    <a:pt x="0" y="160"/>
                    <a:pt x="0" y="160"/>
                  </a:cubicBezTo>
                  <a:cubicBezTo>
                    <a:pt x="0" y="200"/>
                    <a:pt x="0" y="200"/>
                    <a:pt x="0" y="200"/>
                  </a:cubicBezTo>
                  <a:cubicBezTo>
                    <a:pt x="40" y="200"/>
                    <a:pt x="40" y="200"/>
                    <a:pt x="40" y="200"/>
                  </a:cubicBezTo>
                  <a:cubicBezTo>
                    <a:pt x="40" y="240"/>
                    <a:pt x="40" y="240"/>
                    <a:pt x="40" y="240"/>
                  </a:cubicBezTo>
                  <a:cubicBezTo>
                    <a:pt x="0" y="240"/>
                    <a:pt x="0" y="240"/>
                    <a:pt x="0" y="240"/>
                  </a:cubicBezTo>
                  <a:cubicBezTo>
                    <a:pt x="0" y="264"/>
                    <a:pt x="0" y="264"/>
                    <a:pt x="0" y="264"/>
                  </a:cubicBezTo>
                  <a:cubicBezTo>
                    <a:pt x="0" y="273"/>
                    <a:pt x="7" y="280"/>
                    <a:pt x="16" y="280"/>
                  </a:cubicBezTo>
                  <a:cubicBezTo>
                    <a:pt x="376" y="280"/>
                    <a:pt x="376" y="280"/>
                    <a:pt x="376" y="280"/>
                  </a:cubicBezTo>
                  <a:cubicBezTo>
                    <a:pt x="385" y="280"/>
                    <a:pt x="392" y="273"/>
                    <a:pt x="392" y="264"/>
                  </a:cubicBezTo>
                  <a:cubicBezTo>
                    <a:pt x="392" y="240"/>
                    <a:pt x="392" y="240"/>
                    <a:pt x="392" y="240"/>
                  </a:cubicBezTo>
                  <a:cubicBezTo>
                    <a:pt x="352" y="240"/>
                    <a:pt x="352" y="240"/>
                    <a:pt x="352" y="240"/>
                  </a:cubicBezTo>
                  <a:cubicBezTo>
                    <a:pt x="352" y="200"/>
                    <a:pt x="352" y="200"/>
                    <a:pt x="352" y="200"/>
                  </a:cubicBezTo>
                  <a:cubicBezTo>
                    <a:pt x="392" y="200"/>
                    <a:pt x="392" y="200"/>
                    <a:pt x="392" y="200"/>
                  </a:cubicBezTo>
                  <a:cubicBezTo>
                    <a:pt x="392" y="160"/>
                    <a:pt x="392" y="160"/>
                    <a:pt x="392" y="160"/>
                  </a:cubicBezTo>
                  <a:cubicBezTo>
                    <a:pt x="352" y="160"/>
                    <a:pt x="352" y="160"/>
                    <a:pt x="352" y="160"/>
                  </a:cubicBezTo>
                  <a:cubicBezTo>
                    <a:pt x="352" y="120"/>
                    <a:pt x="352" y="120"/>
                    <a:pt x="352" y="120"/>
                  </a:cubicBezTo>
                  <a:cubicBezTo>
                    <a:pt x="392" y="120"/>
                    <a:pt x="392" y="120"/>
                    <a:pt x="392" y="120"/>
                  </a:cubicBezTo>
                  <a:cubicBezTo>
                    <a:pt x="392" y="80"/>
                    <a:pt x="392" y="80"/>
                    <a:pt x="392" y="80"/>
                  </a:cubicBezTo>
                  <a:cubicBezTo>
                    <a:pt x="352" y="80"/>
                    <a:pt x="352" y="80"/>
                    <a:pt x="352" y="80"/>
                  </a:cubicBezTo>
                  <a:cubicBezTo>
                    <a:pt x="352" y="40"/>
                    <a:pt x="352" y="40"/>
                    <a:pt x="352" y="40"/>
                  </a:cubicBezTo>
                  <a:lnTo>
                    <a:pt x="392" y="40"/>
                  </a:lnTo>
                  <a:close/>
                  <a:moveTo>
                    <a:pt x="152" y="200"/>
                  </a:moveTo>
                  <a:cubicBezTo>
                    <a:pt x="152" y="80"/>
                    <a:pt x="152" y="80"/>
                    <a:pt x="152" y="80"/>
                  </a:cubicBezTo>
                  <a:cubicBezTo>
                    <a:pt x="252" y="140"/>
                    <a:pt x="252" y="140"/>
                    <a:pt x="252" y="140"/>
                  </a:cubicBezTo>
                  <a:lnTo>
                    <a:pt x="152" y="200"/>
                  </a:ln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19" name="Freeform 6"/>
            <p:cNvSpPr>
              <a:spLocks noEditPoints="1"/>
            </p:cNvSpPr>
            <p:nvPr/>
          </p:nvSpPr>
          <p:spPr bwMode="auto">
            <a:xfrm>
              <a:off x="6378606" y="2317373"/>
              <a:ext cx="520508" cy="532675"/>
            </a:xfrm>
            <a:custGeom>
              <a:avLst/>
              <a:gdLst>
                <a:gd name="T0" fmla="*/ 121 w 417"/>
                <a:gd name="T1" fmla="*/ 94 h 426"/>
                <a:gd name="T2" fmla="*/ 85 w 417"/>
                <a:gd name="T3" fmla="*/ 341 h 426"/>
                <a:gd name="T4" fmla="*/ 332 w 417"/>
                <a:gd name="T5" fmla="*/ 305 h 426"/>
                <a:gd name="T6" fmla="*/ 267 w 417"/>
                <a:gd name="T7" fmla="*/ 159 h 426"/>
                <a:gd name="T8" fmla="*/ 121 w 417"/>
                <a:gd name="T9" fmla="*/ 94 h 426"/>
                <a:gd name="T10" fmla="*/ 306 w 417"/>
                <a:gd name="T11" fmla="*/ 286 h 426"/>
                <a:gd name="T12" fmla="*/ 199 w 417"/>
                <a:gd name="T13" fmla="*/ 227 h 426"/>
                <a:gd name="T14" fmla="*/ 140 w 417"/>
                <a:gd name="T15" fmla="*/ 120 h 426"/>
                <a:gd name="T16" fmla="*/ 247 w 417"/>
                <a:gd name="T17" fmla="*/ 179 h 426"/>
                <a:gd name="T18" fmla="*/ 306 w 417"/>
                <a:gd name="T19" fmla="*/ 286 h 426"/>
                <a:gd name="T20" fmla="*/ 309 w 417"/>
                <a:gd name="T21" fmla="*/ 128 h 426"/>
                <a:gd name="T22" fmla="*/ 323 w 417"/>
                <a:gd name="T23" fmla="*/ 122 h 426"/>
                <a:gd name="T24" fmla="*/ 361 w 417"/>
                <a:gd name="T25" fmla="*/ 84 h 426"/>
                <a:gd name="T26" fmla="*/ 361 w 417"/>
                <a:gd name="T27" fmla="*/ 56 h 426"/>
                <a:gd name="T28" fmla="*/ 333 w 417"/>
                <a:gd name="T29" fmla="*/ 56 h 426"/>
                <a:gd name="T30" fmla="*/ 295 w 417"/>
                <a:gd name="T31" fmla="*/ 94 h 426"/>
                <a:gd name="T32" fmla="*/ 295 w 417"/>
                <a:gd name="T33" fmla="*/ 122 h 426"/>
                <a:gd name="T34" fmla="*/ 309 w 417"/>
                <a:gd name="T35" fmla="*/ 128 h 426"/>
                <a:gd name="T36" fmla="*/ 237 w 417"/>
                <a:gd name="T37" fmla="*/ 79 h 426"/>
                <a:gd name="T38" fmla="*/ 247 w 417"/>
                <a:gd name="T39" fmla="*/ 81 h 426"/>
                <a:gd name="T40" fmla="*/ 264 w 417"/>
                <a:gd name="T41" fmla="*/ 71 h 426"/>
                <a:gd name="T42" fmla="*/ 286 w 417"/>
                <a:gd name="T43" fmla="*/ 33 h 426"/>
                <a:gd name="T44" fmla="*/ 278 w 417"/>
                <a:gd name="T45" fmla="*/ 5 h 426"/>
                <a:gd name="T46" fmla="*/ 251 w 417"/>
                <a:gd name="T47" fmla="*/ 13 h 426"/>
                <a:gd name="T48" fmla="*/ 229 w 417"/>
                <a:gd name="T49" fmla="*/ 52 h 426"/>
                <a:gd name="T50" fmla="*/ 237 w 417"/>
                <a:gd name="T51" fmla="*/ 79 h 426"/>
                <a:gd name="T52" fmla="*/ 412 w 417"/>
                <a:gd name="T53" fmla="*/ 139 h 426"/>
                <a:gd name="T54" fmla="*/ 385 w 417"/>
                <a:gd name="T55" fmla="*/ 131 h 426"/>
                <a:gd name="T56" fmla="*/ 346 w 417"/>
                <a:gd name="T57" fmla="*/ 153 h 426"/>
                <a:gd name="T58" fmla="*/ 338 w 417"/>
                <a:gd name="T59" fmla="*/ 180 h 426"/>
                <a:gd name="T60" fmla="*/ 356 w 417"/>
                <a:gd name="T61" fmla="*/ 190 h 426"/>
                <a:gd name="T62" fmla="*/ 366 w 417"/>
                <a:gd name="T63" fmla="*/ 188 h 426"/>
                <a:gd name="T64" fmla="*/ 404 w 417"/>
                <a:gd name="T65" fmla="*/ 166 h 426"/>
                <a:gd name="T66" fmla="*/ 412 w 417"/>
                <a:gd name="T67" fmla="*/ 139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7" h="426">
                  <a:moveTo>
                    <a:pt x="121" y="94"/>
                  </a:moveTo>
                  <a:cubicBezTo>
                    <a:pt x="98" y="116"/>
                    <a:pt x="0" y="256"/>
                    <a:pt x="85" y="341"/>
                  </a:cubicBezTo>
                  <a:cubicBezTo>
                    <a:pt x="170" y="426"/>
                    <a:pt x="309" y="328"/>
                    <a:pt x="332" y="305"/>
                  </a:cubicBezTo>
                  <a:cubicBezTo>
                    <a:pt x="354" y="283"/>
                    <a:pt x="325" y="217"/>
                    <a:pt x="267" y="159"/>
                  </a:cubicBezTo>
                  <a:cubicBezTo>
                    <a:pt x="209" y="101"/>
                    <a:pt x="143" y="72"/>
                    <a:pt x="121" y="94"/>
                  </a:cubicBezTo>
                  <a:close/>
                  <a:moveTo>
                    <a:pt x="306" y="286"/>
                  </a:moveTo>
                  <a:cubicBezTo>
                    <a:pt x="299" y="292"/>
                    <a:pt x="248" y="277"/>
                    <a:pt x="199" y="227"/>
                  </a:cubicBezTo>
                  <a:cubicBezTo>
                    <a:pt x="149" y="178"/>
                    <a:pt x="134" y="127"/>
                    <a:pt x="140" y="120"/>
                  </a:cubicBezTo>
                  <a:cubicBezTo>
                    <a:pt x="147" y="113"/>
                    <a:pt x="198" y="129"/>
                    <a:pt x="247" y="179"/>
                  </a:cubicBezTo>
                  <a:cubicBezTo>
                    <a:pt x="297" y="228"/>
                    <a:pt x="313" y="279"/>
                    <a:pt x="306" y="286"/>
                  </a:cubicBezTo>
                  <a:close/>
                  <a:moveTo>
                    <a:pt x="309" y="128"/>
                  </a:moveTo>
                  <a:cubicBezTo>
                    <a:pt x="314" y="128"/>
                    <a:pt x="319" y="126"/>
                    <a:pt x="323" y="122"/>
                  </a:cubicBezTo>
                  <a:cubicBezTo>
                    <a:pt x="361" y="84"/>
                    <a:pt x="361" y="84"/>
                    <a:pt x="361" y="84"/>
                  </a:cubicBezTo>
                  <a:cubicBezTo>
                    <a:pt x="369" y="76"/>
                    <a:pt x="369" y="64"/>
                    <a:pt x="361" y="56"/>
                  </a:cubicBezTo>
                  <a:cubicBezTo>
                    <a:pt x="353" y="48"/>
                    <a:pt x="341" y="48"/>
                    <a:pt x="333" y="56"/>
                  </a:cubicBezTo>
                  <a:cubicBezTo>
                    <a:pt x="295" y="94"/>
                    <a:pt x="295" y="94"/>
                    <a:pt x="295" y="94"/>
                  </a:cubicBezTo>
                  <a:cubicBezTo>
                    <a:pt x="287" y="102"/>
                    <a:pt x="287" y="115"/>
                    <a:pt x="295" y="122"/>
                  </a:cubicBezTo>
                  <a:cubicBezTo>
                    <a:pt x="299" y="126"/>
                    <a:pt x="304" y="128"/>
                    <a:pt x="309" y="128"/>
                  </a:cubicBezTo>
                  <a:close/>
                  <a:moveTo>
                    <a:pt x="237" y="79"/>
                  </a:moveTo>
                  <a:cubicBezTo>
                    <a:pt x="240" y="81"/>
                    <a:pt x="243" y="81"/>
                    <a:pt x="247" y="81"/>
                  </a:cubicBezTo>
                  <a:cubicBezTo>
                    <a:pt x="254" y="81"/>
                    <a:pt x="260" y="78"/>
                    <a:pt x="264" y="71"/>
                  </a:cubicBezTo>
                  <a:cubicBezTo>
                    <a:pt x="286" y="33"/>
                    <a:pt x="286" y="33"/>
                    <a:pt x="286" y="33"/>
                  </a:cubicBezTo>
                  <a:cubicBezTo>
                    <a:pt x="291" y="23"/>
                    <a:pt x="288" y="11"/>
                    <a:pt x="278" y="5"/>
                  </a:cubicBezTo>
                  <a:cubicBezTo>
                    <a:pt x="268" y="0"/>
                    <a:pt x="256" y="3"/>
                    <a:pt x="251" y="13"/>
                  </a:cubicBezTo>
                  <a:cubicBezTo>
                    <a:pt x="229" y="52"/>
                    <a:pt x="229" y="52"/>
                    <a:pt x="229" y="52"/>
                  </a:cubicBezTo>
                  <a:cubicBezTo>
                    <a:pt x="224" y="61"/>
                    <a:pt x="227" y="73"/>
                    <a:pt x="237" y="79"/>
                  </a:cubicBezTo>
                  <a:close/>
                  <a:moveTo>
                    <a:pt x="412" y="139"/>
                  </a:moveTo>
                  <a:cubicBezTo>
                    <a:pt x="406" y="129"/>
                    <a:pt x="394" y="126"/>
                    <a:pt x="385" y="131"/>
                  </a:cubicBezTo>
                  <a:cubicBezTo>
                    <a:pt x="346" y="153"/>
                    <a:pt x="346" y="153"/>
                    <a:pt x="346" y="153"/>
                  </a:cubicBezTo>
                  <a:cubicBezTo>
                    <a:pt x="336" y="158"/>
                    <a:pt x="333" y="171"/>
                    <a:pt x="338" y="180"/>
                  </a:cubicBezTo>
                  <a:cubicBezTo>
                    <a:pt x="342" y="187"/>
                    <a:pt x="349" y="190"/>
                    <a:pt x="356" y="190"/>
                  </a:cubicBezTo>
                  <a:cubicBezTo>
                    <a:pt x="359" y="190"/>
                    <a:pt x="363" y="190"/>
                    <a:pt x="366" y="188"/>
                  </a:cubicBezTo>
                  <a:cubicBezTo>
                    <a:pt x="404" y="166"/>
                    <a:pt x="404" y="166"/>
                    <a:pt x="404" y="166"/>
                  </a:cubicBezTo>
                  <a:cubicBezTo>
                    <a:pt x="414" y="161"/>
                    <a:pt x="417" y="149"/>
                    <a:pt x="412" y="139"/>
                  </a:cubicBez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grpSp>
      <p:sp>
        <p:nvSpPr>
          <p:cNvPr id="20" name="Content Placeholder 2"/>
          <p:cNvSpPr txBox="1">
            <a:spLocks/>
          </p:cNvSpPr>
          <p:nvPr/>
        </p:nvSpPr>
        <p:spPr>
          <a:xfrm>
            <a:off x="1533820" y="2124558"/>
            <a:ext cx="4227221" cy="12798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b="1" dirty="0" smtClean="0">
                <a:solidFill>
                  <a:schemeClr val="bg1"/>
                </a:solidFill>
              </a:rPr>
              <a:t>Social Media</a:t>
            </a:r>
            <a:br>
              <a:rPr lang="en-US" sz="2400" b="1" dirty="0" smtClean="0">
                <a:solidFill>
                  <a:schemeClr val="bg1"/>
                </a:solidFill>
              </a:rPr>
            </a:br>
            <a:r>
              <a:rPr lang="en-US" dirty="0" smtClean="0">
                <a:solidFill>
                  <a:schemeClr val="bg1"/>
                </a:solidFill>
              </a:rPr>
              <a:t>Lorem ipsum dolor sit amet, consectetur adipiscing elit. Curabitur elementum posuere pretium. Quisque nibh dolor, dignissim ac dignissim ut, luctus ac urna. Aliquam aliquet non massa quis tincidunt.</a:t>
            </a:r>
            <a:endParaRPr lang="en-US" dirty="0">
              <a:solidFill>
                <a:schemeClr val="bg1"/>
              </a:solidFill>
            </a:endParaRPr>
          </a:p>
        </p:txBody>
      </p:sp>
      <p:sp>
        <p:nvSpPr>
          <p:cNvPr id="21" name="Content Placeholder 2"/>
          <p:cNvSpPr txBox="1">
            <a:spLocks/>
          </p:cNvSpPr>
          <p:nvPr/>
        </p:nvSpPr>
        <p:spPr>
          <a:xfrm>
            <a:off x="1533820" y="3561758"/>
            <a:ext cx="4227221" cy="12798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b="1" dirty="0" smtClean="0">
                <a:solidFill>
                  <a:schemeClr val="bg1"/>
                </a:solidFill>
              </a:rPr>
              <a:t>Code</a:t>
            </a:r>
            <a:br>
              <a:rPr lang="en-US" sz="2400" b="1" dirty="0" smtClean="0">
                <a:solidFill>
                  <a:schemeClr val="bg1"/>
                </a:solidFill>
              </a:rPr>
            </a:br>
            <a:r>
              <a:rPr lang="en-US" dirty="0" smtClean="0">
                <a:solidFill>
                  <a:schemeClr val="bg1"/>
                </a:solidFill>
              </a:rPr>
              <a:t>Lorem ipsum dolor sit amet, consectetur adipiscing elit. Curabitur elementum posuere pretium. Quisque nibh dolor, dignissim ac dignissim ut, luctus ac urna. Aliquam aliquet non massa quis tincidunt.</a:t>
            </a:r>
            <a:endParaRPr lang="en-US" dirty="0">
              <a:solidFill>
                <a:schemeClr val="bg1"/>
              </a:solidFill>
            </a:endParaRPr>
          </a:p>
        </p:txBody>
      </p:sp>
      <p:sp>
        <p:nvSpPr>
          <p:cNvPr id="22" name="Content Placeholder 2"/>
          <p:cNvSpPr txBox="1">
            <a:spLocks/>
          </p:cNvSpPr>
          <p:nvPr/>
        </p:nvSpPr>
        <p:spPr>
          <a:xfrm>
            <a:off x="1533820" y="5014681"/>
            <a:ext cx="4227221" cy="12798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b="1" dirty="0" smtClean="0">
                <a:solidFill>
                  <a:schemeClr val="bg1"/>
                </a:solidFill>
              </a:rPr>
              <a:t>Photography</a:t>
            </a:r>
            <a:br>
              <a:rPr lang="en-US" sz="2400" b="1" dirty="0" smtClean="0">
                <a:solidFill>
                  <a:schemeClr val="bg1"/>
                </a:solidFill>
              </a:rPr>
            </a:br>
            <a:r>
              <a:rPr lang="en-US" dirty="0" smtClean="0">
                <a:solidFill>
                  <a:schemeClr val="bg1"/>
                </a:solidFill>
              </a:rPr>
              <a:t>Lorem ipsum dolor sit amet, consectetur adipiscing elit. Curabitur elementum posuere pretium. Quisque nibh dolor, dignissim ac dignissim ut, luctus ac urna. Aliquam aliquet non massa quis tincidunt.</a:t>
            </a:r>
            <a:endParaRPr lang="en-US" dirty="0">
              <a:solidFill>
                <a:schemeClr val="bg1"/>
              </a:solidFill>
            </a:endParaRPr>
          </a:p>
        </p:txBody>
      </p:sp>
      <p:sp>
        <p:nvSpPr>
          <p:cNvPr id="23" name="Content Placeholder 2"/>
          <p:cNvSpPr txBox="1">
            <a:spLocks/>
          </p:cNvSpPr>
          <p:nvPr/>
        </p:nvSpPr>
        <p:spPr>
          <a:xfrm>
            <a:off x="7374551" y="2124558"/>
            <a:ext cx="4227221" cy="12798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b="1" dirty="0" smtClean="0">
                <a:solidFill>
                  <a:schemeClr val="bg1"/>
                </a:solidFill>
              </a:rPr>
              <a:t>Audio Productions</a:t>
            </a:r>
            <a:br>
              <a:rPr lang="en-US" sz="2400" b="1" dirty="0" smtClean="0">
                <a:solidFill>
                  <a:schemeClr val="bg1"/>
                </a:solidFill>
              </a:rPr>
            </a:br>
            <a:r>
              <a:rPr lang="en-US" dirty="0" smtClean="0">
                <a:solidFill>
                  <a:schemeClr val="bg1"/>
                </a:solidFill>
              </a:rPr>
              <a:t>Lorem ipsum dolor sit amet, consectetur adipiscing elit. Curabitur elementum posuere pretium. Quisque nibh dolor, dignissim ac dignissim ut, luctus ac urna. Aliquam aliquet non massa quis tincidunt.</a:t>
            </a:r>
            <a:endParaRPr lang="en-US" dirty="0">
              <a:solidFill>
                <a:schemeClr val="bg1"/>
              </a:solidFill>
            </a:endParaRPr>
          </a:p>
        </p:txBody>
      </p:sp>
      <p:sp>
        <p:nvSpPr>
          <p:cNvPr id="24" name="Content Placeholder 2"/>
          <p:cNvSpPr txBox="1">
            <a:spLocks/>
          </p:cNvSpPr>
          <p:nvPr/>
        </p:nvSpPr>
        <p:spPr>
          <a:xfrm>
            <a:off x="7374551" y="3561758"/>
            <a:ext cx="4227221" cy="12798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b="1" dirty="0" smtClean="0">
                <a:solidFill>
                  <a:schemeClr val="bg1"/>
                </a:solidFill>
              </a:rPr>
              <a:t>Copywriting</a:t>
            </a:r>
            <a:br>
              <a:rPr lang="en-US" sz="2400" b="1" dirty="0" smtClean="0">
                <a:solidFill>
                  <a:schemeClr val="bg1"/>
                </a:solidFill>
              </a:rPr>
            </a:br>
            <a:r>
              <a:rPr lang="en-US" dirty="0" smtClean="0">
                <a:solidFill>
                  <a:schemeClr val="bg1"/>
                </a:solidFill>
              </a:rPr>
              <a:t>Lorem ipsum dolor sit amet, consectetur adipiscing elit. Curabitur elementum posuere pretium. Quisque nibh dolor, dignissim ac dignissim ut, luctus ac urna. Aliquam aliquet non massa quis tincidunt.</a:t>
            </a:r>
            <a:endParaRPr lang="en-US" dirty="0">
              <a:solidFill>
                <a:schemeClr val="bg1"/>
              </a:solidFill>
            </a:endParaRPr>
          </a:p>
        </p:txBody>
      </p:sp>
      <p:sp>
        <p:nvSpPr>
          <p:cNvPr id="25" name="Content Placeholder 2"/>
          <p:cNvSpPr txBox="1">
            <a:spLocks/>
          </p:cNvSpPr>
          <p:nvPr/>
        </p:nvSpPr>
        <p:spPr>
          <a:xfrm>
            <a:off x="7374551" y="5014681"/>
            <a:ext cx="4227221" cy="12798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b="1" dirty="0" smtClean="0">
                <a:solidFill>
                  <a:schemeClr val="bg1"/>
                </a:solidFill>
              </a:rPr>
              <a:t>Films</a:t>
            </a:r>
            <a:br>
              <a:rPr lang="en-US" sz="2400" b="1" dirty="0" smtClean="0">
                <a:solidFill>
                  <a:schemeClr val="bg1"/>
                </a:solidFill>
              </a:rPr>
            </a:br>
            <a:r>
              <a:rPr lang="en-US" dirty="0" smtClean="0">
                <a:solidFill>
                  <a:schemeClr val="bg1"/>
                </a:solidFill>
              </a:rPr>
              <a:t>Lorem ipsum dolor sit amet, consectetur adipiscing elit. Curabitur elementum posuere pretium. Quisque nibh dolor, dignissim ac dignissim ut, luctus ac urna. Aliquam aliquet non massa quis tincidunt.</a:t>
            </a:r>
            <a:endParaRPr lang="en-US" dirty="0">
              <a:solidFill>
                <a:schemeClr val="bg1"/>
              </a:solidFill>
            </a:endParaRPr>
          </a:p>
        </p:txBody>
      </p:sp>
    </p:spTree>
    <p:extLst>
      <p:ext uri="{BB962C8B-B14F-4D97-AF65-F5344CB8AC3E}">
        <p14:creationId xmlns:p14="http://schemas.microsoft.com/office/powerpoint/2010/main" val="12280812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flipV="1">
            <a:off x="365760" y="320040"/>
            <a:ext cx="1889760" cy="162910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1508760" y="445113"/>
            <a:ext cx="1188720" cy="102475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160020" y="1115147"/>
            <a:ext cx="822960" cy="70944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049460" y="434272"/>
            <a:ext cx="5200650" cy="523220"/>
          </a:xfrm>
          <a:prstGeom prst="rect">
            <a:avLst/>
          </a:prstGeom>
          <a:noFill/>
        </p:spPr>
        <p:txBody>
          <a:bodyPr wrap="square" rtlCol="0">
            <a:spAutoFit/>
          </a:bodyPr>
          <a:lstStyle/>
          <a:p>
            <a:r>
              <a:rPr lang="en-US" altLang="zh-CN" sz="2800" b="1" dirty="0" smtClean="0">
                <a:solidFill>
                  <a:schemeClr val="accent2"/>
                </a:solidFill>
              </a:rPr>
              <a:t>MOMODA POWERPOINT</a:t>
            </a:r>
            <a:endParaRPr lang="zh-CN" altLang="en-US" sz="2800" b="1" dirty="0">
              <a:solidFill>
                <a:schemeClr val="accent2"/>
              </a:solidFill>
            </a:endParaRPr>
          </a:p>
        </p:txBody>
      </p:sp>
      <p:sp>
        <p:nvSpPr>
          <p:cNvPr id="6" name="文本框 5"/>
          <p:cNvSpPr txBox="1"/>
          <p:nvPr/>
        </p:nvSpPr>
        <p:spPr>
          <a:xfrm>
            <a:off x="3049460" y="960119"/>
            <a:ext cx="8639620"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a:t>
            </a:r>
            <a:endParaRPr lang="zh-CN" altLang="en-US" dirty="0">
              <a:solidFill>
                <a:schemeClr val="bg1"/>
              </a:solidFill>
            </a:endParaRPr>
          </a:p>
        </p:txBody>
      </p:sp>
      <p:sp>
        <p:nvSpPr>
          <p:cNvPr id="7" name="Content Placeholder 2"/>
          <p:cNvSpPr txBox="1">
            <a:spLocks/>
          </p:cNvSpPr>
          <p:nvPr/>
        </p:nvSpPr>
        <p:spPr>
          <a:xfrm>
            <a:off x="428702" y="5249902"/>
            <a:ext cx="1949754" cy="78312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000" b="1" dirty="0" smtClean="0">
                <a:solidFill>
                  <a:schemeClr val="bg1"/>
                </a:solidFill>
              </a:rPr>
              <a:t>Consistency </a:t>
            </a:r>
          </a:p>
          <a:p>
            <a:pPr marL="0" indent="0">
              <a:buFont typeface="Arial" pitchFamily="34" charset="0"/>
              <a:buNone/>
            </a:pPr>
            <a:r>
              <a:rPr lang="en-US" sz="1100" dirty="0" smtClean="0">
                <a:solidFill>
                  <a:schemeClr val="bg1"/>
                </a:solidFill>
              </a:rPr>
              <a:t>Lorem ipsum dolor sit amet, consectetur adipiscing.</a:t>
            </a:r>
            <a:endParaRPr lang="en-US" sz="1100" dirty="0">
              <a:solidFill>
                <a:schemeClr val="bg1"/>
              </a:solidFill>
            </a:endParaRPr>
          </a:p>
        </p:txBody>
      </p:sp>
      <p:sp>
        <p:nvSpPr>
          <p:cNvPr id="8" name="Content Placeholder 2"/>
          <p:cNvSpPr txBox="1">
            <a:spLocks/>
          </p:cNvSpPr>
          <p:nvPr/>
        </p:nvSpPr>
        <p:spPr>
          <a:xfrm>
            <a:off x="2764305" y="5249902"/>
            <a:ext cx="1936784" cy="78312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000" b="1" dirty="0" smtClean="0">
                <a:solidFill>
                  <a:schemeClr val="bg1"/>
                </a:solidFill>
              </a:rPr>
              <a:t>Coherence</a:t>
            </a:r>
          </a:p>
          <a:p>
            <a:pPr marL="0" indent="0">
              <a:buFont typeface="Arial" pitchFamily="34" charset="0"/>
              <a:buNone/>
            </a:pPr>
            <a:r>
              <a:rPr lang="en-US" sz="1100" dirty="0" smtClean="0">
                <a:solidFill>
                  <a:schemeClr val="bg1"/>
                </a:solidFill>
              </a:rPr>
              <a:t>Lorem ipsum dolor sit amet, consectetur adipiscing.</a:t>
            </a:r>
            <a:endParaRPr lang="en-US" sz="1100" dirty="0">
              <a:solidFill>
                <a:schemeClr val="bg1"/>
              </a:solidFill>
            </a:endParaRPr>
          </a:p>
        </p:txBody>
      </p:sp>
      <p:sp>
        <p:nvSpPr>
          <p:cNvPr id="9" name="Content Placeholder 2"/>
          <p:cNvSpPr txBox="1">
            <a:spLocks/>
          </p:cNvSpPr>
          <p:nvPr/>
        </p:nvSpPr>
        <p:spPr>
          <a:xfrm>
            <a:off x="5086937" y="5249902"/>
            <a:ext cx="1964223" cy="78312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000" b="1" dirty="0" smtClean="0">
                <a:solidFill>
                  <a:schemeClr val="bg1"/>
                </a:solidFill>
              </a:rPr>
              <a:t>Text Clarity</a:t>
            </a:r>
          </a:p>
          <a:p>
            <a:pPr marL="0" indent="0">
              <a:buFont typeface="Arial" pitchFamily="34" charset="0"/>
              <a:buNone/>
            </a:pPr>
            <a:r>
              <a:rPr lang="en-US" sz="1100" dirty="0" smtClean="0">
                <a:solidFill>
                  <a:schemeClr val="bg1"/>
                </a:solidFill>
              </a:rPr>
              <a:t>Lorem ipsum dolor sit amet, consectetur adipiscing.</a:t>
            </a:r>
            <a:endParaRPr lang="en-US" sz="1100" dirty="0">
              <a:solidFill>
                <a:schemeClr val="bg1"/>
              </a:solidFill>
            </a:endParaRPr>
          </a:p>
        </p:txBody>
      </p:sp>
      <p:sp>
        <p:nvSpPr>
          <p:cNvPr id="10" name="Content Placeholder 2"/>
          <p:cNvSpPr txBox="1">
            <a:spLocks/>
          </p:cNvSpPr>
          <p:nvPr/>
        </p:nvSpPr>
        <p:spPr>
          <a:xfrm>
            <a:off x="7437010" y="5249902"/>
            <a:ext cx="1976536" cy="78312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000" b="1" dirty="0" smtClean="0">
                <a:solidFill>
                  <a:schemeClr val="bg1"/>
                </a:solidFill>
              </a:rPr>
              <a:t>Color</a:t>
            </a:r>
          </a:p>
          <a:p>
            <a:pPr marL="0" indent="0">
              <a:buFont typeface="Arial" pitchFamily="34" charset="0"/>
              <a:buNone/>
            </a:pPr>
            <a:r>
              <a:rPr lang="en-US" sz="1100" dirty="0" smtClean="0">
                <a:solidFill>
                  <a:schemeClr val="bg1"/>
                </a:solidFill>
              </a:rPr>
              <a:t>Lorem ipsum dolor sit amet, consectetur adipiscing.</a:t>
            </a:r>
            <a:endParaRPr lang="en-US" sz="1100" dirty="0">
              <a:solidFill>
                <a:schemeClr val="bg1"/>
              </a:solidFill>
            </a:endParaRPr>
          </a:p>
        </p:txBody>
      </p:sp>
      <p:sp>
        <p:nvSpPr>
          <p:cNvPr id="11" name="Content Placeholder 2"/>
          <p:cNvSpPr txBox="1">
            <a:spLocks/>
          </p:cNvSpPr>
          <p:nvPr/>
        </p:nvSpPr>
        <p:spPr>
          <a:xfrm>
            <a:off x="9799396" y="5249902"/>
            <a:ext cx="1988853" cy="78312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000" b="1" dirty="0" smtClean="0">
                <a:solidFill>
                  <a:schemeClr val="bg1"/>
                </a:solidFill>
              </a:rPr>
              <a:t>Information</a:t>
            </a:r>
          </a:p>
          <a:p>
            <a:pPr marL="0" indent="0">
              <a:buFont typeface="Arial" pitchFamily="34" charset="0"/>
              <a:buNone/>
            </a:pPr>
            <a:r>
              <a:rPr lang="en-US" sz="1100" dirty="0" smtClean="0">
                <a:solidFill>
                  <a:schemeClr val="bg1"/>
                </a:solidFill>
              </a:rPr>
              <a:t>Lorem ipsum dolor sit amet, consectetur adipiscing.</a:t>
            </a:r>
            <a:endParaRPr lang="en-US" sz="1100" dirty="0">
              <a:solidFill>
                <a:schemeClr val="bg1"/>
              </a:solidFill>
            </a:endParaRPr>
          </a:p>
        </p:txBody>
      </p:sp>
      <p:sp>
        <p:nvSpPr>
          <p:cNvPr id="12" name="Content Placeholder 2"/>
          <p:cNvSpPr txBox="1">
            <a:spLocks/>
          </p:cNvSpPr>
          <p:nvPr/>
        </p:nvSpPr>
        <p:spPr>
          <a:xfrm>
            <a:off x="1963774" y="2833947"/>
            <a:ext cx="9824475" cy="12389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200" smtClean="0">
                <a:solidFill>
                  <a:schemeClr val="bg1"/>
                </a:solidFill>
              </a:rPr>
              <a:t>Lorem ipsum dolor sit amet, </a:t>
            </a:r>
            <a:r>
              <a:rPr lang="en-US" sz="1200" b="1" smtClean="0">
                <a:solidFill>
                  <a:schemeClr val="bg1"/>
                </a:solidFill>
              </a:rPr>
              <a:t>consectetur adipiscing elit. </a:t>
            </a:r>
          </a:p>
          <a:p>
            <a:pPr marL="0" indent="0">
              <a:buFont typeface="Arial" panose="020B0604020202020204" pitchFamily="34" charset="0"/>
              <a:buNone/>
            </a:pPr>
            <a:r>
              <a:rPr lang="en-US" sz="1200" smtClean="0">
                <a:solidFill>
                  <a:schemeClr val="bg1"/>
                </a:solidFill>
              </a:rPr>
              <a:t/>
            </a:r>
            <a:br>
              <a:rPr lang="en-US" sz="1200" smtClean="0">
                <a:solidFill>
                  <a:schemeClr val="bg1"/>
                </a:solidFill>
              </a:rPr>
            </a:br>
            <a:r>
              <a:rPr lang="en-US" sz="1200" smtClean="0">
                <a:solidFill>
                  <a:schemeClr val="bg1"/>
                </a:solidFill>
              </a:rPr>
              <a:t>Curabitur elementum posuere pretium. Quisque nibh dolor, dignissim ac dignissim ut, luctus ac urna. Quis tincidunt. Curabitur elementum posuere pretium. Quisque nibh dolor, dignissim ac dignissim ut, luctus ac urna. Aliquam aliquet non massa quis tincidunt. Curabitur elementum posuere pretium. Aliquam aliquet non massa quis tincidunt. Quisque nibh dolor, dignissim ac dignissim ut, luctus ac urna. </a:t>
            </a:r>
          </a:p>
          <a:p>
            <a:pPr marL="0" indent="0">
              <a:buFont typeface="Arial" panose="020B0604020202020204" pitchFamily="34" charset="0"/>
              <a:buNone/>
            </a:pPr>
            <a:endParaRPr lang="en-US" sz="1200" smtClean="0">
              <a:solidFill>
                <a:schemeClr val="bg1"/>
              </a:solidFill>
            </a:endParaRPr>
          </a:p>
          <a:p>
            <a:pPr marL="0" indent="0">
              <a:buFont typeface="Arial" panose="020B0604020202020204" pitchFamily="34" charset="0"/>
              <a:buNone/>
            </a:pPr>
            <a:endParaRPr lang="en-US" sz="1200" dirty="0">
              <a:solidFill>
                <a:schemeClr val="bg1"/>
              </a:solidFill>
            </a:endParaRPr>
          </a:p>
        </p:txBody>
      </p:sp>
      <p:sp>
        <p:nvSpPr>
          <p:cNvPr id="13" name="Title 13"/>
          <p:cNvSpPr txBox="1">
            <a:spLocks/>
          </p:cNvSpPr>
          <p:nvPr/>
        </p:nvSpPr>
        <p:spPr>
          <a:xfrm>
            <a:off x="1963776" y="2144171"/>
            <a:ext cx="4099365" cy="832137"/>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3600" b="1" dirty="0" smtClean="0">
                <a:solidFill>
                  <a:schemeClr val="accent2"/>
                </a:solidFill>
              </a:rPr>
              <a:t>5 Important Keys</a:t>
            </a:r>
            <a:endParaRPr lang="en-US" sz="3600" b="1" dirty="0">
              <a:solidFill>
                <a:schemeClr val="accent2"/>
              </a:solidFill>
            </a:endParaRPr>
          </a:p>
        </p:txBody>
      </p:sp>
      <p:sp>
        <p:nvSpPr>
          <p:cNvPr id="14" name="Freeform 7"/>
          <p:cNvSpPr>
            <a:spLocks noEditPoints="1"/>
          </p:cNvSpPr>
          <p:nvPr/>
        </p:nvSpPr>
        <p:spPr bwMode="auto">
          <a:xfrm>
            <a:off x="606226" y="2362278"/>
            <a:ext cx="1226116" cy="1535074"/>
          </a:xfrm>
          <a:custGeom>
            <a:avLst/>
            <a:gdLst>
              <a:gd name="T0" fmla="*/ 311 w 321"/>
              <a:gd name="T1" fmla="*/ 99 h 402"/>
              <a:gd name="T2" fmla="*/ 189 w 321"/>
              <a:gd name="T3" fmla="*/ 11 h 402"/>
              <a:gd name="T4" fmla="*/ 94 w 321"/>
              <a:gd name="T5" fmla="*/ 126 h 402"/>
              <a:gd name="T6" fmla="*/ 109 w 321"/>
              <a:gd name="T7" fmla="*/ 174 h 402"/>
              <a:gd name="T8" fmla="*/ 6 w 321"/>
              <a:gd name="T9" fmla="*/ 328 h 402"/>
              <a:gd name="T10" fmla="*/ 1 w 321"/>
              <a:gd name="T11" fmla="*/ 351 h 402"/>
              <a:gd name="T12" fmla="*/ 8 w 321"/>
              <a:gd name="T13" fmla="*/ 390 h 402"/>
              <a:gd name="T14" fmla="*/ 22 w 321"/>
              <a:gd name="T15" fmla="*/ 401 h 402"/>
              <a:gd name="T16" fmla="*/ 52 w 321"/>
              <a:gd name="T17" fmla="*/ 395 h 402"/>
              <a:gd name="T18" fmla="*/ 71 w 321"/>
              <a:gd name="T19" fmla="*/ 382 h 402"/>
              <a:gd name="T20" fmla="*/ 111 w 321"/>
              <a:gd name="T21" fmla="*/ 316 h 402"/>
              <a:gd name="T22" fmla="*/ 112 w 321"/>
              <a:gd name="T23" fmla="*/ 316 h 402"/>
              <a:gd name="T24" fmla="*/ 140 w 321"/>
              <a:gd name="T25" fmla="*/ 311 h 402"/>
              <a:gd name="T26" fmla="*/ 187 w 321"/>
              <a:gd name="T27" fmla="*/ 233 h 402"/>
              <a:gd name="T28" fmla="*/ 239 w 321"/>
              <a:gd name="T29" fmla="*/ 232 h 402"/>
              <a:gd name="T30" fmla="*/ 311 w 321"/>
              <a:gd name="T31" fmla="*/ 99 h 402"/>
              <a:gd name="T32" fmla="*/ 260 w 321"/>
              <a:gd name="T33" fmla="*/ 130 h 402"/>
              <a:gd name="T34" fmla="*/ 206 w 321"/>
              <a:gd name="T35" fmla="*/ 120 h 402"/>
              <a:gd name="T36" fmla="*/ 179 w 321"/>
              <a:gd name="T37" fmla="*/ 71 h 402"/>
              <a:gd name="T38" fmla="*/ 248 w 321"/>
              <a:gd name="T39" fmla="*/ 58 h 402"/>
              <a:gd name="T40" fmla="*/ 260 w 321"/>
              <a:gd name="T41" fmla="*/ 13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1" h="402">
                <a:moveTo>
                  <a:pt x="311" y="99"/>
                </a:moveTo>
                <a:cubicBezTo>
                  <a:pt x="301" y="40"/>
                  <a:pt x="246" y="0"/>
                  <a:pt x="189" y="11"/>
                </a:cubicBezTo>
                <a:cubicBezTo>
                  <a:pt x="132" y="21"/>
                  <a:pt x="84" y="67"/>
                  <a:pt x="94" y="126"/>
                </a:cubicBezTo>
                <a:cubicBezTo>
                  <a:pt x="96" y="139"/>
                  <a:pt x="102" y="159"/>
                  <a:pt x="109" y="174"/>
                </a:cubicBezTo>
                <a:cubicBezTo>
                  <a:pt x="6" y="328"/>
                  <a:pt x="6" y="328"/>
                  <a:pt x="6" y="328"/>
                </a:cubicBezTo>
                <a:cubicBezTo>
                  <a:pt x="2" y="334"/>
                  <a:pt x="0" y="344"/>
                  <a:pt x="1" y="351"/>
                </a:cubicBezTo>
                <a:cubicBezTo>
                  <a:pt x="8" y="390"/>
                  <a:pt x="8" y="390"/>
                  <a:pt x="8" y="390"/>
                </a:cubicBezTo>
                <a:cubicBezTo>
                  <a:pt x="9" y="397"/>
                  <a:pt x="15" y="402"/>
                  <a:pt x="22" y="401"/>
                </a:cubicBezTo>
                <a:cubicBezTo>
                  <a:pt x="52" y="395"/>
                  <a:pt x="52" y="395"/>
                  <a:pt x="52" y="395"/>
                </a:cubicBezTo>
                <a:cubicBezTo>
                  <a:pt x="59" y="394"/>
                  <a:pt x="67" y="388"/>
                  <a:pt x="71" y="382"/>
                </a:cubicBezTo>
                <a:cubicBezTo>
                  <a:pt x="111" y="316"/>
                  <a:pt x="111" y="316"/>
                  <a:pt x="111" y="316"/>
                </a:cubicBezTo>
                <a:cubicBezTo>
                  <a:pt x="112" y="316"/>
                  <a:pt x="112" y="316"/>
                  <a:pt x="112" y="316"/>
                </a:cubicBezTo>
                <a:cubicBezTo>
                  <a:pt x="140" y="311"/>
                  <a:pt x="140" y="311"/>
                  <a:pt x="140" y="311"/>
                </a:cubicBezTo>
                <a:cubicBezTo>
                  <a:pt x="187" y="233"/>
                  <a:pt x="187" y="233"/>
                  <a:pt x="187" y="233"/>
                </a:cubicBezTo>
                <a:cubicBezTo>
                  <a:pt x="203" y="236"/>
                  <a:pt x="226" y="235"/>
                  <a:pt x="239" y="232"/>
                </a:cubicBezTo>
                <a:cubicBezTo>
                  <a:pt x="296" y="222"/>
                  <a:pt x="321" y="159"/>
                  <a:pt x="311" y="99"/>
                </a:cubicBezTo>
                <a:close/>
                <a:moveTo>
                  <a:pt x="260" y="130"/>
                </a:moveTo>
                <a:cubicBezTo>
                  <a:pt x="244" y="153"/>
                  <a:pt x="228" y="137"/>
                  <a:pt x="206" y="120"/>
                </a:cubicBezTo>
                <a:cubicBezTo>
                  <a:pt x="184" y="104"/>
                  <a:pt x="163" y="94"/>
                  <a:pt x="179" y="71"/>
                </a:cubicBezTo>
                <a:cubicBezTo>
                  <a:pt x="195" y="47"/>
                  <a:pt x="226" y="42"/>
                  <a:pt x="248" y="58"/>
                </a:cubicBezTo>
                <a:cubicBezTo>
                  <a:pt x="270" y="74"/>
                  <a:pt x="276" y="107"/>
                  <a:pt x="260" y="130"/>
                </a:cubicBez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p>
        </p:txBody>
      </p:sp>
      <p:sp>
        <p:nvSpPr>
          <p:cNvPr id="15" name="Content Placeholder 2"/>
          <p:cNvSpPr txBox="1">
            <a:spLocks/>
          </p:cNvSpPr>
          <p:nvPr/>
        </p:nvSpPr>
        <p:spPr>
          <a:xfrm>
            <a:off x="403751" y="4587128"/>
            <a:ext cx="843655" cy="65190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4400" dirty="0" smtClean="0">
                <a:solidFill>
                  <a:schemeClr val="accent2"/>
                </a:solidFill>
                <a:latin typeface="Source Sans Pro Light" pitchFamily="34" charset="0"/>
              </a:rPr>
              <a:t>01</a:t>
            </a:r>
            <a:endParaRPr lang="en-US" sz="4400" dirty="0">
              <a:solidFill>
                <a:schemeClr val="accent2"/>
              </a:solidFill>
              <a:latin typeface="Source Sans Pro Light" pitchFamily="34" charset="0"/>
            </a:endParaRPr>
          </a:p>
        </p:txBody>
      </p:sp>
      <p:sp>
        <p:nvSpPr>
          <p:cNvPr id="16" name="Content Placeholder 2"/>
          <p:cNvSpPr txBox="1">
            <a:spLocks/>
          </p:cNvSpPr>
          <p:nvPr/>
        </p:nvSpPr>
        <p:spPr>
          <a:xfrm>
            <a:off x="2738136" y="4587128"/>
            <a:ext cx="843655" cy="65190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4400" dirty="0" smtClean="0">
                <a:solidFill>
                  <a:schemeClr val="accent2"/>
                </a:solidFill>
                <a:latin typeface="Source Sans Pro Light" pitchFamily="34" charset="0"/>
              </a:rPr>
              <a:t>02</a:t>
            </a:r>
            <a:endParaRPr lang="en-US" sz="4400" dirty="0">
              <a:solidFill>
                <a:schemeClr val="accent2"/>
              </a:solidFill>
              <a:latin typeface="Source Sans Pro Light" pitchFamily="34" charset="0"/>
            </a:endParaRPr>
          </a:p>
        </p:txBody>
      </p:sp>
      <p:sp>
        <p:nvSpPr>
          <p:cNvPr id="17" name="Content Placeholder 2"/>
          <p:cNvSpPr txBox="1">
            <a:spLocks/>
          </p:cNvSpPr>
          <p:nvPr/>
        </p:nvSpPr>
        <p:spPr>
          <a:xfrm>
            <a:off x="5078078" y="4587128"/>
            <a:ext cx="843655" cy="65190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4400" dirty="0" smtClean="0">
                <a:solidFill>
                  <a:schemeClr val="accent2"/>
                </a:solidFill>
                <a:latin typeface="Source Sans Pro Light" pitchFamily="34" charset="0"/>
              </a:rPr>
              <a:t>03</a:t>
            </a:r>
            <a:endParaRPr lang="en-US" sz="4400" dirty="0">
              <a:solidFill>
                <a:schemeClr val="accent2"/>
              </a:solidFill>
              <a:latin typeface="Source Sans Pro Light" pitchFamily="34" charset="0"/>
            </a:endParaRPr>
          </a:p>
        </p:txBody>
      </p:sp>
      <p:sp>
        <p:nvSpPr>
          <p:cNvPr id="18" name="Content Placeholder 2"/>
          <p:cNvSpPr txBox="1">
            <a:spLocks/>
          </p:cNvSpPr>
          <p:nvPr/>
        </p:nvSpPr>
        <p:spPr>
          <a:xfrm>
            <a:off x="7407915" y="4587128"/>
            <a:ext cx="843655" cy="65190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4400" dirty="0" smtClean="0">
                <a:solidFill>
                  <a:schemeClr val="accent2"/>
                </a:solidFill>
                <a:latin typeface="Source Sans Pro Light" pitchFamily="34" charset="0"/>
              </a:rPr>
              <a:t>04</a:t>
            </a:r>
            <a:endParaRPr lang="en-US" sz="4400" dirty="0">
              <a:solidFill>
                <a:schemeClr val="accent2"/>
              </a:solidFill>
              <a:latin typeface="Source Sans Pro Light" pitchFamily="34" charset="0"/>
            </a:endParaRPr>
          </a:p>
        </p:txBody>
      </p:sp>
      <p:sp>
        <p:nvSpPr>
          <p:cNvPr id="19" name="Content Placeholder 2"/>
          <p:cNvSpPr txBox="1">
            <a:spLocks/>
          </p:cNvSpPr>
          <p:nvPr/>
        </p:nvSpPr>
        <p:spPr>
          <a:xfrm>
            <a:off x="9760880" y="4587128"/>
            <a:ext cx="843655" cy="65190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4400" dirty="0" smtClean="0">
                <a:solidFill>
                  <a:schemeClr val="accent2"/>
                </a:solidFill>
                <a:latin typeface="Source Sans Pro Light" pitchFamily="34" charset="0"/>
              </a:rPr>
              <a:t>05</a:t>
            </a:r>
            <a:endParaRPr lang="en-US" sz="4400" dirty="0">
              <a:solidFill>
                <a:schemeClr val="accent2"/>
              </a:solidFill>
              <a:latin typeface="Source Sans Pro Light" pitchFamily="34" charset="0"/>
            </a:endParaRPr>
          </a:p>
        </p:txBody>
      </p:sp>
    </p:spTree>
    <p:extLst>
      <p:ext uri="{BB962C8B-B14F-4D97-AF65-F5344CB8AC3E}">
        <p14:creationId xmlns:p14="http://schemas.microsoft.com/office/powerpoint/2010/main" val="25779504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rot="16200000">
            <a:off x="-2788624" y="792481"/>
            <a:ext cx="8594767" cy="5273039"/>
            <a:chOff x="1251204" y="190500"/>
            <a:chExt cx="9675114" cy="5935847"/>
          </a:xfrm>
        </p:grpSpPr>
        <p:sp>
          <p:nvSpPr>
            <p:cNvPr id="5" name="等腰三角形 4"/>
            <p:cNvSpPr/>
            <p:nvPr/>
          </p:nvSpPr>
          <p:spPr>
            <a:xfrm flipV="1">
              <a:off x="3489960" y="1463040"/>
              <a:ext cx="5212080" cy="4493172"/>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flipH="1" flipV="1">
              <a:off x="1781860" y="2514600"/>
              <a:ext cx="2174444" cy="1874520"/>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flipH="1">
              <a:off x="6308496" y="4489275"/>
              <a:ext cx="1701648" cy="1466937"/>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flipH="1">
              <a:off x="7717536" y="755694"/>
              <a:ext cx="1305816" cy="112570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flipH="1">
              <a:off x="8461247" y="2307020"/>
              <a:ext cx="992125" cy="855279"/>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flipH="1">
              <a:off x="2668524" y="1170852"/>
              <a:ext cx="708052" cy="610389"/>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flipH="1">
              <a:off x="1251204" y="2973508"/>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flipH="1" flipV="1">
              <a:off x="10334244" y="3162300"/>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flipH="1" flipV="1">
              <a:off x="3095244" y="5883820"/>
              <a:ext cx="281332" cy="242527"/>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flipH="1">
              <a:off x="9520121" y="774217"/>
              <a:ext cx="1168149" cy="1007024"/>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flipH="1" flipV="1">
              <a:off x="10531602" y="190500"/>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文本框 3"/>
          <p:cNvSpPr txBox="1"/>
          <p:nvPr/>
        </p:nvSpPr>
        <p:spPr>
          <a:xfrm>
            <a:off x="14239" y="1851645"/>
            <a:ext cx="2496342" cy="3154710"/>
          </a:xfrm>
          <a:prstGeom prst="rect">
            <a:avLst/>
          </a:prstGeom>
          <a:noFill/>
        </p:spPr>
        <p:txBody>
          <a:bodyPr wrap="square" rtlCol="0">
            <a:spAutoFit/>
          </a:bodyPr>
          <a:lstStyle/>
          <a:p>
            <a:pPr algn="ctr"/>
            <a:r>
              <a:rPr lang="en-US" altLang="zh-CN" sz="19900" b="1" dirty="0" smtClean="0">
                <a:solidFill>
                  <a:schemeClr val="bg1"/>
                </a:solidFill>
              </a:rPr>
              <a:t>2</a:t>
            </a:r>
            <a:endParaRPr lang="zh-CN" altLang="en-US" sz="19900" b="1" dirty="0">
              <a:solidFill>
                <a:schemeClr val="bg1"/>
              </a:solidFill>
            </a:endParaRPr>
          </a:p>
        </p:txBody>
      </p:sp>
      <p:sp>
        <p:nvSpPr>
          <p:cNvPr id="16" name="文本框 15"/>
          <p:cNvSpPr txBox="1"/>
          <p:nvPr/>
        </p:nvSpPr>
        <p:spPr>
          <a:xfrm>
            <a:off x="5868860" y="2450424"/>
            <a:ext cx="5200650" cy="523220"/>
          </a:xfrm>
          <a:prstGeom prst="rect">
            <a:avLst/>
          </a:prstGeom>
          <a:noFill/>
        </p:spPr>
        <p:txBody>
          <a:bodyPr wrap="square" rtlCol="0">
            <a:spAutoFit/>
          </a:bodyPr>
          <a:lstStyle/>
          <a:p>
            <a:r>
              <a:rPr lang="en-US" altLang="zh-CN" sz="2800" b="1" dirty="0" smtClean="0">
                <a:solidFill>
                  <a:schemeClr val="accent2"/>
                </a:solidFill>
              </a:rPr>
              <a:t>MOMODA POWERPOINT</a:t>
            </a:r>
            <a:endParaRPr lang="zh-CN" altLang="en-US" sz="2800" b="1" dirty="0">
              <a:solidFill>
                <a:schemeClr val="accent2"/>
              </a:solidFill>
            </a:endParaRPr>
          </a:p>
        </p:txBody>
      </p:sp>
      <p:sp>
        <p:nvSpPr>
          <p:cNvPr id="17" name="文本框 16"/>
          <p:cNvSpPr txBox="1"/>
          <p:nvPr/>
        </p:nvSpPr>
        <p:spPr>
          <a:xfrm>
            <a:off x="5868860" y="3089060"/>
            <a:ext cx="4988386" cy="120032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Sed vitae quam metus. Etiam fermentum turpis vel lectus dignissim consectetur. </a:t>
            </a:r>
            <a:endParaRPr lang="zh-CN" altLang="en-US" dirty="0">
              <a:solidFill>
                <a:schemeClr val="bg1"/>
              </a:solidFill>
            </a:endParaRPr>
          </a:p>
        </p:txBody>
      </p:sp>
    </p:spTree>
    <p:extLst>
      <p:ext uri="{BB962C8B-B14F-4D97-AF65-F5344CB8AC3E}">
        <p14:creationId xmlns:p14="http://schemas.microsoft.com/office/powerpoint/2010/main" val="5441833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flipV="1">
            <a:off x="365760" y="320040"/>
            <a:ext cx="1889760" cy="162910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1508760" y="445113"/>
            <a:ext cx="1188720" cy="102475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160020" y="1115147"/>
            <a:ext cx="822960" cy="70944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049460" y="434272"/>
            <a:ext cx="5200650" cy="523220"/>
          </a:xfrm>
          <a:prstGeom prst="rect">
            <a:avLst/>
          </a:prstGeom>
          <a:noFill/>
        </p:spPr>
        <p:txBody>
          <a:bodyPr wrap="square" rtlCol="0">
            <a:spAutoFit/>
          </a:bodyPr>
          <a:lstStyle/>
          <a:p>
            <a:r>
              <a:rPr lang="en-US" altLang="zh-CN" sz="2800" b="1" dirty="0" smtClean="0">
                <a:solidFill>
                  <a:schemeClr val="accent2"/>
                </a:solidFill>
              </a:rPr>
              <a:t>MOMODA POWERPOINT</a:t>
            </a:r>
            <a:endParaRPr lang="zh-CN" altLang="en-US" sz="2800" b="1" dirty="0">
              <a:solidFill>
                <a:schemeClr val="accent2"/>
              </a:solidFill>
            </a:endParaRPr>
          </a:p>
        </p:txBody>
      </p:sp>
      <p:sp>
        <p:nvSpPr>
          <p:cNvPr id="6" name="文本框 5"/>
          <p:cNvSpPr txBox="1"/>
          <p:nvPr/>
        </p:nvSpPr>
        <p:spPr>
          <a:xfrm>
            <a:off x="3049460" y="960119"/>
            <a:ext cx="8639620"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a:t>
            </a:r>
            <a:endParaRPr lang="zh-CN" altLang="en-US" dirty="0">
              <a:solidFill>
                <a:schemeClr val="bg1"/>
              </a:solidFill>
            </a:endParaRPr>
          </a:p>
        </p:txBody>
      </p:sp>
      <p:cxnSp>
        <p:nvCxnSpPr>
          <p:cNvPr id="7" name="Straight Connector 30"/>
          <p:cNvCxnSpPr/>
          <p:nvPr/>
        </p:nvCxnSpPr>
        <p:spPr>
          <a:xfrm>
            <a:off x="1556444" y="3841405"/>
            <a:ext cx="0" cy="1107492"/>
          </a:xfrm>
          <a:prstGeom prst="line">
            <a:avLst/>
          </a:prstGeom>
          <a:ln w="28575">
            <a:solidFill>
              <a:srgbClr val="F9CB43"/>
            </a:solidFill>
          </a:ln>
        </p:spPr>
        <p:style>
          <a:lnRef idx="1">
            <a:schemeClr val="accent1"/>
          </a:lnRef>
          <a:fillRef idx="0">
            <a:schemeClr val="accent1"/>
          </a:fillRef>
          <a:effectRef idx="0">
            <a:schemeClr val="accent1"/>
          </a:effectRef>
          <a:fontRef idx="minor">
            <a:schemeClr val="tx1"/>
          </a:fontRef>
        </p:style>
      </p:cxnSp>
      <p:cxnSp>
        <p:nvCxnSpPr>
          <p:cNvPr id="8" name="Straight Connector 35"/>
          <p:cNvCxnSpPr/>
          <p:nvPr/>
        </p:nvCxnSpPr>
        <p:spPr>
          <a:xfrm>
            <a:off x="3607128" y="3841405"/>
            <a:ext cx="0" cy="1107492"/>
          </a:xfrm>
          <a:prstGeom prst="line">
            <a:avLst/>
          </a:prstGeom>
          <a:ln w="28575">
            <a:solidFill>
              <a:srgbClr val="F9CB43"/>
            </a:solidFill>
          </a:ln>
        </p:spPr>
        <p:style>
          <a:lnRef idx="1">
            <a:schemeClr val="accent1"/>
          </a:lnRef>
          <a:fillRef idx="0">
            <a:schemeClr val="accent1"/>
          </a:fillRef>
          <a:effectRef idx="0">
            <a:schemeClr val="accent1"/>
          </a:effectRef>
          <a:fontRef idx="minor">
            <a:schemeClr val="tx1"/>
          </a:fontRef>
        </p:style>
      </p:cxnSp>
      <p:sp>
        <p:nvSpPr>
          <p:cNvPr id="9" name="Content Placeholder 2"/>
          <p:cNvSpPr txBox="1">
            <a:spLocks/>
          </p:cNvSpPr>
          <p:nvPr/>
        </p:nvSpPr>
        <p:spPr>
          <a:xfrm>
            <a:off x="218029" y="5616819"/>
            <a:ext cx="11755942" cy="89796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dirty="0" smtClean="0">
                <a:solidFill>
                  <a:schemeClr val="accent2"/>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dirty="0">
              <a:solidFill>
                <a:schemeClr val="accent2"/>
              </a:solidFill>
            </a:endParaRPr>
          </a:p>
        </p:txBody>
      </p:sp>
      <p:sp>
        <p:nvSpPr>
          <p:cNvPr id="10" name="Teardrop 36"/>
          <p:cNvSpPr/>
          <p:nvPr/>
        </p:nvSpPr>
        <p:spPr>
          <a:xfrm rot="8100000">
            <a:off x="1248841" y="1982180"/>
            <a:ext cx="615206" cy="615206"/>
          </a:xfrm>
          <a:prstGeom prst="teardrop">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cxnSp>
        <p:nvCxnSpPr>
          <p:cNvPr id="11" name="Straight Connector 52"/>
          <p:cNvCxnSpPr/>
          <p:nvPr/>
        </p:nvCxnSpPr>
        <p:spPr>
          <a:xfrm>
            <a:off x="5740625" y="3841405"/>
            <a:ext cx="0" cy="1107492"/>
          </a:xfrm>
          <a:prstGeom prst="line">
            <a:avLst/>
          </a:prstGeom>
          <a:ln w="28575">
            <a:solidFill>
              <a:srgbClr val="F9CB43"/>
            </a:solidFill>
          </a:ln>
        </p:spPr>
        <p:style>
          <a:lnRef idx="1">
            <a:schemeClr val="accent1"/>
          </a:lnRef>
          <a:fillRef idx="0">
            <a:schemeClr val="accent1"/>
          </a:fillRef>
          <a:effectRef idx="0">
            <a:schemeClr val="accent1"/>
          </a:effectRef>
          <a:fontRef idx="minor">
            <a:schemeClr val="tx1"/>
          </a:fontRef>
        </p:style>
      </p:cxnSp>
      <p:sp>
        <p:nvSpPr>
          <p:cNvPr id="12" name="Teardrop 58"/>
          <p:cNvSpPr/>
          <p:nvPr/>
        </p:nvSpPr>
        <p:spPr>
          <a:xfrm rot="8100000">
            <a:off x="5435447" y="1982180"/>
            <a:ext cx="615206" cy="615206"/>
          </a:xfrm>
          <a:prstGeom prst="teardrop">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13" name="Teardrop 44"/>
          <p:cNvSpPr/>
          <p:nvPr/>
        </p:nvSpPr>
        <p:spPr>
          <a:xfrm rot="8100000">
            <a:off x="3301950" y="1982180"/>
            <a:ext cx="615206" cy="615206"/>
          </a:xfrm>
          <a:prstGeom prst="teardrop">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cxnSp>
        <p:nvCxnSpPr>
          <p:cNvPr id="14" name="Straight Connector 63"/>
          <p:cNvCxnSpPr/>
          <p:nvPr/>
        </p:nvCxnSpPr>
        <p:spPr>
          <a:xfrm>
            <a:off x="7957068" y="3841405"/>
            <a:ext cx="0" cy="1107492"/>
          </a:xfrm>
          <a:prstGeom prst="line">
            <a:avLst/>
          </a:prstGeom>
          <a:ln w="28575">
            <a:solidFill>
              <a:srgbClr val="F9CB43"/>
            </a:solidFill>
          </a:ln>
        </p:spPr>
        <p:style>
          <a:lnRef idx="1">
            <a:schemeClr val="accent1"/>
          </a:lnRef>
          <a:fillRef idx="0">
            <a:schemeClr val="accent1"/>
          </a:fillRef>
          <a:effectRef idx="0">
            <a:schemeClr val="accent1"/>
          </a:effectRef>
          <a:fontRef idx="minor">
            <a:schemeClr val="tx1"/>
          </a:fontRef>
        </p:style>
      </p:cxnSp>
      <p:cxnSp>
        <p:nvCxnSpPr>
          <p:cNvPr id="15" name="Straight Connector 67"/>
          <p:cNvCxnSpPr/>
          <p:nvPr/>
        </p:nvCxnSpPr>
        <p:spPr>
          <a:xfrm>
            <a:off x="10182463" y="3841405"/>
            <a:ext cx="0" cy="1107492"/>
          </a:xfrm>
          <a:prstGeom prst="line">
            <a:avLst/>
          </a:prstGeom>
          <a:ln w="28575">
            <a:solidFill>
              <a:srgbClr val="F9CB43"/>
            </a:solidFill>
          </a:ln>
        </p:spPr>
        <p:style>
          <a:lnRef idx="1">
            <a:schemeClr val="accent1"/>
          </a:lnRef>
          <a:fillRef idx="0">
            <a:schemeClr val="accent1"/>
          </a:fillRef>
          <a:effectRef idx="0">
            <a:schemeClr val="accent1"/>
          </a:effectRef>
          <a:fontRef idx="minor">
            <a:schemeClr val="tx1"/>
          </a:fontRef>
        </p:style>
      </p:cxnSp>
      <p:sp>
        <p:nvSpPr>
          <p:cNvPr id="16" name="Content Placeholder 2"/>
          <p:cNvSpPr txBox="1">
            <a:spLocks/>
          </p:cNvSpPr>
          <p:nvPr/>
        </p:nvSpPr>
        <p:spPr>
          <a:xfrm>
            <a:off x="9236934" y="2696301"/>
            <a:ext cx="1891059" cy="112163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b="1" dirty="0" smtClean="0">
                <a:solidFill>
                  <a:schemeClr val="accent2"/>
                </a:solidFill>
              </a:rPr>
              <a:t>Improvements</a:t>
            </a:r>
          </a:p>
          <a:p>
            <a:pPr marL="0" indent="0" algn="ctr">
              <a:buFont typeface="Arial" pitchFamily="34" charset="0"/>
              <a:buNone/>
            </a:pPr>
            <a:r>
              <a:rPr lang="en-US" dirty="0" smtClean="0">
                <a:solidFill>
                  <a:schemeClr val="accent2"/>
                </a:solidFill>
              </a:rPr>
              <a:t>Lorem ipsum dolor sit amet, consectetur adipiscing elit.</a:t>
            </a:r>
            <a:endParaRPr lang="en-US" dirty="0">
              <a:solidFill>
                <a:schemeClr val="accent2"/>
              </a:solidFill>
            </a:endParaRPr>
          </a:p>
        </p:txBody>
      </p:sp>
      <p:sp>
        <p:nvSpPr>
          <p:cNvPr id="17" name="Teardrop 69"/>
          <p:cNvSpPr/>
          <p:nvPr/>
        </p:nvSpPr>
        <p:spPr>
          <a:xfrm rot="8100000">
            <a:off x="9877285" y="1982180"/>
            <a:ext cx="615206" cy="615206"/>
          </a:xfrm>
          <a:prstGeom prst="teardrop">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pic>
        <p:nvPicPr>
          <p:cNvPr id="18" name="Picture 77" descr="F:\Trabajos\Envato\Graphic River\Mica PPT\mountains.png"/>
          <p:cNvPicPr>
            <a:picLocks noChangeAspect="1" noChangeArrowheads="1"/>
          </p:cNvPicPr>
          <p:nvPr/>
        </p:nvPicPr>
        <p:blipFill rotWithShape="1">
          <a:blip r:embed="rId2" cstate="print">
            <a:extLst>
              <a:ext uri="{BEBA8EAE-BF5A-486C-A8C5-ECC9F3942E4B}">
                <a14:imgProps xmlns:a14="http://schemas.microsoft.com/office/drawing/2010/main">
                  <a14:imgLayer>
                    <a14:imgEffect>
                      <a14:brightnessContrast bright="20000" contrast="-40000"/>
                    </a14:imgEffect>
                  </a14:imgLayer>
                </a14:imgProps>
              </a:ext>
              <a:ext uri="{28A0092B-C50C-407E-A947-70E740481C1C}">
                <a14:useLocalDpi xmlns:a14="http://schemas.microsoft.com/office/drawing/2010/main"/>
              </a:ext>
            </a:extLst>
          </a:blip>
          <a:srcRect/>
          <a:stretch/>
        </p:blipFill>
        <p:spPr bwMode="auto">
          <a:xfrm>
            <a:off x="434909" y="4094087"/>
            <a:ext cx="11077313" cy="1066629"/>
          </a:xfrm>
          <a:prstGeom prst="rect">
            <a:avLst/>
          </a:prstGeom>
          <a:noFill/>
          <a:extLst>
            <a:ext uri="{909E8E84-426E-40DD-AFC4-6F175D3DCCD1}">
              <a14:hiddenFill xmlns:a14="http://schemas.microsoft.com/office/drawing/2010/main">
                <a:solidFill>
                  <a:srgbClr val="FFFFFF"/>
                </a:solidFill>
              </a14:hiddenFill>
            </a:ext>
          </a:extLst>
        </p:spPr>
      </p:pic>
      <p:sp>
        <p:nvSpPr>
          <p:cNvPr id="19" name="Teardrop 65"/>
          <p:cNvSpPr/>
          <p:nvPr/>
        </p:nvSpPr>
        <p:spPr>
          <a:xfrm rot="8100000">
            <a:off x="7651891" y="1982180"/>
            <a:ext cx="615206" cy="615206"/>
          </a:xfrm>
          <a:prstGeom prst="teardrop">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grpSp>
        <p:nvGrpSpPr>
          <p:cNvPr id="20" name="组合 19"/>
          <p:cNvGrpSpPr/>
          <p:nvPr/>
        </p:nvGrpSpPr>
        <p:grpSpPr>
          <a:xfrm>
            <a:off x="1409083" y="2109254"/>
            <a:ext cx="8960336" cy="369205"/>
            <a:chOff x="1409083" y="1860624"/>
            <a:chExt cx="8960336" cy="369205"/>
          </a:xfrm>
          <a:solidFill>
            <a:schemeClr val="bg1"/>
          </a:solidFill>
        </p:grpSpPr>
        <p:sp>
          <p:nvSpPr>
            <p:cNvPr id="21" name="Freeform 6"/>
            <p:cNvSpPr>
              <a:spLocks noEditPoints="1"/>
            </p:cNvSpPr>
            <p:nvPr/>
          </p:nvSpPr>
          <p:spPr bwMode="auto">
            <a:xfrm>
              <a:off x="1409083" y="1860624"/>
              <a:ext cx="308541" cy="339396"/>
            </a:xfrm>
            <a:custGeom>
              <a:avLst/>
              <a:gdLst>
                <a:gd name="T0" fmla="*/ 347 w 376"/>
                <a:gd name="T1" fmla="*/ 284 h 376"/>
                <a:gd name="T2" fmla="*/ 347 w 376"/>
                <a:gd name="T3" fmla="*/ 238 h 376"/>
                <a:gd name="T4" fmla="*/ 278 w 376"/>
                <a:gd name="T5" fmla="*/ 169 h 376"/>
                <a:gd name="T6" fmla="*/ 238 w 376"/>
                <a:gd name="T7" fmla="*/ 169 h 376"/>
                <a:gd name="T8" fmla="*/ 207 w 376"/>
                <a:gd name="T9" fmla="*/ 148 h 376"/>
                <a:gd name="T10" fmla="*/ 207 w 376"/>
                <a:gd name="T11" fmla="*/ 92 h 376"/>
                <a:gd name="T12" fmla="*/ 236 w 376"/>
                <a:gd name="T13" fmla="*/ 48 h 376"/>
                <a:gd name="T14" fmla="*/ 188 w 376"/>
                <a:gd name="T15" fmla="*/ 0 h 376"/>
                <a:gd name="T16" fmla="*/ 140 w 376"/>
                <a:gd name="T17" fmla="*/ 48 h 376"/>
                <a:gd name="T18" fmla="*/ 169 w 376"/>
                <a:gd name="T19" fmla="*/ 92 h 376"/>
                <a:gd name="T20" fmla="*/ 169 w 376"/>
                <a:gd name="T21" fmla="*/ 148 h 376"/>
                <a:gd name="T22" fmla="*/ 138 w 376"/>
                <a:gd name="T23" fmla="*/ 169 h 376"/>
                <a:gd name="T24" fmla="*/ 98 w 376"/>
                <a:gd name="T25" fmla="*/ 169 h 376"/>
                <a:gd name="T26" fmla="*/ 29 w 376"/>
                <a:gd name="T27" fmla="*/ 238 h 376"/>
                <a:gd name="T28" fmla="*/ 29 w 376"/>
                <a:gd name="T29" fmla="*/ 284 h 376"/>
                <a:gd name="T30" fmla="*/ 0 w 376"/>
                <a:gd name="T31" fmla="*/ 328 h 376"/>
                <a:gd name="T32" fmla="*/ 48 w 376"/>
                <a:gd name="T33" fmla="*/ 376 h 376"/>
                <a:gd name="T34" fmla="*/ 96 w 376"/>
                <a:gd name="T35" fmla="*/ 328 h 376"/>
                <a:gd name="T36" fmla="*/ 67 w 376"/>
                <a:gd name="T37" fmla="*/ 284 h 376"/>
                <a:gd name="T38" fmla="*/ 67 w 376"/>
                <a:gd name="T39" fmla="*/ 238 h 376"/>
                <a:gd name="T40" fmla="*/ 98 w 376"/>
                <a:gd name="T41" fmla="*/ 207 h 376"/>
                <a:gd name="T42" fmla="*/ 138 w 376"/>
                <a:gd name="T43" fmla="*/ 207 h 376"/>
                <a:gd name="T44" fmla="*/ 169 w 376"/>
                <a:gd name="T45" fmla="*/ 202 h 376"/>
                <a:gd name="T46" fmla="*/ 169 w 376"/>
                <a:gd name="T47" fmla="*/ 284 h 376"/>
                <a:gd name="T48" fmla="*/ 140 w 376"/>
                <a:gd name="T49" fmla="*/ 328 h 376"/>
                <a:gd name="T50" fmla="*/ 188 w 376"/>
                <a:gd name="T51" fmla="*/ 376 h 376"/>
                <a:gd name="T52" fmla="*/ 236 w 376"/>
                <a:gd name="T53" fmla="*/ 328 h 376"/>
                <a:gd name="T54" fmla="*/ 207 w 376"/>
                <a:gd name="T55" fmla="*/ 284 h 376"/>
                <a:gd name="T56" fmla="*/ 207 w 376"/>
                <a:gd name="T57" fmla="*/ 202 h 376"/>
                <a:gd name="T58" fmla="*/ 238 w 376"/>
                <a:gd name="T59" fmla="*/ 207 h 376"/>
                <a:gd name="T60" fmla="*/ 278 w 376"/>
                <a:gd name="T61" fmla="*/ 207 h 376"/>
                <a:gd name="T62" fmla="*/ 309 w 376"/>
                <a:gd name="T63" fmla="*/ 238 h 376"/>
                <a:gd name="T64" fmla="*/ 309 w 376"/>
                <a:gd name="T65" fmla="*/ 284 h 376"/>
                <a:gd name="T66" fmla="*/ 280 w 376"/>
                <a:gd name="T67" fmla="*/ 328 h 376"/>
                <a:gd name="T68" fmla="*/ 328 w 376"/>
                <a:gd name="T69" fmla="*/ 376 h 376"/>
                <a:gd name="T70" fmla="*/ 376 w 376"/>
                <a:gd name="T71" fmla="*/ 328 h 376"/>
                <a:gd name="T72" fmla="*/ 347 w 376"/>
                <a:gd name="T73" fmla="*/ 284 h 376"/>
                <a:gd name="T74" fmla="*/ 75 w 376"/>
                <a:gd name="T75" fmla="*/ 328 h 376"/>
                <a:gd name="T76" fmla="*/ 48 w 376"/>
                <a:gd name="T77" fmla="*/ 356 h 376"/>
                <a:gd name="T78" fmla="*/ 20 w 376"/>
                <a:gd name="T79" fmla="*/ 328 h 376"/>
                <a:gd name="T80" fmla="*/ 48 w 376"/>
                <a:gd name="T81" fmla="*/ 300 h 376"/>
                <a:gd name="T82" fmla="*/ 75 w 376"/>
                <a:gd name="T83" fmla="*/ 328 h 376"/>
                <a:gd name="T84" fmla="*/ 160 w 376"/>
                <a:gd name="T85" fmla="*/ 48 h 376"/>
                <a:gd name="T86" fmla="*/ 188 w 376"/>
                <a:gd name="T87" fmla="*/ 20 h 376"/>
                <a:gd name="T88" fmla="*/ 215 w 376"/>
                <a:gd name="T89" fmla="*/ 48 h 376"/>
                <a:gd name="T90" fmla="*/ 188 w 376"/>
                <a:gd name="T91" fmla="*/ 76 h 376"/>
                <a:gd name="T92" fmla="*/ 160 w 376"/>
                <a:gd name="T93" fmla="*/ 48 h 376"/>
                <a:gd name="T94" fmla="*/ 215 w 376"/>
                <a:gd name="T95" fmla="*/ 328 h 376"/>
                <a:gd name="T96" fmla="*/ 188 w 376"/>
                <a:gd name="T97" fmla="*/ 356 h 376"/>
                <a:gd name="T98" fmla="*/ 160 w 376"/>
                <a:gd name="T99" fmla="*/ 328 h 376"/>
                <a:gd name="T100" fmla="*/ 188 w 376"/>
                <a:gd name="T101" fmla="*/ 300 h 376"/>
                <a:gd name="T102" fmla="*/ 215 w 376"/>
                <a:gd name="T103" fmla="*/ 328 h 376"/>
                <a:gd name="T104" fmla="*/ 328 w 376"/>
                <a:gd name="T105" fmla="*/ 356 h 376"/>
                <a:gd name="T106" fmla="*/ 300 w 376"/>
                <a:gd name="T107" fmla="*/ 328 h 376"/>
                <a:gd name="T108" fmla="*/ 328 w 376"/>
                <a:gd name="T109" fmla="*/ 300 h 376"/>
                <a:gd name="T110" fmla="*/ 355 w 376"/>
                <a:gd name="T111" fmla="*/ 328 h 376"/>
                <a:gd name="T112" fmla="*/ 328 w 376"/>
                <a:gd name="T113" fmla="*/ 35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22" name="Freeform 11"/>
            <p:cNvSpPr>
              <a:spLocks/>
            </p:cNvSpPr>
            <p:nvPr/>
          </p:nvSpPr>
          <p:spPr bwMode="auto">
            <a:xfrm>
              <a:off x="5551874" y="1930011"/>
              <a:ext cx="380556" cy="247402"/>
            </a:xfrm>
            <a:custGeom>
              <a:avLst/>
              <a:gdLst>
                <a:gd name="T0" fmla="*/ 304 w 400"/>
                <a:gd name="T1" fmla="*/ 73 h 260"/>
                <a:gd name="T2" fmla="*/ 288 w 400"/>
                <a:gd name="T3" fmla="*/ 74 h 260"/>
                <a:gd name="T4" fmla="*/ 186 w 400"/>
                <a:gd name="T5" fmla="*/ 0 h 260"/>
                <a:gd name="T6" fmla="*/ 80 w 400"/>
                <a:gd name="T7" fmla="*/ 104 h 260"/>
                <a:gd name="T8" fmla="*/ 81 w 400"/>
                <a:gd name="T9" fmla="*/ 119 h 260"/>
                <a:gd name="T10" fmla="*/ 72 w 400"/>
                <a:gd name="T11" fmla="*/ 118 h 260"/>
                <a:gd name="T12" fmla="*/ 0 w 400"/>
                <a:gd name="T13" fmla="*/ 189 h 260"/>
                <a:gd name="T14" fmla="*/ 72 w 400"/>
                <a:gd name="T15" fmla="*/ 260 h 260"/>
                <a:gd name="T16" fmla="*/ 172 w 400"/>
                <a:gd name="T17" fmla="*/ 260 h 260"/>
                <a:gd name="T18" fmla="*/ 172 w 400"/>
                <a:gd name="T19" fmla="*/ 184 h 260"/>
                <a:gd name="T20" fmla="*/ 130 w 400"/>
                <a:gd name="T21" fmla="*/ 184 h 260"/>
                <a:gd name="T22" fmla="*/ 200 w 400"/>
                <a:gd name="T23" fmla="*/ 92 h 260"/>
                <a:gd name="T24" fmla="*/ 270 w 400"/>
                <a:gd name="T25" fmla="*/ 184 h 260"/>
                <a:gd name="T26" fmla="*/ 228 w 400"/>
                <a:gd name="T27" fmla="*/ 184 h 260"/>
                <a:gd name="T28" fmla="*/ 228 w 400"/>
                <a:gd name="T29" fmla="*/ 260 h 260"/>
                <a:gd name="T30" fmla="*/ 304 w 400"/>
                <a:gd name="T31" fmla="*/ 260 h 260"/>
                <a:gd name="T32" fmla="*/ 400 w 400"/>
                <a:gd name="T33" fmla="*/ 166 h 260"/>
                <a:gd name="T34" fmla="*/ 304 w 400"/>
                <a:gd name="T35" fmla="*/ 73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260">
                  <a:moveTo>
                    <a:pt x="304" y="73"/>
                  </a:moveTo>
                  <a:cubicBezTo>
                    <a:pt x="298" y="73"/>
                    <a:pt x="293" y="73"/>
                    <a:pt x="288" y="74"/>
                  </a:cubicBezTo>
                  <a:cubicBezTo>
                    <a:pt x="275" y="31"/>
                    <a:pt x="234" y="0"/>
                    <a:pt x="186" y="0"/>
                  </a:cubicBezTo>
                  <a:cubicBezTo>
                    <a:pt x="127" y="0"/>
                    <a:pt x="80" y="46"/>
                    <a:pt x="80" y="104"/>
                  </a:cubicBezTo>
                  <a:cubicBezTo>
                    <a:pt x="80" y="109"/>
                    <a:pt x="80" y="114"/>
                    <a:pt x="81" y="119"/>
                  </a:cubicBezTo>
                  <a:cubicBezTo>
                    <a:pt x="78" y="119"/>
                    <a:pt x="75" y="118"/>
                    <a:pt x="72" y="118"/>
                  </a:cubicBezTo>
                  <a:cubicBezTo>
                    <a:pt x="32" y="118"/>
                    <a:pt x="0" y="150"/>
                    <a:pt x="0" y="189"/>
                  </a:cubicBezTo>
                  <a:cubicBezTo>
                    <a:pt x="0" y="228"/>
                    <a:pt x="32" y="260"/>
                    <a:pt x="72" y="260"/>
                  </a:cubicBezTo>
                  <a:cubicBezTo>
                    <a:pt x="172" y="260"/>
                    <a:pt x="172" y="260"/>
                    <a:pt x="172" y="260"/>
                  </a:cubicBezTo>
                  <a:cubicBezTo>
                    <a:pt x="172" y="184"/>
                    <a:pt x="172" y="184"/>
                    <a:pt x="172" y="184"/>
                  </a:cubicBezTo>
                  <a:cubicBezTo>
                    <a:pt x="130" y="184"/>
                    <a:pt x="130" y="184"/>
                    <a:pt x="130" y="184"/>
                  </a:cubicBezTo>
                  <a:cubicBezTo>
                    <a:pt x="200" y="92"/>
                    <a:pt x="200" y="92"/>
                    <a:pt x="200" y="92"/>
                  </a:cubicBezTo>
                  <a:cubicBezTo>
                    <a:pt x="270" y="184"/>
                    <a:pt x="270" y="184"/>
                    <a:pt x="270" y="184"/>
                  </a:cubicBezTo>
                  <a:cubicBezTo>
                    <a:pt x="228" y="184"/>
                    <a:pt x="228" y="184"/>
                    <a:pt x="228" y="184"/>
                  </a:cubicBezTo>
                  <a:cubicBezTo>
                    <a:pt x="228" y="260"/>
                    <a:pt x="228" y="260"/>
                    <a:pt x="228" y="260"/>
                  </a:cubicBezTo>
                  <a:cubicBezTo>
                    <a:pt x="304" y="260"/>
                    <a:pt x="304" y="260"/>
                    <a:pt x="304" y="260"/>
                  </a:cubicBezTo>
                  <a:cubicBezTo>
                    <a:pt x="357" y="260"/>
                    <a:pt x="400" y="218"/>
                    <a:pt x="400" y="166"/>
                  </a:cubicBezTo>
                  <a:cubicBezTo>
                    <a:pt x="400" y="115"/>
                    <a:pt x="357" y="73"/>
                    <a:pt x="304" y="73"/>
                  </a:cubicBez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23" name="Freeform 16"/>
            <p:cNvSpPr>
              <a:spLocks noEditPoints="1"/>
            </p:cNvSpPr>
            <p:nvPr/>
          </p:nvSpPr>
          <p:spPr bwMode="auto">
            <a:xfrm>
              <a:off x="3431114" y="1878205"/>
              <a:ext cx="352026" cy="351624"/>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184 w 371"/>
                <a:gd name="T11" fmla="*/ 25 h 370"/>
                <a:gd name="T12" fmla="*/ 260 w 371"/>
                <a:gd name="T13" fmla="*/ 43 h 370"/>
                <a:gd name="T14" fmla="*/ 235 w 371"/>
                <a:gd name="T15" fmla="*/ 84 h 370"/>
                <a:gd name="T16" fmla="*/ 186 w 371"/>
                <a:gd name="T17" fmla="*/ 73 h 370"/>
                <a:gd name="T18" fmla="*/ 137 w 371"/>
                <a:gd name="T19" fmla="*/ 84 h 370"/>
                <a:gd name="T20" fmla="*/ 112 w 371"/>
                <a:gd name="T21" fmla="*/ 43 h 370"/>
                <a:gd name="T22" fmla="*/ 184 w 371"/>
                <a:gd name="T23" fmla="*/ 25 h 370"/>
                <a:gd name="T24" fmla="*/ 85 w 371"/>
                <a:gd name="T25" fmla="*/ 234 h 370"/>
                <a:gd name="T26" fmla="*/ 44 w 371"/>
                <a:gd name="T27" fmla="*/ 259 h 370"/>
                <a:gd name="T28" fmla="*/ 26 w 371"/>
                <a:gd name="T29" fmla="*/ 187 h 370"/>
                <a:gd name="T30" fmla="*/ 44 w 371"/>
                <a:gd name="T31" fmla="*/ 111 h 370"/>
                <a:gd name="T32" fmla="*/ 85 w 371"/>
                <a:gd name="T33" fmla="*/ 136 h 370"/>
                <a:gd name="T34" fmla="*/ 74 w 371"/>
                <a:gd name="T35" fmla="*/ 185 h 370"/>
                <a:gd name="T36" fmla="*/ 85 w 371"/>
                <a:gd name="T37" fmla="*/ 234 h 370"/>
                <a:gd name="T38" fmla="*/ 188 w 371"/>
                <a:gd name="T39" fmla="*/ 345 h 370"/>
                <a:gd name="T40" fmla="*/ 112 w 371"/>
                <a:gd name="T41" fmla="*/ 327 h 370"/>
                <a:gd name="T42" fmla="*/ 137 w 371"/>
                <a:gd name="T43" fmla="*/ 286 h 370"/>
                <a:gd name="T44" fmla="*/ 186 w 371"/>
                <a:gd name="T45" fmla="*/ 297 h 370"/>
                <a:gd name="T46" fmla="*/ 235 w 371"/>
                <a:gd name="T47" fmla="*/ 286 h 370"/>
                <a:gd name="T48" fmla="*/ 260 w 371"/>
                <a:gd name="T49" fmla="*/ 327 h 370"/>
                <a:gd name="T50" fmla="*/ 188 w 371"/>
                <a:gd name="T51" fmla="*/ 345 h 370"/>
                <a:gd name="T52" fmla="*/ 186 w 371"/>
                <a:gd name="T53" fmla="*/ 273 h 370"/>
                <a:gd name="T54" fmla="*/ 98 w 371"/>
                <a:gd name="T55" fmla="*/ 185 h 370"/>
                <a:gd name="T56" fmla="*/ 186 w 371"/>
                <a:gd name="T57" fmla="*/ 97 h 370"/>
                <a:gd name="T58" fmla="*/ 274 w 371"/>
                <a:gd name="T59" fmla="*/ 185 h 370"/>
                <a:gd name="T60" fmla="*/ 186 w 371"/>
                <a:gd name="T61" fmla="*/ 273 h 370"/>
                <a:gd name="T62" fmla="*/ 286 w 371"/>
                <a:gd name="T63" fmla="*/ 234 h 370"/>
                <a:gd name="T64" fmla="*/ 298 w 371"/>
                <a:gd name="T65" fmla="*/ 185 h 370"/>
                <a:gd name="T66" fmla="*/ 286 w 371"/>
                <a:gd name="T67" fmla="*/ 136 h 370"/>
                <a:gd name="T68" fmla="*/ 328 w 371"/>
                <a:gd name="T69" fmla="*/ 111 h 370"/>
                <a:gd name="T70" fmla="*/ 346 w 371"/>
                <a:gd name="T71" fmla="*/ 183 h 370"/>
                <a:gd name="T72" fmla="*/ 328 w 371"/>
                <a:gd name="T73" fmla="*/ 259 h 370"/>
                <a:gd name="T74" fmla="*/ 286 w 371"/>
                <a:gd name="T75" fmla="*/ 23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4" y="25"/>
                  </a:moveTo>
                  <a:cubicBezTo>
                    <a:pt x="211" y="25"/>
                    <a:pt x="237" y="31"/>
                    <a:pt x="260" y="43"/>
                  </a:cubicBezTo>
                  <a:cubicBezTo>
                    <a:pt x="235" y="84"/>
                    <a:pt x="235" y="84"/>
                    <a:pt x="235" y="84"/>
                  </a:cubicBezTo>
                  <a:cubicBezTo>
                    <a:pt x="220" y="77"/>
                    <a:pt x="203" y="73"/>
                    <a:pt x="186" y="73"/>
                  </a:cubicBezTo>
                  <a:cubicBezTo>
                    <a:pt x="168" y="73"/>
                    <a:pt x="151" y="77"/>
                    <a:pt x="137" y="84"/>
                  </a:cubicBezTo>
                  <a:cubicBezTo>
                    <a:pt x="112" y="43"/>
                    <a:pt x="112" y="43"/>
                    <a:pt x="112" y="43"/>
                  </a:cubicBezTo>
                  <a:cubicBezTo>
                    <a:pt x="133" y="32"/>
                    <a:pt x="158" y="25"/>
                    <a:pt x="184" y="25"/>
                  </a:cubicBezTo>
                  <a:close/>
                  <a:moveTo>
                    <a:pt x="85" y="234"/>
                  </a:moveTo>
                  <a:cubicBezTo>
                    <a:pt x="44" y="259"/>
                    <a:pt x="44" y="259"/>
                    <a:pt x="44" y="259"/>
                  </a:cubicBezTo>
                  <a:cubicBezTo>
                    <a:pt x="33" y="237"/>
                    <a:pt x="26" y="213"/>
                    <a:pt x="26" y="187"/>
                  </a:cubicBezTo>
                  <a:cubicBezTo>
                    <a:pt x="25" y="160"/>
                    <a:pt x="32" y="134"/>
                    <a:pt x="44" y="111"/>
                  </a:cubicBezTo>
                  <a:cubicBezTo>
                    <a:pt x="85" y="136"/>
                    <a:pt x="85" y="136"/>
                    <a:pt x="85" y="136"/>
                  </a:cubicBezTo>
                  <a:cubicBezTo>
                    <a:pt x="78" y="151"/>
                    <a:pt x="74" y="167"/>
                    <a:pt x="74" y="185"/>
                  </a:cubicBezTo>
                  <a:cubicBezTo>
                    <a:pt x="74" y="203"/>
                    <a:pt x="78" y="219"/>
                    <a:pt x="85" y="234"/>
                  </a:cubicBezTo>
                  <a:close/>
                  <a:moveTo>
                    <a:pt x="188" y="345"/>
                  </a:moveTo>
                  <a:cubicBezTo>
                    <a:pt x="161" y="345"/>
                    <a:pt x="135" y="339"/>
                    <a:pt x="112" y="327"/>
                  </a:cubicBezTo>
                  <a:cubicBezTo>
                    <a:pt x="137" y="286"/>
                    <a:pt x="137" y="286"/>
                    <a:pt x="137" y="286"/>
                  </a:cubicBezTo>
                  <a:cubicBezTo>
                    <a:pt x="151" y="293"/>
                    <a:pt x="168" y="297"/>
                    <a:pt x="186" y="297"/>
                  </a:cubicBezTo>
                  <a:cubicBezTo>
                    <a:pt x="203" y="297"/>
                    <a:pt x="220" y="293"/>
                    <a:pt x="235" y="286"/>
                  </a:cubicBezTo>
                  <a:cubicBezTo>
                    <a:pt x="260" y="327"/>
                    <a:pt x="260" y="327"/>
                    <a:pt x="260" y="327"/>
                  </a:cubicBezTo>
                  <a:cubicBezTo>
                    <a:pt x="238" y="338"/>
                    <a:pt x="214" y="345"/>
                    <a:pt x="188" y="345"/>
                  </a:cubicBezTo>
                  <a:close/>
                  <a:moveTo>
                    <a:pt x="186" y="273"/>
                  </a:moveTo>
                  <a:cubicBezTo>
                    <a:pt x="137" y="273"/>
                    <a:pt x="98" y="233"/>
                    <a:pt x="98" y="185"/>
                  </a:cubicBezTo>
                  <a:cubicBezTo>
                    <a:pt x="98" y="136"/>
                    <a:pt x="137" y="97"/>
                    <a:pt x="186" y="97"/>
                  </a:cubicBezTo>
                  <a:cubicBezTo>
                    <a:pt x="234" y="97"/>
                    <a:pt x="274" y="136"/>
                    <a:pt x="274" y="185"/>
                  </a:cubicBezTo>
                  <a:cubicBezTo>
                    <a:pt x="274" y="233"/>
                    <a:pt x="234" y="273"/>
                    <a:pt x="186" y="273"/>
                  </a:cubicBezTo>
                  <a:close/>
                  <a:moveTo>
                    <a:pt x="286" y="234"/>
                  </a:moveTo>
                  <a:cubicBezTo>
                    <a:pt x="294" y="219"/>
                    <a:pt x="298" y="203"/>
                    <a:pt x="298" y="185"/>
                  </a:cubicBezTo>
                  <a:cubicBezTo>
                    <a:pt x="298" y="167"/>
                    <a:pt x="294" y="151"/>
                    <a:pt x="286" y="136"/>
                  </a:cubicBezTo>
                  <a:cubicBezTo>
                    <a:pt x="328" y="111"/>
                    <a:pt x="328" y="111"/>
                    <a:pt x="328" y="111"/>
                  </a:cubicBezTo>
                  <a:cubicBezTo>
                    <a:pt x="339" y="133"/>
                    <a:pt x="345" y="157"/>
                    <a:pt x="346" y="183"/>
                  </a:cubicBezTo>
                  <a:cubicBezTo>
                    <a:pt x="346" y="210"/>
                    <a:pt x="340" y="236"/>
                    <a:pt x="328" y="259"/>
                  </a:cubicBezTo>
                  <a:lnTo>
                    <a:pt x="286" y="234"/>
                  </a:ln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24" name="Freeform 21"/>
            <p:cNvSpPr>
              <a:spLocks noEditPoints="1"/>
            </p:cNvSpPr>
            <p:nvPr/>
          </p:nvSpPr>
          <p:spPr bwMode="auto">
            <a:xfrm>
              <a:off x="10018894" y="1914750"/>
              <a:ext cx="350525" cy="312030"/>
            </a:xfrm>
            <a:custGeom>
              <a:avLst/>
              <a:gdLst>
                <a:gd name="T0" fmla="*/ 62 w 401"/>
                <a:gd name="T1" fmla="*/ 116 h 357"/>
                <a:gd name="T2" fmla="*/ 117 w 401"/>
                <a:gd name="T3" fmla="*/ 135 h 357"/>
                <a:gd name="T4" fmla="*/ 124 w 401"/>
                <a:gd name="T5" fmla="*/ 133 h 357"/>
                <a:gd name="T6" fmla="*/ 155 w 401"/>
                <a:gd name="T7" fmla="*/ 106 h 357"/>
                <a:gd name="T8" fmla="*/ 156 w 401"/>
                <a:gd name="T9" fmla="*/ 100 h 357"/>
                <a:gd name="T10" fmla="*/ 141 w 401"/>
                <a:gd name="T11" fmla="*/ 81 h 357"/>
                <a:gd name="T12" fmla="*/ 219 w 401"/>
                <a:gd name="T13" fmla="*/ 1 h 357"/>
                <a:gd name="T14" fmla="*/ 160 w 401"/>
                <a:gd name="T15" fmla="*/ 1 h 357"/>
                <a:gd name="T16" fmla="*/ 86 w 401"/>
                <a:gd name="T17" fmla="*/ 39 h 357"/>
                <a:gd name="T18" fmla="*/ 55 w 401"/>
                <a:gd name="T19" fmla="*/ 63 h 357"/>
                <a:gd name="T20" fmla="*/ 43 w 401"/>
                <a:gd name="T21" fmla="*/ 90 h 357"/>
                <a:gd name="T22" fmla="*/ 18 w 401"/>
                <a:gd name="T23" fmla="*/ 98 h 357"/>
                <a:gd name="T24" fmla="*/ 3 w 401"/>
                <a:gd name="T25" fmla="*/ 110 h 357"/>
                <a:gd name="T26" fmla="*/ 2 w 401"/>
                <a:gd name="T27" fmla="*/ 120 h 357"/>
                <a:gd name="T28" fmla="*/ 30 w 401"/>
                <a:gd name="T29" fmla="*/ 150 h 357"/>
                <a:gd name="T30" fmla="*/ 41 w 401"/>
                <a:gd name="T31" fmla="*/ 152 h 357"/>
                <a:gd name="T32" fmla="*/ 55 w 401"/>
                <a:gd name="T33" fmla="*/ 139 h 357"/>
                <a:gd name="T34" fmla="*/ 62 w 401"/>
                <a:gd name="T35" fmla="*/ 116 h 357"/>
                <a:gd name="T36" fmla="*/ 177 w 401"/>
                <a:gd name="T37" fmla="*/ 126 h 357"/>
                <a:gd name="T38" fmla="*/ 169 w 401"/>
                <a:gd name="T39" fmla="*/ 125 h 357"/>
                <a:gd name="T40" fmla="*/ 140 w 401"/>
                <a:gd name="T41" fmla="*/ 150 h 357"/>
                <a:gd name="T42" fmla="*/ 139 w 401"/>
                <a:gd name="T43" fmla="*/ 158 h 357"/>
                <a:gd name="T44" fmla="*/ 305 w 401"/>
                <a:gd name="T45" fmla="*/ 347 h 357"/>
                <a:gd name="T46" fmla="*/ 320 w 401"/>
                <a:gd name="T47" fmla="*/ 348 h 357"/>
                <a:gd name="T48" fmla="*/ 340 w 401"/>
                <a:gd name="T49" fmla="*/ 332 h 357"/>
                <a:gd name="T50" fmla="*/ 341 w 401"/>
                <a:gd name="T51" fmla="*/ 317 h 357"/>
                <a:gd name="T52" fmla="*/ 177 w 401"/>
                <a:gd name="T53" fmla="*/ 126 h 357"/>
                <a:gd name="T54" fmla="*/ 398 w 401"/>
                <a:gd name="T55" fmla="*/ 46 h 357"/>
                <a:gd name="T56" fmla="*/ 389 w 401"/>
                <a:gd name="T57" fmla="*/ 42 h 357"/>
                <a:gd name="T58" fmla="*/ 369 w 401"/>
                <a:gd name="T59" fmla="*/ 72 h 357"/>
                <a:gd name="T60" fmla="*/ 331 w 401"/>
                <a:gd name="T61" fmla="*/ 80 h 357"/>
                <a:gd name="T62" fmla="*/ 320 w 401"/>
                <a:gd name="T63" fmla="*/ 45 h 357"/>
                <a:gd name="T64" fmla="*/ 338 w 401"/>
                <a:gd name="T65" fmla="*/ 13 h 357"/>
                <a:gd name="T66" fmla="*/ 330 w 401"/>
                <a:gd name="T67" fmla="*/ 6 h 357"/>
                <a:gd name="T68" fmla="*/ 274 w 401"/>
                <a:gd name="T69" fmla="*/ 51 h 357"/>
                <a:gd name="T70" fmla="*/ 257 w 401"/>
                <a:gd name="T71" fmla="*/ 121 h 357"/>
                <a:gd name="T72" fmla="*/ 230 w 401"/>
                <a:gd name="T73" fmla="*/ 149 h 357"/>
                <a:gd name="T74" fmla="*/ 257 w 401"/>
                <a:gd name="T75" fmla="*/ 181 h 357"/>
                <a:gd name="T76" fmla="*/ 290 w 401"/>
                <a:gd name="T77" fmla="*/ 149 h 357"/>
                <a:gd name="T78" fmla="*/ 330 w 401"/>
                <a:gd name="T79" fmla="*/ 137 h 357"/>
                <a:gd name="T80" fmla="*/ 391 w 401"/>
                <a:gd name="T81" fmla="*/ 112 h 357"/>
                <a:gd name="T82" fmla="*/ 398 w 401"/>
                <a:gd name="T83" fmla="*/ 46 h 357"/>
                <a:gd name="T84" fmla="*/ 55 w 401"/>
                <a:gd name="T85" fmla="*/ 319 h 357"/>
                <a:gd name="T86" fmla="*/ 55 w 401"/>
                <a:gd name="T87" fmla="*/ 334 h 357"/>
                <a:gd name="T88" fmla="*/ 74 w 401"/>
                <a:gd name="T89" fmla="*/ 353 h 357"/>
                <a:gd name="T90" fmla="*/ 89 w 401"/>
                <a:gd name="T91" fmla="*/ 351 h 357"/>
                <a:gd name="T92" fmla="*/ 187 w 401"/>
                <a:gd name="T93" fmla="*/ 254 h 357"/>
                <a:gd name="T94" fmla="*/ 157 w 401"/>
                <a:gd name="T95" fmla="*/ 220 h 357"/>
                <a:gd name="T96" fmla="*/ 55 w 401"/>
                <a:gd name="T97" fmla="*/ 319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1" h="357">
                  <a:moveTo>
                    <a:pt x="62" y="116"/>
                  </a:moveTo>
                  <a:cubicBezTo>
                    <a:pt x="81" y="101"/>
                    <a:pt x="97" y="111"/>
                    <a:pt x="117" y="135"/>
                  </a:cubicBezTo>
                  <a:cubicBezTo>
                    <a:pt x="120" y="138"/>
                    <a:pt x="123" y="135"/>
                    <a:pt x="124" y="133"/>
                  </a:cubicBezTo>
                  <a:cubicBezTo>
                    <a:pt x="126" y="132"/>
                    <a:pt x="154" y="107"/>
                    <a:pt x="155" y="106"/>
                  </a:cubicBezTo>
                  <a:cubicBezTo>
                    <a:pt x="156" y="105"/>
                    <a:pt x="158" y="102"/>
                    <a:pt x="156" y="100"/>
                  </a:cubicBezTo>
                  <a:cubicBezTo>
                    <a:pt x="154" y="98"/>
                    <a:pt x="146" y="88"/>
                    <a:pt x="141" y="81"/>
                  </a:cubicBezTo>
                  <a:cubicBezTo>
                    <a:pt x="105" y="34"/>
                    <a:pt x="240" y="2"/>
                    <a:pt x="219" y="1"/>
                  </a:cubicBezTo>
                  <a:cubicBezTo>
                    <a:pt x="208" y="1"/>
                    <a:pt x="166" y="0"/>
                    <a:pt x="160" y="1"/>
                  </a:cubicBezTo>
                  <a:cubicBezTo>
                    <a:pt x="134" y="4"/>
                    <a:pt x="102" y="28"/>
                    <a:pt x="86" y="39"/>
                  </a:cubicBezTo>
                  <a:cubicBezTo>
                    <a:pt x="64" y="53"/>
                    <a:pt x="57" y="62"/>
                    <a:pt x="55" y="63"/>
                  </a:cubicBezTo>
                  <a:cubicBezTo>
                    <a:pt x="49" y="68"/>
                    <a:pt x="54" y="80"/>
                    <a:pt x="43" y="90"/>
                  </a:cubicBezTo>
                  <a:cubicBezTo>
                    <a:pt x="32" y="100"/>
                    <a:pt x="25" y="92"/>
                    <a:pt x="18" y="98"/>
                  </a:cubicBezTo>
                  <a:cubicBezTo>
                    <a:pt x="15" y="101"/>
                    <a:pt x="5" y="108"/>
                    <a:pt x="3" y="110"/>
                  </a:cubicBezTo>
                  <a:cubicBezTo>
                    <a:pt x="0" y="113"/>
                    <a:pt x="0" y="117"/>
                    <a:pt x="2" y="120"/>
                  </a:cubicBezTo>
                  <a:cubicBezTo>
                    <a:pt x="2" y="120"/>
                    <a:pt x="28" y="148"/>
                    <a:pt x="30" y="150"/>
                  </a:cubicBezTo>
                  <a:cubicBezTo>
                    <a:pt x="32" y="153"/>
                    <a:pt x="38" y="155"/>
                    <a:pt x="41" y="152"/>
                  </a:cubicBezTo>
                  <a:cubicBezTo>
                    <a:pt x="45" y="149"/>
                    <a:pt x="54" y="141"/>
                    <a:pt x="55" y="139"/>
                  </a:cubicBezTo>
                  <a:cubicBezTo>
                    <a:pt x="57" y="138"/>
                    <a:pt x="54" y="122"/>
                    <a:pt x="62" y="116"/>
                  </a:cubicBezTo>
                  <a:close/>
                  <a:moveTo>
                    <a:pt x="177" y="126"/>
                  </a:moveTo>
                  <a:cubicBezTo>
                    <a:pt x="174" y="123"/>
                    <a:pt x="171" y="123"/>
                    <a:pt x="169" y="125"/>
                  </a:cubicBezTo>
                  <a:cubicBezTo>
                    <a:pt x="140" y="150"/>
                    <a:pt x="140" y="150"/>
                    <a:pt x="140" y="150"/>
                  </a:cubicBezTo>
                  <a:cubicBezTo>
                    <a:pt x="138" y="152"/>
                    <a:pt x="137" y="156"/>
                    <a:pt x="139" y="158"/>
                  </a:cubicBezTo>
                  <a:cubicBezTo>
                    <a:pt x="305" y="347"/>
                    <a:pt x="305" y="347"/>
                    <a:pt x="305" y="347"/>
                  </a:cubicBezTo>
                  <a:cubicBezTo>
                    <a:pt x="309" y="352"/>
                    <a:pt x="316" y="352"/>
                    <a:pt x="320" y="348"/>
                  </a:cubicBezTo>
                  <a:cubicBezTo>
                    <a:pt x="340" y="332"/>
                    <a:pt x="340" y="332"/>
                    <a:pt x="340" y="332"/>
                  </a:cubicBezTo>
                  <a:cubicBezTo>
                    <a:pt x="344" y="328"/>
                    <a:pt x="345" y="321"/>
                    <a:pt x="341" y="317"/>
                  </a:cubicBezTo>
                  <a:lnTo>
                    <a:pt x="177" y="126"/>
                  </a:lnTo>
                  <a:close/>
                  <a:moveTo>
                    <a:pt x="398" y="46"/>
                  </a:moveTo>
                  <a:cubicBezTo>
                    <a:pt x="396" y="36"/>
                    <a:pt x="391" y="38"/>
                    <a:pt x="389" y="42"/>
                  </a:cubicBezTo>
                  <a:cubicBezTo>
                    <a:pt x="386" y="46"/>
                    <a:pt x="374" y="64"/>
                    <a:pt x="369" y="72"/>
                  </a:cubicBezTo>
                  <a:cubicBezTo>
                    <a:pt x="364" y="80"/>
                    <a:pt x="353" y="96"/>
                    <a:pt x="331" y="80"/>
                  </a:cubicBezTo>
                  <a:cubicBezTo>
                    <a:pt x="308" y="64"/>
                    <a:pt x="316" y="53"/>
                    <a:pt x="320" y="45"/>
                  </a:cubicBezTo>
                  <a:cubicBezTo>
                    <a:pt x="324" y="38"/>
                    <a:pt x="336" y="16"/>
                    <a:pt x="338" y="13"/>
                  </a:cubicBezTo>
                  <a:cubicBezTo>
                    <a:pt x="340" y="11"/>
                    <a:pt x="338" y="3"/>
                    <a:pt x="330" y="6"/>
                  </a:cubicBezTo>
                  <a:cubicBezTo>
                    <a:pt x="323" y="9"/>
                    <a:pt x="280" y="27"/>
                    <a:pt x="274" y="51"/>
                  </a:cubicBezTo>
                  <a:cubicBezTo>
                    <a:pt x="268" y="76"/>
                    <a:pt x="279" y="99"/>
                    <a:pt x="257" y="121"/>
                  </a:cubicBezTo>
                  <a:cubicBezTo>
                    <a:pt x="230" y="149"/>
                    <a:pt x="230" y="149"/>
                    <a:pt x="230" y="149"/>
                  </a:cubicBezTo>
                  <a:cubicBezTo>
                    <a:pt x="257" y="181"/>
                    <a:pt x="257" y="181"/>
                    <a:pt x="257" y="181"/>
                  </a:cubicBezTo>
                  <a:cubicBezTo>
                    <a:pt x="290" y="149"/>
                    <a:pt x="290" y="149"/>
                    <a:pt x="290" y="149"/>
                  </a:cubicBezTo>
                  <a:cubicBezTo>
                    <a:pt x="298" y="141"/>
                    <a:pt x="315" y="134"/>
                    <a:pt x="330" y="137"/>
                  </a:cubicBezTo>
                  <a:cubicBezTo>
                    <a:pt x="363" y="144"/>
                    <a:pt x="381" y="132"/>
                    <a:pt x="391" y="112"/>
                  </a:cubicBezTo>
                  <a:cubicBezTo>
                    <a:pt x="401" y="94"/>
                    <a:pt x="399" y="56"/>
                    <a:pt x="398" y="46"/>
                  </a:cubicBezTo>
                  <a:close/>
                  <a:moveTo>
                    <a:pt x="55" y="319"/>
                  </a:moveTo>
                  <a:cubicBezTo>
                    <a:pt x="50" y="323"/>
                    <a:pt x="50" y="330"/>
                    <a:pt x="55" y="334"/>
                  </a:cubicBezTo>
                  <a:cubicBezTo>
                    <a:pt x="74" y="353"/>
                    <a:pt x="74" y="353"/>
                    <a:pt x="74" y="353"/>
                  </a:cubicBezTo>
                  <a:cubicBezTo>
                    <a:pt x="78" y="357"/>
                    <a:pt x="84" y="355"/>
                    <a:pt x="89" y="351"/>
                  </a:cubicBezTo>
                  <a:cubicBezTo>
                    <a:pt x="187" y="254"/>
                    <a:pt x="187" y="254"/>
                    <a:pt x="187" y="254"/>
                  </a:cubicBezTo>
                  <a:cubicBezTo>
                    <a:pt x="157" y="220"/>
                    <a:pt x="157" y="220"/>
                    <a:pt x="157" y="220"/>
                  </a:cubicBezTo>
                  <a:lnTo>
                    <a:pt x="55" y="319"/>
                  </a:ln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25" name="Freeform 26"/>
            <p:cNvSpPr>
              <a:spLocks noEditPoints="1"/>
            </p:cNvSpPr>
            <p:nvPr/>
          </p:nvSpPr>
          <p:spPr bwMode="auto">
            <a:xfrm>
              <a:off x="7842074" y="1892368"/>
              <a:ext cx="258228" cy="323298"/>
            </a:xfrm>
            <a:custGeom>
              <a:avLst/>
              <a:gdLst>
                <a:gd name="T0" fmla="*/ 311 w 321"/>
                <a:gd name="T1" fmla="*/ 99 h 402"/>
                <a:gd name="T2" fmla="*/ 189 w 321"/>
                <a:gd name="T3" fmla="*/ 11 h 402"/>
                <a:gd name="T4" fmla="*/ 94 w 321"/>
                <a:gd name="T5" fmla="*/ 126 h 402"/>
                <a:gd name="T6" fmla="*/ 109 w 321"/>
                <a:gd name="T7" fmla="*/ 174 h 402"/>
                <a:gd name="T8" fmla="*/ 6 w 321"/>
                <a:gd name="T9" fmla="*/ 328 h 402"/>
                <a:gd name="T10" fmla="*/ 1 w 321"/>
                <a:gd name="T11" fmla="*/ 351 h 402"/>
                <a:gd name="T12" fmla="*/ 8 w 321"/>
                <a:gd name="T13" fmla="*/ 390 h 402"/>
                <a:gd name="T14" fmla="*/ 22 w 321"/>
                <a:gd name="T15" fmla="*/ 401 h 402"/>
                <a:gd name="T16" fmla="*/ 52 w 321"/>
                <a:gd name="T17" fmla="*/ 395 h 402"/>
                <a:gd name="T18" fmla="*/ 71 w 321"/>
                <a:gd name="T19" fmla="*/ 382 h 402"/>
                <a:gd name="T20" fmla="*/ 111 w 321"/>
                <a:gd name="T21" fmla="*/ 316 h 402"/>
                <a:gd name="T22" fmla="*/ 112 w 321"/>
                <a:gd name="T23" fmla="*/ 316 h 402"/>
                <a:gd name="T24" fmla="*/ 140 w 321"/>
                <a:gd name="T25" fmla="*/ 311 h 402"/>
                <a:gd name="T26" fmla="*/ 187 w 321"/>
                <a:gd name="T27" fmla="*/ 233 h 402"/>
                <a:gd name="T28" fmla="*/ 239 w 321"/>
                <a:gd name="T29" fmla="*/ 232 h 402"/>
                <a:gd name="T30" fmla="*/ 311 w 321"/>
                <a:gd name="T31" fmla="*/ 99 h 402"/>
                <a:gd name="T32" fmla="*/ 260 w 321"/>
                <a:gd name="T33" fmla="*/ 130 h 402"/>
                <a:gd name="T34" fmla="*/ 206 w 321"/>
                <a:gd name="T35" fmla="*/ 120 h 402"/>
                <a:gd name="T36" fmla="*/ 179 w 321"/>
                <a:gd name="T37" fmla="*/ 71 h 402"/>
                <a:gd name="T38" fmla="*/ 248 w 321"/>
                <a:gd name="T39" fmla="*/ 58 h 402"/>
                <a:gd name="T40" fmla="*/ 260 w 321"/>
                <a:gd name="T41" fmla="*/ 13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1" h="402">
                  <a:moveTo>
                    <a:pt x="311" y="99"/>
                  </a:moveTo>
                  <a:cubicBezTo>
                    <a:pt x="301" y="40"/>
                    <a:pt x="246" y="0"/>
                    <a:pt x="189" y="11"/>
                  </a:cubicBezTo>
                  <a:cubicBezTo>
                    <a:pt x="132" y="21"/>
                    <a:pt x="84" y="67"/>
                    <a:pt x="94" y="126"/>
                  </a:cubicBezTo>
                  <a:cubicBezTo>
                    <a:pt x="96" y="139"/>
                    <a:pt x="102" y="159"/>
                    <a:pt x="109" y="174"/>
                  </a:cubicBezTo>
                  <a:cubicBezTo>
                    <a:pt x="6" y="328"/>
                    <a:pt x="6" y="328"/>
                    <a:pt x="6" y="328"/>
                  </a:cubicBezTo>
                  <a:cubicBezTo>
                    <a:pt x="2" y="334"/>
                    <a:pt x="0" y="344"/>
                    <a:pt x="1" y="351"/>
                  </a:cubicBezTo>
                  <a:cubicBezTo>
                    <a:pt x="8" y="390"/>
                    <a:pt x="8" y="390"/>
                    <a:pt x="8" y="390"/>
                  </a:cubicBezTo>
                  <a:cubicBezTo>
                    <a:pt x="9" y="397"/>
                    <a:pt x="15" y="402"/>
                    <a:pt x="22" y="401"/>
                  </a:cubicBezTo>
                  <a:cubicBezTo>
                    <a:pt x="52" y="395"/>
                    <a:pt x="52" y="395"/>
                    <a:pt x="52" y="395"/>
                  </a:cubicBezTo>
                  <a:cubicBezTo>
                    <a:pt x="59" y="394"/>
                    <a:pt x="67" y="388"/>
                    <a:pt x="71" y="382"/>
                  </a:cubicBezTo>
                  <a:cubicBezTo>
                    <a:pt x="111" y="316"/>
                    <a:pt x="111" y="316"/>
                    <a:pt x="111" y="316"/>
                  </a:cubicBezTo>
                  <a:cubicBezTo>
                    <a:pt x="112" y="316"/>
                    <a:pt x="112" y="316"/>
                    <a:pt x="112" y="316"/>
                  </a:cubicBezTo>
                  <a:cubicBezTo>
                    <a:pt x="140" y="311"/>
                    <a:pt x="140" y="311"/>
                    <a:pt x="140" y="311"/>
                  </a:cubicBezTo>
                  <a:cubicBezTo>
                    <a:pt x="187" y="233"/>
                    <a:pt x="187" y="233"/>
                    <a:pt x="187" y="233"/>
                  </a:cubicBezTo>
                  <a:cubicBezTo>
                    <a:pt x="203" y="236"/>
                    <a:pt x="226" y="235"/>
                    <a:pt x="239" y="232"/>
                  </a:cubicBezTo>
                  <a:cubicBezTo>
                    <a:pt x="296" y="222"/>
                    <a:pt x="321" y="159"/>
                    <a:pt x="311" y="99"/>
                  </a:cubicBezTo>
                  <a:close/>
                  <a:moveTo>
                    <a:pt x="260" y="130"/>
                  </a:moveTo>
                  <a:cubicBezTo>
                    <a:pt x="244" y="153"/>
                    <a:pt x="228" y="137"/>
                    <a:pt x="206" y="120"/>
                  </a:cubicBezTo>
                  <a:cubicBezTo>
                    <a:pt x="184" y="104"/>
                    <a:pt x="163" y="94"/>
                    <a:pt x="179" y="71"/>
                  </a:cubicBezTo>
                  <a:cubicBezTo>
                    <a:pt x="195" y="47"/>
                    <a:pt x="226" y="42"/>
                    <a:pt x="248" y="58"/>
                  </a:cubicBezTo>
                  <a:cubicBezTo>
                    <a:pt x="270" y="74"/>
                    <a:pt x="276" y="107"/>
                    <a:pt x="260" y="130"/>
                  </a:cubicBez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grpSp>
      <p:sp>
        <p:nvSpPr>
          <p:cNvPr id="26" name="Content Placeholder 2"/>
          <p:cNvSpPr txBox="1">
            <a:spLocks/>
          </p:cNvSpPr>
          <p:nvPr/>
        </p:nvSpPr>
        <p:spPr>
          <a:xfrm>
            <a:off x="7013963" y="2696301"/>
            <a:ext cx="1891059" cy="112163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b="1" dirty="0" smtClean="0">
                <a:solidFill>
                  <a:schemeClr val="accent2"/>
                </a:solidFill>
              </a:rPr>
              <a:t>Passwords</a:t>
            </a:r>
          </a:p>
          <a:p>
            <a:pPr marL="0" indent="0" algn="ctr">
              <a:buFont typeface="Arial" pitchFamily="34" charset="0"/>
              <a:buNone/>
            </a:pPr>
            <a:r>
              <a:rPr lang="en-US" dirty="0" smtClean="0">
                <a:solidFill>
                  <a:schemeClr val="accent2"/>
                </a:solidFill>
              </a:rPr>
              <a:t>Lorem ipsum dolor sit amet, consectetur adipiscing elit.</a:t>
            </a:r>
            <a:endParaRPr lang="en-US" dirty="0">
              <a:solidFill>
                <a:schemeClr val="accent2"/>
              </a:solidFill>
            </a:endParaRPr>
          </a:p>
        </p:txBody>
      </p:sp>
      <p:sp>
        <p:nvSpPr>
          <p:cNvPr id="27" name="Content Placeholder 2"/>
          <p:cNvSpPr txBox="1">
            <a:spLocks/>
          </p:cNvSpPr>
          <p:nvPr/>
        </p:nvSpPr>
        <p:spPr>
          <a:xfrm>
            <a:off x="4797520" y="2696301"/>
            <a:ext cx="1891059" cy="112163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b="1" dirty="0" smtClean="0">
                <a:solidFill>
                  <a:schemeClr val="accent2"/>
                </a:solidFill>
              </a:rPr>
              <a:t>Uploads</a:t>
            </a:r>
          </a:p>
          <a:p>
            <a:pPr marL="0" indent="0" algn="ctr">
              <a:buFont typeface="Arial" pitchFamily="34" charset="0"/>
              <a:buNone/>
            </a:pPr>
            <a:r>
              <a:rPr lang="en-US" dirty="0" smtClean="0">
                <a:solidFill>
                  <a:schemeClr val="accent2"/>
                </a:solidFill>
              </a:rPr>
              <a:t>Lorem ipsum dolor sit amet, consectetur adipiscing elit.</a:t>
            </a:r>
            <a:endParaRPr lang="en-US" dirty="0">
              <a:solidFill>
                <a:schemeClr val="accent2"/>
              </a:solidFill>
            </a:endParaRPr>
          </a:p>
        </p:txBody>
      </p:sp>
      <p:sp>
        <p:nvSpPr>
          <p:cNvPr id="28" name="Content Placeholder 2"/>
          <p:cNvSpPr txBox="1">
            <a:spLocks/>
          </p:cNvSpPr>
          <p:nvPr/>
        </p:nvSpPr>
        <p:spPr>
          <a:xfrm>
            <a:off x="2664023" y="2696301"/>
            <a:ext cx="1891059" cy="112163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b="1" dirty="0" smtClean="0">
                <a:solidFill>
                  <a:schemeClr val="accent2"/>
                </a:solidFill>
              </a:rPr>
              <a:t>Support</a:t>
            </a:r>
          </a:p>
          <a:p>
            <a:pPr marL="0" indent="0" algn="ctr">
              <a:buFont typeface="Arial" pitchFamily="34" charset="0"/>
              <a:buNone/>
            </a:pPr>
            <a:r>
              <a:rPr lang="en-US" dirty="0" smtClean="0">
                <a:solidFill>
                  <a:schemeClr val="accent2"/>
                </a:solidFill>
              </a:rPr>
              <a:t>Lorem ipsum dolor sit amet, consectetur adipiscing elit.</a:t>
            </a:r>
            <a:endParaRPr lang="en-US" dirty="0">
              <a:solidFill>
                <a:schemeClr val="accent2"/>
              </a:solidFill>
            </a:endParaRPr>
          </a:p>
        </p:txBody>
      </p:sp>
      <p:sp>
        <p:nvSpPr>
          <p:cNvPr id="29" name="Content Placeholder 2"/>
          <p:cNvSpPr txBox="1">
            <a:spLocks/>
          </p:cNvSpPr>
          <p:nvPr/>
        </p:nvSpPr>
        <p:spPr>
          <a:xfrm>
            <a:off x="617823" y="2696301"/>
            <a:ext cx="1891059" cy="112163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b="1" dirty="0" smtClean="0">
                <a:solidFill>
                  <a:schemeClr val="accent2"/>
                </a:solidFill>
              </a:rPr>
              <a:t>Networks</a:t>
            </a:r>
          </a:p>
          <a:p>
            <a:pPr marL="0" indent="0" algn="ctr">
              <a:buFont typeface="Arial" pitchFamily="34" charset="0"/>
              <a:buNone/>
            </a:pPr>
            <a:r>
              <a:rPr lang="en-US" dirty="0" smtClean="0">
                <a:solidFill>
                  <a:schemeClr val="accent2"/>
                </a:solidFill>
              </a:rPr>
              <a:t>Lorem ipsum dolor sit amet, consectetur adipiscing elit.</a:t>
            </a:r>
            <a:endParaRPr lang="en-US" dirty="0">
              <a:solidFill>
                <a:schemeClr val="accent2"/>
              </a:solidFill>
            </a:endParaRPr>
          </a:p>
        </p:txBody>
      </p:sp>
    </p:spTree>
    <p:extLst>
      <p:ext uri="{BB962C8B-B14F-4D97-AF65-F5344CB8AC3E}">
        <p14:creationId xmlns:p14="http://schemas.microsoft.com/office/powerpoint/2010/main" val="3761887558"/>
      </p:ext>
    </p:extLst>
  </p:cSld>
  <p:clrMapOvr>
    <a:masterClrMapping/>
  </p:clrMapOvr>
</p:sld>
</file>

<file path=ppt/theme/theme1.xml><?xml version="1.0" encoding="utf-8"?>
<a:theme xmlns:a="http://schemas.openxmlformats.org/drawingml/2006/main" name="Office 主题">
  <a:themeElements>
    <a:clrScheme name="水绿色">
      <a:dk1>
        <a:sysClr val="windowText" lastClr="000000"/>
      </a:dk1>
      <a:lt1>
        <a:sysClr val="window" lastClr="FFFFFF"/>
      </a:lt1>
      <a:dk2>
        <a:srgbClr val="373545"/>
      </a:dk2>
      <a:lt2>
        <a:srgbClr val="DCD8DC"/>
      </a:lt2>
      <a:accent1>
        <a:srgbClr val="FF684D"/>
      </a:accent1>
      <a:accent2>
        <a:srgbClr val="2BB8AA"/>
      </a:accent2>
      <a:accent3>
        <a:srgbClr val="3F3F3F"/>
      </a:accent3>
      <a:accent4>
        <a:srgbClr val="3F3F3F"/>
      </a:accent4>
      <a:accent5>
        <a:srgbClr val="3F3F3F"/>
      </a:accent5>
      <a:accent6>
        <a:srgbClr val="3F3F3F"/>
      </a:accent6>
      <a:hlink>
        <a:srgbClr val="FFFFFF"/>
      </a:hlink>
      <a:folHlink>
        <a:srgbClr val="8C8C8C"/>
      </a:folHlink>
    </a:clrScheme>
    <a:fontScheme name="微软雅黑">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Mayas Theme Color">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Mayas Theme Color">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Mayas Theme Color">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91</TotalTime>
  <Words>1796</Words>
  <Application>Microsoft Office PowerPoint</Application>
  <PresentationFormat>宽屏</PresentationFormat>
  <Paragraphs>260</Paragraphs>
  <Slides>24</Slides>
  <Notes>1</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24</vt:i4>
      </vt:variant>
    </vt:vector>
  </HeadingPairs>
  <TitlesOfParts>
    <vt:vector size="36" baseType="lpstr">
      <vt:lpstr>Meiryo</vt:lpstr>
      <vt:lpstr>Signika Negative</vt:lpstr>
      <vt:lpstr>Source Sans Pro Black</vt:lpstr>
      <vt:lpstr>Source Sans Pro Light</vt:lpstr>
      <vt:lpstr>宋体</vt:lpstr>
      <vt:lpstr>微软雅黑</vt:lpstr>
      <vt:lpstr>Arial</vt:lpstr>
      <vt:lpstr>Calibri</vt:lpstr>
      <vt:lpstr>Calibri Light</vt:lpstr>
      <vt:lpstr>Franchise</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MOMODA素材</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lastModifiedBy>Administrator</cp:lastModifiedBy>
  <cp:revision>57</cp:revision>
  <dcterms:created xsi:type="dcterms:W3CDTF">2015-01-21T16:40:03Z</dcterms:created>
  <dcterms:modified xsi:type="dcterms:W3CDTF">2018-06-02T11:26:43Z</dcterms:modified>
</cp:coreProperties>
</file>