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32"/>
  </p:notesMasterIdLst>
  <p:sldIdLst>
    <p:sldId id="261" r:id="rId3"/>
    <p:sldId id="291" r:id="rId4"/>
    <p:sldId id="264" r:id="rId5"/>
    <p:sldId id="269" r:id="rId6"/>
    <p:sldId id="271" r:id="rId7"/>
    <p:sldId id="270" r:id="rId8"/>
    <p:sldId id="272" r:id="rId9"/>
    <p:sldId id="265" r:id="rId10"/>
    <p:sldId id="273" r:id="rId11"/>
    <p:sldId id="274" r:id="rId12"/>
    <p:sldId id="275" r:id="rId13"/>
    <p:sldId id="276" r:id="rId14"/>
    <p:sldId id="266" r:id="rId15"/>
    <p:sldId id="277" r:id="rId16"/>
    <p:sldId id="278" r:id="rId17"/>
    <p:sldId id="279" r:id="rId18"/>
    <p:sldId id="280" r:id="rId19"/>
    <p:sldId id="267" r:id="rId20"/>
    <p:sldId id="281" r:id="rId21"/>
    <p:sldId id="282" r:id="rId22"/>
    <p:sldId id="283" r:id="rId23"/>
    <p:sldId id="284" r:id="rId24"/>
    <p:sldId id="268" r:id="rId25"/>
    <p:sldId id="285" r:id="rId26"/>
    <p:sldId id="286" r:id="rId27"/>
    <p:sldId id="290" r:id="rId28"/>
    <p:sldId id="288" r:id="rId29"/>
    <p:sldId id="289" r:id="rId30"/>
    <p:sldId id="292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D3B8"/>
    <a:srgbClr val="2CBEFD"/>
    <a:srgbClr val="9A2424"/>
    <a:srgbClr val="68DB13"/>
    <a:srgbClr val="FF9425"/>
    <a:srgbClr val="FF3399"/>
    <a:srgbClr val="16557F"/>
    <a:srgbClr val="0B83CF"/>
    <a:srgbClr val="29B9FD"/>
    <a:srgbClr val="67C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74226695302499"/>
          <c:y val="7.8850996949439894E-2"/>
          <c:w val="0.68137723008830997"/>
          <c:h val="0.8554345965278480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数值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7CC-42A4-85C2-FEE7D461B5E3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7CC-42A4-85C2-FEE7D461B5E3}"/>
              </c:ext>
            </c:extLst>
          </c:dPt>
          <c:dLbls>
            <c:dLbl>
              <c:idx val="0"/>
              <c:layout>
                <c:manualLayout>
                  <c:x val="-0.21360401401533699"/>
                  <c:y val="-0.28814264037971299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000" b="0" i="0" u="none" strike="noStrike" kern="1200" baseline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  <a:sym typeface="微软雅黑" panose="020B0503020204020204" pitchFamily="34" charset="-122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7CC-42A4-85C2-FEE7D461B5E3}"/>
                </c:ext>
                <c:ext xmlns:c15="http://schemas.microsoft.com/office/drawing/2012/chart" uri="{CE6537A1-D6FC-4f65-9D91-7224C49458BB}">
                  <c15:layout>
                    <c:manualLayout>
                      <c:w val="0.498963416140353"/>
                      <c:h val="0.28928895933868698"/>
                    </c:manualLayout>
                  </c15:layout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97CC-42A4-85C2-FEE7D461B5E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0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已完成</c:v>
                </c:pt>
                <c:pt idx="1">
                  <c:v>未完成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7CC-42A4-85C2-FEE7D461B5E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4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170-4877-8B5A-E3E43B9158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  <a:sym typeface="微软雅黑" panose="020B0503020204020204" pitchFamily="34" charset="-122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项目1</c:v>
                </c:pt>
                <c:pt idx="1">
                  <c:v>项目2</c:v>
                </c:pt>
                <c:pt idx="2">
                  <c:v>项目3</c:v>
                </c:pt>
                <c:pt idx="3">
                  <c:v>项目4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0.2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170-4877-8B5A-E3E43B91582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96723184"/>
        <c:axId val="-296715568"/>
      </c:barChart>
      <c:catAx>
        <c:axId val="-2967231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defRPr>
            </a:pPr>
            <a:endParaRPr lang="zh-CN"/>
          </a:p>
        </c:txPr>
        <c:crossAx val="-296715568"/>
        <c:crosses val="autoZero"/>
        <c:auto val="1"/>
        <c:lblAlgn val="ctr"/>
        <c:lblOffset val="100"/>
        <c:noMultiLvlLbl val="0"/>
      </c:catAx>
      <c:valAx>
        <c:axId val="-296715568"/>
        <c:scaling>
          <c:orientation val="minMax"/>
        </c:scaling>
        <c:delete val="1"/>
        <c:axPos val="t"/>
        <c:numFmt formatCode="0.00%" sourceLinked="1"/>
        <c:majorTickMark val="out"/>
        <c:minorTickMark val="none"/>
        <c:tickLblPos val="nextTo"/>
        <c:crossAx val="-2967231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6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0BFD8-3EFB-4662-A6C5-0617795C5F14}" type="datetimeFigureOut">
              <a:rPr lang="zh-CN" altLang="en-US" smtClean="0"/>
              <a:t>2020/5/11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E4D13-0F77-4153-B279-5BD9F682C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96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923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6381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9490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5554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72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854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5533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641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9189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0751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730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1310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573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0709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408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0479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7274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8799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7429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3312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48576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429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750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975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177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313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425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416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E4D13-0F77-4153-B279-5BD9F682CDE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859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:\甲方\ppt\工作\视频素材\视频素材\商务合作\10.jpeg10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  <a:t>2020/5/11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619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24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211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05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603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73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5575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193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29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\甲方\ppt\工作\视频素材\视频素材\商务合作\15.jpeg1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635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635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960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61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:\甲方\ppt\工作\视频素材\视频素材\商务合作\12.jpeg1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-20955" y="0"/>
            <a:ext cx="12212320" cy="685800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-82550" y="0"/>
            <a:ext cx="123571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2043219" y="3378138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二级目录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1" hasCustomPrompt="1"/>
          </p:nvPr>
        </p:nvSpPr>
        <p:spPr>
          <a:xfrm>
            <a:off x="4078729" y="3378138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二级目录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6263877" y="3378138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二级目录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3" hasCustomPrompt="1"/>
          </p:nvPr>
        </p:nvSpPr>
        <p:spPr>
          <a:xfrm>
            <a:off x="8299387" y="3378138"/>
            <a:ext cx="1800000" cy="4247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二级目录</a:t>
            </a:r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4" hasCustomPrompt="1"/>
          </p:nvPr>
        </p:nvSpPr>
        <p:spPr>
          <a:xfrm>
            <a:off x="4061758" y="2593331"/>
            <a:ext cx="2519362" cy="53553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l">
              <a:buNone/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zh-CN" altLang="en-US" dirty="0"/>
              <a:t>一级标题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5" hasCustomPrompt="1"/>
          </p:nvPr>
        </p:nvSpPr>
        <p:spPr>
          <a:xfrm>
            <a:off x="6042214" y="2753189"/>
            <a:ext cx="2540000" cy="313932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YIJIBIAOTI</a:t>
            </a:r>
            <a:endParaRPr lang="zh-CN" altLang="en-US" dirty="0"/>
          </a:p>
        </p:txBody>
      </p:sp>
      <p:sp>
        <p:nvSpPr>
          <p:cNvPr id="3" name="矩形 2"/>
          <p:cNvSpPr/>
          <p:nvPr userDrawn="1"/>
        </p:nvSpPr>
        <p:spPr>
          <a:xfrm>
            <a:off x="1146214" y="2861097"/>
            <a:ext cx="2880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矩形 15"/>
          <p:cNvSpPr/>
          <p:nvPr userDrawn="1"/>
        </p:nvSpPr>
        <p:spPr>
          <a:xfrm rot="16200000">
            <a:off x="642215" y="3378907"/>
            <a:ext cx="1080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8" name="矩形 17"/>
          <p:cNvSpPr/>
          <p:nvPr userDrawn="1"/>
        </p:nvSpPr>
        <p:spPr>
          <a:xfrm>
            <a:off x="1146214" y="3924574"/>
            <a:ext cx="97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6" grpId="0" animBg="1"/>
      <p:bldP spid="18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D:\甲方\ppt\工作\视频素材\视频素材\商务合作\13.jpeg1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769264"/>
            <a:ext cx="12192000" cy="608873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9237306" cy="76926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98094" y="123022"/>
            <a:ext cx="5274906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>
              <a:lnSpc>
                <a:spcPct val="100000"/>
              </a:lnSpc>
              <a:defRPr sz="2800" spc="6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标题样式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9237306" y="0"/>
            <a:ext cx="2954694" cy="769264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PAGE </a:t>
            </a:r>
            <a:fld id="{67CAD364-9C70-4D67-B9DA-AF35D6C03524}" type="slidenum">
              <a:rPr lang="en-US" altLang="zh-CN" dirty="0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  <a:t>2020/5/11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D:\甲方\ppt\工作\视频素材\视频素材\商务合作\12.jpeg1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  <a:t>2020/5/11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  <a:t>2020/5/11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CDA3ED-71EA-4841-8BBD-ABD29DF9F449}" type="datetimeFigureOut">
              <a:rPr lang="zh-CN" altLang="en-US" smtClean="0"/>
              <a:t>2020/5/11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66BBAD-8FB9-49DF-AAE2-11A181007D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5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4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6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4.jpe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13.jpeg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6096000" y="3914762"/>
            <a:ext cx="4900024" cy="8309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企业公司简介</a:t>
            </a:r>
          </a:p>
        </p:txBody>
      </p:sp>
      <p:sp>
        <p:nvSpPr>
          <p:cNvPr id="168" name="文本框 167"/>
          <p:cNvSpPr txBox="1"/>
          <p:nvPr/>
        </p:nvSpPr>
        <p:spPr>
          <a:xfrm>
            <a:off x="6096000" y="2688505"/>
            <a:ext cx="259783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COMPANY </a:t>
            </a:r>
          </a:p>
        </p:txBody>
      </p:sp>
      <p:sp>
        <p:nvSpPr>
          <p:cNvPr id="7" name="任意多边形 6"/>
          <p:cNvSpPr/>
          <p:nvPr/>
        </p:nvSpPr>
        <p:spPr>
          <a:xfrm>
            <a:off x="1139483" y="1172459"/>
            <a:ext cx="4956517" cy="4513082"/>
          </a:xfrm>
          <a:custGeom>
            <a:avLst/>
            <a:gdLst>
              <a:gd name="connsiteX0" fmla="*/ 0 w 5377656"/>
              <a:gd name="connsiteY0" fmla="*/ 0 h 4896544"/>
              <a:gd name="connsiteX1" fmla="*/ 5377656 w 5377656"/>
              <a:gd name="connsiteY1" fmla="*/ 0 h 4896544"/>
              <a:gd name="connsiteX2" fmla="*/ 5377656 w 5377656"/>
              <a:gd name="connsiteY2" fmla="*/ 72272 h 4896544"/>
              <a:gd name="connsiteX3" fmla="*/ 72597 w 5377656"/>
              <a:gd name="connsiteY3" fmla="*/ 72272 h 4896544"/>
              <a:gd name="connsiteX4" fmla="*/ 72597 w 5377656"/>
              <a:gd name="connsiteY4" fmla="*/ 4824272 h 4896544"/>
              <a:gd name="connsiteX5" fmla="*/ 5377656 w 5377656"/>
              <a:gd name="connsiteY5" fmla="*/ 4824272 h 4896544"/>
              <a:gd name="connsiteX6" fmla="*/ 5377656 w 5377656"/>
              <a:gd name="connsiteY6" fmla="*/ 4896544 h 4896544"/>
              <a:gd name="connsiteX7" fmla="*/ 0 w 5377656"/>
              <a:gd name="connsiteY7" fmla="*/ 4896544 h 489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77656" h="4896544">
                <a:moveTo>
                  <a:pt x="0" y="0"/>
                </a:moveTo>
                <a:lnTo>
                  <a:pt x="5377656" y="0"/>
                </a:lnTo>
                <a:lnTo>
                  <a:pt x="5377656" y="72272"/>
                </a:lnTo>
                <a:lnTo>
                  <a:pt x="72597" y="72272"/>
                </a:lnTo>
                <a:lnTo>
                  <a:pt x="72597" y="4824272"/>
                </a:lnTo>
                <a:lnTo>
                  <a:pt x="5377656" y="4824272"/>
                </a:lnTo>
                <a:lnTo>
                  <a:pt x="5377656" y="4896544"/>
                </a:lnTo>
                <a:lnTo>
                  <a:pt x="0" y="48965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6096000" y="1172459"/>
            <a:ext cx="4956517" cy="4513082"/>
          </a:xfrm>
          <a:custGeom>
            <a:avLst/>
            <a:gdLst>
              <a:gd name="connsiteX0" fmla="*/ 0 w 5377656"/>
              <a:gd name="connsiteY0" fmla="*/ 0 h 4896544"/>
              <a:gd name="connsiteX1" fmla="*/ 5377656 w 5377656"/>
              <a:gd name="connsiteY1" fmla="*/ 0 h 4896544"/>
              <a:gd name="connsiteX2" fmla="*/ 5377656 w 5377656"/>
              <a:gd name="connsiteY2" fmla="*/ 4896544 h 4896544"/>
              <a:gd name="connsiteX3" fmla="*/ 0 w 5377656"/>
              <a:gd name="connsiteY3" fmla="*/ 4896544 h 4896544"/>
              <a:gd name="connsiteX4" fmla="*/ 0 w 5377656"/>
              <a:gd name="connsiteY4" fmla="*/ 4824272 h 4896544"/>
              <a:gd name="connsiteX5" fmla="*/ 5302941 w 5377656"/>
              <a:gd name="connsiteY5" fmla="*/ 4824272 h 4896544"/>
              <a:gd name="connsiteX6" fmla="*/ 5302941 w 5377656"/>
              <a:gd name="connsiteY6" fmla="*/ 72272 h 4896544"/>
              <a:gd name="connsiteX7" fmla="*/ 0 w 5377656"/>
              <a:gd name="connsiteY7" fmla="*/ 72272 h 489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77656" h="4896544">
                <a:moveTo>
                  <a:pt x="0" y="0"/>
                </a:moveTo>
                <a:lnTo>
                  <a:pt x="5377656" y="0"/>
                </a:lnTo>
                <a:lnTo>
                  <a:pt x="5377656" y="4896544"/>
                </a:lnTo>
                <a:lnTo>
                  <a:pt x="0" y="4896544"/>
                </a:lnTo>
                <a:lnTo>
                  <a:pt x="0" y="4824272"/>
                </a:lnTo>
                <a:lnTo>
                  <a:pt x="5302941" y="4824272"/>
                </a:lnTo>
                <a:lnTo>
                  <a:pt x="5302941" y="72272"/>
                </a:lnTo>
                <a:lnTo>
                  <a:pt x="0" y="722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096000" y="3301633"/>
            <a:ext cx="259783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PROFILE</a:t>
            </a:r>
            <a:endParaRPr lang="zh-CN" altLang="en-US" sz="36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96000" y="2075377"/>
            <a:ext cx="259783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OUR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096000" y="4729000"/>
            <a:ext cx="4900024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20XX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年</a:t>
            </a:r>
            <a:r>
              <a:rPr lang="en-US" altLang="zh-CN" sz="2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月版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8" grpId="0"/>
      <p:bldP spid="7" grpId="0" animBg="1"/>
      <p:bldP spid="8" grpId="0" animBg="1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企业使命</a:t>
            </a:r>
          </a:p>
        </p:txBody>
      </p:sp>
      <p:pic>
        <p:nvPicPr>
          <p:cNvPr id="3" name="图片 2" descr="D:\甲方\ppt\工作\视频素材\视频素材\团队&amp;白领（多用于颁奖类）\3.jpg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364865" y="1621790"/>
            <a:ext cx="3364865" cy="3366135"/>
          </a:xfrm>
          <a:prstGeom prst="rect">
            <a:avLst/>
          </a:prstGeom>
          <a:ln>
            <a:noFill/>
          </a:ln>
        </p:spPr>
      </p:pic>
      <p:sp>
        <p:nvSpPr>
          <p:cNvPr id="4" name="矩形 3"/>
          <p:cNvSpPr/>
          <p:nvPr/>
        </p:nvSpPr>
        <p:spPr>
          <a:xfrm>
            <a:off x="0" y="1622321"/>
            <a:ext cx="3365113" cy="336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730227" y="1622322"/>
            <a:ext cx="2730887" cy="52356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61113" y="1622321"/>
            <a:ext cx="2730887" cy="33651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95921" y="2762833"/>
            <a:ext cx="26749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-261490" y="1886542"/>
            <a:ext cx="11264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</a:p>
        </p:txBody>
      </p:sp>
      <p:graphicFrame>
        <p:nvGraphicFramePr>
          <p:cNvPr id="9" name="图表 8"/>
          <p:cNvGraphicFramePr/>
          <p:nvPr/>
        </p:nvGraphicFramePr>
        <p:xfrm>
          <a:off x="7331460" y="2048098"/>
          <a:ext cx="1528418" cy="1217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矩形 9"/>
          <p:cNvSpPr/>
          <p:nvPr/>
        </p:nvSpPr>
        <p:spPr>
          <a:xfrm>
            <a:off x="6924437" y="3448565"/>
            <a:ext cx="2305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输入小标题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6924436" y="4004189"/>
            <a:ext cx="23059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点击此处输入与此小标题或者与此图形相关的内容介绍。</a:t>
            </a:r>
          </a:p>
        </p:txBody>
      </p:sp>
      <p:sp>
        <p:nvSpPr>
          <p:cNvPr id="12" name="矩形 11"/>
          <p:cNvSpPr/>
          <p:nvPr/>
        </p:nvSpPr>
        <p:spPr>
          <a:xfrm>
            <a:off x="6924436" y="5213253"/>
            <a:ext cx="23059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点击此处输入与此小标题或者与此图形相关的内容介绍。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0025855" y="2470969"/>
            <a:ext cx="2027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输入小标题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0025854" y="2814145"/>
            <a:ext cx="2092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相关文字描述内容</a:t>
            </a:r>
          </a:p>
        </p:txBody>
      </p:sp>
      <p:sp>
        <p:nvSpPr>
          <p:cNvPr id="15" name="矩形 14"/>
          <p:cNvSpPr/>
          <p:nvPr/>
        </p:nvSpPr>
        <p:spPr>
          <a:xfrm>
            <a:off x="10025855" y="3570362"/>
            <a:ext cx="2027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输入小标题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10025854" y="3913538"/>
            <a:ext cx="2092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相关文字描述内容</a:t>
            </a:r>
          </a:p>
        </p:txBody>
      </p:sp>
      <p:sp>
        <p:nvSpPr>
          <p:cNvPr id="17" name="任意多边形 16"/>
          <p:cNvSpPr>
            <a:spLocks noChangeAspect="1"/>
          </p:cNvSpPr>
          <p:nvPr/>
        </p:nvSpPr>
        <p:spPr>
          <a:xfrm>
            <a:off x="9705941" y="2508460"/>
            <a:ext cx="336451" cy="300568"/>
          </a:xfrm>
          <a:custGeom>
            <a:avLst/>
            <a:gdLst>
              <a:gd name="connsiteX0" fmla="*/ 963379 w 6100010"/>
              <a:gd name="connsiteY0" fmla="*/ 0 h 5449453"/>
              <a:gd name="connsiteX1" fmla="*/ 1287379 w 6100010"/>
              <a:gd name="connsiteY1" fmla="*/ 0 h 5449453"/>
              <a:gd name="connsiteX2" fmla="*/ 1287379 w 6100010"/>
              <a:gd name="connsiteY2" fmla="*/ 1 h 5449453"/>
              <a:gd name="connsiteX3" fmla="*/ 2824929 w 6100010"/>
              <a:gd name="connsiteY3" fmla="*/ 1 h 5449453"/>
              <a:gd name="connsiteX4" fmla="*/ 2824929 w 6100010"/>
              <a:gd name="connsiteY4" fmla="*/ 0 h 5449453"/>
              <a:gd name="connsiteX5" fmla="*/ 3148929 w 6100010"/>
              <a:gd name="connsiteY5" fmla="*/ 0 h 5449453"/>
              <a:gd name="connsiteX6" fmla="*/ 3148929 w 6100010"/>
              <a:gd name="connsiteY6" fmla="*/ 1 h 5449453"/>
              <a:gd name="connsiteX7" fmla="*/ 3176336 w 6100010"/>
              <a:gd name="connsiteY7" fmla="*/ 1 h 5449453"/>
              <a:gd name="connsiteX8" fmla="*/ 3176336 w 6100010"/>
              <a:gd name="connsiteY8" fmla="*/ 324001 h 5449453"/>
              <a:gd name="connsiteX9" fmla="*/ 3148929 w 6100010"/>
              <a:gd name="connsiteY9" fmla="*/ 324001 h 5449453"/>
              <a:gd name="connsiteX10" fmla="*/ 3148929 w 6100010"/>
              <a:gd name="connsiteY10" fmla="*/ 625642 h 5449453"/>
              <a:gd name="connsiteX11" fmla="*/ 2824929 w 6100010"/>
              <a:gd name="connsiteY11" fmla="*/ 625642 h 5449453"/>
              <a:gd name="connsiteX12" fmla="*/ 2824929 w 6100010"/>
              <a:gd name="connsiteY12" fmla="*/ 324001 h 5449453"/>
              <a:gd name="connsiteX13" fmla="*/ 1287379 w 6100010"/>
              <a:gd name="connsiteY13" fmla="*/ 324001 h 5449453"/>
              <a:gd name="connsiteX14" fmla="*/ 1287379 w 6100010"/>
              <a:gd name="connsiteY14" fmla="*/ 3196976 h 5449453"/>
              <a:gd name="connsiteX15" fmla="*/ 1804109 w 6100010"/>
              <a:gd name="connsiteY15" fmla="*/ 3713706 h 5449453"/>
              <a:gd name="connsiteX16" fmla="*/ 2330486 w 6100010"/>
              <a:gd name="connsiteY16" fmla="*/ 3187328 h 5449453"/>
              <a:gd name="connsiteX17" fmla="*/ 2330486 w 6100010"/>
              <a:gd name="connsiteY17" fmla="*/ 934688 h 5449453"/>
              <a:gd name="connsiteX18" fmla="*/ 1840405 w 6100010"/>
              <a:gd name="connsiteY18" fmla="*/ 934688 h 5449453"/>
              <a:gd name="connsiteX19" fmla="*/ 1840405 w 6100010"/>
              <a:gd name="connsiteY19" fmla="*/ 2815389 h 5449453"/>
              <a:gd name="connsiteX20" fmla="*/ 1516405 w 6100010"/>
              <a:gd name="connsiteY20" fmla="*/ 2815389 h 5449453"/>
              <a:gd name="connsiteX21" fmla="*/ 1516405 w 6100010"/>
              <a:gd name="connsiteY21" fmla="*/ 610688 h 5449453"/>
              <a:gd name="connsiteX22" fmla="*/ 1840405 w 6100010"/>
              <a:gd name="connsiteY22" fmla="*/ 610688 h 5449453"/>
              <a:gd name="connsiteX23" fmla="*/ 2330486 w 6100010"/>
              <a:gd name="connsiteY23" fmla="*/ 610688 h 5449453"/>
              <a:gd name="connsiteX24" fmla="*/ 2654486 w 6100010"/>
              <a:gd name="connsiteY24" fmla="*/ 610688 h 5449453"/>
              <a:gd name="connsiteX25" fmla="*/ 2654486 w 6100010"/>
              <a:gd name="connsiteY25" fmla="*/ 878306 h 5449453"/>
              <a:gd name="connsiteX26" fmla="*/ 5776010 w 6100010"/>
              <a:gd name="connsiteY26" fmla="*/ 878306 h 5449453"/>
              <a:gd name="connsiteX27" fmla="*/ 5776010 w 6100010"/>
              <a:gd name="connsiteY27" fmla="*/ 878306 h 5449453"/>
              <a:gd name="connsiteX28" fmla="*/ 6100010 w 6100010"/>
              <a:gd name="connsiteY28" fmla="*/ 878306 h 5449453"/>
              <a:gd name="connsiteX29" fmla="*/ 6100010 w 6100010"/>
              <a:gd name="connsiteY29" fmla="*/ 878306 h 5449453"/>
              <a:gd name="connsiteX30" fmla="*/ 6100010 w 6100010"/>
              <a:gd name="connsiteY30" fmla="*/ 1202305 h 5449453"/>
              <a:gd name="connsiteX31" fmla="*/ 6100010 w 6100010"/>
              <a:gd name="connsiteY31" fmla="*/ 5125453 h 5449453"/>
              <a:gd name="connsiteX32" fmla="*/ 6100010 w 6100010"/>
              <a:gd name="connsiteY32" fmla="*/ 5449453 h 5449453"/>
              <a:gd name="connsiteX33" fmla="*/ 5776010 w 6100010"/>
              <a:gd name="connsiteY33" fmla="*/ 5449453 h 5449453"/>
              <a:gd name="connsiteX34" fmla="*/ 324001 w 6100010"/>
              <a:gd name="connsiteY34" fmla="*/ 5449453 h 5449453"/>
              <a:gd name="connsiteX35" fmla="*/ 1 w 6100010"/>
              <a:gd name="connsiteY35" fmla="*/ 5449453 h 5449453"/>
              <a:gd name="connsiteX36" fmla="*/ 1 w 6100010"/>
              <a:gd name="connsiteY36" fmla="*/ 5449453 h 5449453"/>
              <a:gd name="connsiteX37" fmla="*/ 1 w 6100010"/>
              <a:gd name="connsiteY37" fmla="*/ 1202305 h 5449453"/>
              <a:gd name="connsiteX38" fmla="*/ 0 w 6100010"/>
              <a:gd name="connsiteY38" fmla="*/ 1202305 h 5449453"/>
              <a:gd name="connsiteX39" fmla="*/ 0 w 6100010"/>
              <a:gd name="connsiteY39" fmla="*/ 878306 h 5449453"/>
              <a:gd name="connsiteX40" fmla="*/ 637673 w 6100010"/>
              <a:gd name="connsiteY40" fmla="*/ 878306 h 5449453"/>
              <a:gd name="connsiteX41" fmla="*/ 637673 w 6100010"/>
              <a:gd name="connsiteY41" fmla="*/ 1202305 h 5449453"/>
              <a:gd name="connsiteX42" fmla="*/ 324001 w 6100010"/>
              <a:gd name="connsiteY42" fmla="*/ 1202305 h 5449453"/>
              <a:gd name="connsiteX43" fmla="*/ 324001 w 6100010"/>
              <a:gd name="connsiteY43" fmla="*/ 5125453 h 5449453"/>
              <a:gd name="connsiteX44" fmla="*/ 5776010 w 6100010"/>
              <a:gd name="connsiteY44" fmla="*/ 5125453 h 5449453"/>
              <a:gd name="connsiteX45" fmla="*/ 5776010 w 6100010"/>
              <a:gd name="connsiteY45" fmla="*/ 1202305 h 5449453"/>
              <a:gd name="connsiteX46" fmla="*/ 2654486 w 6100010"/>
              <a:gd name="connsiteY46" fmla="*/ 1202305 h 5449453"/>
              <a:gd name="connsiteX47" fmla="*/ 2654486 w 6100010"/>
              <a:gd name="connsiteY47" fmla="*/ 3320716 h 5449453"/>
              <a:gd name="connsiteX48" fmla="*/ 2634370 w 6100010"/>
              <a:gd name="connsiteY48" fmla="*/ 3320716 h 5449453"/>
              <a:gd name="connsiteX49" fmla="*/ 2644837 w 6100010"/>
              <a:gd name="connsiteY49" fmla="*/ 3331183 h 5449453"/>
              <a:gd name="connsiteX50" fmla="*/ 2033211 w 6100010"/>
              <a:gd name="connsiteY50" fmla="*/ 3942808 h 5449453"/>
              <a:gd name="connsiteX51" fmla="*/ 2039417 w 6100010"/>
              <a:gd name="connsiteY51" fmla="*/ 3949014 h 5449453"/>
              <a:gd name="connsiteX52" fmla="*/ 1810314 w 6100010"/>
              <a:gd name="connsiteY52" fmla="*/ 4178117 h 5449453"/>
              <a:gd name="connsiteX53" fmla="*/ 963379 w 6100010"/>
              <a:gd name="connsiteY53" fmla="*/ 3331182 h 5449453"/>
              <a:gd name="connsiteX54" fmla="*/ 973845 w 6100010"/>
              <a:gd name="connsiteY54" fmla="*/ 3320716 h 5449453"/>
              <a:gd name="connsiteX55" fmla="*/ 963379 w 6100010"/>
              <a:gd name="connsiteY55" fmla="*/ 3320716 h 5449453"/>
              <a:gd name="connsiteX56" fmla="*/ 963379 w 6100010"/>
              <a:gd name="connsiteY56" fmla="*/ 324001 h 5449453"/>
              <a:gd name="connsiteX57" fmla="*/ 963379 w 6100010"/>
              <a:gd name="connsiteY57" fmla="*/ 1 h 5449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100010" h="5449453">
                <a:moveTo>
                  <a:pt x="963379" y="0"/>
                </a:moveTo>
                <a:lnTo>
                  <a:pt x="1287379" y="0"/>
                </a:lnTo>
                <a:lnTo>
                  <a:pt x="1287379" y="1"/>
                </a:lnTo>
                <a:lnTo>
                  <a:pt x="2824929" y="1"/>
                </a:lnTo>
                <a:lnTo>
                  <a:pt x="2824929" y="0"/>
                </a:lnTo>
                <a:lnTo>
                  <a:pt x="3148929" y="0"/>
                </a:lnTo>
                <a:lnTo>
                  <a:pt x="3148929" y="1"/>
                </a:lnTo>
                <a:lnTo>
                  <a:pt x="3176336" y="1"/>
                </a:lnTo>
                <a:lnTo>
                  <a:pt x="3176336" y="324001"/>
                </a:lnTo>
                <a:lnTo>
                  <a:pt x="3148929" y="324001"/>
                </a:lnTo>
                <a:lnTo>
                  <a:pt x="3148929" y="625642"/>
                </a:lnTo>
                <a:lnTo>
                  <a:pt x="2824929" y="625642"/>
                </a:lnTo>
                <a:lnTo>
                  <a:pt x="2824929" y="324001"/>
                </a:lnTo>
                <a:lnTo>
                  <a:pt x="1287379" y="324001"/>
                </a:lnTo>
                <a:lnTo>
                  <a:pt x="1287379" y="3196976"/>
                </a:lnTo>
                <a:lnTo>
                  <a:pt x="1804109" y="3713706"/>
                </a:lnTo>
                <a:lnTo>
                  <a:pt x="2330486" y="3187328"/>
                </a:lnTo>
                <a:lnTo>
                  <a:pt x="2330486" y="934688"/>
                </a:lnTo>
                <a:lnTo>
                  <a:pt x="1840405" y="934688"/>
                </a:lnTo>
                <a:lnTo>
                  <a:pt x="1840405" y="2815389"/>
                </a:lnTo>
                <a:lnTo>
                  <a:pt x="1516405" y="2815389"/>
                </a:lnTo>
                <a:lnTo>
                  <a:pt x="1516405" y="610688"/>
                </a:lnTo>
                <a:lnTo>
                  <a:pt x="1840405" y="610688"/>
                </a:lnTo>
                <a:lnTo>
                  <a:pt x="2330486" y="610688"/>
                </a:lnTo>
                <a:lnTo>
                  <a:pt x="2654486" y="610688"/>
                </a:lnTo>
                <a:lnTo>
                  <a:pt x="2654486" y="878306"/>
                </a:lnTo>
                <a:lnTo>
                  <a:pt x="5776010" y="878306"/>
                </a:lnTo>
                <a:lnTo>
                  <a:pt x="5776010" y="878306"/>
                </a:lnTo>
                <a:lnTo>
                  <a:pt x="6100010" y="878306"/>
                </a:lnTo>
                <a:lnTo>
                  <a:pt x="6100010" y="878306"/>
                </a:lnTo>
                <a:lnTo>
                  <a:pt x="6100010" y="1202305"/>
                </a:lnTo>
                <a:lnTo>
                  <a:pt x="6100010" y="5125453"/>
                </a:lnTo>
                <a:lnTo>
                  <a:pt x="6100010" y="5449453"/>
                </a:lnTo>
                <a:lnTo>
                  <a:pt x="5776010" y="5449453"/>
                </a:lnTo>
                <a:lnTo>
                  <a:pt x="324001" y="5449453"/>
                </a:lnTo>
                <a:lnTo>
                  <a:pt x="1" y="5449453"/>
                </a:lnTo>
                <a:lnTo>
                  <a:pt x="1" y="5449453"/>
                </a:lnTo>
                <a:lnTo>
                  <a:pt x="1" y="1202305"/>
                </a:lnTo>
                <a:lnTo>
                  <a:pt x="0" y="1202305"/>
                </a:lnTo>
                <a:lnTo>
                  <a:pt x="0" y="878306"/>
                </a:lnTo>
                <a:lnTo>
                  <a:pt x="637673" y="878306"/>
                </a:lnTo>
                <a:lnTo>
                  <a:pt x="637673" y="1202305"/>
                </a:lnTo>
                <a:lnTo>
                  <a:pt x="324001" y="1202305"/>
                </a:lnTo>
                <a:lnTo>
                  <a:pt x="324001" y="5125453"/>
                </a:lnTo>
                <a:lnTo>
                  <a:pt x="5776010" y="5125453"/>
                </a:lnTo>
                <a:lnTo>
                  <a:pt x="5776010" y="1202305"/>
                </a:lnTo>
                <a:lnTo>
                  <a:pt x="2654486" y="1202305"/>
                </a:lnTo>
                <a:lnTo>
                  <a:pt x="2654486" y="3320716"/>
                </a:lnTo>
                <a:lnTo>
                  <a:pt x="2634370" y="3320716"/>
                </a:lnTo>
                <a:lnTo>
                  <a:pt x="2644837" y="3331183"/>
                </a:lnTo>
                <a:lnTo>
                  <a:pt x="2033211" y="3942808"/>
                </a:lnTo>
                <a:lnTo>
                  <a:pt x="2039417" y="3949014"/>
                </a:lnTo>
                <a:lnTo>
                  <a:pt x="1810314" y="4178117"/>
                </a:lnTo>
                <a:lnTo>
                  <a:pt x="963379" y="3331182"/>
                </a:lnTo>
                <a:lnTo>
                  <a:pt x="973845" y="3320716"/>
                </a:lnTo>
                <a:lnTo>
                  <a:pt x="963379" y="3320716"/>
                </a:lnTo>
                <a:lnTo>
                  <a:pt x="963379" y="324001"/>
                </a:lnTo>
                <a:lnTo>
                  <a:pt x="963379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任意多边形 17"/>
          <p:cNvSpPr>
            <a:spLocks noChangeAspect="1"/>
          </p:cNvSpPr>
          <p:nvPr/>
        </p:nvSpPr>
        <p:spPr>
          <a:xfrm>
            <a:off x="9714314" y="3600806"/>
            <a:ext cx="316727" cy="312815"/>
          </a:xfrm>
          <a:custGeom>
            <a:avLst/>
            <a:gdLst>
              <a:gd name="connsiteX0" fmla="*/ 2579620 w 3583186"/>
              <a:gd name="connsiteY0" fmla="*/ 2033684 h 3538927"/>
              <a:gd name="connsiteX1" fmla="*/ 2728736 w 3583186"/>
              <a:gd name="connsiteY1" fmla="*/ 2033684 h 3538927"/>
              <a:gd name="connsiteX2" fmla="*/ 2728736 w 3583186"/>
              <a:gd name="connsiteY2" fmla="*/ 3538927 h 3538927"/>
              <a:gd name="connsiteX3" fmla="*/ 2579620 w 3583186"/>
              <a:gd name="connsiteY3" fmla="*/ 3538927 h 3538927"/>
              <a:gd name="connsiteX4" fmla="*/ 854448 w 3583186"/>
              <a:gd name="connsiteY4" fmla="*/ 2033684 h 3538927"/>
              <a:gd name="connsiteX5" fmla="*/ 1003564 w 3583186"/>
              <a:gd name="connsiteY5" fmla="*/ 2033684 h 3538927"/>
              <a:gd name="connsiteX6" fmla="*/ 1003564 w 3583186"/>
              <a:gd name="connsiteY6" fmla="*/ 3538927 h 3538927"/>
              <a:gd name="connsiteX7" fmla="*/ 854448 w 3583186"/>
              <a:gd name="connsiteY7" fmla="*/ 3538927 h 3538927"/>
              <a:gd name="connsiteX8" fmla="*/ 1791067 w 3583186"/>
              <a:gd name="connsiteY8" fmla="*/ 0 h 3538927"/>
              <a:gd name="connsiteX9" fmla="*/ 3045565 w 3583186"/>
              <a:gd name="connsiteY9" fmla="*/ 512000 h 3538927"/>
              <a:gd name="connsiteX10" fmla="*/ 3212925 w 3583186"/>
              <a:gd name="connsiteY10" fmla="*/ 2882497 h 3538927"/>
              <a:gd name="connsiteX11" fmla="*/ 3157035 w 3583186"/>
              <a:gd name="connsiteY11" fmla="*/ 2948069 h 3538927"/>
              <a:gd name="connsiteX12" fmla="*/ 3152838 w 3583186"/>
              <a:gd name="connsiteY12" fmla="*/ 2974240 h 3538927"/>
              <a:gd name="connsiteX13" fmla="*/ 2884210 w 3583186"/>
              <a:gd name="connsiteY13" fmla="*/ 3421167 h 3538927"/>
              <a:gd name="connsiteX14" fmla="*/ 2876517 w 3583186"/>
              <a:gd name="connsiteY14" fmla="*/ 2176864 h 3538927"/>
              <a:gd name="connsiteX15" fmla="*/ 3150651 w 3583186"/>
              <a:gd name="connsiteY15" fmla="*/ 2620436 h 3538927"/>
              <a:gd name="connsiteX16" fmla="*/ 3163435 w 3583186"/>
              <a:gd name="connsiteY16" fmla="*/ 2694297 h 3538927"/>
              <a:gd name="connsiteX17" fmla="*/ 3188289 w 3583186"/>
              <a:gd name="connsiteY17" fmla="*/ 2658445 h 3538927"/>
              <a:gd name="connsiteX18" fmla="*/ 2941936 w 3583186"/>
              <a:gd name="connsiteY18" fmla="*/ 617747 h 3538927"/>
              <a:gd name="connsiteX19" fmla="*/ 640561 w 3583186"/>
              <a:gd name="connsiteY19" fmla="*/ 618422 h 3538927"/>
              <a:gd name="connsiteX20" fmla="*/ 395406 w 3583186"/>
              <a:gd name="connsiteY20" fmla="*/ 2659264 h 3538927"/>
              <a:gd name="connsiteX21" fmla="*/ 419744 w 3583186"/>
              <a:gd name="connsiteY21" fmla="*/ 2694328 h 3538927"/>
              <a:gd name="connsiteX22" fmla="*/ 432534 w 3583186"/>
              <a:gd name="connsiteY22" fmla="*/ 2620436 h 3538927"/>
              <a:gd name="connsiteX23" fmla="*/ 706667 w 3583186"/>
              <a:gd name="connsiteY23" fmla="*/ 2176864 h 3538927"/>
              <a:gd name="connsiteX24" fmla="*/ 698974 w 3583186"/>
              <a:gd name="connsiteY24" fmla="*/ 3421167 h 3538927"/>
              <a:gd name="connsiteX25" fmla="*/ 430347 w 3583186"/>
              <a:gd name="connsiteY25" fmla="*/ 2974240 h 3538927"/>
              <a:gd name="connsiteX26" fmla="*/ 426150 w 3583186"/>
              <a:gd name="connsiteY26" fmla="*/ 2948074 h 3538927"/>
              <a:gd name="connsiteX27" fmla="*/ 370902 w 3583186"/>
              <a:gd name="connsiteY27" fmla="*/ 2883331 h 3538927"/>
              <a:gd name="connsiteX28" fmla="*/ 536870 w 3583186"/>
              <a:gd name="connsiteY28" fmla="*/ 512736 h 3538927"/>
              <a:gd name="connsiteX29" fmla="*/ 1791067 w 3583186"/>
              <a:gd name="connsiteY29" fmla="*/ 0 h 353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83186" h="3538927">
                <a:moveTo>
                  <a:pt x="2579620" y="2033684"/>
                </a:moveTo>
                <a:lnTo>
                  <a:pt x="2728736" y="2033684"/>
                </a:lnTo>
                <a:lnTo>
                  <a:pt x="2728736" y="3538927"/>
                </a:lnTo>
                <a:lnTo>
                  <a:pt x="2579620" y="3538927"/>
                </a:lnTo>
                <a:close/>
                <a:moveTo>
                  <a:pt x="854448" y="2033684"/>
                </a:moveTo>
                <a:lnTo>
                  <a:pt x="1003564" y="2033684"/>
                </a:lnTo>
                <a:lnTo>
                  <a:pt x="1003564" y="3538927"/>
                </a:lnTo>
                <a:lnTo>
                  <a:pt x="854448" y="3538927"/>
                </a:lnTo>
                <a:close/>
                <a:moveTo>
                  <a:pt x="1791067" y="0"/>
                </a:moveTo>
                <a:cubicBezTo>
                  <a:pt x="2244065" y="-133"/>
                  <a:pt x="2697112" y="170524"/>
                  <a:pt x="3045565" y="512000"/>
                </a:cubicBezTo>
                <a:cubicBezTo>
                  <a:pt x="3698915" y="1152269"/>
                  <a:pt x="3759284" y="2172320"/>
                  <a:pt x="3212925" y="2882497"/>
                </a:cubicBezTo>
                <a:lnTo>
                  <a:pt x="3157035" y="2948069"/>
                </a:lnTo>
                <a:lnTo>
                  <a:pt x="3152838" y="2974240"/>
                </a:lnTo>
                <a:cubicBezTo>
                  <a:pt x="3115297" y="3147140"/>
                  <a:pt x="3021766" y="3304784"/>
                  <a:pt x="2884210" y="3421167"/>
                </a:cubicBezTo>
                <a:cubicBezTo>
                  <a:pt x="2881646" y="3006399"/>
                  <a:pt x="2879081" y="2591632"/>
                  <a:pt x="2876517" y="2176864"/>
                </a:cubicBezTo>
                <a:cubicBezTo>
                  <a:pt x="3015502" y="2291538"/>
                  <a:pt x="3110975" y="2448013"/>
                  <a:pt x="3150651" y="2620436"/>
                </a:cubicBezTo>
                <a:lnTo>
                  <a:pt x="3163435" y="2694297"/>
                </a:lnTo>
                <a:lnTo>
                  <a:pt x="3188289" y="2658445"/>
                </a:lnTo>
                <a:cubicBezTo>
                  <a:pt x="3586870" y="2018639"/>
                  <a:pt x="3501335" y="1165947"/>
                  <a:pt x="2941936" y="617747"/>
                </a:cubicBezTo>
                <a:cubicBezTo>
                  <a:pt x="2302623" y="-8766"/>
                  <a:pt x="1279507" y="-8466"/>
                  <a:pt x="640561" y="618422"/>
                </a:cubicBezTo>
                <a:cubicBezTo>
                  <a:pt x="81483" y="1166949"/>
                  <a:pt x="-3552" y="2018692"/>
                  <a:pt x="395406" y="2659264"/>
                </a:cubicBezTo>
                <a:lnTo>
                  <a:pt x="419744" y="2694328"/>
                </a:lnTo>
                <a:lnTo>
                  <a:pt x="432534" y="2620436"/>
                </a:lnTo>
                <a:cubicBezTo>
                  <a:pt x="472210" y="2448013"/>
                  <a:pt x="567682" y="2291538"/>
                  <a:pt x="706667" y="2176864"/>
                </a:cubicBezTo>
                <a:cubicBezTo>
                  <a:pt x="704103" y="2591632"/>
                  <a:pt x="701538" y="3006399"/>
                  <a:pt x="698974" y="3421167"/>
                </a:cubicBezTo>
                <a:cubicBezTo>
                  <a:pt x="561418" y="3304784"/>
                  <a:pt x="467888" y="3147140"/>
                  <a:pt x="430347" y="2974240"/>
                </a:cubicBezTo>
                <a:lnTo>
                  <a:pt x="426150" y="2948074"/>
                </a:lnTo>
                <a:lnTo>
                  <a:pt x="370902" y="2883331"/>
                </a:lnTo>
                <a:cubicBezTo>
                  <a:pt x="-175873" y="2173474"/>
                  <a:pt x="-116103" y="1153387"/>
                  <a:pt x="536870" y="512736"/>
                </a:cubicBezTo>
                <a:cubicBezTo>
                  <a:pt x="885123" y="171055"/>
                  <a:pt x="1338070" y="133"/>
                  <a:pt x="17910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1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97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Graphic spid="9" grpId="0">
        <p:bldAsOne/>
      </p:bldGraphic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经营方针</a:t>
            </a:r>
          </a:p>
        </p:txBody>
      </p:sp>
      <p:pic>
        <p:nvPicPr>
          <p:cNvPr id="3" name="图片 2" descr="D:\甲方\ppt\工作\视频素材\视频素材\商务合作\8.jpeg8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72724" y="4106904"/>
            <a:ext cx="1506795" cy="100393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077061" y="3674109"/>
            <a:ext cx="9749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93054" y="5842373"/>
            <a:ext cx="205893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993054" y="5728492"/>
            <a:ext cx="0" cy="1138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051991" y="5456903"/>
            <a:ext cx="0" cy="38547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051992" y="3674109"/>
            <a:ext cx="0" cy="4555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313621" y="4164177"/>
            <a:ext cx="17716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</a:rPr>
              <a:t>关键词</a:t>
            </a:r>
          </a:p>
        </p:txBody>
      </p:sp>
      <p:sp>
        <p:nvSpPr>
          <p:cNvPr id="10" name="矩形 9"/>
          <p:cNvSpPr/>
          <p:nvPr/>
        </p:nvSpPr>
        <p:spPr>
          <a:xfrm>
            <a:off x="2313620" y="4485600"/>
            <a:ext cx="17716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点击此处输入相关的文字描述内容</a:t>
            </a:r>
          </a:p>
        </p:txBody>
      </p:sp>
      <p:pic>
        <p:nvPicPr>
          <p:cNvPr id="11" name="图片 10" descr="D:\甲方\ppt\工作\视频素材\视频素材\商务合作\1.jpg1"/>
          <p:cNvPicPr>
            <a:picLocks noChangeAspect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4357530" y="4064995"/>
            <a:ext cx="1506795" cy="1087755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5861867" y="3674109"/>
            <a:ext cx="9749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77860" y="5842373"/>
            <a:ext cx="205893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777860" y="5728492"/>
            <a:ext cx="0" cy="1138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836797" y="5456903"/>
            <a:ext cx="0" cy="38547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836798" y="3674109"/>
            <a:ext cx="0" cy="4555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6098427" y="4164177"/>
            <a:ext cx="17716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</a:rPr>
              <a:t>关键词</a:t>
            </a:r>
          </a:p>
        </p:txBody>
      </p:sp>
      <p:sp>
        <p:nvSpPr>
          <p:cNvPr id="18" name="矩形 17"/>
          <p:cNvSpPr/>
          <p:nvPr/>
        </p:nvSpPr>
        <p:spPr>
          <a:xfrm>
            <a:off x="6098426" y="4485600"/>
            <a:ext cx="17716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点击此处输入相关的文字描述内容</a:t>
            </a:r>
          </a:p>
        </p:txBody>
      </p:sp>
      <p:pic>
        <p:nvPicPr>
          <p:cNvPr id="19" name="图片 18" descr="D:\甲方\ppt\工作\视频素材\视频素材\商务合作\11.jpeg11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8341135" y="4082457"/>
            <a:ext cx="1506795" cy="1052830"/>
          </a:xfrm>
          <a:prstGeom prst="rect">
            <a:avLst/>
          </a:prstGeom>
        </p:spPr>
      </p:pic>
      <p:cxnSp>
        <p:nvCxnSpPr>
          <p:cNvPr id="20" name="直接连接符 19"/>
          <p:cNvCxnSpPr/>
          <p:nvPr/>
        </p:nvCxnSpPr>
        <p:spPr>
          <a:xfrm>
            <a:off x="9845472" y="3674109"/>
            <a:ext cx="9749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761465" y="5842373"/>
            <a:ext cx="205893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8761465" y="5728492"/>
            <a:ext cx="0" cy="1138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0820402" y="5456903"/>
            <a:ext cx="0" cy="38547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0820403" y="3674109"/>
            <a:ext cx="0" cy="45551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0082032" y="4164177"/>
            <a:ext cx="17716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</a:rPr>
              <a:t>关键词</a:t>
            </a:r>
          </a:p>
        </p:txBody>
      </p:sp>
      <p:sp>
        <p:nvSpPr>
          <p:cNvPr id="26" name="矩形 25"/>
          <p:cNvSpPr/>
          <p:nvPr/>
        </p:nvSpPr>
        <p:spPr>
          <a:xfrm>
            <a:off x="10082031" y="4485600"/>
            <a:ext cx="17716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点击此处输入相关的文字描述内容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06438" y="1505846"/>
            <a:ext cx="2862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  <a:endParaRPr lang="en-US" altLang="zh-CN" sz="2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06438" y="1967511"/>
            <a:ext cx="10930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6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6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1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3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8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3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8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7" grpId="0"/>
      <p:bldP spid="18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经营理念</a:t>
            </a:r>
          </a:p>
        </p:txBody>
      </p:sp>
      <p:pic>
        <p:nvPicPr>
          <p:cNvPr id="3" name="图片 2" descr="D:\甲方\ppt\工作\视频素材\视频素材\商务合作\12.jpeg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607463" y="1696055"/>
            <a:ext cx="2424430" cy="1616514"/>
          </a:xfrm>
          <a:prstGeom prst="rect">
            <a:avLst/>
          </a:prstGeom>
        </p:spPr>
      </p:pic>
      <p:pic>
        <p:nvPicPr>
          <p:cNvPr id="4" name="图片 3" descr="D:\甲方\ppt\工作\视频素材\视频素材\商务合作\17.jpeg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730692" y="1696055"/>
            <a:ext cx="2426335" cy="1616514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5382779" y="3359030"/>
            <a:ext cx="0" cy="279779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499844" y="3359030"/>
            <a:ext cx="0" cy="279779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5382779" y="3526242"/>
            <a:ext cx="2880917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点击此处输入相关文字描述内容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点击此处输入相关文字描述内容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点击此处输入相关文字描述内容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点击此处输入相关文字描述内容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99843" y="3526242"/>
            <a:ext cx="2880917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点击此处输入相关文字描述内容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点击此处输入相关文字描述内容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点击此处输入相关文字描述内容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点击此处输入相关文字描述内容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0430" y="1702918"/>
            <a:ext cx="952143" cy="952143"/>
            <a:chOff x="284682" y="1646646"/>
            <a:chExt cx="952143" cy="952143"/>
          </a:xfrm>
        </p:grpSpPr>
        <p:sp>
          <p:nvSpPr>
            <p:cNvPr id="10" name="矩形 9"/>
            <p:cNvSpPr/>
            <p:nvPr/>
          </p:nvSpPr>
          <p:spPr>
            <a:xfrm>
              <a:off x="284682" y="1646646"/>
              <a:ext cx="952143" cy="9521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>
              <a:spLocks noChangeAspect="1"/>
            </p:cNvSpPr>
            <p:nvPr/>
          </p:nvSpPr>
          <p:spPr>
            <a:xfrm>
              <a:off x="580753" y="1953851"/>
              <a:ext cx="360000" cy="337732"/>
            </a:xfrm>
            <a:custGeom>
              <a:avLst/>
              <a:gdLst>
                <a:gd name="connsiteX0" fmla="*/ 3278597 w 4737604"/>
                <a:gd name="connsiteY0" fmla="*/ 1359568 h 4737604"/>
                <a:gd name="connsiteX1" fmla="*/ 4078706 w 4737604"/>
                <a:gd name="connsiteY1" fmla="*/ 3416969 h 4737604"/>
                <a:gd name="connsiteX2" fmla="*/ 3101309 w 4737604"/>
                <a:gd name="connsiteY2" fmla="*/ 3416969 h 4737604"/>
                <a:gd name="connsiteX3" fmla="*/ 1636296 w 4737604"/>
                <a:gd name="connsiteY3" fmla="*/ 3416969 h 4737604"/>
                <a:gd name="connsiteX4" fmla="*/ 658899 w 4737604"/>
                <a:gd name="connsiteY4" fmla="*/ 3416969 h 4737604"/>
                <a:gd name="connsiteX5" fmla="*/ 1567280 w 4737604"/>
                <a:gd name="connsiteY5" fmla="*/ 1985211 h 4737604"/>
                <a:gd name="connsiteX6" fmla="*/ 2261771 w 4737604"/>
                <a:gd name="connsiteY6" fmla="*/ 2633402 h 4737604"/>
                <a:gd name="connsiteX7" fmla="*/ 1392825 w 4737604"/>
                <a:gd name="connsiteY7" fmla="*/ 624790 h 4737604"/>
                <a:gd name="connsiteX8" fmla="*/ 1789867 w 4737604"/>
                <a:gd name="connsiteY8" fmla="*/ 1021832 h 4737604"/>
                <a:gd name="connsiteX9" fmla="*/ 1392825 w 4737604"/>
                <a:gd name="connsiteY9" fmla="*/ 1418874 h 4737604"/>
                <a:gd name="connsiteX10" fmla="*/ 995783 w 4737604"/>
                <a:gd name="connsiteY10" fmla="*/ 1021832 h 4737604"/>
                <a:gd name="connsiteX11" fmla="*/ 1392825 w 4737604"/>
                <a:gd name="connsiteY11" fmla="*/ 624790 h 4737604"/>
                <a:gd name="connsiteX12" fmla="*/ 312822 w 4737604"/>
                <a:gd name="connsiteY12" fmla="*/ 324000 h 4737604"/>
                <a:gd name="connsiteX13" fmla="*/ 312822 w 4737604"/>
                <a:gd name="connsiteY13" fmla="*/ 3717759 h 4737604"/>
                <a:gd name="connsiteX14" fmla="*/ 4424782 w 4737604"/>
                <a:gd name="connsiteY14" fmla="*/ 3717759 h 4737604"/>
                <a:gd name="connsiteX15" fmla="*/ 4424782 w 4737604"/>
                <a:gd name="connsiteY15" fmla="*/ 324000 h 4737604"/>
                <a:gd name="connsiteX16" fmla="*/ 4581193 w 4737604"/>
                <a:gd name="connsiteY16" fmla="*/ 0 h 4737604"/>
                <a:gd name="connsiteX17" fmla="*/ 4737604 w 4737604"/>
                <a:gd name="connsiteY17" fmla="*/ 156411 h 4737604"/>
                <a:gd name="connsiteX18" fmla="*/ 4737604 w 4737604"/>
                <a:gd name="connsiteY18" fmla="*/ 162001 h 4737604"/>
                <a:gd name="connsiteX19" fmla="*/ 4737604 w 4737604"/>
                <a:gd name="connsiteY19" fmla="*/ 4581193 h 4737604"/>
                <a:gd name="connsiteX20" fmla="*/ 4581193 w 4737604"/>
                <a:gd name="connsiteY20" fmla="*/ 4737604 h 4737604"/>
                <a:gd name="connsiteX21" fmla="*/ 156411 w 4737604"/>
                <a:gd name="connsiteY21" fmla="*/ 4737604 h 4737604"/>
                <a:gd name="connsiteX22" fmla="*/ 0 w 4737604"/>
                <a:gd name="connsiteY22" fmla="*/ 4581193 h 4737604"/>
                <a:gd name="connsiteX23" fmla="*/ 0 w 4737604"/>
                <a:gd name="connsiteY23" fmla="*/ 162001 h 4737604"/>
                <a:gd name="connsiteX24" fmla="*/ 0 w 4737604"/>
                <a:gd name="connsiteY24" fmla="*/ 156412 h 4737604"/>
                <a:gd name="connsiteX25" fmla="*/ 156411 w 4737604"/>
                <a:gd name="connsiteY25" fmla="*/ 0 h 4737604"/>
                <a:gd name="connsiteX26" fmla="*/ 159205 w 4737604"/>
                <a:gd name="connsiteY26" fmla="*/ 565 h 4737604"/>
                <a:gd name="connsiteX27" fmla="*/ 162000 w 4737604"/>
                <a:gd name="connsiteY27" fmla="*/ 0 h 4737604"/>
                <a:gd name="connsiteX28" fmla="*/ 4575604 w 4737604"/>
                <a:gd name="connsiteY28" fmla="*/ 0 h 4737604"/>
                <a:gd name="connsiteX29" fmla="*/ 4578398 w 4737604"/>
                <a:gd name="connsiteY29" fmla="*/ 565 h 4737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737604" h="4737604">
                  <a:moveTo>
                    <a:pt x="3278597" y="1359568"/>
                  </a:moveTo>
                  <a:lnTo>
                    <a:pt x="4078706" y="3416969"/>
                  </a:lnTo>
                  <a:lnTo>
                    <a:pt x="3101309" y="3416969"/>
                  </a:lnTo>
                  <a:lnTo>
                    <a:pt x="1636296" y="3416969"/>
                  </a:lnTo>
                  <a:lnTo>
                    <a:pt x="658899" y="3416969"/>
                  </a:lnTo>
                  <a:lnTo>
                    <a:pt x="1567280" y="1985211"/>
                  </a:lnTo>
                  <a:lnTo>
                    <a:pt x="2261771" y="2633402"/>
                  </a:lnTo>
                  <a:close/>
                  <a:moveTo>
                    <a:pt x="1392825" y="624790"/>
                  </a:moveTo>
                  <a:cubicBezTo>
                    <a:pt x="1612105" y="624790"/>
                    <a:pt x="1789867" y="802552"/>
                    <a:pt x="1789867" y="1021832"/>
                  </a:cubicBezTo>
                  <a:cubicBezTo>
                    <a:pt x="1789867" y="1241112"/>
                    <a:pt x="1612105" y="1418874"/>
                    <a:pt x="1392825" y="1418874"/>
                  </a:cubicBezTo>
                  <a:cubicBezTo>
                    <a:pt x="1173545" y="1418874"/>
                    <a:pt x="995783" y="1241112"/>
                    <a:pt x="995783" y="1021832"/>
                  </a:cubicBezTo>
                  <a:cubicBezTo>
                    <a:pt x="995783" y="802552"/>
                    <a:pt x="1173545" y="624790"/>
                    <a:pt x="1392825" y="624790"/>
                  </a:cubicBezTo>
                  <a:close/>
                  <a:moveTo>
                    <a:pt x="312822" y="324000"/>
                  </a:moveTo>
                  <a:lnTo>
                    <a:pt x="312822" y="3717759"/>
                  </a:lnTo>
                  <a:lnTo>
                    <a:pt x="4424782" y="3717759"/>
                  </a:lnTo>
                  <a:lnTo>
                    <a:pt x="4424782" y="324000"/>
                  </a:lnTo>
                  <a:close/>
                  <a:moveTo>
                    <a:pt x="4581193" y="0"/>
                  </a:moveTo>
                  <a:cubicBezTo>
                    <a:pt x="4667576" y="0"/>
                    <a:pt x="4737604" y="70028"/>
                    <a:pt x="4737604" y="156411"/>
                  </a:cubicBezTo>
                  <a:lnTo>
                    <a:pt x="4737604" y="162001"/>
                  </a:lnTo>
                  <a:lnTo>
                    <a:pt x="4737604" y="4581193"/>
                  </a:lnTo>
                  <a:cubicBezTo>
                    <a:pt x="4737604" y="4667576"/>
                    <a:pt x="4667576" y="4737604"/>
                    <a:pt x="4581193" y="4737604"/>
                  </a:cubicBezTo>
                  <a:lnTo>
                    <a:pt x="156411" y="4737604"/>
                  </a:lnTo>
                  <a:cubicBezTo>
                    <a:pt x="70028" y="4737604"/>
                    <a:pt x="0" y="4667576"/>
                    <a:pt x="0" y="4581193"/>
                  </a:cubicBezTo>
                  <a:lnTo>
                    <a:pt x="0" y="162001"/>
                  </a:lnTo>
                  <a:lnTo>
                    <a:pt x="0" y="156412"/>
                  </a:lnTo>
                  <a:cubicBezTo>
                    <a:pt x="0" y="70029"/>
                    <a:pt x="70028" y="0"/>
                    <a:pt x="156411" y="0"/>
                  </a:cubicBezTo>
                  <a:lnTo>
                    <a:pt x="159205" y="565"/>
                  </a:lnTo>
                  <a:lnTo>
                    <a:pt x="162000" y="0"/>
                  </a:lnTo>
                  <a:lnTo>
                    <a:pt x="4575604" y="0"/>
                  </a:lnTo>
                  <a:lnTo>
                    <a:pt x="4578398" y="5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90430" y="2870171"/>
            <a:ext cx="952143" cy="952143"/>
            <a:chOff x="284682" y="2813899"/>
            <a:chExt cx="952143" cy="952143"/>
          </a:xfrm>
        </p:grpSpPr>
        <p:sp>
          <p:nvSpPr>
            <p:cNvPr id="13" name="矩形 12"/>
            <p:cNvSpPr/>
            <p:nvPr/>
          </p:nvSpPr>
          <p:spPr>
            <a:xfrm>
              <a:off x="284682" y="2813899"/>
              <a:ext cx="952143" cy="9521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>
              <a:spLocks noChangeAspect="1"/>
            </p:cNvSpPr>
            <p:nvPr/>
          </p:nvSpPr>
          <p:spPr>
            <a:xfrm>
              <a:off x="579747" y="3109970"/>
              <a:ext cx="362012" cy="360000"/>
            </a:xfrm>
            <a:custGeom>
              <a:avLst/>
              <a:gdLst>
                <a:gd name="connsiteX0" fmla="*/ 1602397 w 3720689"/>
                <a:gd name="connsiteY0" fmla="*/ 2687306 h 3700012"/>
                <a:gd name="connsiteX1" fmla="*/ 2088746 w 3720689"/>
                <a:gd name="connsiteY1" fmla="*/ 3138688 h 3700012"/>
                <a:gd name="connsiteX2" fmla="*/ 1520815 w 3720689"/>
                <a:gd name="connsiteY2" fmla="*/ 3262912 h 3700012"/>
                <a:gd name="connsiteX3" fmla="*/ 589427 w 3720689"/>
                <a:gd name="connsiteY3" fmla="*/ 1251298 h 3700012"/>
                <a:gd name="connsiteX4" fmla="*/ 2569427 w 3720689"/>
                <a:gd name="connsiteY4" fmla="*/ 1251298 h 3700012"/>
                <a:gd name="connsiteX5" fmla="*/ 2569427 w 3720689"/>
                <a:gd name="connsiteY5" fmla="*/ 1387924 h 3700012"/>
                <a:gd name="connsiteX6" fmla="*/ 589427 w 3720689"/>
                <a:gd name="connsiteY6" fmla="*/ 1387924 h 3700012"/>
                <a:gd name="connsiteX7" fmla="*/ 0 w 3720689"/>
                <a:gd name="connsiteY7" fmla="*/ 0 h 3700012"/>
                <a:gd name="connsiteX8" fmla="*/ 204717 w 3720689"/>
                <a:gd name="connsiteY8" fmla="*/ 0 h 3700012"/>
                <a:gd name="connsiteX9" fmla="*/ 204717 w 3720689"/>
                <a:gd name="connsiteY9" fmla="*/ 2 h 3700012"/>
                <a:gd name="connsiteX10" fmla="*/ 2907082 w 3720689"/>
                <a:gd name="connsiteY10" fmla="*/ 2 h 3700012"/>
                <a:gd name="connsiteX11" fmla="*/ 2907082 w 3720689"/>
                <a:gd name="connsiteY11" fmla="*/ 1 h 3700012"/>
                <a:gd name="connsiteX12" fmla="*/ 3111799 w 3720689"/>
                <a:gd name="connsiteY12" fmla="*/ 1 h 3700012"/>
                <a:gd name="connsiteX13" fmla="*/ 3111799 w 3720689"/>
                <a:gd name="connsiteY13" fmla="*/ 1060973 h 3700012"/>
                <a:gd name="connsiteX14" fmla="*/ 3234340 w 3720689"/>
                <a:gd name="connsiteY14" fmla="*/ 928939 h 3700012"/>
                <a:gd name="connsiteX15" fmla="*/ 3720689 w 3720689"/>
                <a:gd name="connsiteY15" fmla="*/ 1380321 h 3700012"/>
                <a:gd name="connsiteX16" fmla="*/ 3448536 w 3720689"/>
                <a:gd name="connsiteY16" fmla="*/ 1673558 h 3700012"/>
                <a:gd name="connsiteX17" fmla="*/ 2964153 w 3720689"/>
                <a:gd name="connsiteY17" fmla="*/ 1224001 h 3700012"/>
                <a:gd name="connsiteX18" fmla="*/ 2907082 w 3720689"/>
                <a:gd name="connsiteY18" fmla="*/ 1224001 h 3700012"/>
                <a:gd name="connsiteX19" fmla="*/ 2907082 w 3720689"/>
                <a:gd name="connsiteY19" fmla="*/ 204719 h 3700012"/>
                <a:gd name="connsiteX20" fmla="*/ 204717 w 3720689"/>
                <a:gd name="connsiteY20" fmla="*/ 204719 h 3700012"/>
                <a:gd name="connsiteX21" fmla="*/ 204717 w 3720689"/>
                <a:gd name="connsiteY21" fmla="*/ 3488602 h 3700012"/>
                <a:gd name="connsiteX22" fmla="*/ 2907082 w 3720689"/>
                <a:gd name="connsiteY22" fmla="*/ 3488602 h 3700012"/>
                <a:gd name="connsiteX23" fmla="*/ 2907082 w 3720689"/>
                <a:gd name="connsiteY23" fmla="*/ 2256957 h 3700012"/>
                <a:gd name="connsiteX24" fmla="*/ 2186995 w 3720689"/>
                <a:gd name="connsiteY24" fmla="*/ 3032826 h 3700012"/>
                <a:gd name="connsiteX25" fmla="*/ 1700646 w 3720689"/>
                <a:gd name="connsiteY25" fmla="*/ 2581444 h 3700012"/>
                <a:gd name="connsiteX26" fmla="*/ 1802861 w 3720689"/>
                <a:gd name="connsiteY26" fmla="*/ 2471311 h 3700012"/>
                <a:gd name="connsiteX27" fmla="*/ 589427 w 3720689"/>
                <a:gd name="connsiteY27" fmla="*/ 2471311 h 3700012"/>
                <a:gd name="connsiteX28" fmla="*/ 589427 w 3720689"/>
                <a:gd name="connsiteY28" fmla="*/ 2334685 h 3700012"/>
                <a:gd name="connsiteX29" fmla="*/ 1929664 w 3720689"/>
                <a:gd name="connsiteY29" fmla="*/ 2334685 h 3700012"/>
                <a:gd name="connsiteX30" fmla="*/ 2172871 w 3720689"/>
                <a:gd name="connsiteY30" fmla="*/ 2072637 h 3700012"/>
                <a:gd name="connsiteX31" fmla="*/ 589427 w 3720689"/>
                <a:gd name="connsiteY31" fmla="*/ 2072637 h 3700012"/>
                <a:gd name="connsiteX32" fmla="*/ 589427 w 3720689"/>
                <a:gd name="connsiteY32" fmla="*/ 1936011 h 3700012"/>
                <a:gd name="connsiteX33" fmla="*/ 2299674 w 3720689"/>
                <a:gd name="connsiteY33" fmla="*/ 1936011 h 3700012"/>
                <a:gd name="connsiteX34" fmla="*/ 2479856 w 3720689"/>
                <a:gd name="connsiteY34" fmla="*/ 1741871 h 3700012"/>
                <a:gd name="connsiteX35" fmla="*/ 589427 w 3720689"/>
                <a:gd name="connsiteY35" fmla="*/ 1741871 h 3700012"/>
                <a:gd name="connsiteX36" fmla="*/ 589427 w 3720689"/>
                <a:gd name="connsiteY36" fmla="*/ 1605245 h 3700012"/>
                <a:gd name="connsiteX37" fmla="*/ 2569427 w 3720689"/>
                <a:gd name="connsiteY37" fmla="*/ 1605245 h 3700012"/>
                <a:gd name="connsiteX38" fmla="*/ 2569427 w 3720689"/>
                <a:gd name="connsiteY38" fmla="*/ 1645361 h 3700012"/>
                <a:gd name="connsiteX39" fmla="*/ 2833408 w 3720689"/>
                <a:gd name="connsiteY39" fmla="*/ 1360930 h 3700012"/>
                <a:gd name="connsiteX40" fmla="*/ 3319757 w 3720689"/>
                <a:gd name="connsiteY40" fmla="*/ 1812312 h 3700012"/>
                <a:gd name="connsiteX41" fmla="*/ 3111799 w 3720689"/>
                <a:gd name="connsiteY41" fmla="*/ 2036381 h 3700012"/>
                <a:gd name="connsiteX42" fmla="*/ 3111799 w 3720689"/>
                <a:gd name="connsiteY42" fmla="*/ 3700012 h 3700012"/>
                <a:gd name="connsiteX43" fmla="*/ 2907082 w 3720689"/>
                <a:gd name="connsiteY43" fmla="*/ 3700012 h 3700012"/>
                <a:gd name="connsiteX44" fmla="*/ 2907082 w 3720689"/>
                <a:gd name="connsiteY44" fmla="*/ 3693319 h 3700012"/>
                <a:gd name="connsiteX45" fmla="*/ 1 w 3720689"/>
                <a:gd name="connsiteY45" fmla="*/ 3693319 h 3700012"/>
                <a:gd name="connsiteX46" fmla="*/ 1 w 3720689"/>
                <a:gd name="connsiteY46" fmla="*/ 3636001 h 3700012"/>
                <a:gd name="connsiteX47" fmla="*/ 0 w 3720689"/>
                <a:gd name="connsiteY47" fmla="*/ 3636001 h 37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720689" h="3700012">
                  <a:moveTo>
                    <a:pt x="1602397" y="2687306"/>
                  </a:moveTo>
                  <a:lnTo>
                    <a:pt x="2088746" y="3138688"/>
                  </a:lnTo>
                  <a:lnTo>
                    <a:pt x="1520815" y="3262912"/>
                  </a:lnTo>
                  <a:close/>
                  <a:moveTo>
                    <a:pt x="589427" y="1251298"/>
                  </a:moveTo>
                  <a:lnTo>
                    <a:pt x="2569427" y="1251298"/>
                  </a:lnTo>
                  <a:lnTo>
                    <a:pt x="2569427" y="1387924"/>
                  </a:lnTo>
                  <a:lnTo>
                    <a:pt x="589427" y="1387924"/>
                  </a:lnTo>
                  <a:close/>
                  <a:moveTo>
                    <a:pt x="0" y="0"/>
                  </a:moveTo>
                  <a:lnTo>
                    <a:pt x="204717" y="0"/>
                  </a:lnTo>
                  <a:lnTo>
                    <a:pt x="204717" y="2"/>
                  </a:lnTo>
                  <a:lnTo>
                    <a:pt x="2907082" y="2"/>
                  </a:lnTo>
                  <a:lnTo>
                    <a:pt x="2907082" y="1"/>
                  </a:lnTo>
                  <a:lnTo>
                    <a:pt x="3111799" y="1"/>
                  </a:lnTo>
                  <a:lnTo>
                    <a:pt x="3111799" y="1060973"/>
                  </a:lnTo>
                  <a:lnTo>
                    <a:pt x="3234340" y="928939"/>
                  </a:lnTo>
                  <a:lnTo>
                    <a:pt x="3720689" y="1380321"/>
                  </a:lnTo>
                  <a:lnTo>
                    <a:pt x="3448536" y="1673558"/>
                  </a:lnTo>
                  <a:lnTo>
                    <a:pt x="2964153" y="1224001"/>
                  </a:lnTo>
                  <a:lnTo>
                    <a:pt x="2907082" y="1224001"/>
                  </a:lnTo>
                  <a:lnTo>
                    <a:pt x="2907082" y="204719"/>
                  </a:lnTo>
                  <a:lnTo>
                    <a:pt x="204717" y="204719"/>
                  </a:lnTo>
                  <a:lnTo>
                    <a:pt x="204717" y="3488602"/>
                  </a:lnTo>
                  <a:lnTo>
                    <a:pt x="2907082" y="3488602"/>
                  </a:lnTo>
                  <a:lnTo>
                    <a:pt x="2907082" y="2256957"/>
                  </a:lnTo>
                  <a:lnTo>
                    <a:pt x="2186995" y="3032826"/>
                  </a:lnTo>
                  <a:lnTo>
                    <a:pt x="1700646" y="2581444"/>
                  </a:lnTo>
                  <a:lnTo>
                    <a:pt x="1802861" y="2471311"/>
                  </a:lnTo>
                  <a:lnTo>
                    <a:pt x="589427" y="2471311"/>
                  </a:lnTo>
                  <a:lnTo>
                    <a:pt x="589427" y="2334685"/>
                  </a:lnTo>
                  <a:lnTo>
                    <a:pt x="1929664" y="2334685"/>
                  </a:lnTo>
                  <a:lnTo>
                    <a:pt x="2172871" y="2072637"/>
                  </a:lnTo>
                  <a:lnTo>
                    <a:pt x="589427" y="2072637"/>
                  </a:lnTo>
                  <a:lnTo>
                    <a:pt x="589427" y="1936011"/>
                  </a:lnTo>
                  <a:lnTo>
                    <a:pt x="2299674" y="1936011"/>
                  </a:lnTo>
                  <a:lnTo>
                    <a:pt x="2479856" y="1741871"/>
                  </a:lnTo>
                  <a:lnTo>
                    <a:pt x="589427" y="1741871"/>
                  </a:lnTo>
                  <a:lnTo>
                    <a:pt x="589427" y="1605245"/>
                  </a:lnTo>
                  <a:lnTo>
                    <a:pt x="2569427" y="1605245"/>
                  </a:lnTo>
                  <a:lnTo>
                    <a:pt x="2569427" y="1645361"/>
                  </a:lnTo>
                  <a:lnTo>
                    <a:pt x="2833408" y="1360930"/>
                  </a:lnTo>
                  <a:lnTo>
                    <a:pt x="3319757" y="1812312"/>
                  </a:lnTo>
                  <a:lnTo>
                    <a:pt x="3111799" y="2036381"/>
                  </a:lnTo>
                  <a:lnTo>
                    <a:pt x="3111799" y="3700012"/>
                  </a:lnTo>
                  <a:lnTo>
                    <a:pt x="2907082" y="3700012"/>
                  </a:lnTo>
                  <a:lnTo>
                    <a:pt x="2907082" y="3693319"/>
                  </a:lnTo>
                  <a:lnTo>
                    <a:pt x="1" y="3693319"/>
                  </a:lnTo>
                  <a:lnTo>
                    <a:pt x="1" y="3636001"/>
                  </a:lnTo>
                  <a:lnTo>
                    <a:pt x="0" y="36360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90430" y="4037425"/>
            <a:ext cx="952143" cy="952143"/>
            <a:chOff x="284682" y="3981153"/>
            <a:chExt cx="952143" cy="952143"/>
          </a:xfrm>
        </p:grpSpPr>
        <p:sp>
          <p:nvSpPr>
            <p:cNvPr id="16" name="矩形 15"/>
            <p:cNvSpPr/>
            <p:nvPr/>
          </p:nvSpPr>
          <p:spPr>
            <a:xfrm>
              <a:off x="284682" y="3981153"/>
              <a:ext cx="952143" cy="9521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>
              <a:spLocks noChangeAspect="1"/>
            </p:cNvSpPr>
            <p:nvPr/>
          </p:nvSpPr>
          <p:spPr>
            <a:xfrm>
              <a:off x="580744" y="4277224"/>
              <a:ext cx="360018" cy="360000"/>
            </a:xfrm>
            <a:custGeom>
              <a:avLst/>
              <a:gdLst>
                <a:gd name="connsiteX0" fmla="*/ 3019603 w 5127246"/>
                <a:gd name="connsiteY0" fmla="*/ 1 h 5126995"/>
                <a:gd name="connsiteX1" fmla="*/ 3415388 w 5127246"/>
                <a:gd name="connsiteY1" fmla="*/ 1 h 5126995"/>
                <a:gd name="connsiteX2" fmla="*/ 3415388 w 5127246"/>
                <a:gd name="connsiteY2" fmla="*/ 1 h 5126995"/>
                <a:gd name="connsiteX3" fmla="*/ 4698278 w 5127246"/>
                <a:gd name="connsiteY3" fmla="*/ 1 h 5126995"/>
                <a:gd name="connsiteX4" fmla="*/ 4698278 w 5127246"/>
                <a:gd name="connsiteY4" fmla="*/ 395786 h 5126995"/>
                <a:gd name="connsiteX5" fmla="*/ 3932325 w 5127246"/>
                <a:gd name="connsiteY5" fmla="*/ 395786 h 5126995"/>
                <a:gd name="connsiteX6" fmla="*/ 4124806 w 5127246"/>
                <a:gd name="connsiteY6" fmla="*/ 529731 h 5126995"/>
                <a:gd name="connsiteX7" fmla="*/ 5072600 w 5127246"/>
                <a:gd name="connsiteY7" fmla="*/ 3087840 h 5126995"/>
                <a:gd name="connsiteX8" fmla="*/ 2206701 w 5127246"/>
                <a:gd name="connsiteY8" fmla="*/ 5101785 h 5126995"/>
                <a:gd name="connsiteX9" fmla="*/ 6960 w 5127246"/>
                <a:gd name="connsiteY9" fmla="*/ 2375891 h 5126995"/>
                <a:gd name="connsiteX10" fmla="*/ 2580824 w 5127246"/>
                <a:gd name="connsiteY10" fmla="*/ 59 h 5126995"/>
                <a:gd name="connsiteX11" fmla="*/ 2578183 w 5127246"/>
                <a:gd name="connsiteY11" fmla="*/ 390041 h 5126995"/>
                <a:gd name="connsiteX12" fmla="*/ 395907 w 5127246"/>
                <a:gd name="connsiteY12" fmla="*/ 2404414 h 5126995"/>
                <a:gd name="connsiteX13" fmla="*/ 2260979 w 5127246"/>
                <a:gd name="connsiteY13" fmla="*/ 4715589 h 5126995"/>
                <a:gd name="connsiteX14" fmla="*/ 4690859 w 5127246"/>
                <a:gd name="connsiteY14" fmla="*/ 3008045 h 5126995"/>
                <a:gd name="connsiteX15" fmla="*/ 3540680 w 5127246"/>
                <a:gd name="connsiteY15" fmla="*/ 621706 h 5126995"/>
                <a:gd name="connsiteX16" fmla="*/ 3415388 w 5127246"/>
                <a:gd name="connsiteY16" fmla="*/ 566161 h 5126995"/>
                <a:gd name="connsiteX17" fmla="*/ 3415388 w 5127246"/>
                <a:gd name="connsiteY17" fmla="*/ 1678676 h 5126995"/>
                <a:gd name="connsiteX18" fmla="*/ 3019603 w 5127246"/>
                <a:gd name="connsiteY18" fmla="*/ 1678676 h 5126995"/>
                <a:gd name="connsiteX19" fmla="*/ 3019603 w 5127246"/>
                <a:gd name="connsiteY19" fmla="*/ 395786 h 5126995"/>
                <a:gd name="connsiteX20" fmla="*/ 3019603 w 5127246"/>
                <a:gd name="connsiteY20" fmla="*/ 1 h 5126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127246" h="5126995">
                  <a:moveTo>
                    <a:pt x="3019603" y="1"/>
                  </a:moveTo>
                  <a:lnTo>
                    <a:pt x="3415388" y="1"/>
                  </a:lnTo>
                  <a:lnTo>
                    <a:pt x="3415388" y="1"/>
                  </a:lnTo>
                  <a:lnTo>
                    <a:pt x="4698278" y="1"/>
                  </a:lnTo>
                  <a:lnTo>
                    <a:pt x="4698278" y="395786"/>
                  </a:lnTo>
                  <a:lnTo>
                    <a:pt x="3932325" y="395786"/>
                  </a:lnTo>
                  <a:lnTo>
                    <a:pt x="4124806" y="529731"/>
                  </a:lnTo>
                  <a:cubicBezTo>
                    <a:pt x="4883989" y="1113031"/>
                    <a:pt x="5279709" y="2097011"/>
                    <a:pt x="5072600" y="3087840"/>
                  </a:cubicBezTo>
                  <a:cubicBezTo>
                    <a:pt x="4796456" y="4408946"/>
                    <a:pt x="3543223" y="5289627"/>
                    <a:pt x="2206701" y="5101785"/>
                  </a:cubicBezTo>
                  <a:cubicBezTo>
                    <a:pt x="870179" y="4913944"/>
                    <a:pt x="-91749" y="3721935"/>
                    <a:pt x="6960" y="2375891"/>
                  </a:cubicBezTo>
                  <a:cubicBezTo>
                    <a:pt x="105669" y="1029848"/>
                    <a:pt x="1231197" y="-9083"/>
                    <a:pt x="2580824" y="59"/>
                  </a:cubicBezTo>
                  <a:lnTo>
                    <a:pt x="2578183" y="390041"/>
                  </a:lnTo>
                  <a:cubicBezTo>
                    <a:pt x="1433889" y="382290"/>
                    <a:pt x="479599" y="1263158"/>
                    <a:pt x="395907" y="2404414"/>
                  </a:cubicBezTo>
                  <a:cubicBezTo>
                    <a:pt x="312216" y="3545670"/>
                    <a:pt x="1127796" y="4556327"/>
                    <a:pt x="2260979" y="4715589"/>
                  </a:cubicBezTo>
                  <a:cubicBezTo>
                    <a:pt x="3394163" y="4874852"/>
                    <a:pt x="4456728" y="4128158"/>
                    <a:pt x="4690859" y="3008045"/>
                  </a:cubicBezTo>
                  <a:cubicBezTo>
                    <a:pt x="4895724" y="2027946"/>
                    <a:pt x="4404906" y="1055754"/>
                    <a:pt x="3540680" y="621706"/>
                  </a:cubicBezTo>
                  <a:lnTo>
                    <a:pt x="3415388" y="566161"/>
                  </a:lnTo>
                  <a:lnTo>
                    <a:pt x="3415388" y="1678676"/>
                  </a:lnTo>
                  <a:lnTo>
                    <a:pt x="3019603" y="1678676"/>
                  </a:lnTo>
                  <a:lnTo>
                    <a:pt x="3019603" y="395786"/>
                  </a:lnTo>
                  <a:lnTo>
                    <a:pt x="3019603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0430" y="5204678"/>
            <a:ext cx="952143" cy="952143"/>
            <a:chOff x="284682" y="5148406"/>
            <a:chExt cx="952143" cy="952143"/>
          </a:xfrm>
        </p:grpSpPr>
        <p:sp>
          <p:nvSpPr>
            <p:cNvPr id="19" name="矩形 18"/>
            <p:cNvSpPr/>
            <p:nvPr/>
          </p:nvSpPr>
          <p:spPr>
            <a:xfrm>
              <a:off x="284682" y="5148406"/>
              <a:ext cx="952143" cy="9521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>
              <a:spLocks noChangeAspect="1"/>
            </p:cNvSpPr>
            <p:nvPr/>
          </p:nvSpPr>
          <p:spPr>
            <a:xfrm>
              <a:off x="585155" y="5444477"/>
              <a:ext cx="351197" cy="360000"/>
            </a:xfrm>
            <a:custGeom>
              <a:avLst/>
              <a:gdLst>
                <a:gd name="connsiteX0" fmla="*/ 3024726 w 4627988"/>
                <a:gd name="connsiteY0" fmla="*/ 3419802 h 4743994"/>
                <a:gd name="connsiteX1" fmla="*/ 3814904 w 4627988"/>
                <a:gd name="connsiteY1" fmla="*/ 3419802 h 4743994"/>
                <a:gd name="connsiteX2" fmla="*/ 3814904 w 4627988"/>
                <a:gd name="connsiteY2" fmla="*/ 4209980 h 4743994"/>
                <a:gd name="connsiteX3" fmla="*/ 3024726 w 4627988"/>
                <a:gd name="connsiteY3" fmla="*/ 4209980 h 4743994"/>
                <a:gd name="connsiteX4" fmla="*/ 1936142 w 4627988"/>
                <a:gd name="connsiteY4" fmla="*/ 3419802 h 4743994"/>
                <a:gd name="connsiteX5" fmla="*/ 2726320 w 4627988"/>
                <a:gd name="connsiteY5" fmla="*/ 3419802 h 4743994"/>
                <a:gd name="connsiteX6" fmla="*/ 2726320 w 4627988"/>
                <a:gd name="connsiteY6" fmla="*/ 4209980 h 4743994"/>
                <a:gd name="connsiteX7" fmla="*/ 1936142 w 4627988"/>
                <a:gd name="connsiteY7" fmla="*/ 4209980 h 4743994"/>
                <a:gd name="connsiteX8" fmla="*/ 847558 w 4627988"/>
                <a:gd name="connsiteY8" fmla="*/ 3419802 h 4743994"/>
                <a:gd name="connsiteX9" fmla="*/ 1637736 w 4627988"/>
                <a:gd name="connsiteY9" fmla="*/ 3419802 h 4743994"/>
                <a:gd name="connsiteX10" fmla="*/ 1637736 w 4627988"/>
                <a:gd name="connsiteY10" fmla="*/ 4209980 h 4743994"/>
                <a:gd name="connsiteX11" fmla="*/ 847558 w 4627988"/>
                <a:gd name="connsiteY11" fmla="*/ 4209980 h 4743994"/>
                <a:gd name="connsiteX12" fmla="*/ 3024726 w 4627988"/>
                <a:gd name="connsiteY12" fmla="*/ 2438213 h 4743994"/>
                <a:gd name="connsiteX13" fmla="*/ 3814904 w 4627988"/>
                <a:gd name="connsiteY13" fmla="*/ 2438213 h 4743994"/>
                <a:gd name="connsiteX14" fmla="*/ 3814904 w 4627988"/>
                <a:gd name="connsiteY14" fmla="*/ 3228391 h 4743994"/>
                <a:gd name="connsiteX15" fmla="*/ 3024726 w 4627988"/>
                <a:gd name="connsiteY15" fmla="*/ 3228391 h 4743994"/>
                <a:gd name="connsiteX16" fmla="*/ 1936142 w 4627988"/>
                <a:gd name="connsiteY16" fmla="*/ 2438213 h 4743994"/>
                <a:gd name="connsiteX17" fmla="*/ 2726320 w 4627988"/>
                <a:gd name="connsiteY17" fmla="*/ 2438213 h 4743994"/>
                <a:gd name="connsiteX18" fmla="*/ 2726320 w 4627988"/>
                <a:gd name="connsiteY18" fmla="*/ 3228391 h 4743994"/>
                <a:gd name="connsiteX19" fmla="*/ 1936142 w 4627988"/>
                <a:gd name="connsiteY19" fmla="*/ 3228391 h 4743994"/>
                <a:gd name="connsiteX20" fmla="*/ 847558 w 4627988"/>
                <a:gd name="connsiteY20" fmla="*/ 2438213 h 4743994"/>
                <a:gd name="connsiteX21" fmla="*/ 1637736 w 4627988"/>
                <a:gd name="connsiteY21" fmla="*/ 2438213 h 4743994"/>
                <a:gd name="connsiteX22" fmla="*/ 1637736 w 4627988"/>
                <a:gd name="connsiteY22" fmla="*/ 3228391 h 4743994"/>
                <a:gd name="connsiteX23" fmla="*/ 847558 w 4627988"/>
                <a:gd name="connsiteY23" fmla="*/ 3228391 h 4743994"/>
                <a:gd name="connsiteX24" fmla="*/ 3024726 w 4627988"/>
                <a:gd name="connsiteY24" fmla="*/ 1429323 h 4743994"/>
                <a:gd name="connsiteX25" fmla="*/ 3814904 w 4627988"/>
                <a:gd name="connsiteY25" fmla="*/ 1429323 h 4743994"/>
                <a:gd name="connsiteX26" fmla="*/ 3814904 w 4627988"/>
                <a:gd name="connsiteY26" fmla="*/ 2219501 h 4743994"/>
                <a:gd name="connsiteX27" fmla="*/ 3024726 w 4627988"/>
                <a:gd name="connsiteY27" fmla="*/ 2219501 h 4743994"/>
                <a:gd name="connsiteX28" fmla="*/ 1936142 w 4627988"/>
                <a:gd name="connsiteY28" fmla="*/ 1429323 h 4743994"/>
                <a:gd name="connsiteX29" fmla="*/ 2726320 w 4627988"/>
                <a:gd name="connsiteY29" fmla="*/ 1429323 h 4743994"/>
                <a:gd name="connsiteX30" fmla="*/ 2726320 w 4627988"/>
                <a:gd name="connsiteY30" fmla="*/ 2219501 h 4743994"/>
                <a:gd name="connsiteX31" fmla="*/ 1936142 w 4627988"/>
                <a:gd name="connsiteY31" fmla="*/ 2219501 h 4743994"/>
                <a:gd name="connsiteX32" fmla="*/ 847558 w 4627988"/>
                <a:gd name="connsiteY32" fmla="*/ 1429323 h 4743994"/>
                <a:gd name="connsiteX33" fmla="*/ 1637736 w 4627988"/>
                <a:gd name="connsiteY33" fmla="*/ 1429323 h 4743994"/>
                <a:gd name="connsiteX34" fmla="*/ 1637736 w 4627988"/>
                <a:gd name="connsiteY34" fmla="*/ 2219501 h 4743994"/>
                <a:gd name="connsiteX35" fmla="*/ 847558 w 4627988"/>
                <a:gd name="connsiteY35" fmla="*/ 2219501 h 4743994"/>
                <a:gd name="connsiteX36" fmla="*/ 1747613 w 4627988"/>
                <a:gd name="connsiteY36" fmla="*/ 676961 h 4743994"/>
                <a:gd name="connsiteX37" fmla="*/ 1747613 w 4627988"/>
                <a:gd name="connsiteY37" fmla="*/ 1168280 h 4743994"/>
                <a:gd name="connsiteX38" fmla="*/ 1461010 w 4627988"/>
                <a:gd name="connsiteY38" fmla="*/ 1168280 h 4743994"/>
                <a:gd name="connsiteX39" fmla="*/ 1461010 w 4627988"/>
                <a:gd name="connsiteY39" fmla="*/ 1168279 h 4743994"/>
                <a:gd name="connsiteX40" fmla="*/ 847558 w 4627988"/>
                <a:gd name="connsiteY40" fmla="*/ 1168279 h 4743994"/>
                <a:gd name="connsiteX41" fmla="*/ 847558 w 4627988"/>
                <a:gd name="connsiteY41" fmla="*/ 1168280 h 4743994"/>
                <a:gd name="connsiteX42" fmla="*/ 560955 w 4627988"/>
                <a:gd name="connsiteY42" fmla="*/ 1168280 h 4743994"/>
                <a:gd name="connsiteX43" fmla="*/ 560955 w 4627988"/>
                <a:gd name="connsiteY43" fmla="*/ 676961 h 4743994"/>
                <a:gd name="connsiteX44" fmla="*/ 288000 w 4627988"/>
                <a:gd name="connsiteY44" fmla="*/ 676961 h 4743994"/>
                <a:gd name="connsiteX45" fmla="*/ 288000 w 4627988"/>
                <a:gd name="connsiteY45" fmla="*/ 4455994 h 4743994"/>
                <a:gd name="connsiteX46" fmla="*/ 4339988 w 4627988"/>
                <a:gd name="connsiteY46" fmla="*/ 4455994 h 4743994"/>
                <a:gd name="connsiteX47" fmla="*/ 4339988 w 4627988"/>
                <a:gd name="connsiteY47" fmla="*/ 676962 h 4743994"/>
                <a:gd name="connsiteX48" fmla="*/ 4067033 w 4627988"/>
                <a:gd name="connsiteY48" fmla="*/ 676962 h 4743994"/>
                <a:gd name="connsiteX49" fmla="*/ 4067033 w 4627988"/>
                <a:gd name="connsiteY49" fmla="*/ 1168280 h 4743994"/>
                <a:gd name="connsiteX50" fmla="*/ 3780430 w 4627988"/>
                <a:gd name="connsiteY50" fmla="*/ 1168280 h 4743994"/>
                <a:gd name="connsiteX51" fmla="*/ 3780430 w 4627988"/>
                <a:gd name="connsiteY51" fmla="*/ 1168280 h 4743994"/>
                <a:gd name="connsiteX52" fmla="*/ 3071450 w 4627988"/>
                <a:gd name="connsiteY52" fmla="*/ 1168280 h 4743994"/>
                <a:gd name="connsiteX53" fmla="*/ 3071450 w 4627988"/>
                <a:gd name="connsiteY53" fmla="*/ 1168280 h 4743994"/>
                <a:gd name="connsiteX54" fmla="*/ 2784847 w 4627988"/>
                <a:gd name="connsiteY54" fmla="*/ 1168280 h 4743994"/>
                <a:gd name="connsiteX55" fmla="*/ 2784847 w 4627988"/>
                <a:gd name="connsiteY55" fmla="*/ 676961 h 4743994"/>
                <a:gd name="connsiteX56" fmla="*/ 1637738 w 4627988"/>
                <a:gd name="connsiteY56" fmla="*/ 388962 h 4743994"/>
                <a:gd name="connsiteX57" fmla="*/ 2990254 w 4627988"/>
                <a:gd name="connsiteY57" fmla="*/ 388962 h 4743994"/>
                <a:gd name="connsiteX58" fmla="*/ 2990254 w 4627988"/>
                <a:gd name="connsiteY58" fmla="*/ 390359 h 4743994"/>
                <a:gd name="connsiteX59" fmla="*/ 3071450 w 4627988"/>
                <a:gd name="connsiteY59" fmla="*/ 390359 h 4743994"/>
                <a:gd name="connsiteX60" fmla="*/ 3071450 w 4627988"/>
                <a:gd name="connsiteY60" fmla="*/ 880280 h 4743994"/>
                <a:gd name="connsiteX61" fmla="*/ 3780430 w 4627988"/>
                <a:gd name="connsiteY61" fmla="*/ 880280 h 4743994"/>
                <a:gd name="connsiteX62" fmla="*/ 3780430 w 4627988"/>
                <a:gd name="connsiteY62" fmla="*/ 390359 h 4743994"/>
                <a:gd name="connsiteX63" fmla="*/ 4067033 w 4627988"/>
                <a:gd name="connsiteY63" fmla="*/ 390359 h 4743994"/>
                <a:gd name="connsiteX64" fmla="*/ 4067033 w 4627988"/>
                <a:gd name="connsiteY64" fmla="*/ 390359 h 4743994"/>
                <a:gd name="connsiteX65" fmla="*/ 4339988 w 4627988"/>
                <a:gd name="connsiteY65" fmla="*/ 390359 h 4743994"/>
                <a:gd name="connsiteX66" fmla="*/ 4339988 w 4627988"/>
                <a:gd name="connsiteY66" fmla="*/ 390359 h 4743994"/>
                <a:gd name="connsiteX67" fmla="*/ 4627988 w 4627988"/>
                <a:gd name="connsiteY67" fmla="*/ 390359 h 4743994"/>
                <a:gd name="connsiteX68" fmla="*/ 4627988 w 4627988"/>
                <a:gd name="connsiteY68" fmla="*/ 4743994 h 4743994"/>
                <a:gd name="connsiteX69" fmla="*/ 4607519 w 4627988"/>
                <a:gd name="connsiteY69" fmla="*/ 4743994 h 4743994"/>
                <a:gd name="connsiteX70" fmla="*/ 4339988 w 4627988"/>
                <a:gd name="connsiteY70" fmla="*/ 4743994 h 4743994"/>
                <a:gd name="connsiteX71" fmla="*/ 288000 w 4627988"/>
                <a:gd name="connsiteY71" fmla="*/ 4743994 h 4743994"/>
                <a:gd name="connsiteX72" fmla="*/ 1 w 4627988"/>
                <a:gd name="connsiteY72" fmla="*/ 4743994 h 4743994"/>
                <a:gd name="connsiteX73" fmla="*/ 0 w 4627988"/>
                <a:gd name="connsiteY73" fmla="*/ 4743994 h 4743994"/>
                <a:gd name="connsiteX74" fmla="*/ 0 w 4627988"/>
                <a:gd name="connsiteY74" fmla="*/ 390359 h 4743994"/>
                <a:gd name="connsiteX75" fmla="*/ 699 w 4627988"/>
                <a:gd name="connsiteY75" fmla="*/ 390359 h 4743994"/>
                <a:gd name="connsiteX76" fmla="*/ 778621 w 4627988"/>
                <a:gd name="connsiteY76" fmla="*/ 390359 h 4743994"/>
                <a:gd name="connsiteX77" fmla="*/ 847558 w 4627988"/>
                <a:gd name="connsiteY77" fmla="*/ 390359 h 4743994"/>
                <a:gd name="connsiteX78" fmla="*/ 847558 w 4627988"/>
                <a:gd name="connsiteY78" fmla="*/ 880279 h 4743994"/>
                <a:gd name="connsiteX79" fmla="*/ 1461010 w 4627988"/>
                <a:gd name="connsiteY79" fmla="*/ 880279 h 4743994"/>
                <a:gd name="connsiteX80" fmla="*/ 1461010 w 4627988"/>
                <a:gd name="connsiteY80" fmla="*/ 390359 h 4743994"/>
                <a:gd name="connsiteX81" fmla="*/ 1637738 w 4627988"/>
                <a:gd name="connsiteY81" fmla="*/ 390359 h 4743994"/>
                <a:gd name="connsiteX82" fmla="*/ 983699 w 4627988"/>
                <a:gd name="connsiteY82" fmla="*/ 1 h 4743994"/>
                <a:gd name="connsiteX83" fmla="*/ 1270302 w 4627988"/>
                <a:gd name="connsiteY83" fmla="*/ 1 h 4743994"/>
                <a:gd name="connsiteX84" fmla="*/ 1270302 w 4627988"/>
                <a:gd name="connsiteY84" fmla="*/ 777922 h 4743994"/>
                <a:gd name="connsiteX85" fmla="*/ 983699 w 4627988"/>
                <a:gd name="connsiteY85" fmla="*/ 777922 h 4743994"/>
                <a:gd name="connsiteX86" fmla="*/ 3276514 w 4627988"/>
                <a:gd name="connsiteY86" fmla="*/ 0 h 4743994"/>
                <a:gd name="connsiteX87" fmla="*/ 3563117 w 4627988"/>
                <a:gd name="connsiteY87" fmla="*/ 0 h 4743994"/>
                <a:gd name="connsiteX88" fmla="*/ 3563117 w 4627988"/>
                <a:gd name="connsiteY88" fmla="*/ 777922 h 4743994"/>
                <a:gd name="connsiteX89" fmla="*/ 3276514 w 4627988"/>
                <a:gd name="connsiteY89" fmla="*/ 777922 h 4743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4627988" h="4743994">
                  <a:moveTo>
                    <a:pt x="3024726" y="3419802"/>
                  </a:moveTo>
                  <a:lnTo>
                    <a:pt x="3814904" y="3419802"/>
                  </a:lnTo>
                  <a:lnTo>
                    <a:pt x="3814904" y="4209980"/>
                  </a:lnTo>
                  <a:lnTo>
                    <a:pt x="3024726" y="4209980"/>
                  </a:lnTo>
                  <a:close/>
                  <a:moveTo>
                    <a:pt x="1936142" y="3419802"/>
                  </a:moveTo>
                  <a:lnTo>
                    <a:pt x="2726320" y="3419802"/>
                  </a:lnTo>
                  <a:lnTo>
                    <a:pt x="2726320" y="4209980"/>
                  </a:lnTo>
                  <a:lnTo>
                    <a:pt x="1936142" y="4209980"/>
                  </a:lnTo>
                  <a:close/>
                  <a:moveTo>
                    <a:pt x="847558" y="3419802"/>
                  </a:moveTo>
                  <a:lnTo>
                    <a:pt x="1637736" y="3419802"/>
                  </a:lnTo>
                  <a:lnTo>
                    <a:pt x="1637736" y="4209980"/>
                  </a:lnTo>
                  <a:lnTo>
                    <a:pt x="847558" y="4209980"/>
                  </a:lnTo>
                  <a:close/>
                  <a:moveTo>
                    <a:pt x="3024726" y="2438213"/>
                  </a:moveTo>
                  <a:lnTo>
                    <a:pt x="3814904" y="2438213"/>
                  </a:lnTo>
                  <a:lnTo>
                    <a:pt x="3814904" y="3228391"/>
                  </a:lnTo>
                  <a:lnTo>
                    <a:pt x="3024726" y="3228391"/>
                  </a:lnTo>
                  <a:close/>
                  <a:moveTo>
                    <a:pt x="1936142" y="2438213"/>
                  </a:moveTo>
                  <a:lnTo>
                    <a:pt x="2726320" y="2438213"/>
                  </a:lnTo>
                  <a:lnTo>
                    <a:pt x="2726320" y="3228391"/>
                  </a:lnTo>
                  <a:lnTo>
                    <a:pt x="1936142" y="3228391"/>
                  </a:lnTo>
                  <a:close/>
                  <a:moveTo>
                    <a:pt x="847558" y="2438213"/>
                  </a:moveTo>
                  <a:lnTo>
                    <a:pt x="1637736" y="2438213"/>
                  </a:lnTo>
                  <a:lnTo>
                    <a:pt x="1637736" y="3228391"/>
                  </a:lnTo>
                  <a:lnTo>
                    <a:pt x="847558" y="3228391"/>
                  </a:lnTo>
                  <a:close/>
                  <a:moveTo>
                    <a:pt x="3024726" y="1429323"/>
                  </a:moveTo>
                  <a:lnTo>
                    <a:pt x="3814904" y="1429323"/>
                  </a:lnTo>
                  <a:lnTo>
                    <a:pt x="3814904" y="2219501"/>
                  </a:lnTo>
                  <a:lnTo>
                    <a:pt x="3024726" y="2219501"/>
                  </a:lnTo>
                  <a:close/>
                  <a:moveTo>
                    <a:pt x="1936142" y="1429323"/>
                  </a:moveTo>
                  <a:lnTo>
                    <a:pt x="2726320" y="1429323"/>
                  </a:lnTo>
                  <a:lnTo>
                    <a:pt x="2726320" y="2219501"/>
                  </a:lnTo>
                  <a:lnTo>
                    <a:pt x="1936142" y="2219501"/>
                  </a:lnTo>
                  <a:close/>
                  <a:moveTo>
                    <a:pt x="847558" y="1429323"/>
                  </a:moveTo>
                  <a:lnTo>
                    <a:pt x="1637736" y="1429323"/>
                  </a:lnTo>
                  <a:lnTo>
                    <a:pt x="1637736" y="2219501"/>
                  </a:lnTo>
                  <a:lnTo>
                    <a:pt x="847558" y="2219501"/>
                  </a:lnTo>
                  <a:close/>
                  <a:moveTo>
                    <a:pt x="1747613" y="676961"/>
                  </a:moveTo>
                  <a:lnTo>
                    <a:pt x="1747613" y="1168280"/>
                  </a:lnTo>
                  <a:lnTo>
                    <a:pt x="1461010" y="1168280"/>
                  </a:lnTo>
                  <a:lnTo>
                    <a:pt x="1461010" y="1168279"/>
                  </a:lnTo>
                  <a:lnTo>
                    <a:pt x="847558" y="1168279"/>
                  </a:lnTo>
                  <a:lnTo>
                    <a:pt x="847558" y="1168280"/>
                  </a:lnTo>
                  <a:lnTo>
                    <a:pt x="560955" y="1168280"/>
                  </a:lnTo>
                  <a:lnTo>
                    <a:pt x="560955" y="676961"/>
                  </a:lnTo>
                  <a:lnTo>
                    <a:pt x="288000" y="676961"/>
                  </a:lnTo>
                  <a:lnTo>
                    <a:pt x="288000" y="4455994"/>
                  </a:lnTo>
                  <a:lnTo>
                    <a:pt x="4339988" y="4455994"/>
                  </a:lnTo>
                  <a:lnTo>
                    <a:pt x="4339988" y="676962"/>
                  </a:lnTo>
                  <a:lnTo>
                    <a:pt x="4067033" y="676962"/>
                  </a:lnTo>
                  <a:lnTo>
                    <a:pt x="4067033" y="1168280"/>
                  </a:lnTo>
                  <a:lnTo>
                    <a:pt x="3780430" y="1168280"/>
                  </a:lnTo>
                  <a:lnTo>
                    <a:pt x="3780430" y="1168280"/>
                  </a:lnTo>
                  <a:lnTo>
                    <a:pt x="3071450" y="1168280"/>
                  </a:lnTo>
                  <a:lnTo>
                    <a:pt x="3071450" y="1168280"/>
                  </a:lnTo>
                  <a:lnTo>
                    <a:pt x="2784847" y="1168280"/>
                  </a:lnTo>
                  <a:lnTo>
                    <a:pt x="2784847" y="676961"/>
                  </a:lnTo>
                  <a:close/>
                  <a:moveTo>
                    <a:pt x="1637738" y="388962"/>
                  </a:moveTo>
                  <a:lnTo>
                    <a:pt x="2990254" y="388962"/>
                  </a:lnTo>
                  <a:lnTo>
                    <a:pt x="2990254" y="390359"/>
                  </a:lnTo>
                  <a:lnTo>
                    <a:pt x="3071450" y="390359"/>
                  </a:lnTo>
                  <a:lnTo>
                    <a:pt x="3071450" y="880280"/>
                  </a:lnTo>
                  <a:lnTo>
                    <a:pt x="3780430" y="880280"/>
                  </a:lnTo>
                  <a:lnTo>
                    <a:pt x="3780430" y="390359"/>
                  </a:lnTo>
                  <a:lnTo>
                    <a:pt x="4067033" y="390359"/>
                  </a:lnTo>
                  <a:lnTo>
                    <a:pt x="4067033" y="390359"/>
                  </a:lnTo>
                  <a:lnTo>
                    <a:pt x="4339988" y="390359"/>
                  </a:lnTo>
                  <a:lnTo>
                    <a:pt x="4339988" y="390359"/>
                  </a:lnTo>
                  <a:lnTo>
                    <a:pt x="4627988" y="390359"/>
                  </a:lnTo>
                  <a:lnTo>
                    <a:pt x="4627988" y="4743994"/>
                  </a:lnTo>
                  <a:lnTo>
                    <a:pt x="4607519" y="4743994"/>
                  </a:lnTo>
                  <a:lnTo>
                    <a:pt x="4339988" y="4743994"/>
                  </a:lnTo>
                  <a:lnTo>
                    <a:pt x="288000" y="4743994"/>
                  </a:lnTo>
                  <a:lnTo>
                    <a:pt x="1" y="4743994"/>
                  </a:lnTo>
                  <a:lnTo>
                    <a:pt x="0" y="4743994"/>
                  </a:lnTo>
                  <a:lnTo>
                    <a:pt x="0" y="390359"/>
                  </a:lnTo>
                  <a:lnTo>
                    <a:pt x="699" y="390359"/>
                  </a:lnTo>
                  <a:lnTo>
                    <a:pt x="778621" y="390359"/>
                  </a:lnTo>
                  <a:lnTo>
                    <a:pt x="847558" y="390359"/>
                  </a:lnTo>
                  <a:lnTo>
                    <a:pt x="847558" y="880279"/>
                  </a:lnTo>
                  <a:lnTo>
                    <a:pt x="1461010" y="880279"/>
                  </a:lnTo>
                  <a:lnTo>
                    <a:pt x="1461010" y="390359"/>
                  </a:lnTo>
                  <a:lnTo>
                    <a:pt x="1637738" y="390359"/>
                  </a:lnTo>
                  <a:close/>
                  <a:moveTo>
                    <a:pt x="983699" y="1"/>
                  </a:moveTo>
                  <a:lnTo>
                    <a:pt x="1270302" y="1"/>
                  </a:lnTo>
                  <a:lnTo>
                    <a:pt x="1270302" y="777922"/>
                  </a:lnTo>
                  <a:lnTo>
                    <a:pt x="983699" y="777922"/>
                  </a:lnTo>
                  <a:close/>
                  <a:moveTo>
                    <a:pt x="3276514" y="0"/>
                  </a:moveTo>
                  <a:lnTo>
                    <a:pt x="3563117" y="0"/>
                  </a:lnTo>
                  <a:lnTo>
                    <a:pt x="3563117" y="777922"/>
                  </a:lnTo>
                  <a:lnTo>
                    <a:pt x="3276514" y="7779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842571" y="1735354"/>
            <a:ext cx="2954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42571" y="2929636"/>
            <a:ext cx="2954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42571" y="4063344"/>
            <a:ext cx="2954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842571" y="5230598"/>
            <a:ext cx="2954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324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24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24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1" grpId="0"/>
      <p:bldP spid="22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研发背景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产品介绍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服务介绍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配套设施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产品服务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cs typeface="+mn-ea"/>
                <a:sym typeface="+mn-lt"/>
              </a:rPr>
              <a:t>PRODUCT&amp;SERVICES</a:t>
            </a:r>
            <a:endParaRPr lang="zh-CN" altLang="en-US" dirty="0">
              <a:latin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研发背景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42789" y="5239268"/>
            <a:ext cx="2080800" cy="46402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86765" y="5239268"/>
            <a:ext cx="2080800" cy="464024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030741" y="5239268"/>
            <a:ext cx="2080800" cy="46402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374717" y="5239268"/>
            <a:ext cx="2080800" cy="464024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718694" y="5239268"/>
            <a:ext cx="2080800" cy="464024"/>
          </a:xfrm>
          <a:prstGeom prst="rect">
            <a:avLst/>
          </a:prstGeom>
          <a:solidFill>
            <a:schemeClr val="accent1"/>
          </a:solidFill>
        </p:spPr>
        <p:txBody>
          <a:bodyPr wrap="square" rtlCol="0" anchor="ctr" anchorCtr="1">
            <a:no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</a:p>
        </p:txBody>
      </p:sp>
      <p:pic>
        <p:nvPicPr>
          <p:cNvPr id="8" name="图片 7" descr="D:\甲方\ppt\工作\视频素材\视频素材\团队&amp;白领（多用于颁奖类）\5.jpg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375260" y="3766136"/>
            <a:ext cx="2080078" cy="1386205"/>
          </a:xfrm>
          <a:prstGeom prst="rect">
            <a:avLst/>
          </a:prstGeom>
        </p:spPr>
      </p:pic>
      <p:pic>
        <p:nvPicPr>
          <p:cNvPr id="9" name="图片 8" descr="D:\甲方\ppt\工作\视频素材\视频素材\团队&amp;白领（多用于颁奖类）\2.jpg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42789" y="3766136"/>
            <a:ext cx="2080078" cy="1386205"/>
          </a:xfrm>
          <a:prstGeom prst="rect">
            <a:avLst/>
          </a:prstGeom>
        </p:spPr>
      </p:pic>
      <p:pic>
        <p:nvPicPr>
          <p:cNvPr id="10" name="图片 9" descr="D:\甲方\ppt\工作\视频素材\视频素材\团队&amp;白领（多用于颁奖类）\3.jpg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686946" y="3749309"/>
            <a:ext cx="2080078" cy="1419860"/>
          </a:xfrm>
          <a:prstGeom prst="rect">
            <a:avLst/>
          </a:prstGeom>
        </p:spPr>
      </p:pic>
      <p:pic>
        <p:nvPicPr>
          <p:cNvPr id="11" name="图片 10" descr="D:\甲方\ppt\工作\视频素材\视频素材\团队&amp;白领（多用于颁奖类）\4.jpg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031103" y="3765819"/>
            <a:ext cx="2080078" cy="1386840"/>
          </a:xfrm>
          <a:prstGeom prst="rect">
            <a:avLst/>
          </a:prstGeom>
        </p:spPr>
      </p:pic>
      <p:pic>
        <p:nvPicPr>
          <p:cNvPr id="12" name="图片 11" descr="D:\甲方\ppt\工作\视频素材\视频素材\团队&amp;白领（多用于颁奖类）\6.jpg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9719416" y="3766136"/>
            <a:ext cx="2080078" cy="138620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42789" y="2085384"/>
            <a:ext cx="11456705" cy="461665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342789" y="2576014"/>
            <a:ext cx="11456705" cy="646331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25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25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25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25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25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产品介绍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4173067" y="1824460"/>
            <a:ext cx="0" cy="274327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358169" y="4801229"/>
            <a:ext cx="2483506" cy="4516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07369" y="5383153"/>
            <a:ext cx="3708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381210" y="4801229"/>
            <a:ext cx="746902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381210" y="5946406"/>
            <a:ext cx="746902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381210" y="4912153"/>
            <a:ext cx="7469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点击此处输入与此小标题或者与此图形相关的内容介绍、数据统计、事件分析、总结概述等文字描述内容。点击此处输入与此小标题或图形相关的文字描述内容或数据分析。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 descr="D:\甲方\ppt\工作\视频素材\视频素材\团队&amp;白领（多用于颁奖类）\10.jpeg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58168" y="1977534"/>
            <a:ext cx="3657704" cy="2437130"/>
          </a:xfrm>
          <a:prstGeom prst="rect">
            <a:avLst/>
          </a:prstGeom>
        </p:spPr>
      </p:pic>
      <p:pic>
        <p:nvPicPr>
          <p:cNvPr id="10" name="图片 9" descr="D:\甲方\ppt\工作\视频素材\视频素材\团队&amp;白领（多用于颁奖类）\25.jpeg2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381210" y="2892192"/>
            <a:ext cx="2365851" cy="1576705"/>
          </a:xfrm>
          <a:prstGeom prst="rect">
            <a:avLst/>
          </a:prstGeom>
        </p:spPr>
      </p:pic>
      <p:pic>
        <p:nvPicPr>
          <p:cNvPr id="11" name="图片 10" descr="D:\甲方\ppt\工作\视频素材\视频素材\团队&amp;白领（多用于颁奖类）\13.jpeg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9484379" y="2892510"/>
            <a:ext cx="2365851" cy="1576070"/>
          </a:xfrm>
          <a:prstGeom prst="rect">
            <a:avLst/>
          </a:prstGeom>
        </p:spPr>
      </p:pic>
      <p:pic>
        <p:nvPicPr>
          <p:cNvPr id="12" name="图片 11" descr="D:\甲方\ppt\工作\视频素材\视频素材\团队&amp;白领（多用于颁奖类）\26.jpeg2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932794" y="2892192"/>
            <a:ext cx="2365851" cy="15767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2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2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2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服务介绍</a:t>
            </a:r>
          </a:p>
        </p:txBody>
      </p:sp>
      <p:sp>
        <p:nvSpPr>
          <p:cNvPr id="3" name="矩形 2"/>
          <p:cNvSpPr/>
          <p:nvPr/>
        </p:nvSpPr>
        <p:spPr>
          <a:xfrm>
            <a:off x="600295" y="1840586"/>
            <a:ext cx="3084394" cy="7096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600295" y="4853134"/>
            <a:ext cx="3084394" cy="9725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</p:txBody>
      </p:sp>
      <p:pic>
        <p:nvPicPr>
          <p:cNvPr id="5" name="图片 4" descr="D:\甲方\ppt\工作\视频素材\视频素材\团队&amp;白领（多用于颁奖类）\1.jpg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00075" y="2550795"/>
            <a:ext cx="3084195" cy="230187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135066" y="1840586"/>
            <a:ext cx="7390184" cy="803149"/>
            <a:chOff x="4135066" y="1840586"/>
            <a:chExt cx="7390184" cy="803149"/>
          </a:xfrm>
        </p:grpSpPr>
        <p:grpSp>
          <p:nvGrpSpPr>
            <p:cNvPr id="7" name="组合 6"/>
            <p:cNvGrpSpPr/>
            <p:nvPr/>
          </p:nvGrpSpPr>
          <p:grpSpPr>
            <a:xfrm>
              <a:off x="4135066" y="1840586"/>
              <a:ext cx="7390184" cy="803149"/>
              <a:chOff x="4148920" y="1692322"/>
              <a:chExt cx="7390184" cy="803149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4148920" y="1692322"/>
                <a:ext cx="7390184" cy="803149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121011" y="1770731"/>
                <a:ext cx="628767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点击此处输入与此小标题或者与此图形相关的内容介绍、数据统计、事件分析、总结概述等文字描述内容。</a:t>
                </a:r>
              </a:p>
            </p:txBody>
          </p:sp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1126" y="1931739"/>
              <a:ext cx="620843" cy="620843"/>
            </a:xfrm>
            <a:prstGeom prst="ellipse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4135066" y="2901252"/>
            <a:ext cx="7390184" cy="803149"/>
            <a:chOff x="4135066" y="2901252"/>
            <a:chExt cx="7390184" cy="803149"/>
          </a:xfrm>
        </p:grpSpPr>
        <p:grpSp>
          <p:nvGrpSpPr>
            <p:cNvPr id="12" name="组合 11"/>
            <p:cNvGrpSpPr/>
            <p:nvPr/>
          </p:nvGrpSpPr>
          <p:grpSpPr>
            <a:xfrm>
              <a:off x="4135066" y="2901252"/>
              <a:ext cx="7390184" cy="803149"/>
              <a:chOff x="4148920" y="1692322"/>
              <a:chExt cx="7390184" cy="803149"/>
            </a:xfrm>
            <a:noFill/>
          </p:grpSpPr>
          <p:sp>
            <p:nvSpPr>
              <p:cNvPr id="14" name="矩形 13"/>
              <p:cNvSpPr/>
              <p:nvPr/>
            </p:nvSpPr>
            <p:spPr>
              <a:xfrm>
                <a:off x="4148920" y="1692322"/>
                <a:ext cx="7390184" cy="803149"/>
              </a:xfrm>
              <a:prstGeom prst="rect">
                <a:avLst/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5121011" y="1770731"/>
                <a:ext cx="6287673" cy="64633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点击此处输入与此小标题或者与此图形相关的内容介绍、数据统计、事件分析、总结概述等文字描述内容。</a:t>
                </a:r>
              </a:p>
            </p:txBody>
          </p:sp>
        </p:grp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1126" y="2992405"/>
              <a:ext cx="620843" cy="620843"/>
            </a:xfrm>
            <a:prstGeom prst="ellipse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4135066" y="3961918"/>
            <a:ext cx="7390182" cy="803149"/>
            <a:chOff x="4135066" y="3961918"/>
            <a:chExt cx="7390182" cy="803149"/>
          </a:xfrm>
        </p:grpSpPr>
        <p:grpSp>
          <p:nvGrpSpPr>
            <p:cNvPr id="17" name="组合 16"/>
            <p:cNvGrpSpPr/>
            <p:nvPr/>
          </p:nvGrpSpPr>
          <p:grpSpPr>
            <a:xfrm>
              <a:off x="4135066" y="3961918"/>
              <a:ext cx="7390182" cy="803149"/>
              <a:chOff x="4148920" y="1692322"/>
              <a:chExt cx="7390182" cy="803149"/>
            </a:xfrm>
            <a:noFill/>
          </p:grpSpPr>
          <p:sp>
            <p:nvSpPr>
              <p:cNvPr id="19" name="矩形 18"/>
              <p:cNvSpPr/>
              <p:nvPr/>
            </p:nvSpPr>
            <p:spPr>
              <a:xfrm>
                <a:off x="4148920" y="1692322"/>
                <a:ext cx="7390182" cy="803149"/>
              </a:xfrm>
              <a:prstGeom prst="rect">
                <a:avLst/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5121012" y="1770731"/>
                <a:ext cx="6287672" cy="64633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点击此处输入与此小标题或者与此图形相关的内容介绍、数据统计、事件分析、总结概述等文字描述内容。</a:t>
                </a:r>
              </a:p>
            </p:txBody>
          </p:sp>
        </p:grp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1126" y="4053071"/>
              <a:ext cx="620843" cy="620843"/>
            </a:xfrm>
            <a:prstGeom prst="ellipse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4135066" y="5022583"/>
            <a:ext cx="7390182" cy="803149"/>
            <a:chOff x="4135066" y="5022583"/>
            <a:chExt cx="7390182" cy="803149"/>
          </a:xfrm>
        </p:grpSpPr>
        <p:grpSp>
          <p:nvGrpSpPr>
            <p:cNvPr id="22" name="组合 21"/>
            <p:cNvGrpSpPr/>
            <p:nvPr/>
          </p:nvGrpSpPr>
          <p:grpSpPr>
            <a:xfrm>
              <a:off x="4135066" y="5022583"/>
              <a:ext cx="7390182" cy="803149"/>
              <a:chOff x="4148920" y="1692322"/>
              <a:chExt cx="7390182" cy="803149"/>
            </a:xfrm>
            <a:noFill/>
          </p:grpSpPr>
          <p:sp>
            <p:nvSpPr>
              <p:cNvPr id="24" name="矩形 23"/>
              <p:cNvSpPr/>
              <p:nvPr/>
            </p:nvSpPr>
            <p:spPr>
              <a:xfrm>
                <a:off x="4148920" y="1692322"/>
                <a:ext cx="7390182" cy="803149"/>
              </a:xfrm>
              <a:prstGeom prst="rect">
                <a:avLst/>
              </a:prstGeom>
              <a:grp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5121011" y="1770731"/>
                <a:ext cx="6287673" cy="64633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点击此处输入与此小标题或者与此图形相关的内容介绍、数据统计、事件分析、总结概述等文字描述内容。</a:t>
                </a:r>
              </a:p>
            </p:txBody>
          </p:sp>
        </p:grp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1126" y="5113736"/>
              <a:ext cx="620843" cy="620843"/>
            </a:xfrm>
            <a:prstGeom prst="ellipse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配套设施</a:t>
            </a:r>
          </a:p>
        </p:txBody>
      </p:sp>
      <p:pic>
        <p:nvPicPr>
          <p:cNvPr id="3" name="图片 2" descr="D:\甲方\ppt\工作\视频素材\视频素材\团队&amp;白领（多用于颁奖类）\24.jpeg2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55710" y="4018943"/>
            <a:ext cx="1982470" cy="2242694"/>
          </a:xfrm>
          <a:prstGeom prst="rect">
            <a:avLst/>
          </a:prstGeom>
        </p:spPr>
      </p:pic>
      <p:pic>
        <p:nvPicPr>
          <p:cNvPr id="4" name="图片 3" descr="D:\甲方\ppt\工作\视频素材\视频素材\团队&amp;白领（多用于颁奖类）\14.jpeg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008657" y="2808915"/>
            <a:ext cx="3246134" cy="31070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294492" y="1209893"/>
            <a:ext cx="2242693" cy="22426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38379" y="4004855"/>
            <a:ext cx="700191" cy="7001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5000"/>
              </a:lnSpc>
              <a:spcBef>
                <a:spcPts val="600"/>
              </a:spcBef>
            </a:pP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43150" y="2952450"/>
            <a:ext cx="700191" cy="7001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5000"/>
              </a:lnSpc>
              <a:spcBef>
                <a:spcPts val="600"/>
              </a:spcBef>
            </a:pP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42540" y="3452586"/>
            <a:ext cx="3105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542541" y="3914251"/>
            <a:ext cx="31055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市场规模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业绩展示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合作伙伴</a:t>
            </a: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成功案例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公司实力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cs typeface="+mn-ea"/>
                <a:sym typeface="+mn-lt"/>
              </a:rPr>
              <a:t>COMPANY POWER</a:t>
            </a:r>
            <a:endParaRPr lang="zh-CN" altLang="en-US" dirty="0">
              <a:latin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市场规模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0"/>
          <a:stretch>
            <a:fillRect/>
          </a:stretch>
        </p:blipFill>
        <p:spPr>
          <a:xfrm>
            <a:off x="776077" y="1311725"/>
            <a:ext cx="3925096" cy="493480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76077" y="1311725"/>
            <a:ext cx="3925096" cy="4934803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D:\甲方\ppt\工作\视频素材\视频素材\团队&amp;白领（多用于颁奖类）\18.jpeg1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891633" y="1833247"/>
            <a:ext cx="1693984" cy="1129030"/>
          </a:xfrm>
          <a:prstGeom prst="ellipse">
            <a:avLst/>
          </a:prstGeom>
        </p:spPr>
      </p:pic>
      <p:sp>
        <p:nvSpPr>
          <p:cNvPr id="6" name="任意多边形 5"/>
          <p:cNvSpPr>
            <a:spLocks noChangeAspect="1"/>
          </p:cNvSpPr>
          <p:nvPr/>
        </p:nvSpPr>
        <p:spPr>
          <a:xfrm>
            <a:off x="1181543" y="3568973"/>
            <a:ext cx="387201" cy="295617"/>
          </a:xfrm>
          <a:custGeom>
            <a:avLst/>
            <a:gdLst>
              <a:gd name="connsiteX0" fmla="*/ 6598371 w 6665495"/>
              <a:gd name="connsiteY0" fmla="*/ 0 h 5088913"/>
              <a:gd name="connsiteX1" fmla="*/ 6557252 w 6665495"/>
              <a:gd name="connsiteY1" fmla="*/ 1000592 h 5088913"/>
              <a:gd name="connsiteX2" fmla="*/ 6261576 w 6665495"/>
              <a:gd name="connsiteY2" fmla="*/ 812466 h 5088913"/>
              <a:gd name="connsiteX3" fmla="*/ 4531692 w 6665495"/>
              <a:gd name="connsiteY3" fmla="*/ 3322764 h 5088913"/>
              <a:gd name="connsiteX4" fmla="*/ 4542285 w 6665495"/>
              <a:gd name="connsiteY4" fmla="*/ 3330663 h 5088913"/>
              <a:gd name="connsiteX5" fmla="*/ 4348606 w 6665495"/>
              <a:gd name="connsiteY5" fmla="*/ 3590402 h 5088913"/>
              <a:gd name="connsiteX6" fmla="*/ 2224013 w 6665495"/>
              <a:gd name="connsiteY6" fmla="*/ 2006165 h 5088913"/>
              <a:gd name="connsiteX7" fmla="*/ 462497 w 6665495"/>
              <a:gd name="connsiteY7" fmla="*/ 4764913 h 5088913"/>
              <a:gd name="connsiteX8" fmla="*/ 6665495 w 6665495"/>
              <a:gd name="connsiteY8" fmla="*/ 4764913 h 5088913"/>
              <a:gd name="connsiteX9" fmla="*/ 6665495 w 6665495"/>
              <a:gd name="connsiteY9" fmla="*/ 5088913 h 5088913"/>
              <a:gd name="connsiteX10" fmla="*/ 0 w 6665495"/>
              <a:gd name="connsiteY10" fmla="*/ 5088913 h 5088913"/>
              <a:gd name="connsiteX11" fmla="*/ 0 w 6665495"/>
              <a:gd name="connsiteY11" fmla="*/ 4926913 h 5088913"/>
              <a:gd name="connsiteX12" fmla="*/ 0 w 6665495"/>
              <a:gd name="connsiteY12" fmla="*/ 4764913 h 5088913"/>
              <a:gd name="connsiteX13" fmla="*/ 0 w 6665495"/>
              <a:gd name="connsiteY13" fmla="*/ 18030 h 5088913"/>
              <a:gd name="connsiteX14" fmla="*/ 324001 w 6665495"/>
              <a:gd name="connsiteY14" fmla="*/ 18030 h 5088913"/>
              <a:gd name="connsiteX15" fmla="*/ 324001 w 6665495"/>
              <a:gd name="connsiteY15" fmla="*/ 4379774 h 5088913"/>
              <a:gd name="connsiteX16" fmla="*/ 1963590 w 6665495"/>
              <a:gd name="connsiteY16" fmla="*/ 1811976 h 5088913"/>
              <a:gd name="connsiteX17" fmla="*/ 1956965 w 6665495"/>
              <a:gd name="connsiteY17" fmla="*/ 1807035 h 5088913"/>
              <a:gd name="connsiteX18" fmla="*/ 2025027 w 6665495"/>
              <a:gd name="connsiteY18" fmla="*/ 1715758 h 5088913"/>
              <a:gd name="connsiteX19" fmla="*/ 2104333 w 6665495"/>
              <a:gd name="connsiteY19" fmla="*/ 1591555 h 5088913"/>
              <a:gd name="connsiteX20" fmla="*/ 2113349 w 6665495"/>
              <a:gd name="connsiteY20" fmla="*/ 1597311 h 5088913"/>
              <a:gd name="connsiteX21" fmla="*/ 2150643 w 6665495"/>
              <a:gd name="connsiteY21" fmla="*/ 1547296 h 5088913"/>
              <a:gd name="connsiteX22" fmla="*/ 4271772 w 6665495"/>
              <a:gd name="connsiteY22" fmla="*/ 3128950 h 5088913"/>
              <a:gd name="connsiteX23" fmla="*/ 5988033 w 6665495"/>
              <a:gd name="connsiteY23" fmla="*/ 638421 h 5088913"/>
              <a:gd name="connsiteX24" fmla="*/ 5709435 w 6665495"/>
              <a:gd name="connsiteY24" fmla="*/ 461160 h 5088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665495" h="5088913">
                <a:moveTo>
                  <a:pt x="6598371" y="0"/>
                </a:moveTo>
                <a:lnTo>
                  <a:pt x="6557252" y="1000592"/>
                </a:lnTo>
                <a:lnTo>
                  <a:pt x="6261576" y="812466"/>
                </a:lnTo>
                <a:lnTo>
                  <a:pt x="4531692" y="3322764"/>
                </a:lnTo>
                <a:lnTo>
                  <a:pt x="4542285" y="3330663"/>
                </a:lnTo>
                <a:lnTo>
                  <a:pt x="4348606" y="3590402"/>
                </a:lnTo>
                <a:lnTo>
                  <a:pt x="2224013" y="2006165"/>
                </a:lnTo>
                <a:lnTo>
                  <a:pt x="462497" y="4764913"/>
                </a:lnTo>
                <a:lnTo>
                  <a:pt x="6665495" y="4764913"/>
                </a:lnTo>
                <a:lnTo>
                  <a:pt x="6665495" y="5088913"/>
                </a:lnTo>
                <a:lnTo>
                  <a:pt x="0" y="5088913"/>
                </a:lnTo>
                <a:lnTo>
                  <a:pt x="0" y="4926913"/>
                </a:lnTo>
                <a:lnTo>
                  <a:pt x="0" y="4764913"/>
                </a:lnTo>
                <a:lnTo>
                  <a:pt x="0" y="18030"/>
                </a:lnTo>
                <a:lnTo>
                  <a:pt x="324001" y="18030"/>
                </a:lnTo>
                <a:lnTo>
                  <a:pt x="324001" y="4379774"/>
                </a:lnTo>
                <a:lnTo>
                  <a:pt x="1963590" y="1811976"/>
                </a:lnTo>
                <a:lnTo>
                  <a:pt x="1956965" y="1807035"/>
                </a:lnTo>
                <a:lnTo>
                  <a:pt x="2025027" y="1715758"/>
                </a:lnTo>
                <a:lnTo>
                  <a:pt x="2104333" y="1591555"/>
                </a:lnTo>
                <a:lnTo>
                  <a:pt x="2113349" y="1597311"/>
                </a:lnTo>
                <a:lnTo>
                  <a:pt x="2150643" y="1547296"/>
                </a:lnTo>
                <a:lnTo>
                  <a:pt x="4271772" y="3128950"/>
                </a:lnTo>
                <a:lnTo>
                  <a:pt x="5988033" y="638421"/>
                </a:lnTo>
                <a:lnTo>
                  <a:pt x="5709435" y="461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58679" y="3483006"/>
            <a:ext cx="264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点此输入相关的文字描述内容</a:t>
            </a:r>
          </a:p>
        </p:txBody>
      </p:sp>
      <p:sp>
        <p:nvSpPr>
          <p:cNvPr id="8" name="矩形 7"/>
          <p:cNvSpPr/>
          <p:nvPr/>
        </p:nvSpPr>
        <p:spPr>
          <a:xfrm>
            <a:off x="1758679" y="4397921"/>
            <a:ext cx="264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点此输入相关的文字描述内容</a:t>
            </a:r>
          </a:p>
        </p:txBody>
      </p:sp>
      <p:sp>
        <p:nvSpPr>
          <p:cNvPr id="9" name="矩形 8"/>
          <p:cNvSpPr/>
          <p:nvPr/>
        </p:nvSpPr>
        <p:spPr>
          <a:xfrm>
            <a:off x="1758679" y="5390610"/>
            <a:ext cx="264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点此输入相关的文字描述内容</a:t>
            </a:r>
          </a:p>
        </p:txBody>
      </p:sp>
      <p:sp>
        <p:nvSpPr>
          <p:cNvPr id="10" name="任意多边形 9"/>
          <p:cNvSpPr>
            <a:spLocks noChangeAspect="1"/>
          </p:cNvSpPr>
          <p:nvPr/>
        </p:nvSpPr>
        <p:spPr>
          <a:xfrm>
            <a:off x="1181543" y="4456504"/>
            <a:ext cx="387201" cy="345906"/>
          </a:xfrm>
          <a:custGeom>
            <a:avLst/>
            <a:gdLst>
              <a:gd name="connsiteX0" fmla="*/ 963379 w 6100010"/>
              <a:gd name="connsiteY0" fmla="*/ 0 h 5449453"/>
              <a:gd name="connsiteX1" fmla="*/ 1287379 w 6100010"/>
              <a:gd name="connsiteY1" fmla="*/ 0 h 5449453"/>
              <a:gd name="connsiteX2" fmla="*/ 1287379 w 6100010"/>
              <a:gd name="connsiteY2" fmla="*/ 1 h 5449453"/>
              <a:gd name="connsiteX3" fmla="*/ 2824929 w 6100010"/>
              <a:gd name="connsiteY3" fmla="*/ 1 h 5449453"/>
              <a:gd name="connsiteX4" fmla="*/ 2824929 w 6100010"/>
              <a:gd name="connsiteY4" fmla="*/ 0 h 5449453"/>
              <a:gd name="connsiteX5" fmla="*/ 3148929 w 6100010"/>
              <a:gd name="connsiteY5" fmla="*/ 0 h 5449453"/>
              <a:gd name="connsiteX6" fmla="*/ 3148929 w 6100010"/>
              <a:gd name="connsiteY6" fmla="*/ 1 h 5449453"/>
              <a:gd name="connsiteX7" fmla="*/ 3176336 w 6100010"/>
              <a:gd name="connsiteY7" fmla="*/ 1 h 5449453"/>
              <a:gd name="connsiteX8" fmla="*/ 3176336 w 6100010"/>
              <a:gd name="connsiteY8" fmla="*/ 324001 h 5449453"/>
              <a:gd name="connsiteX9" fmla="*/ 3148929 w 6100010"/>
              <a:gd name="connsiteY9" fmla="*/ 324001 h 5449453"/>
              <a:gd name="connsiteX10" fmla="*/ 3148929 w 6100010"/>
              <a:gd name="connsiteY10" fmla="*/ 625642 h 5449453"/>
              <a:gd name="connsiteX11" fmla="*/ 2824929 w 6100010"/>
              <a:gd name="connsiteY11" fmla="*/ 625642 h 5449453"/>
              <a:gd name="connsiteX12" fmla="*/ 2824929 w 6100010"/>
              <a:gd name="connsiteY12" fmla="*/ 324001 h 5449453"/>
              <a:gd name="connsiteX13" fmla="*/ 1287379 w 6100010"/>
              <a:gd name="connsiteY13" fmla="*/ 324001 h 5449453"/>
              <a:gd name="connsiteX14" fmla="*/ 1287379 w 6100010"/>
              <a:gd name="connsiteY14" fmla="*/ 3196976 h 5449453"/>
              <a:gd name="connsiteX15" fmla="*/ 1804109 w 6100010"/>
              <a:gd name="connsiteY15" fmla="*/ 3713706 h 5449453"/>
              <a:gd name="connsiteX16" fmla="*/ 2330486 w 6100010"/>
              <a:gd name="connsiteY16" fmla="*/ 3187328 h 5449453"/>
              <a:gd name="connsiteX17" fmla="*/ 2330486 w 6100010"/>
              <a:gd name="connsiteY17" fmla="*/ 934688 h 5449453"/>
              <a:gd name="connsiteX18" fmla="*/ 1840405 w 6100010"/>
              <a:gd name="connsiteY18" fmla="*/ 934688 h 5449453"/>
              <a:gd name="connsiteX19" fmla="*/ 1840405 w 6100010"/>
              <a:gd name="connsiteY19" fmla="*/ 2815389 h 5449453"/>
              <a:gd name="connsiteX20" fmla="*/ 1516405 w 6100010"/>
              <a:gd name="connsiteY20" fmla="*/ 2815389 h 5449453"/>
              <a:gd name="connsiteX21" fmla="*/ 1516405 w 6100010"/>
              <a:gd name="connsiteY21" fmla="*/ 610688 h 5449453"/>
              <a:gd name="connsiteX22" fmla="*/ 1840405 w 6100010"/>
              <a:gd name="connsiteY22" fmla="*/ 610688 h 5449453"/>
              <a:gd name="connsiteX23" fmla="*/ 2330486 w 6100010"/>
              <a:gd name="connsiteY23" fmla="*/ 610688 h 5449453"/>
              <a:gd name="connsiteX24" fmla="*/ 2654486 w 6100010"/>
              <a:gd name="connsiteY24" fmla="*/ 610688 h 5449453"/>
              <a:gd name="connsiteX25" fmla="*/ 2654486 w 6100010"/>
              <a:gd name="connsiteY25" fmla="*/ 878306 h 5449453"/>
              <a:gd name="connsiteX26" fmla="*/ 5776010 w 6100010"/>
              <a:gd name="connsiteY26" fmla="*/ 878306 h 5449453"/>
              <a:gd name="connsiteX27" fmla="*/ 5776010 w 6100010"/>
              <a:gd name="connsiteY27" fmla="*/ 878306 h 5449453"/>
              <a:gd name="connsiteX28" fmla="*/ 6100010 w 6100010"/>
              <a:gd name="connsiteY28" fmla="*/ 878306 h 5449453"/>
              <a:gd name="connsiteX29" fmla="*/ 6100010 w 6100010"/>
              <a:gd name="connsiteY29" fmla="*/ 878306 h 5449453"/>
              <a:gd name="connsiteX30" fmla="*/ 6100010 w 6100010"/>
              <a:gd name="connsiteY30" fmla="*/ 1202305 h 5449453"/>
              <a:gd name="connsiteX31" fmla="*/ 6100010 w 6100010"/>
              <a:gd name="connsiteY31" fmla="*/ 5125453 h 5449453"/>
              <a:gd name="connsiteX32" fmla="*/ 6100010 w 6100010"/>
              <a:gd name="connsiteY32" fmla="*/ 5449453 h 5449453"/>
              <a:gd name="connsiteX33" fmla="*/ 5776010 w 6100010"/>
              <a:gd name="connsiteY33" fmla="*/ 5449453 h 5449453"/>
              <a:gd name="connsiteX34" fmla="*/ 324001 w 6100010"/>
              <a:gd name="connsiteY34" fmla="*/ 5449453 h 5449453"/>
              <a:gd name="connsiteX35" fmla="*/ 1 w 6100010"/>
              <a:gd name="connsiteY35" fmla="*/ 5449453 h 5449453"/>
              <a:gd name="connsiteX36" fmla="*/ 1 w 6100010"/>
              <a:gd name="connsiteY36" fmla="*/ 5449453 h 5449453"/>
              <a:gd name="connsiteX37" fmla="*/ 1 w 6100010"/>
              <a:gd name="connsiteY37" fmla="*/ 1202305 h 5449453"/>
              <a:gd name="connsiteX38" fmla="*/ 0 w 6100010"/>
              <a:gd name="connsiteY38" fmla="*/ 1202305 h 5449453"/>
              <a:gd name="connsiteX39" fmla="*/ 0 w 6100010"/>
              <a:gd name="connsiteY39" fmla="*/ 878306 h 5449453"/>
              <a:gd name="connsiteX40" fmla="*/ 637673 w 6100010"/>
              <a:gd name="connsiteY40" fmla="*/ 878306 h 5449453"/>
              <a:gd name="connsiteX41" fmla="*/ 637673 w 6100010"/>
              <a:gd name="connsiteY41" fmla="*/ 1202305 h 5449453"/>
              <a:gd name="connsiteX42" fmla="*/ 324001 w 6100010"/>
              <a:gd name="connsiteY42" fmla="*/ 1202305 h 5449453"/>
              <a:gd name="connsiteX43" fmla="*/ 324001 w 6100010"/>
              <a:gd name="connsiteY43" fmla="*/ 5125453 h 5449453"/>
              <a:gd name="connsiteX44" fmla="*/ 5776010 w 6100010"/>
              <a:gd name="connsiteY44" fmla="*/ 5125453 h 5449453"/>
              <a:gd name="connsiteX45" fmla="*/ 5776010 w 6100010"/>
              <a:gd name="connsiteY45" fmla="*/ 1202305 h 5449453"/>
              <a:gd name="connsiteX46" fmla="*/ 2654486 w 6100010"/>
              <a:gd name="connsiteY46" fmla="*/ 1202305 h 5449453"/>
              <a:gd name="connsiteX47" fmla="*/ 2654486 w 6100010"/>
              <a:gd name="connsiteY47" fmla="*/ 3320716 h 5449453"/>
              <a:gd name="connsiteX48" fmla="*/ 2634370 w 6100010"/>
              <a:gd name="connsiteY48" fmla="*/ 3320716 h 5449453"/>
              <a:gd name="connsiteX49" fmla="*/ 2644837 w 6100010"/>
              <a:gd name="connsiteY49" fmla="*/ 3331183 h 5449453"/>
              <a:gd name="connsiteX50" fmla="*/ 2033211 w 6100010"/>
              <a:gd name="connsiteY50" fmla="*/ 3942808 h 5449453"/>
              <a:gd name="connsiteX51" fmla="*/ 2039417 w 6100010"/>
              <a:gd name="connsiteY51" fmla="*/ 3949014 h 5449453"/>
              <a:gd name="connsiteX52" fmla="*/ 1810314 w 6100010"/>
              <a:gd name="connsiteY52" fmla="*/ 4178117 h 5449453"/>
              <a:gd name="connsiteX53" fmla="*/ 963379 w 6100010"/>
              <a:gd name="connsiteY53" fmla="*/ 3331182 h 5449453"/>
              <a:gd name="connsiteX54" fmla="*/ 973845 w 6100010"/>
              <a:gd name="connsiteY54" fmla="*/ 3320716 h 5449453"/>
              <a:gd name="connsiteX55" fmla="*/ 963379 w 6100010"/>
              <a:gd name="connsiteY55" fmla="*/ 3320716 h 5449453"/>
              <a:gd name="connsiteX56" fmla="*/ 963379 w 6100010"/>
              <a:gd name="connsiteY56" fmla="*/ 324001 h 5449453"/>
              <a:gd name="connsiteX57" fmla="*/ 963379 w 6100010"/>
              <a:gd name="connsiteY57" fmla="*/ 1 h 5449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100010" h="5449453">
                <a:moveTo>
                  <a:pt x="963379" y="0"/>
                </a:moveTo>
                <a:lnTo>
                  <a:pt x="1287379" y="0"/>
                </a:lnTo>
                <a:lnTo>
                  <a:pt x="1287379" y="1"/>
                </a:lnTo>
                <a:lnTo>
                  <a:pt x="2824929" y="1"/>
                </a:lnTo>
                <a:lnTo>
                  <a:pt x="2824929" y="0"/>
                </a:lnTo>
                <a:lnTo>
                  <a:pt x="3148929" y="0"/>
                </a:lnTo>
                <a:lnTo>
                  <a:pt x="3148929" y="1"/>
                </a:lnTo>
                <a:lnTo>
                  <a:pt x="3176336" y="1"/>
                </a:lnTo>
                <a:lnTo>
                  <a:pt x="3176336" y="324001"/>
                </a:lnTo>
                <a:lnTo>
                  <a:pt x="3148929" y="324001"/>
                </a:lnTo>
                <a:lnTo>
                  <a:pt x="3148929" y="625642"/>
                </a:lnTo>
                <a:lnTo>
                  <a:pt x="2824929" y="625642"/>
                </a:lnTo>
                <a:lnTo>
                  <a:pt x="2824929" y="324001"/>
                </a:lnTo>
                <a:lnTo>
                  <a:pt x="1287379" y="324001"/>
                </a:lnTo>
                <a:lnTo>
                  <a:pt x="1287379" y="3196976"/>
                </a:lnTo>
                <a:lnTo>
                  <a:pt x="1804109" y="3713706"/>
                </a:lnTo>
                <a:lnTo>
                  <a:pt x="2330486" y="3187328"/>
                </a:lnTo>
                <a:lnTo>
                  <a:pt x="2330486" y="934688"/>
                </a:lnTo>
                <a:lnTo>
                  <a:pt x="1840405" y="934688"/>
                </a:lnTo>
                <a:lnTo>
                  <a:pt x="1840405" y="2815389"/>
                </a:lnTo>
                <a:lnTo>
                  <a:pt x="1516405" y="2815389"/>
                </a:lnTo>
                <a:lnTo>
                  <a:pt x="1516405" y="610688"/>
                </a:lnTo>
                <a:lnTo>
                  <a:pt x="1840405" y="610688"/>
                </a:lnTo>
                <a:lnTo>
                  <a:pt x="2330486" y="610688"/>
                </a:lnTo>
                <a:lnTo>
                  <a:pt x="2654486" y="610688"/>
                </a:lnTo>
                <a:lnTo>
                  <a:pt x="2654486" y="878306"/>
                </a:lnTo>
                <a:lnTo>
                  <a:pt x="5776010" y="878306"/>
                </a:lnTo>
                <a:lnTo>
                  <a:pt x="5776010" y="878306"/>
                </a:lnTo>
                <a:lnTo>
                  <a:pt x="6100010" y="878306"/>
                </a:lnTo>
                <a:lnTo>
                  <a:pt x="6100010" y="878306"/>
                </a:lnTo>
                <a:lnTo>
                  <a:pt x="6100010" y="1202305"/>
                </a:lnTo>
                <a:lnTo>
                  <a:pt x="6100010" y="5125453"/>
                </a:lnTo>
                <a:lnTo>
                  <a:pt x="6100010" y="5449453"/>
                </a:lnTo>
                <a:lnTo>
                  <a:pt x="5776010" y="5449453"/>
                </a:lnTo>
                <a:lnTo>
                  <a:pt x="324001" y="5449453"/>
                </a:lnTo>
                <a:lnTo>
                  <a:pt x="1" y="5449453"/>
                </a:lnTo>
                <a:lnTo>
                  <a:pt x="1" y="5449453"/>
                </a:lnTo>
                <a:lnTo>
                  <a:pt x="1" y="1202305"/>
                </a:lnTo>
                <a:lnTo>
                  <a:pt x="0" y="1202305"/>
                </a:lnTo>
                <a:lnTo>
                  <a:pt x="0" y="878306"/>
                </a:lnTo>
                <a:lnTo>
                  <a:pt x="637673" y="878306"/>
                </a:lnTo>
                <a:lnTo>
                  <a:pt x="637673" y="1202305"/>
                </a:lnTo>
                <a:lnTo>
                  <a:pt x="324001" y="1202305"/>
                </a:lnTo>
                <a:lnTo>
                  <a:pt x="324001" y="5125453"/>
                </a:lnTo>
                <a:lnTo>
                  <a:pt x="5776010" y="5125453"/>
                </a:lnTo>
                <a:lnTo>
                  <a:pt x="5776010" y="1202305"/>
                </a:lnTo>
                <a:lnTo>
                  <a:pt x="2654486" y="1202305"/>
                </a:lnTo>
                <a:lnTo>
                  <a:pt x="2654486" y="3320716"/>
                </a:lnTo>
                <a:lnTo>
                  <a:pt x="2634370" y="3320716"/>
                </a:lnTo>
                <a:lnTo>
                  <a:pt x="2644837" y="3331183"/>
                </a:lnTo>
                <a:lnTo>
                  <a:pt x="2033211" y="3942808"/>
                </a:lnTo>
                <a:lnTo>
                  <a:pt x="2039417" y="3949014"/>
                </a:lnTo>
                <a:lnTo>
                  <a:pt x="1810314" y="4178117"/>
                </a:lnTo>
                <a:lnTo>
                  <a:pt x="963379" y="3331182"/>
                </a:lnTo>
                <a:lnTo>
                  <a:pt x="973845" y="3320716"/>
                </a:lnTo>
                <a:lnTo>
                  <a:pt x="963379" y="3320716"/>
                </a:lnTo>
                <a:lnTo>
                  <a:pt x="963379" y="324001"/>
                </a:lnTo>
                <a:lnTo>
                  <a:pt x="963379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任意多边形 10"/>
          <p:cNvSpPr>
            <a:spLocks noChangeAspect="1"/>
          </p:cNvSpPr>
          <p:nvPr/>
        </p:nvSpPr>
        <p:spPr>
          <a:xfrm>
            <a:off x="1192892" y="5442146"/>
            <a:ext cx="364502" cy="360000"/>
          </a:xfrm>
          <a:custGeom>
            <a:avLst/>
            <a:gdLst>
              <a:gd name="connsiteX0" fmla="*/ 2579620 w 3583186"/>
              <a:gd name="connsiteY0" fmla="*/ 2033684 h 3538927"/>
              <a:gd name="connsiteX1" fmla="*/ 2728736 w 3583186"/>
              <a:gd name="connsiteY1" fmla="*/ 2033684 h 3538927"/>
              <a:gd name="connsiteX2" fmla="*/ 2728736 w 3583186"/>
              <a:gd name="connsiteY2" fmla="*/ 3538927 h 3538927"/>
              <a:gd name="connsiteX3" fmla="*/ 2579620 w 3583186"/>
              <a:gd name="connsiteY3" fmla="*/ 3538927 h 3538927"/>
              <a:gd name="connsiteX4" fmla="*/ 854448 w 3583186"/>
              <a:gd name="connsiteY4" fmla="*/ 2033684 h 3538927"/>
              <a:gd name="connsiteX5" fmla="*/ 1003564 w 3583186"/>
              <a:gd name="connsiteY5" fmla="*/ 2033684 h 3538927"/>
              <a:gd name="connsiteX6" fmla="*/ 1003564 w 3583186"/>
              <a:gd name="connsiteY6" fmla="*/ 3538927 h 3538927"/>
              <a:gd name="connsiteX7" fmla="*/ 854448 w 3583186"/>
              <a:gd name="connsiteY7" fmla="*/ 3538927 h 3538927"/>
              <a:gd name="connsiteX8" fmla="*/ 1791067 w 3583186"/>
              <a:gd name="connsiteY8" fmla="*/ 0 h 3538927"/>
              <a:gd name="connsiteX9" fmla="*/ 3045565 w 3583186"/>
              <a:gd name="connsiteY9" fmla="*/ 512000 h 3538927"/>
              <a:gd name="connsiteX10" fmla="*/ 3212925 w 3583186"/>
              <a:gd name="connsiteY10" fmla="*/ 2882497 h 3538927"/>
              <a:gd name="connsiteX11" fmla="*/ 3157035 w 3583186"/>
              <a:gd name="connsiteY11" fmla="*/ 2948069 h 3538927"/>
              <a:gd name="connsiteX12" fmla="*/ 3152838 w 3583186"/>
              <a:gd name="connsiteY12" fmla="*/ 2974240 h 3538927"/>
              <a:gd name="connsiteX13" fmla="*/ 2884210 w 3583186"/>
              <a:gd name="connsiteY13" fmla="*/ 3421167 h 3538927"/>
              <a:gd name="connsiteX14" fmla="*/ 2876517 w 3583186"/>
              <a:gd name="connsiteY14" fmla="*/ 2176864 h 3538927"/>
              <a:gd name="connsiteX15" fmla="*/ 3150651 w 3583186"/>
              <a:gd name="connsiteY15" fmla="*/ 2620436 h 3538927"/>
              <a:gd name="connsiteX16" fmla="*/ 3163435 w 3583186"/>
              <a:gd name="connsiteY16" fmla="*/ 2694297 h 3538927"/>
              <a:gd name="connsiteX17" fmla="*/ 3188289 w 3583186"/>
              <a:gd name="connsiteY17" fmla="*/ 2658445 h 3538927"/>
              <a:gd name="connsiteX18" fmla="*/ 2941936 w 3583186"/>
              <a:gd name="connsiteY18" fmla="*/ 617747 h 3538927"/>
              <a:gd name="connsiteX19" fmla="*/ 640561 w 3583186"/>
              <a:gd name="connsiteY19" fmla="*/ 618422 h 3538927"/>
              <a:gd name="connsiteX20" fmla="*/ 395406 w 3583186"/>
              <a:gd name="connsiteY20" fmla="*/ 2659264 h 3538927"/>
              <a:gd name="connsiteX21" fmla="*/ 419744 w 3583186"/>
              <a:gd name="connsiteY21" fmla="*/ 2694328 h 3538927"/>
              <a:gd name="connsiteX22" fmla="*/ 432534 w 3583186"/>
              <a:gd name="connsiteY22" fmla="*/ 2620436 h 3538927"/>
              <a:gd name="connsiteX23" fmla="*/ 706667 w 3583186"/>
              <a:gd name="connsiteY23" fmla="*/ 2176864 h 3538927"/>
              <a:gd name="connsiteX24" fmla="*/ 698974 w 3583186"/>
              <a:gd name="connsiteY24" fmla="*/ 3421167 h 3538927"/>
              <a:gd name="connsiteX25" fmla="*/ 430347 w 3583186"/>
              <a:gd name="connsiteY25" fmla="*/ 2974240 h 3538927"/>
              <a:gd name="connsiteX26" fmla="*/ 426150 w 3583186"/>
              <a:gd name="connsiteY26" fmla="*/ 2948074 h 3538927"/>
              <a:gd name="connsiteX27" fmla="*/ 370902 w 3583186"/>
              <a:gd name="connsiteY27" fmla="*/ 2883331 h 3538927"/>
              <a:gd name="connsiteX28" fmla="*/ 536870 w 3583186"/>
              <a:gd name="connsiteY28" fmla="*/ 512736 h 3538927"/>
              <a:gd name="connsiteX29" fmla="*/ 1791067 w 3583186"/>
              <a:gd name="connsiteY29" fmla="*/ 0 h 353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83186" h="3538927">
                <a:moveTo>
                  <a:pt x="2579620" y="2033684"/>
                </a:moveTo>
                <a:lnTo>
                  <a:pt x="2728736" y="2033684"/>
                </a:lnTo>
                <a:lnTo>
                  <a:pt x="2728736" y="3538927"/>
                </a:lnTo>
                <a:lnTo>
                  <a:pt x="2579620" y="3538927"/>
                </a:lnTo>
                <a:close/>
                <a:moveTo>
                  <a:pt x="854448" y="2033684"/>
                </a:moveTo>
                <a:lnTo>
                  <a:pt x="1003564" y="2033684"/>
                </a:lnTo>
                <a:lnTo>
                  <a:pt x="1003564" y="3538927"/>
                </a:lnTo>
                <a:lnTo>
                  <a:pt x="854448" y="3538927"/>
                </a:lnTo>
                <a:close/>
                <a:moveTo>
                  <a:pt x="1791067" y="0"/>
                </a:moveTo>
                <a:cubicBezTo>
                  <a:pt x="2244065" y="-133"/>
                  <a:pt x="2697112" y="170524"/>
                  <a:pt x="3045565" y="512000"/>
                </a:cubicBezTo>
                <a:cubicBezTo>
                  <a:pt x="3698915" y="1152269"/>
                  <a:pt x="3759284" y="2172320"/>
                  <a:pt x="3212925" y="2882497"/>
                </a:cubicBezTo>
                <a:lnTo>
                  <a:pt x="3157035" y="2948069"/>
                </a:lnTo>
                <a:lnTo>
                  <a:pt x="3152838" y="2974240"/>
                </a:lnTo>
                <a:cubicBezTo>
                  <a:pt x="3115297" y="3147140"/>
                  <a:pt x="3021766" y="3304784"/>
                  <a:pt x="2884210" y="3421167"/>
                </a:cubicBezTo>
                <a:cubicBezTo>
                  <a:pt x="2881646" y="3006399"/>
                  <a:pt x="2879081" y="2591632"/>
                  <a:pt x="2876517" y="2176864"/>
                </a:cubicBezTo>
                <a:cubicBezTo>
                  <a:pt x="3015502" y="2291538"/>
                  <a:pt x="3110975" y="2448013"/>
                  <a:pt x="3150651" y="2620436"/>
                </a:cubicBezTo>
                <a:lnTo>
                  <a:pt x="3163435" y="2694297"/>
                </a:lnTo>
                <a:lnTo>
                  <a:pt x="3188289" y="2658445"/>
                </a:lnTo>
                <a:cubicBezTo>
                  <a:pt x="3586870" y="2018639"/>
                  <a:pt x="3501335" y="1165947"/>
                  <a:pt x="2941936" y="617747"/>
                </a:cubicBezTo>
                <a:cubicBezTo>
                  <a:pt x="2302623" y="-8766"/>
                  <a:pt x="1279507" y="-8466"/>
                  <a:pt x="640561" y="618422"/>
                </a:cubicBezTo>
                <a:cubicBezTo>
                  <a:pt x="81483" y="1166949"/>
                  <a:pt x="-3552" y="2018692"/>
                  <a:pt x="395406" y="2659264"/>
                </a:cubicBezTo>
                <a:lnTo>
                  <a:pt x="419744" y="2694328"/>
                </a:lnTo>
                <a:lnTo>
                  <a:pt x="432534" y="2620436"/>
                </a:lnTo>
                <a:cubicBezTo>
                  <a:pt x="472210" y="2448013"/>
                  <a:pt x="567682" y="2291538"/>
                  <a:pt x="706667" y="2176864"/>
                </a:cubicBezTo>
                <a:cubicBezTo>
                  <a:pt x="704103" y="2591632"/>
                  <a:pt x="701538" y="3006399"/>
                  <a:pt x="698974" y="3421167"/>
                </a:cubicBezTo>
                <a:cubicBezTo>
                  <a:pt x="561418" y="3304784"/>
                  <a:pt x="467888" y="3147140"/>
                  <a:pt x="430347" y="2974240"/>
                </a:cubicBezTo>
                <a:lnTo>
                  <a:pt x="426150" y="2948074"/>
                </a:lnTo>
                <a:lnTo>
                  <a:pt x="370902" y="2883331"/>
                </a:lnTo>
                <a:cubicBezTo>
                  <a:pt x="-175873" y="2173474"/>
                  <a:pt x="-116103" y="1153387"/>
                  <a:pt x="536870" y="512736"/>
                </a:cubicBezTo>
                <a:cubicBezTo>
                  <a:pt x="885123" y="171055"/>
                  <a:pt x="1338070" y="133"/>
                  <a:pt x="17910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56889" y="1257252"/>
            <a:ext cx="2642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+mj-lt"/>
              </a:rPr>
              <a:t>在此输入小标题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56890" y="1718917"/>
            <a:ext cx="632494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/>
              <a:t>点击此处输入与此小标题或图形相关的文字描述内容或数据分析。</a:t>
            </a:r>
          </a:p>
          <a:p>
            <a:pPr>
              <a:lnSpc>
                <a:spcPct val="130000"/>
              </a:lnSpc>
            </a:pPr>
            <a:r>
              <a:rPr lang="zh-CN" altLang="en-US" dirty="0"/>
              <a:t>点击此处输入与此小标题或者与此图形相关的内容介绍、数据统计、事件分析、总结概述等文字描述内容。</a:t>
            </a:r>
            <a:endParaRPr lang="en-US" altLang="zh-CN" dirty="0"/>
          </a:p>
        </p:txBody>
      </p:sp>
      <p:graphicFrame>
        <p:nvGraphicFramePr>
          <p:cNvPr id="14" name="图表 13"/>
          <p:cNvGraphicFramePr/>
          <p:nvPr/>
        </p:nvGraphicFramePr>
        <p:xfrm>
          <a:off x="4956889" y="3244754"/>
          <a:ext cx="6686969" cy="3416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75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75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8" grpId="0"/>
      <p:bldP spid="9" grpId="0"/>
      <p:bldP spid="10" grpId="0" animBg="1"/>
      <p:bldP spid="11" grpId="0" animBg="1"/>
      <p:bldP spid="12" grpId="0"/>
      <p:bldP spid="13" grpId="0"/>
      <p:bldGraphic spid="14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276818" y="1555893"/>
            <a:ext cx="170640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关于我们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771173" y="1617448"/>
            <a:ext cx="292970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ABOUT US</a:t>
            </a:r>
            <a:endParaRPr lang="zh-CN" altLang="en-US" sz="16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76817" y="2410358"/>
            <a:ext cx="170640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企业文化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71173" y="2471913"/>
            <a:ext cx="292970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COMPANY CULTRUE</a:t>
            </a:r>
            <a:endParaRPr lang="zh-CN" altLang="en-US" sz="16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76819" y="3264822"/>
            <a:ext cx="170640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产品服务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771175" y="3326377"/>
            <a:ext cx="292970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PRODUCT &amp; SERVICES</a:t>
            </a:r>
            <a:endParaRPr lang="zh-CN" altLang="en-US" sz="16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86902" y="4119286"/>
            <a:ext cx="170640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公司实力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782997" y="4180841"/>
            <a:ext cx="292970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COMPANY POWER</a:t>
            </a:r>
            <a:endParaRPr lang="zh-CN" altLang="en-US" sz="16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63330" y="4973751"/>
            <a:ext cx="1706400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未来展望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757687" y="5035306"/>
            <a:ext cx="2929702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LOOKING TO FUTURE</a:t>
            </a:r>
            <a:endParaRPr lang="zh-CN" altLang="en-US" sz="16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7" name="任意多边形 16"/>
          <p:cNvSpPr>
            <a:spLocks noChangeAspect="1"/>
          </p:cNvSpPr>
          <p:nvPr/>
        </p:nvSpPr>
        <p:spPr>
          <a:xfrm>
            <a:off x="6683826" y="5042583"/>
            <a:ext cx="333026" cy="324000"/>
          </a:xfrm>
          <a:custGeom>
            <a:avLst/>
            <a:gdLst>
              <a:gd name="connsiteX0" fmla="*/ 3767944 w 4447469"/>
              <a:gd name="connsiteY0" fmla="*/ 676597 h 4326925"/>
              <a:gd name="connsiteX1" fmla="*/ 720511 w 4447469"/>
              <a:gd name="connsiteY1" fmla="*/ 2247891 h 4326925"/>
              <a:gd name="connsiteX2" fmla="*/ 2077102 w 4447469"/>
              <a:gd name="connsiteY2" fmla="*/ 2247891 h 4326925"/>
              <a:gd name="connsiteX3" fmla="*/ 2077102 w 4447469"/>
              <a:gd name="connsiteY3" fmla="*/ 2356224 h 4326925"/>
              <a:gd name="connsiteX4" fmla="*/ 2090753 w 4447469"/>
              <a:gd name="connsiteY4" fmla="*/ 2356224 h 4326925"/>
              <a:gd name="connsiteX5" fmla="*/ 2090753 w 4447469"/>
              <a:gd name="connsiteY5" fmla="*/ 3675247 h 4326925"/>
              <a:gd name="connsiteX6" fmla="*/ 4447469 w 4447469"/>
              <a:gd name="connsiteY6" fmla="*/ 0 h 4326925"/>
              <a:gd name="connsiteX7" fmla="*/ 4110337 w 4447469"/>
              <a:gd name="connsiteY7" fmla="*/ 649743 h 4326925"/>
              <a:gd name="connsiteX8" fmla="*/ 4112328 w 4447469"/>
              <a:gd name="connsiteY8" fmla="*/ 650857 h 4326925"/>
              <a:gd name="connsiteX9" fmla="*/ 4076792 w 4447469"/>
              <a:gd name="connsiteY9" fmla="*/ 714393 h 4326925"/>
              <a:gd name="connsiteX10" fmla="*/ 3988907 w 4447469"/>
              <a:gd name="connsiteY10" fmla="*/ 883769 h 4326925"/>
              <a:gd name="connsiteX11" fmla="*/ 3984514 w 4447469"/>
              <a:gd name="connsiteY11" fmla="*/ 879375 h 4326925"/>
              <a:gd name="connsiteX12" fmla="*/ 2056247 w 4447469"/>
              <a:gd name="connsiteY12" fmla="*/ 4326925 h 4326925"/>
              <a:gd name="connsiteX13" fmla="*/ 1815388 w 4447469"/>
              <a:gd name="connsiteY13" fmla="*/ 4192208 h 4326925"/>
              <a:gd name="connsiteX14" fmla="*/ 1802753 w 4447469"/>
              <a:gd name="connsiteY14" fmla="*/ 4192208 h 4326925"/>
              <a:gd name="connsiteX15" fmla="*/ 1802753 w 4447469"/>
              <a:gd name="connsiteY15" fmla="*/ 2535891 h 4326925"/>
              <a:gd name="connsiteX16" fmla="*/ 161952 w 4447469"/>
              <a:gd name="connsiteY16" fmla="*/ 2535891 h 4326925"/>
              <a:gd name="connsiteX17" fmla="*/ 131984 w 4447469"/>
              <a:gd name="connsiteY17" fmla="*/ 2551343 h 4326925"/>
              <a:gd name="connsiteX18" fmla="*/ 0 w 4447469"/>
              <a:gd name="connsiteY18" fmla="*/ 2295366 h 4326925"/>
              <a:gd name="connsiteX19" fmla="*/ 3743658 w 4447469"/>
              <a:gd name="connsiteY19" fmla="*/ 365089 h 4326925"/>
              <a:gd name="connsiteX20" fmla="*/ 3743697 w 4447469"/>
              <a:gd name="connsiteY20" fmla="*/ 365166 h 4326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47469" h="4326925">
                <a:moveTo>
                  <a:pt x="3767944" y="676597"/>
                </a:moveTo>
                <a:lnTo>
                  <a:pt x="720511" y="2247891"/>
                </a:lnTo>
                <a:lnTo>
                  <a:pt x="2077102" y="2247891"/>
                </a:lnTo>
                <a:lnTo>
                  <a:pt x="2077102" y="2356224"/>
                </a:lnTo>
                <a:lnTo>
                  <a:pt x="2090753" y="2356224"/>
                </a:lnTo>
                <a:lnTo>
                  <a:pt x="2090753" y="3675247"/>
                </a:lnTo>
                <a:close/>
                <a:moveTo>
                  <a:pt x="4447469" y="0"/>
                </a:moveTo>
                <a:lnTo>
                  <a:pt x="4110337" y="649743"/>
                </a:lnTo>
                <a:lnTo>
                  <a:pt x="4112328" y="650857"/>
                </a:lnTo>
                <a:lnTo>
                  <a:pt x="4076792" y="714393"/>
                </a:lnTo>
                <a:lnTo>
                  <a:pt x="3988907" y="883769"/>
                </a:lnTo>
                <a:lnTo>
                  <a:pt x="3984514" y="879375"/>
                </a:lnTo>
                <a:lnTo>
                  <a:pt x="2056247" y="4326925"/>
                </a:lnTo>
                <a:lnTo>
                  <a:pt x="1815388" y="4192208"/>
                </a:lnTo>
                <a:lnTo>
                  <a:pt x="1802753" y="4192208"/>
                </a:lnTo>
                <a:lnTo>
                  <a:pt x="1802753" y="2535891"/>
                </a:lnTo>
                <a:lnTo>
                  <a:pt x="161952" y="2535891"/>
                </a:lnTo>
                <a:lnTo>
                  <a:pt x="131984" y="2551343"/>
                </a:lnTo>
                <a:lnTo>
                  <a:pt x="0" y="2295366"/>
                </a:lnTo>
                <a:lnTo>
                  <a:pt x="3743658" y="365089"/>
                </a:lnTo>
                <a:lnTo>
                  <a:pt x="3743697" y="365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任意多边形 17"/>
          <p:cNvSpPr>
            <a:spLocks noChangeAspect="1"/>
          </p:cNvSpPr>
          <p:nvPr/>
        </p:nvSpPr>
        <p:spPr>
          <a:xfrm>
            <a:off x="6763100" y="1624725"/>
            <a:ext cx="201453" cy="324000"/>
          </a:xfrm>
          <a:custGeom>
            <a:avLst/>
            <a:gdLst>
              <a:gd name="connsiteX0" fmla="*/ 677901 w 2374831"/>
              <a:gd name="connsiteY0" fmla="*/ 3412116 h 3819479"/>
              <a:gd name="connsiteX1" fmla="*/ 1644059 w 2374831"/>
              <a:gd name="connsiteY1" fmla="*/ 3412116 h 3819479"/>
              <a:gd name="connsiteX2" fmla="*/ 1644059 w 2374831"/>
              <a:gd name="connsiteY2" fmla="*/ 3636403 h 3819479"/>
              <a:gd name="connsiteX3" fmla="*/ 1452135 w 2374831"/>
              <a:gd name="connsiteY3" fmla="*/ 3636403 h 3819479"/>
              <a:gd name="connsiteX4" fmla="*/ 1406366 w 2374831"/>
              <a:gd name="connsiteY4" fmla="*/ 3819479 h 3819479"/>
              <a:gd name="connsiteX5" fmla="*/ 904644 w 2374831"/>
              <a:gd name="connsiteY5" fmla="*/ 3819479 h 3819479"/>
              <a:gd name="connsiteX6" fmla="*/ 858875 w 2374831"/>
              <a:gd name="connsiteY6" fmla="*/ 3636403 h 3819479"/>
              <a:gd name="connsiteX7" fmla="*/ 677901 w 2374831"/>
              <a:gd name="connsiteY7" fmla="*/ 3636403 h 3819479"/>
              <a:gd name="connsiteX8" fmla="*/ 1210563 w 2374831"/>
              <a:gd name="connsiteY8" fmla="*/ 214813 h 3819479"/>
              <a:gd name="connsiteX9" fmla="*/ 234135 w 2374831"/>
              <a:gd name="connsiteY9" fmla="*/ 1200968 h 3819479"/>
              <a:gd name="connsiteX10" fmla="*/ 530439 w 2374831"/>
              <a:gd name="connsiteY10" fmla="*/ 2356594 h 3819479"/>
              <a:gd name="connsiteX11" fmla="*/ 629422 w 2374831"/>
              <a:gd name="connsiteY11" fmla="*/ 2455121 h 3819479"/>
              <a:gd name="connsiteX12" fmla="*/ 632955 w 2374831"/>
              <a:gd name="connsiteY12" fmla="*/ 2454082 h 3819479"/>
              <a:gd name="connsiteX13" fmla="*/ 634850 w 2374831"/>
              <a:gd name="connsiteY13" fmla="*/ 2460524 h 3819479"/>
              <a:gd name="connsiteX14" fmla="*/ 645415 w 2374831"/>
              <a:gd name="connsiteY14" fmla="*/ 2471041 h 3819479"/>
              <a:gd name="connsiteX15" fmla="*/ 640611 w 2374831"/>
              <a:gd name="connsiteY15" fmla="*/ 2480115 h 3819479"/>
              <a:gd name="connsiteX16" fmla="*/ 825141 w 2374831"/>
              <a:gd name="connsiteY16" fmla="*/ 3107541 h 3819479"/>
              <a:gd name="connsiteX17" fmla="*/ 1520487 w 2374831"/>
              <a:gd name="connsiteY17" fmla="*/ 3107541 h 3819479"/>
              <a:gd name="connsiteX18" fmla="*/ 1697625 w 2374831"/>
              <a:gd name="connsiteY18" fmla="*/ 2505248 h 3819479"/>
              <a:gd name="connsiteX19" fmla="*/ 1694714 w 2374831"/>
              <a:gd name="connsiteY19" fmla="*/ 2499211 h 3819479"/>
              <a:gd name="connsiteX20" fmla="*/ 1701121 w 2374831"/>
              <a:gd name="connsiteY20" fmla="*/ 2493362 h 3819479"/>
              <a:gd name="connsiteX21" fmla="*/ 1703057 w 2374831"/>
              <a:gd name="connsiteY21" fmla="*/ 2486779 h 3819479"/>
              <a:gd name="connsiteX22" fmla="*/ 1707047 w 2374831"/>
              <a:gd name="connsiteY22" fmla="*/ 2487952 h 3819479"/>
              <a:gd name="connsiteX23" fmla="*/ 1814604 w 2374831"/>
              <a:gd name="connsiteY23" fmla="*/ 2389768 h 3819479"/>
              <a:gd name="connsiteX24" fmla="*/ 2146142 w 2374831"/>
              <a:gd name="connsiteY24" fmla="*/ 1237621 h 3819479"/>
              <a:gd name="connsiteX25" fmla="*/ 1210563 w 2374831"/>
              <a:gd name="connsiteY25" fmla="*/ 214813 h 3819479"/>
              <a:gd name="connsiteX26" fmla="*/ 1214591 w 2374831"/>
              <a:gd name="connsiteY26" fmla="*/ 383 h 3819479"/>
              <a:gd name="connsiteX27" fmla="*/ 2356115 w 2374831"/>
              <a:gd name="connsiteY27" fmla="*/ 1191705 h 3819479"/>
              <a:gd name="connsiteX28" fmla="*/ 1940101 w 2374831"/>
              <a:gd name="connsiteY28" fmla="*/ 2566662 h 3819479"/>
              <a:gd name="connsiteX29" fmla="*/ 1858280 w 2374831"/>
              <a:gd name="connsiteY29" fmla="*/ 2636176 h 3819479"/>
              <a:gd name="connsiteX30" fmla="*/ 1662374 w 2374831"/>
              <a:gd name="connsiteY30" fmla="*/ 3302282 h 3819479"/>
              <a:gd name="connsiteX31" fmla="*/ 1642818 w 2374831"/>
              <a:gd name="connsiteY31" fmla="*/ 3296530 h 3819479"/>
              <a:gd name="connsiteX32" fmla="*/ 1642365 w 2374831"/>
              <a:gd name="connsiteY32" fmla="*/ 3298341 h 3819479"/>
              <a:gd name="connsiteX33" fmla="*/ 668645 w 2374831"/>
              <a:gd name="connsiteY33" fmla="*/ 3298341 h 3819479"/>
              <a:gd name="connsiteX34" fmla="*/ 620945 w 2374831"/>
              <a:gd name="connsiteY34" fmla="*/ 3107541 h 3819479"/>
              <a:gd name="connsiteX35" fmla="*/ 625980 w 2374831"/>
              <a:gd name="connsiteY35" fmla="*/ 3107541 h 3819479"/>
              <a:gd name="connsiteX36" fmla="*/ 477257 w 2374831"/>
              <a:gd name="connsiteY36" fmla="*/ 2601865 h 3819479"/>
              <a:gd name="connsiteX37" fmla="*/ 398351 w 2374831"/>
              <a:gd name="connsiteY37" fmla="*/ 2528795 h 3819479"/>
              <a:gd name="connsiteX38" fmla="*/ 25870 w 2374831"/>
              <a:gd name="connsiteY38" fmla="*/ 1147159 h 3819479"/>
              <a:gd name="connsiteX39" fmla="*/ 1214591 w 2374831"/>
              <a:gd name="connsiteY39" fmla="*/ 383 h 3819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374831" h="3819479">
                <a:moveTo>
                  <a:pt x="677901" y="3412116"/>
                </a:moveTo>
                <a:lnTo>
                  <a:pt x="1644059" y="3412116"/>
                </a:lnTo>
                <a:lnTo>
                  <a:pt x="1644059" y="3636403"/>
                </a:lnTo>
                <a:lnTo>
                  <a:pt x="1452135" y="3636403"/>
                </a:lnTo>
                <a:lnTo>
                  <a:pt x="1406366" y="3819479"/>
                </a:lnTo>
                <a:lnTo>
                  <a:pt x="904644" y="3819479"/>
                </a:lnTo>
                <a:lnTo>
                  <a:pt x="858875" y="3636403"/>
                </a:lnTo>
                <a:lnTo>
                  <a:pt x="677901" y="3636403"/>
                </a:lnTo>
                <a:close/>
                <a:moveTo>
                  <a:pt x="1210563" y="214813"/>
                </a:moveTo>
                <a:cubicBezTo>
                  <a:pt x="739590" y="200611"/>
                  <a:pt x="328256" y="616042"/>
                  <a:pt x="234135" y="1200968"/>
                </a:cubicBezTo>
                <a:cubicBezTo>
                  <a:pt x="165163" y="1629602"/>
                  <a:pt x="280924" y="2067284"/>
                  <a:pt x="530439" y="2356594"/>
                </a:cubicBezTo>
                <a:lnTo>
                  <a:pt x="629422" y="2455121"/>
                </a:lnTo>
                <a:lnTo>
                  <a:pt x="632955" y="2454082"/>
                </a:lnTo>
                <a:lnTo>
                  <a:pt x="634850" y="2460524"/>
                </a:lnTo>
                <a:lnTo>
                  <a:pt x="645415" y="2471041"/>
                </a:lnTo>
                <a:lnTo>
                  <a:pt x="640611" y="2480115"/>
                </a:lnTo>
                <a:lnTo>
                  <a:pt x="825141" y="3107541"/>
                </a:lnTo>
                <a:lnTo>
                  <a:pt x="1520487" y="3107541"/>
                </a:lnTo>
                <a:lnTo>
                  <a:pt x="1697625" y="2505248"/>
                </a:lnTo>
                <a:lnTo>
                  <a:pt x="1694714" y="2499211"/>
                </a:lnTo>
                <a:lnTo>
                  <a:pt x="1701121" y="2493362"/>
                </a:lnTo>
                <a:lnTo>
                  <a:pt x="1703057" y="2486779"/>
                </a:lnTo>
                <a:lnTo>
                  <a:pt x="1707047" y="2487952"/>
                </a:lnTo>
                <a:lnTo>
                  <a:pt x="1814604" y="2389768"/>
                </a:lnTo>
                <a:cubicBezTo>
                  <a:pt x="2075917" y="2110708"/>
                  <a:pt x="2205489" y="1673395"/>
                  <a:pt x="2146142" y="1237621"/>
                </a:cubicBezTo>
                <a:cubicBezTo>
                  <a:pt x="2067107" y="657287"/>
                  <a:pt x="1675186" y="228824"/>
                  <a:pt x="1210563" y="214813"/>
                </a:cubicBezTo>
                <a:close/>
                <a:moveTo>
                  <a:pt x="1214591" y="383"/>
                </a:moveTo>
                <a:cubicBezTo>
                  <a:pt x="1779092" y="16134"/>
                  <a:pt x="2256408" y="514273"/>
                  <a:pt x="2356115" y="1191705"/>
                </a:cubicBezTo>
                <a:cubicBezTo>
                  <a:pt x="2432917" y="1713508"/>
                  <a:pt x="2269282" y="2238010"/>
                  <a:pt x="1940101" y="2566662"/>
                </a:cubicBezTo>
                <a:lnTo>
                  <a:pt x="1858280" y="2636176"/>
                </a:lnTo>
                <a:lnTo>
                  <a:pt x="1662374" y="3302282"/>
                </a:lnTo>
                <a:lnTo>
                  <a:pt x="1642818" y="3296530"/>
                </a:lnTo>
                <a:lnTo>
                  <a:pt x="1642365" y="3298341"/>
                </a:lnTo>
                <a:lnTo>
                  <a:pt x="668645" y="3298341"/>
                </a:lnTo>
                <a:lnTo>
                  <a:pt x="620945" y="3107541"/>
                </a:lnTo>
                <a:lnTo>
                  <a:pt x="625980" y="3107541"/>
                </a:lnTo>
                <a:lnTo>
                  <a:pt x="477257" y="2601865"/>
                </a:lnTo>
                <a:lnTo>
                  <a:pt x="398351" y="2528795"/>
                </a:lnTo>
                <a:cubicBezTo>
                  <a:pt x="83040" y="2187205"/>
                  <a:pt x="-63507" y="1661104"/>
                  <a:pt x="25870" y="1147159"/>
                </a:cubicBezTo>
                <a:cubicBezTo>
                  <a:pt x="144292" y="466195"/>
                  <a:pt x="643655" y="-15547"/>
                  <a:pt x="1214591" y="3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6683826" y="2479190"/>
            <a:ext cx="360000" cy="324000"/>
          </a:xfrm>
          <a:custGeom>
            <a:avLst/>
            <a:gdLst>
              <a:gd name="connsiteX0" fmla="*/ 233325 w 327309"/>
              <a:gd name="connsiteY0" fmla="*/ 56528 h 327309"/>
              <a:gd name="connsiteX1" fmla="*/ 50285 w 327309"/>
              <a:gd name="connsiteY1" fmla="*/ 239568 h 327309"/>
              <a:gd name="connsiteX2" fmla="*/ 87741 w 327309"/>
              <a:gd name="connsiteY2" fmla="*/ 277025 h 327309"/>
              <a:gd name="connsiteX3" fmla="*/ 270781 w 327309"/>
              <a:gd name="connsiteY3" fmla="*/ 93985 h 327309"/>
              <a:gd name="connsiteX4" fmla="*/ 239171 w 327309"/>
              <a:gd name="connsiteY4" fmla="*/ 31038 h 327309"/>
              <a:gd name="connsiteX5" fmla="*/ 296272 w 327309"/>
              <a:gd name="connsiteY5" fmla="*/ 88139 h 327309"/>
              <a:gd name="connsiteX6" fmla="*/ 80982 w 327309"/>
              <a:gd name="connsiteY6" fmla="*/ 303429 h 327309"/>
              <a:gd name="connsiteX7" fmla="*/ 59606 w 327309"/>
              <a:gd name="connsiteY7" fmla="*/ 282053 h 327309"/>
              <a:gd name="connsiteX8" fmla="*/ 59606 w 327309"/>
              <a:gd name="connsiteY8" fmla="*/ 282053 h 327309"/>
              <a:gd name="connsiteX9" fmla="*/ 80982 w 327309"/>
              <a:gd name="connsiteY9" fmla="*/ 303429 h 327309"/>
              <a:gd name="connsiteX10" fmla="*/ 0 w 327309"/>
              <a:gd name="connsiteY10" fmla="*/ 327309 h 327309"/>
              <a:gd name="connsiteX11" fmla="*/ 23881 w 327309"/>
              <a:gd name="connsiteY11" fmla="*/ 246328 h 327309"/>
              <a:gd name="connsiteX12" fmla="*/ 38193 w 327309"/>
              <a:gd name="connsiteY12" fmla="*/ 260640 h 327309"/>
              <a:gd name="connsiteX13" fmla="*/ 38193 w 327309"/>
              <a:gd name="connsiteY13" fmla="*/ 260640 h 327309"/>
              <a:gd name="connsiteX14" fmla="*/ 23881 w 327309"/>
              <a:gd name="connsiteY14" fmla="*/ 246328 h 327309"/>
              <a:gd name="connsiteX15" fmla="*/ 278071 w 327309"/>
              <a:gd name="connsiteY15" fmla="*/ 63 h 327309"/>
              <a:gd name="connsiteX16" fmla="*/ 292270 w 327309"/>
              <a:gd name="connsiteY16" fmla="*/ 4998 h 327309"/>
              <a:gd name="connsiteX17" fmla="*/ 322311 w 327309"/>
              <a:gd name="connsiteY17" fmla="*/ 35039 h 327309"/>
              <a:gd name="connsiteX18" fmla="*/ 320026 w 327309"/>
              <a:gd name="connsiteY18" fmla="*/ 64385 h 327309"/>
              <a:gd name="connsiteX19" fmla="*/ 304210 w 327309"/>
              <a:gd name="connsiteY19" fmla="*/ 80200 h 327309"/>
              <a:gd name="connsiteX20" fmla="*/ 247109 w 327309"/>
              <a:gd name="connsiteY20" fmla="*/ 23099 h 327309"/>
              <a:gd name="connsiteX21" fmla="*/ 262925 w 327309"/>
              <a:gd name="connsiteY21" fmla="*/ 7284 h 327309"/>
              <a:gd name="connsiteX22" fmla="*/ 278071 w 327309"/>
              <a:gd name="connsiteY22" fmla="*/ 63 h 327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7309" h="327309">
                <a:moveTo>
                  <a:pt x="233325" y="56528"/>
                </a:moveTo>
                <a:lnTo>
                  <a:pt x="50285" y="239568"/>
                </a:lnTo>
                <a:lnTo>
                  <a:pt x="87741" y="277025"/>
                </a:lnTo>
                <a:lnTo>
                  <a:pt x="270781" y="93985"/>
                </a:lnTo>
                <a:close/>
                <a:moveTo>
                  <a:pt x="239171" y="31038"/>
                </a:moveTo>
                <a:lnTo>
                  <a:pt x="296272" y="88139"/>
                </a:lnTo>
                <a:lnTo>
                  <a:pt x="80982" y="303429"/>
                </a:lnTo>
                <a:lnTo>
                  <a:pt x="59606" y="282053"/>
                </a:lnTo>
                <a:lnTo>
                  <a:pt x="59606" y="282053"/>
                </a:lnTo>
                <a:lnTo>
                  <a:pt x="80982" y="303429"/>
                </a:lnTo>
                <a:lnTo>
                  <a:pt x="0" y="327309"/>
                </a:lnTo>
                <a:lnTo>
                  <a:pt x="23881" y="246328"/>
                </a:lnTo>
                <a:lnTo>
                  <a:pt x="38193" y="260640"/>
                </a:lnTo>
                <a:lnTo>
                  <a:pt x="38193" y="260640"/>
                </a:lnTo>
                <a:lnTo>
                  <a:pt x="23881" y="246328"/>
                </a:lnTo>
                <a:close/>
                <a:moveTo>
                  <a:pt x="278071" y="63"/>
                </a:moveTo>
                <a:cubicBezTo>
                  <a:pt x="283381" y="-350"/>
                  <a:pt x="288534" y="1262"/>
                  <a:pt x="292270" y="4998"/>
                </a:cubicBezTo>
                <a:lnTo>
                  <a:pt x="322311" y="35039"/>
                </a:lnTo>
                <a:cubicBezTo>
                  <a:pt x="329784" y="42512"/>
                  <a:pt x="328760" y="55650"/>
                  <a:pt x="320026" y="64385"/>
                </a:cubicBezTo>
                <a:cubicBezTo>
                  <a:pt x="314754" y="69657"/>
                  <a:pt x="309482" y="74928"/>
                  <a:pt x="304210" y="80200"/>
                </a:cubicBezTo>
                <a:lnTo>
                  <a:pt x="247109" y="23099"/>
                </a:lnTo>
                <a:lnTo>
                  <a:pt x="262925" y="7284"/>
                </a:lnTo>
                <a:cubicBezTo>
                  <a:pt x="267292" y="2917"/>
                  <a:pt x="272760" y="477"/>
                  <a:pt x="278071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任意多边形 19"/>
          <p:cNvSpPr>
            <a:spLocks noChangeAspect="1"/>
          </p:cNvSpPr>
          <p:nvPr/>
        </p:nvSpPr>
        <p:spPr>
          <a:xfrm>
            <a:off x="6726129" y="4188118"/>
            <a:ext cx="295563" cy="324000"/>
          </a:xfrm>
          <a:custGeom>
            <a:avLst/>
            <a:gdLst>
              <a:gd name="connsiteX0" fmla="*/ 1864628 w 4326339"/>
              <a:gd name="connsiteY0" fmla="*/ 3283995 h 4742597"/>
              <a:gd name="connsiteX1" fmla="*/ 1864628 w 4326339"/>
              <a:gd name="connsiteY1" fmla="*/ 4461109 h 4742597"/>
              <a:gd name="connsiteX2" fmla="*/ 2461711 w 4326339"/>
              <a:gd name="connsiteY2" fmla="*/ 4461109 h 4742597"/>
              <a:gd name="connsiteX3" fmla="*/ 2461711 w 4326339"/>
              <a:gd name="connsiteY3" fmla="*/ 3283995 h 4742597"/>
              <a:gd name="connsiteX4" fmla="*/ 1583140 w 4326339"/>
              <a:gd name="connsiteY4" fmla="*/ 3002507 h 4742597"/>
              <a:gd name="connsiteX5" fmla="*/ 2743199 w 4326339"/>
              <a:gd name="connsiteY5" fmla="*/ 3002507 h 4742597"/>
              <a:gd name="connsiteX6" fmla="*/ 2743199 w 4326339"/>
              <a:gd name="connsiteY6" fmla="*/ 4742597 h 4742597"/>
              <a:gd name="connsiteX7" fmla="*/ 1583140 w 4326339"/>
              <a:gd name="connsiteY7" fmla="*/ 4742597 h 4742597"/>
              <a:gd name="connsiteX8" fmla="*/ 281488 w 4326339"/>
              <a:gd name="connsiteY8" fmla="*/ 1850981 h 4742597"/>
              <a:gd name="connsiteX9" fmla="*/ 281488 w 4326339"/>
              <a:gd name="connsiteY9" fmla="*/ 4461109 h 4742597"/>
              <a:gd name="connsiteX10" fmla="*/ 878571 w 4326339"/>
              <a:gd name="connsiteY10" fmla="*/ 4461109 h 4742597"/>
              <a:gd name="connsiteX11" fmla="*/ 878571 w 4326339"/>
              <a:gd name="connsiteY11" fmla="*/ 1850981 h 4742597"/>
              <a:gd name="connsiteX12" fmla="*/ 0 w 4326339"/>
              <a:gd name="connsiteY12" fmla="*/ 1569493 h 4742597"/>
              <a:gd name="connsiteX13" fmla="*/ 1160059 w 4326339"/>
              <a:gd name="connsiteY13" fmla="*/ 1569493 h 4742597"/>
              <a:gd name="connsiteX14" fmla="*/ 1160059 w 4326339"/>
              <a:gd name="connsiteY14" fmla="*/ 4742597 h 4742597"/>
              <a:gd name="connsiteX15" fmla="*/ 0 w 4326339"/>
              <a:gd name="connsiteY15" fmla="*/ 4742597 h 4742597"/>
              <a:gd name="connsiteX16" fmla="*/ 3447768 w 4326339"/>
              <a:gd name="connsiteY16" fmla="*/ 281488 h 4742597"/>
              <a:gd name="connsiteX17" fmla="*/ 3447768 w 4326339"/>
              <a:gd name="connsiteY17" fmla="*/ 4461109 h 4742597"/>
              <a:gd name="connsiteX18" fmla="*/ 4044851 w 4326339"/>
              <a:gd name="connsiteY18" fmla="*/ 4461109 h 4742597"/>
              <a:gd name="connsiteX19" fmla="*/ 4044851 w 4326339"/>
              <a:gd name="connsiteY19" fmla="*/ 281488 h 4742597"/>
              <a:gd name="connsiteX20" fmla="*/ 3166280 w 4326339"/>
              <a:gd name="connsiteY20" fmla="*/ 0 h 4742597"/>
              <a:gd name="connsiteX21" fmla="*/ 4326339 w 4326339"/>
              <a:gd name="connsiteY21" fmla="*/ 0 h 4742597"/>
              <a:gd name="connsiteX22" fmla="*/ 4326339 w 4326339"/>
              <a:gd name="connsiteY22" fmla="*/ 4742597 h 4742597"/>
              <a:gd name="connsiteX23" fmla="*/ 3166280 w 4326339"/>
              <a:gd name="connsiteY23" fmla="*/ 4742597 h 4742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26339" h="4742597">
                <a:moveTo>
                  <a:pt x="1864628" y="3283995"/>
                </a:moveTo>
                <a:lnTo>
                  <a:pt x="1864628" y="4461109"/>
                </a:lnTo>
                <a:lnTo>
                  <a:pt x="2461711" y="4461109"/>
                </a:lnTo>
                <a:lnTo>
                  <a:pt x="2461711" y="3283995"/>
                </a:lnTo>
                <a:close/>
                <a:moveTo>
                  <a:pt x="1583140" y="3002507"/>
                </a:moveTo>
                <a:lnTo>
                  <a:pt x="2743199" y="3002507"/>
                </a:lnTo>
                <a:lnTo>
                  <a:pt x="2743199" y="4742597"/>
                </a:lnTo>
                <a:lnTo>
                  <a:pt x="1583140" y="4742597"/>
                </a:lnTo>
                <a:close/>
                <a:moveTo>
                  <a:pt x="281488" y="1850981"/>
                </a:moveTo>
                <a:lnTo>
                  <a:pt x="281488" y="4461109"/>
                </a:lnTo>
                <a:lnTo>
                  <a:pt x="878571" y="4461109"/>
                </a:lnTo>
                <a:lnTo>
                  <a:pt x="878571" y="1850981"/>
                </a:lnTo>
                <a:close/>
                <a:moveTo>
                  <a:pt x="0" y="1569493"/>
                </a:moveTo>
                <a:lnTo>
                  <a:pt x="1160059" y="1569493"/>
                </a:lnTo>
                <a:lnTo>
                  <a:pt x="1160059" y="4742597"/>
                </a:lnTo>
                <a:lnTo>
                  <a:pt x="0" y="4742597"/>
                </a:lnTo>
                <a:close/>
                <a:moveTo>
                  <a:pt x="3447768" y="281488"/>
                </a:moveTo>
                <a:lnTo>
                  <a:pt x="3447768" y="4461109"/>
                </a:lnTo>
                <a:lnTo>
                  <a:pt x="4044851" y="4461109"/>
                </a:lnTo>
                <a:lnTo>
                  <a:pt x="4044851" y="281488"/>
                </a:lnTo>
                <a:close/>
                <a:moveTo>
                  <a:pt x="3166280" y="0"/>
                </a:moveTo>
                <a:lnTo>
                  <a:pt x="4326339" y="0"/>
                </a:lnTo>
                <a:lnTo>
                  <a:pt x="4326339" y="4742597"/>
                </a:lnTo>
                <a:lnTo>
                  <a:pt x="3166280" y="47425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任意多边形 20"/>
          <p:cNvSpPr>
            <a:spLocks noChangeAspect="1"/>
          </p:cNvSpPr>
          <p:nvPr/>
        </p:nvSpPr>
        <p:spPr>
          <a:xfrm>
            <a:off x="6729622" y="3333654"/>
            <a:ext cx="268411" cy="324000"/>
          </a:xfrm>
          <a:custGeom>
            <a:avLst/>
            <a:gdLst>
              <a:gd name="connsiteX0" fmla="*/ 2540739 w 5081480"/>
              <a:gd name="connsiteY0" fmla="*/ 1728231 h 6133889"/>
              <a:gd name="connsiteX1" fmla="*/ 1728230 w 5081480"/>
              <a:gd name="connsiteY1" fmla="*/ 2540740 h 6133889"/>
              <a:gd name="connsiteX2" fmla="*/ 2540739 w 5081480"/>
              <a:gd name="connsiteY2" fmla="*/ 3353249 h 6133889"/>
              <a:gd name="connsiteX3" fmla="*/ 3353248 w 5081480"/>
              <a:gd name="connsiteY3" fmla="*/ 2540740 h 6133889"/>
              <a:gd name="connsiteX4" fmla="*/ 2540739 w 5081480"/>
              <a:gd name="connsiteY4" fmla="*/ 1728231 h 6133889"/>
              <a:gd name="connsiteX5" fmla="*/ 2540740 w 5081480"/>
              <a:gd name="connsiteY5" fmla="*/ 1407975 h 6133889"/>
              <a:gd name="connsiteX6" fmla="*/ 3673505 w 5081480"/>
              <a:gd name="connsiteY6" fmla="*/ 2540740 h 6133889"/>
              <a:gd name="connsiteX7" fmla="*/ 2540740 w 5081480"/>
              <a:gd name="connsiteY7" fmla="*/ 3673505 h 6133889"/>
              <a:gd name="connsiteX8" fmla="*/ 1407975 w 5081480"/>
              <a:gd name="connsiteY8" fmla="*/ 2540740 h 6133889"/>
              <a:gd name="connsiteX9" fmla="*/ 2540740 w 5081480"/>
              <a:gd name="connsiteY9" fmla="*/ 1407975 h 6133889"/>
              <a:gd name="connsiteX10" fmla="*/ 2540740 w 5081480"/>
              <a:gd name="connsiteY10" fmla="*/ 305592 h 6133889"/>
              <a:gd name="connsiteX11" fmla="*/ 960252 w 5081480"/>
              <a:gd name="connsiteY11" fmla="*/ 960252 h 6133889"/>
              <a:gd name="connsiteX12" fmla="*/ 960252 w 5081480"/>
              <a:gd name="connsiteY12" fmla="*/ 4121228 h 6133889"/>
              <a:gd name="connsiteX13" fmla="*/ 2540740 w 5081480"/>
              <a:gd name="connsiteY13" fmla="*/ 5701715 h 6133889"/>
              <a:gd name="connsiteX14" fmla="*/ 4121228 w 5081480"/>
              <a:gd name="connsiteY14" fmla="*/ 4121228 h 6133889"/>
              <a:gd name="connsiteX15" fmla="*/ 4121228 w 5081480"/>
              <a:gd name="connsiteY15" fmla="*/ 960252 h 6133889"/>
              <a:gd name="connsiteX16" fmla="*/ 2540740 w 5081480"/>
              <a:gd name="connsiteY16" fmla="*/ 305592 h 6133889"/>
              <a:gd name="connsiteX17" fmla="*/ 2540741 w 5081480"/>
              <a:gd name="connsiteY17" fmla="*/ 0 h 6133889"/>
              <a:gd name="connsiteX18" fmla="*/ 4337315 w 5081480"/>
              <a:gd name="connsiteY18" fmla="*/ 744165 h 6133889"/>
              <a:gd name="connsiteX19" fmla="*/ 4337315 w 5081480"/>
              <a:gd name="connsiteY19" fmla="*/ 4337315 h 6133889"/>
              <a:gd name="connsiteX20" fmla="*/ 2540740 w 5081480"/>
              <a:gd name="connsiteY20" fmla="*/ 6133889 h 6133889"/>
              <a:gd name="connsiteX21" fmla="*/ 744165 w 5081480"/>
              <a:gd name="connsiteY21" fmla="*/ 4337315 h 6133889"/>
              <a:gd name="connsiteX22" fmla="*/ 744165 w 5081480"/>
              <a:gd name="connsiteY22" fmla="*/ 744165 h 6133889"/>
              <a:gd name="connsiteX23" fmla="*/ 2540741 w 5081480"/>
              <a:gd name="connsiteY23" fmla="*/ 0 h 613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081480" h="6133889">
                <a:moveTo>
                  <a:pt x="2540739" y="1728231"/>
                </a:moveTo>
                <a:cubicBezTo>
                  <a:pt x="2092003" y="1728231"/>
                  <a:pt x="1728230" y="2092004"/>
                  <a:pt x="1728230" y="2540740"/>
                </a:cubicBezTo>
                <a:cubicBezTo>
                  <a:pt x="1728230" y="2989476"/>
                  <a:pt x="2092003" y="3353249"/>
                  <a:pt x="2540739" y="3353249"/>
                </a:cubicBezTo>
                <a:cubicBezTo>
                  <a:pt x="2989475" y="3353249"/>
                  <a:pt x="3353248" y="2989476"/>
                  <a:pt x="3353248" y="2540740"/>
                </a:cubicBezTo>
                <a:cubicBezTo>
                  <a:pt x="3353248" y="2092004"/>
                  <a:pt x="2989475" y="1728231"/>
                  <a:pt x="2540739" y="1728231"/>
                </a:cubicBezTo>
                <a:close/>
                <a:moveTo>
                  <a:pt x="2540740" y="1407975"/>
                </a:moveTo>
                <a:cubicBezTo>
                  <a:pt x="3166349" y="1407975"/>
                  <a:pt x="3673505" y="1915131"/>
                  <a:pt x="3673505" y="2540740"/>
                </a:cubicBezTo>
                <a:cubicBezTo>
                  <a:pt x="3673505" y="3166349"/>
                  <a:pt x="3166349" y="3673505"/>
                  <a:pt x="2540740" y="3673505"/>
                </a:cubicBezTo>
                <a:cubicBezTo>
                  <a:pt x="1915131" y="3673505"/>
                  <a:pt x="1407975" y="3166349"/>
                  <a:pt x="1407975" y="2540740"/>
                </a:cubicBezTo>
                <a:cubicBezTo>
                  <a:pt x="1407975" y="1915131"/>
                  <a:pt x="1915131" y="1407975"/>
                  <a:pt x="2540740" y="1407975"/>
                </a:cubicBezTo>
                <a:close/>
                <a:moveTo>
                  <a:pt x="2540740" y="305592"/>
                </a:moveTo>
                <a:cubicBezTo>
                  <a:pt x="1968716" y="305592"/>
                  <a:pt x="1396692" y="523813"/>
                  <a:pt x="960252" y="960252"/>
                </a:cubicBezTo>
                <a:cubicBezTo>
                  <a:pt x="87373" y="1833132"/>
                  <a:pt x="87373" y="3248348"/>
                  <a:pt x="960252" y="4121228"/>
                </a:cubicBezTo>
                <a:lnTo>
                  <a:pt x="2540740" y="5701715"/>
                </a:lnTo>
                <a:lnTo>
                  <a:pt x="4121228" y="4121228"/>
                </a:lnTo>
                <a:cubicBezTo>
                  <a:pt x="4994107" y="3248348"/>
                  <a:pt x="4994107" y="1833132"/>
                  <a:pt x="4121228" y="960252"/>
                </a:cubicBezTo>
                <a:cubicBezTo>
                  <a:pt x="3684788" y="523813"/>
                  <a:pt x="3112764" y="305592"/>
                  <a:pt x="2540740" y="305592"/>
                </a:cubicBezTo>
                <a:close/>
                <a:moveTo>
                  <a:pt x="2540741" y="0"/>
                </a:moveTo>
                <a:cubicBezTo>
                  <a:pt x="3190972" y="0"/>
                  <a:pt x="3841205" y="248054"/>
                  <a:pt x="4337315" y="744165"/>
                </a:cubicBezTo>
                <a:cubicBezTo>
                  <a:pt x="5329535" y="1736387"/>
                  <a:pt x="5329535" y="3345095"/>
                  <a:pt x="4337315" y="4337315"/>
                </a:cubicBezTo>
                <a:lnTo>
                  <a:pt x="2540740" y="6133889"/>
                </a:lnTo>
                <a:lnTo>
                  <a:pt x="744165" y="4337315"/>
                </a:lnTo>
                <a:cubicBezTo>
                  <a:pt x="-248055" y="3345094"/>
                  <a:pt x="-248055" y="1736387"/>
                  <a:pt x="744165" y="744165"/>
                </a:cubicBezTo>
                <a:cubicBezTo>
                  <a:pt x="1240276" y="248055"/>
                  <a:pt x="1890508" y="0"/>
                  <a:pt x="25407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558694" y="4805826"/>
            <a:ext cx="4074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spc="1200" dirty="0">
                <a:solidFill>
                  <a:schemeClr val="bg1"/>
                </a:solidFill>
              </a:rPr>
              <a:t>CONTENTS</a:t>
            </a:r>
            <a:endParaRPr lang="zh-CN" altLang="en-US" sz="1400" spc="12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58694" y="4060107"/>
            <a:ext cx="407448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3600" spc="1200" dirty="0">
                <a:solidFill>
                  <a:schemeClr val="bg1"/>
                </a:solidFill>
              </a:rPr>
              <a:t>目录</a:t>
            </a:r>
          </a:p>
        </p:txBody>
      </p:sp>
      <p:sp>
        <p:nvSpPr>
          <p:cNvPr id="35" name="矩形 34"/>
          <p:cNvSpPr/>
          <p:nvPr/>
        </p:nvSpPr>
        <p:spPr>
          <a:xfrm>
            <a:off x="6084719" y="3726487"/>
            <a:ext cx="72000" cy="16400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421399" y="4502583"/>
            <a:ext cx="72000" cy="86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14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14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14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14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14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14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14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14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14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14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7" grpId="0" animBg="1"/>
      <p:bldP spid="18" grpId="0" animBg="1"/>
      <p:bldP spid="19" grpId="0" animBg="1"/>
      <p:bldP spid="20" grpId="0" animBg="1"/>
      <p:bldP spid="21" grpId="0" animBg="1"/>
      <p:bldP spid="26" grpId="0"/>
      <p:bldP spid="27" grpId="0"/>
      <p:bldP spid="35" grpId="0" animBg="1"/>
      <p:bldP spid="3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业绩展示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74612" y="1241547"/>
            <a:ext cx="2642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+mj-lt"/>
              </a:rPr>
              <a:t>在此输入小标题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493679" y="1719500"/>
            <a:ext cx="120464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771492" y="1730399"/>
            <a:ext cx="1064901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点击此处输入与此小标题或图形相关的文字描述内容或数据分析。</a:t>
            </a: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点击此处输入与此小标题或者与此图形相关的内容介绍、数据统计、事件分析、总结概述等文字描述内容。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36515" y="4280603"/>
            <a:ext cx="1646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</a:rPr>
              <a:t>34</a:t>
            </a:r>
            <a:r>
              <a:rPr lang="en-US" altLang="zh-CN" sz="2800" dirty="0">
                <a:solidFill>
                  <a:schemeClr val="accent1"/>
                </a:solidFill>
              </a:rPr>
              <a:t>%</a:t>
            </a:r>
            <a:endParaRPr lang="zh-CN" altLang="en-US" sz="4800" dirty="0">
              <a:solidFill>
                <a:schemeClr val="accent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3828" y="5025290"/>
            <a:ext cx="206400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点击此处输入与此小标题相关的文字描述内容。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77303" y="4280603"/>
            <a:ext cx="1646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</a:rPr>
              <a:t>54</a:t>
            </a:r>
            <a:r>
              <a:rPr lang="en-US" altLang="zh-CN" sz="2800" dirty="0">
                <a:solidFill>
                  <a:schemeClr val="accent1"/>
                </a:solidFill>
              </a:rPr>
              <a:t>%</a:t>
            </a:r>
            <a:endParaRPr lang="zh-CN" altLang="en-US" sz="2800" dirty="0">
              <a:solidFill>
                <a:schemeClr val="accent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09037" y="5025290"/>
            <a:ext cx="218256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点击此处输入与此小标题相关的文字描述内容。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671075" y="4280603"/>
            <a:ext cx="1646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</a:rPr>
              <a:t>23</a:t>
            </a:r>
            <a:r>
              <a:rPr lang="en-US" altLang="zh-CN" sz="2800" dirty="0">
                <a:solidFill>
                  <a:schemeClr val="accent1"/>
                </a:solidFill>
              </a:rPr>
              <a:t>%</a:t>
            </a:r>
            <a:endParaRPr lang="zh-CN" altLang="en-US" sz="2800" dirty="0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02809" y="5025290"/>
            <a:ext cx="218256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点击此处输入与此小标题相关的文字描述内容。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372428" y="4604377"/>
            <a:ext cx="0" cy="136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088950" y="4604377"/>
            <a:ext cx="0" cy="136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 descr="D:\甲方\ppt\工作\视频素材\视频素材\商务合作\7.jpeg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38571" y="2732177"/>
            <a:ext cx="2107338" cy="1383665"/>
          </a:xfrm>
          <a:prstGeom prst="rect">
            <a:avLst/>
          </a:prstGeom>
        </p:spPr>
      </p:pic>
      <p:pic>
        <p:nvPicPr>
          <p:cNvPr id="15" name="图片 14" descr="D:\甲方\ppt\工作\视频素材\视频素材\商务合作\11.jpeg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221987" y="2720926"/>
            <a:ext cx="2011045" cy="1405834"/>
          </a:xfrm>
          <a:prstGeom prst="rect">
            <a:avLst/>
          </a:prstGeom>
        </p:spPr>
      </p:pic>
      <p:pic>
        <p:nvPicPr>
          <p:cNvPr id="16" name="图片 15" descr="D:\甲方\ppt\工作\视频素材\视频素材\商务合作\9.jpeg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902657" y="2721700"/>
            <a:ext cx="2107338" cy="1404620"/>
          </a:xfrm>
          <a:prstGeom prst="rect">
            <a:avLst/>
          </a:prstGeom>
        </p:spPr>
      </p:pic>
      <p:pic>
        <p:nvPicPr>
          <p:cNvPr id="17" name="图片 16" descr="D:\甲方\ppt\工作\视频素材\视频素材\商务合作\4.jpeg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72814" y="2719160"/>
            <a:ext cx="2099945" cy="1407600"/>
          </a:xfrm>
          <a:prstGeom prst="rect">
            <a:avLst/>
          </a:prstGeom>
        </p:spPr>
      </p:pic>
      <p:pic>
        <p:nvPicPr>
          <p:cNvPr id="18" name="图片 17" descr="D:\甲方\ppt\工作\视频素材\视频素材\商务合作\8.jpeg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9309439" y="2719380"/>
            <a:ext cx="2110740" cy="140716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9399267" y="4280603"/>
            <a:ext cx="1646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</a:rPr>
              <a:t>45</a:t>
            </a:r>
            <a:r>
              <a:rPr lang="en-US" altLang="zh-CN" sz="2800" dirty="0">
                <a:solidFill>
                  <a:schemeClr val="accent1"/>
                </a:solidFill>
              </a:rPr>
              <a:t>%</a:t>
            </a:r>
            <a:endParaRPr lang="zh-CN" altLang="en-US" sz="4800" dirty="0">
              <a:solidFill>
                <a:schemeClr val="accent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196580" y="5025290"/>
            <a:ext cx="206400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点击此处输入与此小标题相关的文字描述内容。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8872930" y="4604377"/>
            <a:ext cx="0" cy="136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合作伙伴</a:t>
            </a:r>
          </a:p>
        </p:txBody>
      </p:sp>
      <p:pic>
        <p:nvPicPr>
          <p:cNvPr id="3" name="图片 2" descr="D:\甲方\ppt\工作\视频素材\视频素材\商务合作\12.jpeg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401503" y="4008658"/>
            <a:ext cx="2777749" cy="1851660"/>
          </a:xfrm>
          <a:prstGeom prst="rect">
            <a:avLst/>
          </a:prstGeom>
        </p:spPr>
      </p:pic>
      <p:pic>
        <p:nvPicPr>
          <p:cNvPr id="4" name="图片 3" descr="D:\甲方\ppt\工作\视频素材\视频素材\商务合作\11.jpeg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66966" y="3963891"/>
            <a:ext cx="2777749" cy="1941195"/>
          </a:xfrm>
          <a:prstGeom prst="rect">
            <a:avLst/>
          </a:prstGeom>
        </p:spPr>
      </p:pic>
      <p:pic>
        <p:nvPicPr>
          <p:cNvPr id="5" name="图片 4" descr="D:\甲方\ppt\工作\视频素材\视频素材\商务合作\13.jpeg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401529" y="1884210"/>
            <a:ext cx="2777698" cy="1848485"/>
          </a:xfrm>
          <a:prstGeom prst="rect">
            <a:avLst/>
          </a:prstGeom>
        </p:spPr>
      </p:pic>
      <p:pic>
        <p:nvPicPr>
          <p:cNvPr id="6" name="图片 5" descr="D:\甲方\ppt\工作\视频素材\视频素材\商务合作\17.jpeg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68768" y="1886178"/>
            <a:ext cx="2774146" cy="184721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563874" y="1908655"/>
            <a:ext cx="2642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+mj-lt"/>
              </a:rPr>
              <a:t>在此输入小标题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563875" y="2349948"/>
            <a:ext cx="4579408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/>
              <a:t>点击此处输入与此小标题或者与此图形相关的内容介绍、数据统计、事件分析、总结概述等文字描述内容。</a:t>
            </a:r>
            <a:endParaRPr lang="en-US" altLang="zh-CN" dirty="0"/>
          </a:p>
          <a:p>
            <a:pPr>
              <a:lnSpc>
                <a:spcPct val="130000"/>
              </a:lnSpc>
            </a:pPr>
            <a:r>
              <a:rPr lang="zh-CN" altLang="en-US" dirty="0"/>
              <a:t>点击此处输入与此小标题或图形相关的文字描述内容或数据分析。</a:t>
            </a:r>
            <a:endParaRPr lang="en-US" altLang="zh-CN" dirty="0"/>
          </a:p>
        </p:txBody>
      </p:sp>
      <p:sp>
        <p:nvSpPr>
          <p:cNvPr id="9" name="Freeform 5"/>
          <p:cNvSpPr>
            <a:spLocks noEditPoints="1"/>
          </p:cNvSpPr>
          <p:nvPr/>
        </p:nvSpPr>
        <p:spPr bwMode="auto">
          <a:xfrm>
            <a:off x="9215943" y="5671286"/>
            <a:ext cx="284026" cy="282172"/>
          </a:xfrm>
          <a:custGeom>
            <a:avLst/>
            <a:gdLst>
              <a:gd name="T0" fmla="*/ 112 w 128"/>
              <a:gd name="T1" fmla="*/ 0 h 128"/>
              <a:gd name="T2" fmla="*/ 16 w 128"/>
              <a:gd name="T3" fmla="*/ 0 h 128"/>
              <a:gd name="T4" fmla="*/ 0 w 128"/>
              <a:gd name="T5" fmla="*/ 16 h 128"/>
              <a:gd name="T6" fmla="*/ 0 w 128"/>
              <a:gd name="T7" fmla="*/ 112 h 128"/>
              <a:gd name="T8" fmla="*/ 16 w 128"/>
              <a:gd name="T9" fmla="*/ 128 h 128"/>
              <a:gd name="T10" fmla="*/ 112 w 128"/>
              <a:gd name="T11" fmla="*/ 128 h 128"/>
              <a:gd name="T12" fmla="*/ 128 w 128"/>
              <a:gd name="T13" fmla="*/ 112 h 128"/>
              <a:gd name="T14" fmla="*/ 128 w 128"/>
              <a:gd name="T15" fmla="*/ 16 h 128"/>
              <a:gd name="T16" fmla="*/ 112 w 128"/>
              <a:gd name="T17" fmla="*/ 0 h 128"/>
              <a:gd name="T18" fmla="*/ 32 w 128"/>
              <a:gd name="T19" fmla="*/ 8 h 128"/>
              <a:gd name="T20" fmla="*/ 96 w 128"/>
              <a:gd name="T21" fmla="*/ 8 h 128"/>
              <a:gd name="T22" fmla="*/ 96 w 128"/>
              <a:gd name="T23" fmla="*/ 44 h 128"/>
              <a:gd name="T24" fmla="*/ 92 w 128"/>
              <a:gd name="T25" fmla="*/ 48 h 128"/>
              <a:gd name="T26" fmla="*/ 36 w 128"/>
              <a:gd name="T27" fmla="*/ 48 h 128"/>
              <a:gd name="T28" fmla="*/ 32 w 128"/>
              <a:gd name="T29" fmla="*/ 44 h 128"/>
              <a:gd name="T30" fmla="*/ 32 w 128"/>
              <a:gd name="T31" fmla="*/ 8 h 128"/>
              <a:gd name="T32" fmla="*/ 120 w 128"/>
              <a:gd name="T33" fmla="*/ 112 h 128"/>
              <a:gd name="T34" fmla="*/ 112 w 128"/>
              <a:gd name="T35" fmla="*/ 120 h 128"/>
              <a:gd name="T36" fmla="*/ 16 w 128"/>
              <a:gd name="T37" fmla="*/ 120 h 128"/>
              <a:gd name="T38" fmla="*/ 8 w 128"/>
              <a:gd name="T39" fmla="*/ 112 h 128"/>
              <a:gd name="T40" fmla="*/ 8 w 128"/>
              <a:gd name="T41" fmla="*/ 16 h 128"/>
              <a:gd name="T42" fmla="*/ 16 w 128"/>
              <a:gd name="T43" fmla="*/ 8 h 128"/>
              <a:gd name="T44" fmla="*/ 24 w 128"/>
              <a:gd name="T45" fmla="*/ 8 h 128"/>
              <a:gd name="T46" fmla="*/ 24 w 128"/>
              <a:gd name="T47" fmla="*/ 48 h 128"/>
              <a:gd name="T48" fmla="*/ 32 w 128"/>
              <a:gd name="T49" fmla="*/ 56 h 128"/>
              <a:gd name="T50" fmla="*/ 96 w 128"/>
              <a:gd name="T51" fmla="*/ 56 h 128"/>
              <a:gd name="T52" fmla="*/ 104 w 128"/>
              <a:gd name="T53" fmla="*/ 48 h 128"/>
              <a:gd name="T54" fmla="*/ 104 w 128"/>
              <a:gd name="T55" fmla="*/ 8 h 128"/>
              <a:gd name="T56" fmla="*/ 112 w 128"/>
              <a:gd name="T57" fmla="*/ 8 h 128"/>
              <a:gd name="T58" fmla="*/ 120 w 128"/>
              <a:gd name="T59" fmla="*/ 16 h 128"/>
              <a:gd name="T60" fmla="*/ 120 w 128"/>
              <a:gd name="T61" fmla="*/ 112 h 128"/>
              <a:gd name="T62" fmla="*/ 76 w 128"/>
              <a:gd name="T63" fmla="*/ 40 h 128"/>
              <a:gd name="T64" fmla="*/ 80 w 128"/>
              <a:gd name="T65" fmla="*/ 36 h 128"/>
              <a:gd name="T66" fmla="*/ 80 w 128"/>
              <a:gd name="T67" fmla="*/ 20 h 128"/>
              <a:gd name="T68" fmla="*/ 76 w 128"/>
              <a:gd name="T69" fmla="*/ 16 h 128"/>
              <a:gd name="T70" fmla="*/ 72 w 128"/>
              <a:gd name="T71" fmla="*/ 20 h 128"/>
              <a:gd name="T72" fmla="*/ 72 w 128"/>
              <a:gd name="T73" fmla="*/ 36 h 128"/>
              <a:gd name="T74" fmla="*/ 76 w 128"/>
              <a:gd name="T75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32" y="8"/>
                </a:moveTo>
                <a:cubicBezTo>
                  <a:pt x="34" y="8"/>
                  <a:pt x="94" y="8"/>
                  <a:pt x="96" y="8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6"/>
                  <a:pt x="94" y="48"/>
                  <a:pt x="92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4" y="48"/>
                  <a:pt x="32" y="46"/>
                  <a:pt x="32" y="44"/>
                </a:cubicBezTo>
                <a:lnTo>
                  <a:pt x="32" y="8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52"/>
                  <a:pt x="28" y="56"/>
                  <a:pt x="32" y="56"/>
                </a:cubicBezTo>
                <a:cubicBezTo>
                  <a:pt x="96" y="56"/>
                  <a:pt x="96" y="56"/>
                  <a:pt x="96" y="56"/>
                </a:cubicBezTo>
                <a:cubicBezTo>
                  <a:pt x="100" y="56"/>
                  <a:pt x="104" y="52"/>
                  <a:pt x="104" y="48"/>
                </a:cubicBezTo>
                <a:cubicBezTo>
                  <a:pt x="104" y="8"/>
                  <a:pt x="104" y="8"/>
                  <a:pt x="10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  <a:moveTo>
                  <a:pt x="76" y="40"/>
                </a:moveTo>
                <a:cubicBezTo>
                  <a:pt x="78" y="40"/>
                  <a:pt x="80" y="38"/>
                  <a:pt x="80" y="36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18"/>
                  <a:pt x="78" y="16"/>
                  <a:pt x="76" y="16"/>
                </a:cubicBezTo>
                <a:cubicBezTo>
                  <a:pt x="74" y="16"/>
                  <a:pt x="72" y="18"/>
                  <a:pt x="72" y="20"/>
                </a:cubicBezTo>
                <a:cubicBezTo>
                  <a:pt x="72" y="36"/>
                  <a:pt x="72" y="36"/>
                  <a:pt x="72" y="36"/>
                </a:cubicBezTo>
                <a:cubicBezTo>
                  <a:pt x="72" y="38"/>
                  <a:pt x="74" y="40"/>
                  <a:pt x="76" y="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7"/>
          <p:cNvSpPr>
            <a:spLocks noEditPoints="1"/>
          </p:cNvSpPr>
          <p:nvPr/>
        </p:nvSpPr>
        <p:spPr bwMode="auto">
          <a:xfrm>
            <a:off x="6746929" y="4731059"/>
            <a:ext cx="404782" cy="402796"/>
          </a:xfrm>
          <a:custGeom>
            <a:avLst/>
            <a:gdLst>
              <a:gd name="T0" fmla="*/ 108 w 112"/>
              <a:gd name="T1" fmla="*/ 0 h 112"/>
              <a:gd name="T2" fmla="*/ 80 w 112"/>
              <a:gd name="T3" fmla="*/ 0 h 112"/>
              <a:gd name="T4" fmla="*/ 76 w 112"/>
              <a:gd name="T5" fmla="*/ 4 h 112"/>
              <a:gd name="T6" fmla="*/ 80 w 112"/>
              <a:gd name="T7" fmla="*/ 8 h 112"/>
              <a:gd name="T8" fmla="*/ 98 w 112"/>
              <a:gd name="T9" fmla="*/ 8 h 112"/>
              <a:gd name="T10" fmla="*/ 37 w 112"/>
              <a:gd name="T11" fmla="*/ 65 h 112"/>
              <a:gd name="T12" fmla="*/ 37 w 112"/>
              <a:gd name="T13" fmla="*/ 71 h 112"/>
              <a:gd name="T14" fmla="*/ 43 w 112"/>
              <a:gd name="T15" fmla="*/ 71 h 112"/>
              <a:gd name="T16" fmla="*/ 104 w 112"/>
              <a:gd name="T17" fmla="*/ 13 h 112"/>
              <a:gd name="T18" fmla="*/ 104 w 112"/>
              <a:gd name="T19" fmla="*/ 32 h 112"/>
              <a:gd name="T20" fmla="*/ 108 w 112"/>
              <a:gd name="T21" fmla="*/ 36 h 112"/>
              <a:gd name="T22" fmla="*/ 112 w 112"/>
              <a:gd name="T23" fmla="*/ 32 h 112"/>
              <a:gd name="T24" fmla="*/ 112 w 112"/>
              <a:gd name="T25" fmla="*/ 4 h 112"/>
              <a:gd name="T26" fmla="*/ 108 w 112"/>
              <a:gd name="T27" fmla="*/ 0 h 112"/>
              <a:gd name="T28" fmla="*/ 104 w 112"/>
              <a:gd name="T29" fmla="*/ 96 h 112"/>
              <a:gd name="T30" fmla="*/ 96 w 112"/>
              <a:gd name="T31" fmla="*/ 104 h 112"/>
              <a:gd name="T32" fmla="*/ 16 w 112"/>
              <a:gd name="T33" fmla="*/ 104 h 112"/>
              <a:gd name="T34" fmla="*/ 8 w 112"/>
              <a:gd name="T35" fmla="*/ 96 h 112"/>
              <a:gd name="T36" fmla="*/ 8 w 112"/>
              <a:gd name="T37" fmla="*/ 16 h 112"/>
              <a:gd name="T38" fmla="*/ 16 w 112"/>
              <a:gd name="T39" fmla="*/ 8 h 112"/>
              <a:gd name="T40" fmla="*/ 60 w 112"/>
              <a:gd name="T41" fmla="*/ 8 h 112"/>
              <a:gd name="T42" fmla="*/ 60 w 112"/>
              <a:gd name="T43" fmla="*/ 0 h 112"/>
              <a:gd name="T44" fmla="*/ 16 w 112"/>
              <a:gd name="T45" fmla="*/ 0 h 112"/>
              <a:gd name="T46" fmla="*/ 0 w 112"/>
              <a:gd name="T47" fmla="*/ 18 h 112"/>
              <a:gd name="T48" fmla="*/ 0 w 112"/>
              <a:gd name="T49" fmla="*/ 96 h 112"/>
              <a:gd name="T50" fmla="*/ 16 w 112"/>
              <a:gd name="T51" fmla="*/ 112 h 112"/>
              <a:gd name="T52" fmla="*/ 94 w 112"/>
              <a:gd name="T53" fmla="*/ 112 h 112"/>
              <a:gd name="T54" fmla="*/ 112 w 112"/>
              <a:gd name="T55" fmla="*/ 96 h 112"/>
              <a:gd name="T56" fmla="*/ 112 w 112"/>
              <a:gd name="T57" fmla="*/ 52 h 112"/>
              <a:gd name="T58" fmla="*/ 104 w 112"/>
              <a:gd name="T59" fmla="*/ 52 h 112"/>
              <a:gd name="T60" fmla="*/ 104 w 112"/>
              <a:gd name="T61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2" h="112">
                <a:moveTo>
                  <a:pt x="108" y="0"/>
                </a:moveTo>
                <a:cubicBezTo>
                  <a:pt x="80" y="0"/>
                  <a:pt x="80" y="0"/>
                  <a:pt x="80" y="0"/>
                </a:cubicBezTo>
                <a:cubicBezTo>
                  <a:pt x="78" y="0"/>
                  <a:pt x="76" y="2"/>
                  <a:pt x="76" y="4"/>
                </a:cubicBezTo>
                <a:cubicBezTo>
                  <a:pt x="76" y="6"/>
                  <a:pt x="78" y="8"/>
                  <a:pt x="80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37" y="65"/>
                  <a:pt x="37" y="65"/>
                  <a:pt x="37" y="65"/>
                </a:cubicBezTo>
                <a:cubicBezTo>
                  <a:pt x="36" y="67"/>
                  <a:pt x="36" y="69"/>
                  <a:pt x="37" y="71"/>
                </a:cubicBezTo>
                <a:cubicBezTo>
                  <a:pt x="39" y="72"/>
                  <a:pt x="41" y="72"/>
                  <a:pt x="43" y="71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4"/>
                  <a:pt x="106" y="36"/>
                  <a:pt x="108" y="36"/>
                </a:cubicBezTo>
                <a:cubicBezTo>
                  <a:pt x="110" y="36"/>
                  <a:pt x="112" y="34"/>
                  <a:pt x="112" y="32"/>
                </a:cubicBezTo>
                <a:cubicBezTo>
                  <a:pt x="112" y="4"/>
                  <a:pt x="112" y="4"/>
                  <a:pt x="112" y="4"/>
                </a:cubicBezTo>
                <a:cubicBezTo>
                  <a:pt x="112" y="2"/>
                  <a:pt x="110" y="0"/>
                  <a:pt x="108" y="0"/>
                </a:cubicBezTo>
                <a:close/>
                <a:moveTo>
                  <a:pt x="104" y="96"/>
                </a:moveTo>
                <a:cubicBezTo>
                  <a:pt x="104" y="100"/>
                  <a:pt x="100" y="104"/>
                  <a:pt x="9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1" y="104"/>
                  <a:pt x="8" y="101"/>
                  <a:pt x="8" y="9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0"/>
                  <a:pt x="60" y="0"/>
                  <a:pt x="6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9"/>
                  <a:pt x="0" y="1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5"/>
                  <a:pt x="7" y="112"/>
                  <a:pt x="16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103" y="112"/>
                  <a:pt x="112" y="105"/>
                  <a:pt x="112" y="96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04" y="52"/>
                  <a:pt x="104" y="52"/>
                  <a:pt x="104" y="52"/>
                </a:cubicBezTo>
                <a:lnTo>
                  <a:pt x="104" y="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7"/>
          <p:cNvSpPr>
            <a:spLocks noEditPoints="1"/>
          </p:cNvSpPr>
          <p:nvPr/>
        </p:nvSpPr>
        <p:spPr bwMode="auto">
          <a:xfrm>
            <a:off x="9205240" y="4761174"/>
            <a:ext cx="408304" cy="419718"/>
          </a:xfrm>
          <a:custGeom>
            <a:avLst/>
            <a:gdLst>
              <a:gd name="T0" fmla="*/ 50 w 124"/>
              <a:gd name="T1" fmla="*/ 52 h 128"/>
              <a:gd name="T2" fmla="*/ 56 w 124"/>
              <a:gd name="T3" fmla="*/ 46 h 128"/>
              <a:gd name="T4" fmla="*/ 50 w 124"/>
              <a:gd name="T5" fmla="*/ 40 h 128"/>
              <a:gd name="T6" fmla="*/ 44 w 124"/>
              <a:gd name="T7" fmla="*/ 46 h 128"/>
              <a:gd name="T8" fmla="*/ 50 w 124"/>
              <a:gd name="T9" fmla="*/ 52 h 128"/>
              <a:gd name="T10" fmla="*/ 26 w 124"/>
              <a:gd name="T11" fmla="*/ 52 h 128"/>
              <a:gd name="T12" fmla="*/ 32 w 124"/>
              <a:gd name="T13" fmla="*/ 46 h 128"/>
              <a:gd name="T14" fmla="*/ 26 w 124"/>
              <a:gd name="T15" fmla="*/ 40 h 128"/>
              <a:gd name="T16" fmla="*/ 20 w 124"/>
              <a:gd name="T17" fmla="*/ 46 h 128"/>
              <a:gd name="T18" fmla="*/ 26 w 124"/>
              <a:gd name="T19" fmla="*/ 52 h 128"/>
              <a:gd name="T20" fmla="*/ 74 w 124"/>
              <a:gd name="T21" fmla="*/ 52 h 128"/>
              <a:gd name="T22" fmla="*/ 80 w 124"/>
              <a:gd name="T23" fmla="*/ 46 h 128"/>
              <a:gd name="T24" fmla="*/ 74 w 124"/>
              <a:gd name="T25" fmla="*/ 40 h 128"/>
              <a:gd name="T26" fmla="*/ 68 w 124"/>
              <a:gd name="T27" fmla="*/ 46 h 128"/>
              <a:gd name="T28" fmla="*/ 74 w 124"/>
              <a:gd name="T29" fmla="*/ 52 h 128"/>
              <a:gd name="T30" fmla="*/ 108 w 124"/>
              <a:gd name="T31" fmla="*/ 37 h 128"/>
              <a:gd name="T32" fmla="*/ 108 w 124"/>
              <a:gd name="T33" fmla="*/ 40 h 128"/>
              <a:gd name="T34" fmla="*/ 107 w 124"/>
              <a:gd name="T35" fmla="*/ 47 h 128"/>
              <a:gd name="T36" fmla="*/ 116 w 124"/>
              <a:gd name="T37" fmla="*/ 70 h 128"/>
              <a:gd name="T38" fmla="*/ 96 w 124"/>
              <a:gd name="T39" fmla="*/ 102 h 128"/>
              <a:gd name="T40" fmla="*/ 96 w 124"/>
              <a:gd name="T41" fmla="*/ 116 h 128"/>
              <a:gd name="T42" fmla="*/ 82 w 124"/>
              <a:gd name="T43" fmla="*/ 107 h 128"/>
              <a:gd name="T44" fmla="*/ 72 w 124"/>
              <a:gd name="T45" fmla="*/ 108 h 128"/>
              <a:gd name="T46" fmla="*/ 49 w 124"/>
              <a:gd name="T47" fmla="*/ 100 h 128"/>
              <a:gd name="T48" fmla="*/ 42 w 124"/>
              <a:gd name="T49" fmla="*/ 100 h 128"/>
              <a:gd name="T50" fmla="*/ 37 w 124"/>
              <a:gd name="T51" fmla="*/ 100 h 128"/>
              <a:gd name="T52" fmla="*/ 72 w 124"/>
              <a:gd name="T53" fmla="*/ 115 h 128"/>
              <a:gd name="T54" fmla="*/ 82 w 124"/>
              <a:gd name="T55" fmla="*/ 114 h 128"/>
              <a:gd name="T56" fmla="*/ 104 w 124"/>
              <a:gd name="T57" fmla="*/ 128 h 128"/>
              <a:gd name="T58" fmla="*/ 104 w 124"/>
              <a:gd name="T59" fmla="*/ 105 h 128"/>
              <a:gd name="T60" fmla="*/ 124 w 124"/>
              <a:gd name="T61" fmla="*/ 69 h 128"/>
              <a:gd name="T62" fmla="*/ 108 w 124"/>
              <a:gd name="T63" fmla="*/ 37 h 128"/>
              <a:gd name="T64" fmla="*/ 39 w 124"/>
              <a:gd name="T65" fmla="*/ 91 h 128"/>
              <a:gd name="T66" fmla="*/ 52 w 124"/>
              <a:gd name="T67" fmla="*/ 92 h 128"/>
              <a:gd name="T68" fmla="*/ 100 w 124"/>
              <a:gd name="T69" fmla="*/ 45 h 128"/>
              <a:gd name="T70" fmla="*/ 52 w 124"/>
              <a:gd name="T71" fmla="*/ 0 h 128"/>
              <a:gd name="T72" fmla="*/ 0 w 124"/>
              <a:gd name="T73" fmla="*/ 45 h 128"/>
              <a:gd name="T74" fmla="*/ 16 w 124"/>
              <a:gd name="T75" fmla="*/ 81 h 128"/>
              <a:gd name="T76" fmla="*/ 16 w 124"/>
              <a:gd name="T77" fmla="*/ 104 h 128"/>
              <a:gd name="T78" fmla="*/ 39 w 124"/>
              <a:gd name="T79" fmla="*/ 91 h 128"/>
              <a:gd name="T80" fmla="*/ 8 w 124"/>
              <a:gd name="T81" fmla="*/ 46 h 128"/>
              <a:gd name="T82" fmla="*/ 52 w 124"/>
              <a:gd name="T83" fmla="*/ 8 h 128"/>
              <a:gd name="T84" fmla="*/ 92 w 124"/>
              <a:gd name="T85" fmla="*/ 46 h 128"/>
              <a:gd name="T86" fmla="*/ 52 w 124"/>
              <a:gd name="T87" fmla="*/ 84 h 128"/>
              <a:gd name="T88" fmla="*/ 38 w 124"/>
              <a:gd name="T89" fmla="*/ 83 h 128"/>
              <a:gd name="T90" fmla="*/ 24 w 124"/>
              <a:gd name="T91" fmla="*/ 92 h 128"/>
              <a:gd name="T92" fmla="*/ 24 w 124"/>
              <a:gd name="T93" fmla="*/ 78 h 128"/>
              <a:gd name="T94" fmla="*/ 8 w 124"/>
              <a:gd name="T95" fmla="*/ 4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4" h="128">
                <a:moveTo>
                  <a:pt x="50" y="52"/>
                </a:moveTo>
                <a:cubicBezTo>
                  <a:pt x="53" y="52"/>
                  <a:pt x="56" y="49"/>
                  <a:pt x="56" y="46"/>
                </a:cubicBezTo>
                <a:cubicBezTo>
                  <a:pt x="56" y="43"/>
                  <a:pt x="53" y="40"/>
                  <a:pt x="50" y="40"/>
                </a:cubicBezTo>
                <a:cubicBezTo>
                  <a:pt x="47" y="40"/>
                  <a:pt x="44" y="43"/>
                  <a:pt x="44" y="46"/>
                </a:cubicBezTo>
                <a:cubicBezTo>
                  <a:pt x="44" y="49"/>
                  <a:pt x="47" y="52"/>
                  <a:pt x="50" y="52"/>
                </a:cubicBezTo>
                <a:close/>
                <a:moveTo>
                  <a:pt x="26" y="52"/>
                </a:moveTo>
                <a:cubicBezTo>
                  <a:pt x="29" y="52"/>
                  <a:pt x="32" y="49"/>
                  <a:pt x="32" y="46"/>
                </a:cubicBezTo>
                <a:cubicBezTo>
                  <a:pt x="32" y="43"/>
                  <a:pt x="29" y="40"/>
                  <a:pt x="26" y="40"/>
                </a:cubicBezTo>
                <a:cubicBezTo>
                  <a:pt x="23" y="40"/>
                  <a:pt x="20" y="43"/>
                  <a:pt x="20" y="46"/>
                </a:cubicBezTo>
                <a:cubicBezTo>
                  <a:pt x="20" y="49"/>
                  <a:pt x="23" y="52"/>
                  <a:pt x="26" y="52"/>
                </a:cubicBezTo>
                <a:close/>
                <a:moveTo>
                  <a:pt x="74" y="52"/>
                </a:moveTo>
                <a:cubicBezTo>
                  <a:pt x="77" y="52"/>
                  <a:pt x="80" y="49"/>
                  <a:pt x="80" y="46"/>
                </a:cubicBezTo>
                <a:cubicBezTo>
                  <a:pt x="80" y="43"/>
                  <a:pt x="77" y="40"/>
                  <a:pt x="74" y="40"/>
                </a:cubicBezTo>
                <a:cubicBezTo>
                  <a:pt x="71" y="40"/>
                  <a:pt x="68" y="43"/>
                  <a:pt x="68" y="46"/>
                </a:cubicBezTo>
                <a:cubicBezTo>
                  <a:pt x="68" y="49"/>
                  <a:pt x="71" y="52"/>
                  <a:pt x="74" y="52"/>
                </a:cubicBezTo>
                <a:close/>
                <a:moveTo>
                  <a:pt x="108" y="37"/>
                </a:moveTo>
                <a:cubicBezTo>
                  <a:pt x="108" y="38"/>
                  <a:pt x="108" y="39"/>
                  <a:pt x="108" y="40"/>
                </a:cubicBezTo>
                <a:cubicBezTo>
                  <a:pt x="108" y="43"/>
                  <a:pt x="108" y="45"/>
                  <a:pt x="107" y="47"/>
                </a:cubicBezTo>
                <a:cubicBezTo>
                  <a:pt x="113" y="54"/>
                  <a:pt x="116" y="62"/>
                  <a:pt x="116" y="70"/>
                </a:cubicBezTo>
                <a:cubicBezTo>
                  <a:pt x="116" y="83"/>
                  <a:pt x="108" y="95"/>
                  <a:pt x="96" y="102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82" y="107"/>
                  <a:pt x="82" y="107"/>
                  <a:pt x="82" y="107"/>
                </a:cubicBezTo>
                <a:cubicBezTo>
                  <a:pt x="79" y="108"/>
                  <a:pt x="76" y="108"/>
                  <a:pt x="72" y="108"/>
                </a:cubicBezTo>
                <a:cubicBezTo>
                  <a:pt x="62" y="108"/>
                  <a:pt x="56" y="105"/>
                  <a:pt x="49" y="100"/>
                </a:cubicBezTo>
                <a:cubicBezTo>
                  <a:pt x="46" y="100"/>
                  <a:pt x="44" y="100"/>
                  <a:pt x="42" y="100"/>
                </a:cubicBezTo>
                <a:cubicBezTo>
                  <a:pt x="40" y="100"/>
                  <a:pt x="39" y="100"/>
                  <a:pt x="37" y="100"/>
                </a:cubicBezTo>
                <a:cubicBezTo>
                  <a:pt x="47" y="109"/>
                  <a:pt x="57" y="115"/>
                  <a:pt x="72" y="115"/>
                </a:cubicBezTo>
                <a:cubicBezTo>
                  <a:pt x="75" y="115"/>
                  <a:pt x="78" y="115"/>
                  <a:pt x="82" y="114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16" y="97"/>
                  <a:pt x="124" y="84"/>
                  <a:pt x="124" y="69"/>
                </a:cubicBezTo>
                <a:cubicBezTo>
                  <a:pt x="124" y="57"/>
                  <a:pt x="118" y="45"/>
                  <a:pt x="108" y="37"/>
                </a:cubicBezTo>
                <a:close/>
                <a:moveTo>
                  <a:pt x="39" y="91"/>
                </a:moveTo>
                <a:cubicBezTo>
                  <a:pt x="42" y="91"/>
                  <a:pt x="49" y="92"/>
                  <a:pt x="52" y="92"/>
                </a:cubicBezTo>
                <a:cubicBezTo>
                  <a:pt x="81" y="92"/>
                  <a:pt x="100" y="71"/>
                  <a:pt x="100" y="45"/>
                </a:cubicBezTo>
                <a:cubicBezTo>
                  <a:pt x="100" y="20"/>
                  <a:pt x="76" y="0"/>
                  <a:pt x="52" y="0"/>
                </a:cubicBezTo>
                <a:cubicBezTo>
                  <a:pt x="23" y="0"/>
                  <a:pt x="0" y="20"/>
                  <a:pt x="0" y="45"/>
                </a:cubicBezTo>
                <a:cubicBezTo>
                  <a:pt x="0" y="60"/>
                  <a:pt x="6" y="72"/>
                  <a:pt x="16" y="81"/>
                </a:cubicBezTo>
                <a:cubicBezTo>
                  <a:pt x="16" y="104"/>
                  <a:pt x="16" y="104"/>
                  <a:pt x="16" y="104"/>
                </a:cubicBezTo>
                <a:lnTo>
                  <a:pt x="39" y="91"/>
                </a:lnTo>
                <a:close/>
                <a:moveTo>
                  <a:pt x="8" y="46"/>
                </a:moveTo>
                <a:cubicBezTo>
                  <a:pt x="8" y="25"/>
                  <a:pt x="27" y="8"/>
                  <a:pt x="52" y="8"/>
                </a:cubicBezTo>
                <a:cubicBezTo>
                  <a:pt x="72" y="8"/>
                  <a:pt x="92" y="25"/>
                  <a:pt x="92" y="46"/>
                </a:cubicBezTo>
                <a:cubicBezTo>
                  <a:pt x="92" y="67"/>
                  <a:pt x="76" y="84"/>
                  <a:pt x="52" y="84"/>
                </a:cubicBezTo>
                <a:cubicBezTo>
                  <a:pt x="48" y="84"/>
                  <a:pt x="41" y="84"/>
                  <a:pt x="38" y="83"/>
                </a:cubicBezTo>
                <a:cubicBezTo>
                  <a:pt x="24" y="92"/>
                  <a:pt x="24" y="92"/>
                  <a:pt x="24" y="92"/>
                </a:cubicBezTo>
                <a:cubicBezTo>
                  <a:pt x="24" y="78"/>
                  <a:pt x="24" y="78"/>
                  <a:pt x="24" y="78"/>
                </a:cubicBezTo>
                <a:cubicBezTo>
                  <a:pt x="14" y="70"/>
                  <a:pt x="8" y="59"/>
                  <a:pt x="8" y="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21"/>
          <p:cNvSpPr>
            <a:spLocks noEditPoints="1"/>
          </p:cNvSpPr>
          <p:nvPr/>
        </p:nvSpPr>
        <p:spPr bwMode="auto">
          <a:xfrm>
            <a:off x="6746929" y="5673396"/>
            <a:ext cx="372584" cy="280062"/>
          </a:xfrm>
          <a:custGeom>
            <a:avLst/>
            <a:gdLst>
              <a:gd name="T0" fmla="*/ 112 w 128"/>
              <a:gd name="T1" fmla="*/ 0 h 96"/>
              <a:gd name="T2" fmla="*/ 16 w 128"/>
              <a:gd name="T3" fmla="*/ 0 h 96"/>
              <a:gd name="T4" fmla="*/ 0 w 128"/>
              <a:gd name="T5" fmla="*/ 16 h 96"/>
              <a:gd name="T6" fmla="*/ 0 w 128"/>
              <a:gd name="T7" fmla="*/ 80 h 96"/>
              <a:gd name="T8" fmla="*/ 16 w 128"/>
              <a:gd name="T9" fmla="*/ 96 h 96"/>
              <a:gd name="T10" fmla="*/ 112 w 128"/>
              <a:gd name="T11" fmla="*/ 96 h 96"/>
              <a:gd name="T12" fmla="*/ 128 w 128"/>
              <a:gd name="T13" fmla="*/ 80 h 96"/>
              <a:gd name="T14" fmla="*/ 128 w 128"/>
              <a:gd name="T15" fmla="*/ 16 h 96"/>
              <a:gd name="T16" fmla="*/ 112 w 128"/>
              <a:gd name="T17" fmla="*/ 0 h 96"/>
              <a:gd name="T18" fmla="*/ 116 w 128"/>
              <a:gd name="T19" fmla="*/ 8 h 96"/>
              <a:gd name="T20" fmla="*/ 64 w 128"/>
              <a:gd name="T21" fmla="*/ 48 h 96"/>
              <a:gd name="T22" fmla="*/ 12 w 128"/>
              <a:gd name="T23" fmla="*/ 8 h 96"/>
              <a:gd name="T24" fmla="*/ 116 w 128"/>
              <a:gd name="T25" fmla="*/ 8 h 96"/>
              <a:gd name="T26" fmla="*/ 8 w 128"/>
              <a:gd name="T27" fmla="*/ 80 h 96"/>
              <a:gd name="T28" fmla="*/ 8 w 128"/>
              <a:gd name="T29" fmla="*/ 16 h 96"/>
              <a:gd name="T30" fmla="*/ 44 w 128"/>
              <a:gd name="T31" fmla="*/ 44 h 96"/>
              <a:gd name="T32" fmla="*/ 8 w 128"/>
              <a:gd name="T33" fmla="*/ 82 h 96"/>
              <a:gd name="T34" fmla="*/ 8 w 128"/>
              <a:gd name="T35" fmla="*/ 80 h 96"/>
              <a:gd name="T36" fmla="*/ 14 w 128"/>
              <a:gd name="T37" fmla="*/ 88 h 96"/>
              <a:gd name="T38" fmla="*/ 50 w 128"/>
              <a:gd name="T39" fmla="*/ 49 h 96"/>
              <a:gd name="T40" fmla="*/ 64 w 128"/>
              <a:gd name="T41" fmla="*/ 60 h 96"/>
              <a:gd name="T42" fmla="*/ 77 w 128"/>
              <a:gd name="T43" fmla="*/ 49 h 96"/>
              <a:gd name="T44" fmla="*/ 114 w 128"/>
              <a:gd name="T45" fmla="*/ 88 h 96"/>
              <a:gd name="T46" fmla="*/ 14 w 128"/>
              <a:gd name="T47" fmla="*/ 88 h 96"/>
              <a:gd name="T48" fmla="*/ 120 w 128"/>
              <a:gd name="T49" fmla="*/ 80 h 96"/>
              <a:gd name="T50" fmla="*/ 120 w 128"/>
              <a:gd name="T51" fmla="*/ 82 h 96"/>
              <a:gd name="T52" fmla="*/ 84 w 128"/>
              <a:gd name="T53" fmla="*/ 44 h 96"/>
              <a:gd name="T54" fmla="*/ 120 w 128"/>
              <a:gd name="T55" fmla="*/ 16 h 96"/>
              <a:gd name="T56" fmla="*/ 120 w 128"/>
              <a:gd name="T57" fmla="*/ 8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96"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21" y="96"/>
                  <a:pt x="128" y="89"/>
                  <a:pt x="128" y="8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16" y="8"/>
                </a:moveTo>
                <a:cubicBezTo>
                  <a:pt x="64" y="48"/>
                  <a:pt x="64" y="48"/>
                  <a:pt x="64" y="48"/>
                </a:cubicBezTo>
                <a:cubicBezTo>
                  <a:pt x="12" y="8"/>
                  <a:pt x="12" y="8"/>
                  <a:pt x="12" y="8"/>
                </a:cubicBezTo>
                <a:lnTo>
                  <a:pt x="116" y="8"/>
                </a:lnTo>
                <a:close/>
                <a:moveTo>
                  <a:pt x="8" y="80"/>
                </a:moveTo>
                <a:cubicBezTo>
                  <a:pt x="8" y="16"/>
                  <a:pt x="8" y="16"/>
                  <a:pt x="8" y="16"/>
                </a:cubicBezTo>
                <a:cubicBezTo>
                  <a:pt x="44" y="44"/>
                  <a:pt x="44" y="44"/>
                  <a:pt x="44" y="44"/>
                </a:cubicBezTo>
                <a:cubicBezTo>
                  <a:pt x="8" y="82"/>
                  <a:pt x="8" y="82"/>
                  <a:pt x="8" y="82"/>
                </a:cubicBezTo>
                <a:cubicBezTo>
                  <a:pt x="8" y="82"/>
                  <a:pt x="8" y="81"/>
                  <a:pt x="8" y="80"/>
                </a:cubicBezTo>
                <a:close/>
                <a:moveTo>
                  <a:pt x="14" y="88"/>
                </a:moveTo>
                <a:cubicBezTo>
                  <a:pt x="50" y="49"/>
                  <a:pt x="50" y="49"/>
                  <a:pt x="50" y="49"/>
                </a:cubicBezTo>
                <a:cubicBezTo>
                  <a:pt x="64" y="60"/>
                  <a:pt x="64" y="60"/>
                  <a:pt x="64" y="60"/>
                </a:cubicBezTo>
                <a:cubicBezTo>
                  <a:pt x="77" y="49"/>
                  <a:pt x="77" y="49"/>
                  <a:pt x="77" y="49"/>
                </a:cubicBezTo>
                <a:cubicBezTo>
                  <a:pt x="114" y="88"/>
                  <a:pt x="114" y="88"/>
                  <a:pt x="114" y="88"/>
                </a:cubicBezTo>
                <a:cubicBezTo>
                  <a:pt x="113" y="88"/>
                  <a:pt x="15" y="88"/>
                  <a:pt x="14" y="88"/>
                </a:cubicBezTo>
                <a:close/>
                <a:moveTo>
                  <a:pt x="120" y="80"/>
                </a:moveTo>
                <a:cubicBezTo>
                  <a:pt x="120" y="81"/>
                  <a:pt x="120" y="82"/>
                  <a:pt x="120" y="82"/>
                </a:cubicBezTo>
                <a:cubicBezTo>
                  <a:pt x="84" y="44"/>
                  <a:pt x="84" y="44"/>
                  <a:pt x="84" y="44"/>
                </a:cubicBezTo>
                <a:cubicBezTo>
                  <a:pt x="120" y="16"/>
                  <a:pt x="120" y="16"/>
                  <a:pt x="120" y="16"/>
                </a:cubicBezTo>
                <a:lnTo>
                  <a:pt x="120" y="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153691" y="4753652"/>
            <a:ext cx="119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文字内容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641563" y="4764523"/>
            <a:ext cx="119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文字内容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153691" y="5620877"/>
            <a:ext cx="119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文字内容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613544" y="5620877"/>
            <a:ext cx="1192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文字内容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成功案例</a:t>
            </a:r>
          </a:p>
        </p:txBody>
      </p:sp>
      <p:pic>
        <p:nvPicPr>
          <p:cNvPr id="3" name="图片 2" descr="D:\甲方\ppt\工作\视频素材\视频素材\商务合作\11.jpeg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162188" y="2817852"/>
            <a:ext cx="2372514" cy="1657985"/>
          </a:xfrm>
          <a:prstGeom prst="rect">
            <a:avLst/>
          </a:prstGeom>
        </p:spPr>
      </p:pic>
      <p:pic>
        <p:nvPicPr>
          <p:cNvPr id="4" name="图片 3" descr="D:\甲方\ppt\工作\视频素材\视频素材\商务合作\2.jpeg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745500" y="2893100"/>
            <a:ext cx="2372514" cy="1507490"/>
          </a:xfrm>
          <a:prstGeom prst="rect">
            <a:avLst/>
          </a:prstGeom>
        </p:spPr>
      </p:pic>
      <p:pic>
        <p:nvPicPr>
          <p:cNvPr id="5" name="图片 4" descr="D:\甲方\ppt\工作\视频素材\视频素材\商务合作\9.jpeg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42893" y="2856270"/>
            <a:ext cx="2372514" cy="158115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7975653" y="1867459"/>
            <a:ext cx="551543" cy="551543"/>
            <a:chOff x="7975653" y="1867459"/>
            <a:chExt cx="551543" cy="551543"/>
          </a:xfrm>
        </p:grpSpPr>
        <p:sp>
          <p:nvSpPr>
            <p:cNvPr id="7" name="椭圆 6"/>
            <p:cNvSpPr/>
            <p:nvPr/>
          </p:nvSpPr>
          <p:spPr>
            <a:xfrm>
              <a:off x="7975653" y="1867459"/>
              <a:ext cx="551543" cy="55154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Freeform 39"/>
            <p:cNvSpPr>
              <a:spLocks noEditPoints="1"/>
            </p:cNvSpPr>
            <p:nvPr/>
          </p:nvSpPr>
          <p:spPr bwMode="auto">
            <a:xfrm>
              <a:off x="8133411" y="2042206"/>
              <a:ext cx="237934" cy="236672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727544" y="1852817"/>
            <a:ext cx="2353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lt"/>
              </a:rPr>
              <a:t>在此输入小标题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731379" y="2322209"/>
            <a:ext cx="2865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点击此处输入与此小标题相关的文字描述内容。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8828700" y="2299859"/>
            <a:ext cx="861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8727544" y="3324999"/>
            <a:ext cx="2353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lt"/>
              </a:rPr>
              <a:t>在此输入小标题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731380" y="3794391"/>
            <a:ext cx="2865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点击此处输入与此小标题相关的文字描述内容。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8828700" y="3772041"/>
            <a:ext cx="861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8727544" y="4797181"/>
            <a:ext cx="2353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lt"/>
              </a:rPr>
              <a:t>在此输入小标题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731380" y="5266573"/>
            <a:ext cx="2865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点击此处输入与此小标题相关的文字描述内容。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8828700" y="5244223"/>
            <a:ext cx="86159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7975653" y="3339641"/>
            <a:ext cx="551543" cy="551543"/>
            <a:chOff x="7975653" y="3339641"/>
            <a:chExt cx="551543" cy="551543"/>
          </a:xfrm>
        </p:grpSpPr>
        <p:sp>
          <p:nvSpPr>
            <p:cNvPr id="19" name="椭圆 18"/>
            <p:cNvSpPr/>
            <p:nvPr/>
          </p:nvSpPr>
          <p:spPr>
            <a:xfrm>
              <a:off x="7975653" y="3339641"/>
              <a:ext cx="551543" cy="55154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0" name="Freeform 29"/>
            <p:cNvSpPr>
              <a:spLocks noEditPoints="1"/>
            </p:cNvSpPr>
            <p:nvPr/>
          </p:nvSpPr>
          <p:spPr bwMode="auto">
            <a:xfrm>
              <a:off x="8132457" y="3510137"/>
              <a:ext cx="233574" cy="232458"/>
            </a:xfrm>
            <a:custGeom>
              <a:avLst/>
              <a:gdLst>
                <a:gd name="T0" fmla="*/ 80 w 130"/>
                <a:gd name="T1" fmla="*/ 27 h 130"/>
                <a:gd name="T2" fmla="*/ 80 w 130"/>
                <a:gd name="T3" fmla="*/ 50 h 130"/>
                <a:gd name="T4" fmla="*/ 104 w 130"/>
                <a:gd name="T5" fmla="*/ 50 h 130"/>
                <a:gd name="T6" fmla="*/ 104 w 130"/>
                <a:gd name="T7" fmla="*/ 27 h 130"/>
                <a:gd name="T8" fmla="*/ 80 w 130"/>
                <a:gd name="T9" fmla="*/ 27 h 130"/>
                <a:gd name="T10" fmla="*/ 98 w 130"/>
                <a:gd name="T11" fmla="*/ 44 h 130"/>
                <a:gd name="T12" fmla="*/ 86 w 130"/>
                <a:gd name="T13" fmla="*/ 44 h 130"/>
                <a:gd name="T14" fmla="*/ 86 w 130"/>
                <a:gd name="T15" fmla="*/ 32 h 130"/>
                <a:gd name="T16" fmla="*/ 98 w 130"/>
                <a:gd name="T17" fmla="*/ 32 h 130"/>
                <a:gd name="T18" fmla="*/ 98 w 130"/>
                <a:gd name="T19" fmla="*/ 44 h 130"/>
                <a:gd name="T20" fmla="*/ 122 w 130"/>
                <a:gd name="T21" fmla="*/ 0 h 130"/>
                <a:gd name="T22" fmla="*/ 69 w 130"/>
                <a:gd name="T23" fmla="*/ 0 h 130"/>
                <a:gd name="T24" fmla="*/ 60 w 130"/>
                <a:gd name="T25" fmla="*/ 6 h 130"/>
                <a:gd name="T26" fmla="*/ 7 w 130"/>
                <a:gd name="T27" fmla="*/ 59 h 130"/>
                <a:gd name="T28" fmla="*/ 7 w 130"/>
                <a:gd name="T29" fmla="*/ 82 h 130"/>
                <a:gd name="T30" fmla="*/ 48 w 130"/>
                <a:gd name="T31" fmla="*/ 123 h 130"/>
                <a:gd name="T32" fmla="*/ 71 w 130"/>
                <a:gd name="T33" fmla="*/ 123 h 130"/>
                <a:gd name="T34" fmla="*/ 124 w 130"/>
                <a:gd name="T35" fmla="*/ 70 h 130"/>
                <a:gd name="T36" fmla="*/ 130 w 130"/>
                <a:gd name="T37" fmla="*/ 61 h 130"/>
                <a:gd name="T38" fmla="*/ 130 w 130"/>
                <a:gd name="T39" fmla="*/ 8 h 130"/>
                <a:gd name="T40" fmla="*/ 122 w 130"/>
                <a:gd name="T41" fmla="*/ 0 h 130"/>
                <a:gd name="T42" fmla="*/ 66 w 130"/>
                <a:gd name="T43" fmla="*/ 117 h 130"/>
                <a:gd name="T44" fmla="*/ 54 w 130"/>
                <a:gd name="T45" fmla="*/ 117 h 130"/>
                <a:gd name="T46" fmla="*/ 13 w 130"/>
                <a:gd name="T47" fmla="*/ 76 h 130"/>
                <a:gd name="T48" fmla="*/ 13 w 130"/>
                <a:gd name="T49" fmla="*/ 65 h 130"/>
                <a:gd name="T50" fmla="*/ 19 w 130"/>
                <a:gd name="T51" fmla="*/ 59 h 130"/>
                <a:gd name="T52" fmla="*/ 71 w 130"/>
                <a:gd name="T53" fmla="*/ 111 h 130"/>
                <a:gd name="T54" fmla="*/ 66 w 130"/>
                <a:gd name="T55" fmla="*/ 117 h 130"/>
                <a:gd name="T56" fmla="*/ 122 w 130"/>
                <a:gd name="T57" fmla="*/ 57 h 130"/>
                <a:gd name="T58" fmla="*/ 118 w 130"/>
                <a:gd name="T59" fmla="*/ 65 h 130"/>
                <a:gd name="T60" fmla="*/ 77 w 130"/>
                <a:gd name="T61" fmla="*/ 106 h 130"/>
                <a:gd name="T62" fmla="*/ 25 w 130"/>
                <a:gd name="T63" fmla="*/ 53 h 130"/>
                <a:gd name="T64" fmla="*/ 66 w 130"/>
                <a:gd name="T65" fmla="*/ 12 h 130"/>
                <a:gd name="T66" fmla="*/ 73 w 130"/>
                <a:gd name="T67" fmla="*/ 8 h 130"/>
                <a:gd name="T68" fmla="*/ 119 w 130"/>
                <a:gd name="T69" fmla="*/ 8 h 130"/>
                <a:gd name="T70" fmla="*/ 122 w 130"/>
                <a:gd name="T71" fmla="*/ 11 h 130"/>
                <a:gd name="T72" fmla="*/ 122 w 130"/>
                <a:gd name="T73" fmla="*/ 5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0" h="130">
                  <a:moveTo>
                    <a:pt x="80" y="27"/>
                  </a:moveTo>
                  <a:cubicBezTo>
                    <a:pt x="74" y="33"/>
                    <a:pt x="74" y="43"/>
                    <a:pt x="80" y="50"/>
                  </a:cubicBezTo>
                  <a:cubicBezTo>
                    <a:pt x="87" y="56"/>
                    <a:pt x="97" y="56"/>
                    <a:pt x="104" y="50"/>
                  </a:cubicBezTo>
                  <a:cubicBezTo>
                    <a:pt x="110" y="43"/>
                    <a:pt x="110" y="33"/>
                    <a:pt x="104" y="27"/>
                  </a:cubicBezTo>
                  <a:cubicBezTo>
                    <a:pt x="97" y="20"/>
                    <a:pt x="87" y="20"/>
                    <a:pt x="80" y="27"/>
                  </a:cubicBezTo>
                  <a:close/>
                  <a:moveTo>
                    <a:pt x="98" y="44"/>
                  </a:moveTo>
                  <a:cubicBezTo>
                    <a:pt x="95" y="47"/>
                    <a:pt x="89" y="47"/>
                    <a:pt x="86" y="44"/>
                  </a:cubicBezTo>
                  <a:cubicBezTo>
                    <a:pt x="83" y="41"/>
                    <a:pt x="83" y="36"/>
                    <a:pt x="86" y="32"/>
                  </a:cubicBezTo>
                  <a:cubicBezTo>
                    <a:pt x="89" y="29"/>
                    <a:pt x="95" y="29"/>
                    <a:pt x="98" y="32"/>
                  </a:cubicBezTo>
                  <a:cubicBezTo>
                    <a:pt x="101" y="36"/>
                    <a:pt x="101" y="41"/>
                    <a:pt x="98" y="44"/>
                  </a:cubicBezTo>
                  <a:close/>
                  <a:moveTo>
                    <a:pt x="122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4" y="0"/>
                    <a:pt x="64" y="2"/>
                    <a:pt x="60" y="6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0" y="65"/>
                    <a:pt x="0" y="76"/>
                    <a:pt x="7" y="82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54" y="130"/>
                    <a:pt x="65" y="130"/>
                    <a:pt x="71" y="123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8" y="67"/>
                    <a:pt x="130" y="65"/>
                    <a:pt x="130" y="61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0" y="3"/>
                    <a:pt x="127" y="0"/>
                    <a:pt x="122" y="0"/>
                  </a:cubicBezTo>
                  <a:close/>
                  <a:moveTo>
                    <a:pt x="66" y="117"/>
                  </a:moveTo>
                  <a:cubicBezTo>
                    <a:pt x="62" y="120"/>
                    <a:pt x="57" y="120"/>
                    <a:pt x="54" y="117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9" y="73"/>
                    <a:pt x="9" y="68"/>
                    <a:pt x="13" y="65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71" y="111"/>
                    <a:pt x="71" y="111"/>
                    <a:pt x="71" y="111"/>
                  </a:cubicBezTo>
                  <a:lnTo>
                    <a:pt x="66" y="117"/>
                  </a:lnTo>
                  <a:close/>
                  <a:moveTo>
                    <a:pt x="122" y="57"/>
                  </a:moveTo>
                  <a:cubicBezTo>
                    <a:pt x="122" y="59"/>
                    <a:pt x="120" y="62"/>
                    <a:pt x="118" y="65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7" y="10"/>
                    <a:pt x="70" y="8"/>
                    <a:pt x="73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21" y="8"/>
                    <a:pt x="122" y="9"/>
                    <a:pt x="122" y="11"/>
                  </a:cubicBezTo>
                  <a:lnTo>
                    <a:pt x="122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975653" y="4811823"/>
            <a:ext cx="551543" cy="551543"/>
            <a:chOff x="7975653" y="4811823"/>
            <a:chExt cx="551543" cy="551543"/>
          </a:xfrm>
        </p:grpSpPr>
        <p:sp>
          <p:nvSpPr>
            <p:cNvPr id="22" name="椭圆 21"/>
            <p:cNvSpPr/>
            <p:nvPr/>
          </p:nvSpPr>
          <p:spPr>
            <a:xfrm>
              <a:off x="7975653" y="4811823"/>
              <a:ext cx="551543" cy="55154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Freeform 25"/>
            <p:cNvSpPr>
              <a:spLocks noEditPoints="1"/>
            </p:cNvSpPr>
            <p:nvPr/>
          </p:nvSpPr>
          <p:spPr bwMode="auto">
            <a:xfrm>
              <a:off x="8124837" y="4986189"/>
              <a:ext cx="234328" cy="219194"/>
            </a:xfrm>
            <a:custGeom>
              <a:avLst/>
              <a:gdLst>
                <a:gd name="T0" fmla="*/ 40 w 128"/>
                <a:gd name="T1" fmla="*/ 32 h 120"/>
                <a:gd name="T2" fmla="*/ 30 w 128"/>
                <a:gd name="T3" fmla="*/ 0 h 120"/>
                <a:gd name="T4" fmla="*/ 4 w 128"/>
                <a:gd name="T5" fmla="*/ 0 h 120"/>
                <a:gd name="T6" fmla="*/ 0 w 128"/>
                <a:gd name="T7" fmla="*/ 4 h 120"/>
                <a:gd name="T8" fmla="*/ 4 w 128"/>
                <a:gd name="T9" fmla="*/ 8 h 120"/>
                <a:gd name="T10" fmla="*/ 24 w 128"/>
                <a:gd name="T11" fmla="*/ 8 h 120"/>
                <a:gd name="T12" fmla="*/ 32 w 128"/>
                <a:gd name="T13" fmla="*/ 32 h 120"/>
                <a:gd name="T14" fmla="*/ 32 w 128"/>
                <a:gd name="T15" fmla="*/ 32 h 120"/>
                <a:gd name="T16" fmla="*/ 40 w 128"/>
                <a:gd name="T17" fmla="*/ 80 h 120"/>
                <a:gd name="T18" fmla="*/ 56 w 128"/>
                <a:gd name="T19" fmla="*/ 96 h 120"/>
                <a:gd name="T20" fmla="*/ 100 w 128"/>
                <a:gd name="T21" fmla="*/ 96 h 120"/>
                <a:gd name="T22" fmla="*/ 116 w 128"/>
                <a:gd name="T23" fmla="*/ 80 h 120"/>
                <a:gd name="T24" fmla="*/ 128 w 128"/>
                <a:gd name="T25" fmla="*/ 32 h 120"/>
                <a:gd name="T26" fmla="*/ 40 w 128"/>
                <a:gd name="T27" fmla="*/ 32 h 120"/>
                <a:gd name="T28" fmla="*/ 108 w 128"/>
                <a:gd name="T29" fmla="*/ 80 h 120"/>
                <a:gd name="T30" fmla="*/ 100 w 128"/>
                <a:gd name="T31" fmla="*/ 88 h 120"/>
                <a:gd name="T32" fmla="*/ 56 w 128"/>
                <a:gd name="T33" fmla="*/ 88 h 120"/>
                <a:gd name="T34" fmla="*/ 48 w 128"/>
                <a:gd name="T35" fmla="*/ 80 h 120"/>
                <a:gd name="T36" fmla="*/ 41 w 128"/>
                <a:gd name="T37" fmla="*/ 40 h 120"/>
                <a:gd name="T38" fmla="*/ 118 w 128"/>
                <a:gd name="T39" fmla="*/ 40 h 120"/>
                <a:gd name="T40" fmla="*/ 108 w 128"/>
                <a:gd name="T41" fmla="*/ 80 h 120"/>
                <a:gd name="T42" fmla="*/ 56 w 128"/>
                <a:gd name="T43" fmla="*/ 104 h 120"/>
                <a:gd name="T44" fmla="*/ 48 w 128"/>
                <a:gd name="T45" fmla="*/ 112 h 120"/>
                <a:gd name="T46" fmla="*/ 56 w 128"/>
                <a:gd name="T47" fmla="*/ 120 h 120"/>
                <a:gd name="T48" fmla="*/ 64 w 128"/>
                <a:gd name="T49" fmla="*/ 112 h 120"/>
                <a:gd name="T50" fmla="*/ 56 w 128"/>
                <a:gd name="T51" fmla="*/ 104 h 120"/>
                <a:gd name="T52" fmla="*/ 96 w 128"/>
                <a:gd name="T53" fmla="*/ 104 h 120"/>
                <a:gd name="T54" fmla="*/ 88 w 128"/>
                <a:gd name="T55" fmla="*/ 112 h 120"/>
                <a:gd name="T56" fmla="*/ 96 w 128"/>
                <a:gd name="T57" fmla="*/ 120 h 120"/>
                <a:gd name="T58" fmla="*/ 104 w 128"/>
                <a:gd name="T59" fmla="*/ 112 h 120"/>
                <a:gd name="T60" fmla="*/ 96 w 128"/>
                <a:gd name="T61" fmla="*/ 10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8" h="120">
                  <a:moveTo>
                    <a:pt x="40" y="3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89"/>
                    <a:pt x="47" y="96"/>
                    <a:pt x="56" y="9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109" y="96"/>
                    <a:pt x="116" y="89"/>
                    <a:pt x="116" y="80"/>
                  </a:cubicBezTo>
                  <a:cubicBezTo>
                    <a:pt x="128" y="32"/>
                    <a:pt x="128" y="32"/>
                    <a:pt x="128" y="32"/>
                  </a:cubicBezTo>
                  <a:lnTo>
                    <a:pt x="40" y="32"/>
                  </a:lnTo>
                  <a:close/>
                  <a:moveTo>
                    <a:pt x="108" y="80"/>
                  </a:moveTo>
                  <a:cubicBezTo>
                    <a:pt x="108" y="84"/>
                    <a:pt x="104" y="88"/>
                    <a:pt x="100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2" y="88"/>
                    <a:pt x="48" y="84"/>
                    <a:pt x="48" y="8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118" y="40"/>
                    <a:pt x="118" y="40"/>
                    <a:pt x="118" y="40"/>
                  </a:cubicBezTo>
                  <a:lnTo>
                    <a:pt x="108" y="80"/>
                  </a:lnTo>
                  <a:close/>
                  <a:moveTo>
                    <a:pt x="56" y="104"/>
                  </a:moveTo>
                  <a:cubicBezTo>
                    <a:pt x="52" y="104"/>
                    <a:pt x="48" y="108"/>
                    <a:pt x="48" y="112"/>
                  </a:cubicBezTo>
                  <a:cubicBezTo>
                    <a:pt x="48" y="116"/>
                    <a:pt x="52" y="120"/>
                    <a:pt x="56" y="120"/>
                  </a:cubicBezTo>
                  <a:cubicBezTo>
                    <a:pt x="60" y="120"/>
                    <a:pt x="64" y="116"/>
                    <a:pt x="64" y="112"/>
                  </a:cubicBezTo>
                  <a:cubicBezTo>
                    <a:pt x="64" y="108"/>
                    <a:pt x="60" y="104"/>
                    <a:pt x="56" y="104"/>
                  </a:cubicBezTo>
                  <a:close/>
                  <a:moveTo>
                    <a:pt x="96" y="104"/>
                  </a:moveTo>
                  <a:cubicBezTo>
                    <a:pt x="92" y="104"/>
                    <a:pt x="88" y="108"/>
                    <a:pt x="88" y="112"/>
                  </a:cubicBezTo>
                  <a:cubicBezTo>
                    <a:pt x="88" y="116"/>
                    <a:pt x="92" y="120"/>
                    <a:pt x="96" y="120"/>
                  </a:cubicBezTo>
                  <a:cubicBezTo>
                    <a:pt x="100" y="120"/>
                    <a:pt x="104" y="116"/>
                    <a:pt x="104" y="112"/>
                  </a:cubicBezTo>
                  <a:cubicBezTo>
                    <a:pt x="104" y="108"/>
                    <a:pt x="100" y="104"/>
                    <a:pt x="96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9383" y="5480914"/>
            <a:ext cx="1452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+mj-lt"/>
              </a:rPr>
              <a:t>输入关键词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688340" y="5480914"/>
            <a:ext cx="1452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输入关键词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103647" y="5480914"/>
            <a:ext cx="1452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输入关键词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5" grpId="0"/>
      <p:bldP spid="16" grpId="0"/>
      <p:bldP spid="24" grpId="0"/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行业前景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战略目标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五年规划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公司前景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未来展望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cs typeface="+mn-ea"/>
                <a:sym typeface="+mn-lt"/>
              </a:rPr>
              <a:t>LOOKING TO FUTURE</a:t>
            </a:r>
            <a:endParaRPr lang="zh-CN" altLang="en-US" dirty="0">
              <a:latin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行业前景</a:t>
            </a:r>
          </a:p>
        </p:txBody>
      </p:sp>
      <p:sp>
        <p:nvSpPr>
          <p:cNvPr id="19" name="矩形 18"/>
          <p:cNvSpPr/>
          <p:nvPr/>
        </p:nvSpPr>
        <p:spPr>
          <a:xfrm>
            <a:off x="0" y="4343409"/>
            <a:ext cx="2439174" cy="1895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点击此处输入与此小标题相关的文字描述内容</a:t>
            </a:r>
          </a:p>
        </p:txBody>
      </p:sp>
      <p:sp>
        <p:nvSpPr>
          <p:cNvPr id="20" name="矩形 19"/>
          <p:cNvSpPr/>
          <p:nvPr/>
        </p:nvSpPr>
        <p:spPr>
          <a:xfrm>
            <a:off x="2439174" y="1904234"/>
            <a:ext cx="2212258" cy="26720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点击此处输入与此小标题相关的文字描述内容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4652179" y="3238182"/>
            <a:ext cx="1781189" cy="30009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点击此处输入与此小标题相关的文字描述内容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6433368" y="1899998"/>
            <a:ext cx="2746567" cy="1592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点击此处输入与此小标题相关的文字描述内容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9179935" y="4159047"/>
            <a:ext cx="3012065" cy="20801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点击此处输入与此小标题相关的文字描述内容</a:t>
            </a:r>
          </a:p>
        </p:txBody>
      </p:sp>
      <p:pic>
        <p:nvPicPr>
          <p:cNvPr id="24" name="图片 23" descr="D:\甲方\ppt\工作\视频素材\视频素材\团队&amp;白领（多用于颁奖类）\9.jpeg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2137667"/>
            <a:ext cx="2439174" cy="1972310"/>
          </a:xfrm>
          <a:prstGeom prst="rect">
            <a:avLst/>
          </a:prstGeom>
        </p:spPr>
      </p:pic>
      <p:pic>
        <p:nvPicPr>
          <p:cNvPr id="25" name="图片 24" descr="D:\甲方\ppt\工作\视频素材\视频素材\团队&amp;白领（多用于颁奖类）\5.jpg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433368" y="3950529"/>
            <a:ext cx="2746568" cy="1830705"/>
          </a:xfrm>
          <a:prstGeom prst="rect">
            <a:avLst/>
          </a:prstGeom>
        </p:spPr>
      </p:pic>
      <p:pic>
        <p:nvPicPr>
          <p:cNvPr id="26" name="图片 25" descr="D:\甲方\ppt\工作\视频素材\视频素材\团队&amp;白领（多用于颁奖类）\1.jpg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649125" y="1973778"/>
            <a:ext cx="1784244" cy="1190625"/>
          </a:xfrm>
          <a:prstGeom prst="rect">
            <a:avLst/>
          </a:prstGeom>
        </p:spPr>
      </p:pic>
      <p:pic>
        <p:nvPicPr>
          <p:cNvPr id="27" name="图片 26" descr="D:\甲方\ppt\工作\视频素材\视频素材\团队&amp;白领（多用于颁奖类）\6.jpg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9179935" y="2025587"/>
            <a:ext cx="3012065" cy="2007870"/>
          </a:xfrm>
          <a:prstGeom prst="rect">
            <a:avLst/>
          </a:prstGeom>
        </p:spPr>
      </p:pic>
      <p:pic>
        <p:nvPicPr>
          <p:cNvPr id="28" name="图片 27" descr="D:\甲方\ppt\工作\视频素材\视频素材\团队&amp;白领（多用于颁奖类）\2.jpg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439921" y="4672931"/>
            <a:ext cx="2211512" cy="14738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战略目标</a:t>
            </a:r>
          </a:p>
        </p:txBody>
      </p:sp>
      <p:pic>
        <p:nvPicPr>
          <p:cNvPr id="3" name="图片 2" descr="D:\甲方\ppt\工作\视频素材\视频素材\团队&amp;白领（多用于颁奖类）\13.jpeg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157634" y="2506430"/>
            <a:ext cx="2714078" cy="1808480"/>
          </a:xfrm>
          <a:custGeom>
            <a:avLst/>
            <a:gdLst>
              <a:gd name="connsiteX0" fmla="*/ 0 w 2101914"/>
              <a:gd name="connsiteY0" fmla="*/ 0 h 3066130"/>
              <a:gd name="connsiteX1" fmla="*/ 2101914 w 2101914"/>
              <a:gd name="connsiteY1" fmla="*/ 0 h 3066130"/>
              <a:gd name="connsiteX2" fmla="*/ 2101914 w 2101914"/>
              <a:gd name="connsiteY2" fmla="*/ 3066130 h 3066130"/>
              <a:gd name="connsiteX3" fmla="*/ 0 w 2101914"/>
              <a:gd name="connsiteY3" fmla="*/ 3066130 h 306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1914" h="3066130">
                <a:moveTo>
                  <a:pt x="0" y="0"/>
                </a:moveTo>
                <a:lnTo>
                  <a:pt x="2101914" y="0"/>
                </a:lnTo>
                <a:lnTo>
                  <a:pt x="2101914" y="3066130"/>
                </a:lnTo>
                <a:lnTo>
                  <a:pt x="0" y="3066130"/>
                </a:lnTo>
                <a:close/>
              </a:path>
            </a:pathLst>
          </a:custGeom>
          <a:noFill/>
          <a:ln w="19050">
            <a:noFill/>
          </a:ln>
        </p:spPr>
      </p:pic>
      <p:pic>
        <p:nvPicPr>
          <p:cNvPr id="4" name="图片 3" descr="D:\甲方\ppt\工作\视频素材\视频素材\团队&amp;白领（多用于颁奖类）\7.jpg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82940" y="2481348"/>
            <a:ext cx="2714078" cy="1858645"/>
          </a:xfrm>
          <a:custGeom>
            <a:avLst/>
            <a:gdLst>
              <a:gd name="connsiteX0" fmla="*/ 0 w 2101914"/>
              <a:gd name="connsiteY0" fmla="*/ 0 h 3066130"/>
              <a:gd name="connsiteX1" fmla="*/ 2101914 w 2101914"/>
              <a:gd name="connsiteY1" fmla="*/ 0 h 3066130"/>
              <a:gd name="connsiteX2" fmla="*/ 2101914 w 2101914"/>
              <a:gd name="connsiteY2" fmla="*/ 3066130 h 3066130"/>
              <a:gd name="connsiteX3" fmla="*/ 0 w 2101914"/>
              <a:gd name="connsiteY3" fmla="*/ 3066130 h 306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1914" h="3066130">
                <a:moveTo>
                  <a:pt x="0" y="0"/>
                </a:moveTo>
                <a:lnTo>
                  <a:pt x="2101914" y="0"/>
                </a:lnTo>
                <a:lnTo>
                  <a:pt x="2101914" y="3066130"/>
                </a:lnTo>
                <a:lnTo>
                  <a:pt x="0" y="3066130"/>
                </a:lnTo>
                <a:close/>
              </a:path>
            </a:pathLst>
          </a:custGeom>
          <a:noFill/>
          <a:ln w="19050">
            <a:noFill/>
          </a:ln>
        </p:spPr>
      </p:pic>
      <p:pic>
        <p:nvPicPr>
          <p:cNvPr id="5" name="图片 4" descr="D:\甲方\ppt\工作\视频素材\视频素材\团队&amp;白领（多用于颁奖类）\11.jpeg11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8994981" y="2507699"/>
            <a:ext cx="2709339" cy="1805940"/>
          </a:xfrm>
          <a:custGeom>
            <a:avLst/>
            <a:gdLst>
              <a:gd name="connsiteX0" fmla="*/ 0 w 2101914"/>
              <a:gd name="connsiteY0" fmla="*/ 0 h 3066130"/>
              <a:gd name="connsiteX1" fmla="*/ 2101914 w 2101914"/>
              <a:gd name="connsiteY1" fmla="*/ 0 h 3066130"/>
              <a:gd name="connsiteX2" fmla="*/ 2101914 w 2101914"/>
              <a:gd name="connsiteY2" fmla="*/ 3066130 h 3066130"/>
              <a:gd name="connsiteX3" fmla="*/ 0 w 2101914"/>
              <a:gd name="connsiteY3" fmla="*/ 3066130 h 306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1914" h="3066130">
                <a:moveTo>
                  <a:pt x="0" y="0"/>
                </a:moveTo>
                <a:lnTo>
                  <a:pt x="2101914" y="0"/>
                </a:lnTo>
                <a:lnTo>
                  <a:pt x="2101914" y="3066130"/>
                </a:lnTo>
                <a:lnTo>
                  <a:pt x="0" y="3066130"/>
                </a:lnTo>
                <a:close/>
              </a:path>
            </a:pathLst>
          </a:custGeom>
          <a:noFill/>
          <a:ln w="19050">
            <a:noFill/>
          </a:ln>
        </p:spPr>
      </p:pic>
      <p:sp>
        <p:nvSpPr>
          <p:cNvPr id="6" name="矩形 55"/>
          <p:cNvSpPr/>
          <p:nvPr/>
        </p:nvSpPr>
        <p:spPr>
          <a:xfrm>
            <a:off x="1002508" y="5682392"/>
            <a:ext cx="1018698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点击此处输入与此小标题或者与此图形相关的内容介绍、数据统计、事件分析、总结概述等文字描述内容。点击此处输入与此小标题或图形相关的文字描述内容或数据分析。</a:t>
            </a:r>
          </a:p>
        </p:txBody>
      </p:sp>
      <p:sp>
        <p:nvSpPr>
          <p:cNvPr id="7" name="矩形 6"/>
          <p:cNvSpPr/>
          <p:nvPr/>
        </p:nvSpPr>
        <p:spPr>
          <a:xfrm>
            <a:off x="3320287" y="1431113"/>
            <a:ext cx="2714078" cy="3959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99099" y="1857131"/>
            <a:ext cx="1756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85%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025798" y="2641232"/>
            <a:ext cx="1303055" cy="0"/>
          </a:xfrm>
          <a:prstGeom prst="line">
            <a:avLst/>
          </a:prstGeom>
          <a:gradFill>
            <a:gsLst>
              <a:gs pos="0">
                <a:srgbClr val="2A53C4"/>
              </a:gs>
              <a:gs pos="100000">
                <a:srgbClr val="F72862">
                  <a:alpha val="70000"/>
                </a:srgbClr>
              </a:gs>
            </a:gsLst>
            <a:lin ang="5400000" scaled="1"/>
          </a:gradFill>
          <a:ln w="9525" cmpd="sng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799099" y="2833419"/>
            <a:ext cx="175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文字描述内容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3320288" y="3671895"/>
            <a:ext cx="2714076" cy="1274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点击此处输入与此小标题或者与此图形相关的内容介绍、数据统计、事件分析、总结概述等文字描述内容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五年规划</a:t>
            </a:r>
          </a:p>
        </p:txBody>
      </p:sp>
      <p:pic>
        <p:nvPicPr>
          <p:cNvPr id="3" name="图片 2" descr="D:\甲方\ppt\工作\视频素材\视频素材\商务合作\6.jpeg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flipH="1">
            <a:off x="556846" y="2214239"/>
            <a:ext cx="4536392" cy="30054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6845" y="4916016"/>
            <a:ext cx="3336418" cy="7897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在此输入小标题</a:t>
            </a:r>
          </a:p>
        </p:txBody>
      </p:sp>
      <p:sp>
        <p:nvSpPr>
          <p:cNvPr id="5" name="椭圆 4"/>
          <p:cNvSpPr/>
          <p:nvPr/>
        </p:nvSpPr>
        <p:spPr>
          <a:xfrm>
            <a:off x="8136801" y="1440871"/>
            <a:ext cx="623454" cy="6234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136801" y="2421080"/>
            <a:ext cx="623454" cy="6234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136801" y="3401289"/>
            <a:ext cx="623454" cy="6234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136801" y="4381498"/>
            <a:ext cx="623454" cy="6234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136801" y="5361708"/>
            <a:ext cx="623454" cy="6234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8448528" y="1953491"/>
            <a:ext cx="0" cy="59574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448528" y="2930235"/>
            <a:ext cx="0" cy="59574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448528" y="3865417"/>
            <a:ext cx="0" cy="59574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448528" y="4856017"/>
            <a:ext cx="0" cy="59574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8760254" y="1448771"/>
            <a:ext cx="2675661" cy="830997"/>
          </a:xfrm>
          <a:prstGeom prst="rect">
            <a:avLst/>
          </a:prstGeom>
          <a:noFill/>
        </p:spPr>
        <p:txBody>
          <a:bodyPr wrap="square" lIns="72000" tIns="0" rIns="72000" bIns="0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461140" y="2421080"/>
            <a:ext cx="2675661" cy="830997"/>
          </a:xfrm>
          <a:prstGeom prst="rect">
            <a:avLst/>
          </a:prstGeom>
          <a:noFill/>
        </p:spPr>
        <p:txBody>
          <a:bodyPr wrap="square" lIns="72000" tIns="0" rIns="72000" bIns="0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760254" y="3390140"/>
            <a:ext cx="2675661" cy="830997"/>
          </a:xfrm>
          <a:prstGeom prst="rect">
            <a:avLst/>
          </a:prstGeom>
          <a:noFill/>
        </p:spPr>
        <p:txBody>
          <a:bodyPr wrap="square" lIns="72000" tIns="0" rIns="72000" bIns="0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461140" y="4362449"/>
            <a:ext cx="2675661" cy="830997"/>
          </a:xfrm>
          <a:prstGeom prst="rect">
            <a:avLst/>
          </a:prstGeom>
          <a:noFill/>
        </p:spPr>
        <p:txBody>
          <a:bodyPr wrap="square" lIns="72000" tIns="0" rIns="72000" bIns="0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760254" y="5375093"/>
            <a:ext cx="2675661" cy="830997"/>
          </a:xfrm>
          <a:prstGeom prst="rect">
            <a:avLst/>
          </a:prstGeom>
          <a:noFill/>
        </p:spPr>
        <p:txBody>
          <a:bodyPr wrap="square" lIns="72000" tIns="0" rIns="72000" bIns="0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点击此处输入与此小标题或图形相关的文字描述内容或数据分析。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2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2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2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34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4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4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26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6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26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18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68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18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公司前景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154880" y="2173461"/>
            <a:ext cx="4941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</a:rPr>
              <a:t>在此输入小标题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54880" y="2881347"/>
            <a:ext cx="494112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</a:rPr>
              <a:t>点击此处输入与此小标题或图形相关的文字描述内容或数据分析。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</a:rPr>
              <a:t>点击此处输入与此小标题或者与此图形相关的内容介绍、数据统计、事件分析、总结概述等文字描述内容。</a:t>
            </a:r>
          </a:p>
        </p:txBody>
      </p:sp>
      <p:sp>
        <p:nvSpPr>
          <p:cNvPr id="8" name="矩形 7"/>
          <p:cNvSpPr/>
          <p:nvPr/>
        </p:nvSpPr>
        <p:spPr>
          <a:xfrm>
            <a:off x="740796" y="1688123"/>
            <a:ext cx="5856952" cy="358726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>
            <a:spLocks noChangeAspect="1"/>
          </p:cNvSpPr>
          <p:nvPr/>
        </p:nvSpPr>
        <p:spPr>
          <a:xfrm>
            <a:off x="7095858" y="1772530"/>
            <a:ext cx="542898" cy="537059"/>
          </a:xfrm>
          <a:custGeom>
            <a:avLst/>
            <a:gdLst>
              <a:gd name="connsiteX0" fmla="*/ 2151569 w 5174707"/>
              <a:gd name="connsiteY0" fmla="*/ 1069076 h 5119057"/>
              <a:gd name="connsiteX1" fmla="*/ 2151569 w 5174707"/>
              <a:gd name="connsiteY1" fmla="*/ 1834102 h 5119057"/>
              <a:gd name="connsiteX2" fmla="*/ 2968440 w 5174707"/>
              <a:gd name="connsiteY2" fmla="*/ 1834102 h 5119057"/>
              <a:gd name="connsiteX3" fmla="*/ 324000 w 5174707"/>
              <a:gd name="connsiteY3" fmla="*/ 956491 h 5119057"/>
              <a:gd name="connsiteX4" fmla="*/ 324000 w 5174707"/>
              <a:gd name="connsiteY4" fmla="*/ 4795057 h 5119057"/>
              <a:gd name="connsiteX5" fmla="*/ 3132000 w 5174707"/>
              <a:gd name="connsiteY5" fmla="*/ 4795057 h 5119057"/>
              <a:gd name="connsiteX6" fmla="*/ 3132000 w 5174707"/>
              <a:gd name="connsiteY6" fmla="*/ 2158102 h 5119057"/>
              <a:gd name="connsiteX7" fmla="*/ 2151569 w 5174707"/>
              <a:gd name="connsiteY7" fmla="*/ 2158102 h 5119057"/>
              <a:gd name="connsiteX8" fmla="*/ 2024802 w 5174707"/>
              <a:gd name="connsiteY8" fmla="*/ 2158102 h 5119057"/>
              <a:gd name="connsiteX9" fmla="*/ 1827569 w 5174707"/>
              <a:gd name="connsiteY9" fmla="*/ 2158102 h 5119057"/>
              <a:gd name="connsiteX10" fmla="*/ 1827569 w 5174707"/>
              <a:gd name="connsiteY10" fmla="*/ 956491 h 5119057"/>
              <a:gd name="connsiteX11" fmla="*/ 1827569 w 5174707"/>
              <a:gd name="connsiteY11" fmla="*/ 632490 h 5119057"/>
              <a:gd name="connsiteX12" fmla="*/ 2151569 w 5174707"/>
              <a:gd name="connsiteY12" fmla="*/ 632490 h 5119057"/>
              <a:gd name="connsiteX13" fmla="*/ 2151569 w 5174707"/>
              <a:gd name="connsiteY13" fmla="*/ 632491 h 5119057"/>
              <a:gd name="connsiteX14" fmla="*/ 2169994 w 5174707"/>
              <a:gd name="connsiteY14" fmla="*/ 632491 h 5119057"/>
              <a:gd name="connsiteX15" fmla="*/ 2169994 w 5174707"/>
              <a:gd name="connsiteY15" fmla="*/ 640958 h 5119057"/>
              <a:gd name="connsiteX16" fmla="*/ 3453559 w 5174707"/>
              <a:gd name="connsiteY16" fmla="*/ 1843057 h 5119057"/>
              <a:gd name="connsiteX17" fmla="*/ 3456000 w 5174707"/>
              <a:gd name="connsiteY17" fmla="*/ 1843057 h 5119057"/>
              <a:gd name="connsiteX18" fmla="*/ 3456000 w 5174707"/>
              <a:gd name="connsiteY18" fmla="*/ 1845343 h 5119057"/>
              <a:gd name="connsiteX19" fmla="*/ 3459275 w 5174707"/>
              <a:gd name="connsiteY19" fmla="*/ 1848410 h 5119057"/>
              <a:gd name="connsiteX20" fmla="*/ 3456000 w 5174707"/>
              <a:gd name="connsiteY20" fmla="*/ 1851907 h 5119057"/>
              <a:gd name="connsiteX21" fmla="*/ 3456000 w 5174707"/>
              <a:gd name="connsiteY21" fmla="*/ 4795057 h 5119057"/>
              <a:gd name="connsiteX22" fmla="*/ 3456000 w 5174707"/>
              <a:gd name="connsiteY22" fmla="*/ 5119057 h 5119057"/>
              <a:gd name="connsiteX23" fmla="*/ 3132000 w 5174707"/>
              <a:gd name="connsiteY23" fmla="*/ 5119057 h 5119057"/>
              <a:gd name="connsiteX24" fmla="*/ 324000 w 5174707"/>
              <a:gd name="connsiteY24" fmla="*/ 5119057 h 5119057"/>
              <a:gd name="connsiteX25" fmla="*/ 0 w 5174707"/>
              <a:gd name="connsiteY25" fmla="*/ 5119057 h 5119057"/>
              <a:gd name="connsiteX26" fmla="*/ 0 w 5174707"/>
              <a:gd name="connsiteY26" fmla="*/ 4795057 h 5119057"/>
              <a:gd name="connsiteX27" fmla="*/ 0 w 5174707"/>
              <a:gd name="connsiteY27" fmla="*/ 956491 h 5119057"/>
              <a:gd name="connsiteX28" fmla="*/ 0 w 5174707"/>
              <a:gd name="connsiteY28" fmla="*/ 632491 h 5119057"/>
              <a:gd name="connsiteX29" fmla="*/ 324000 w 5174707"/>
              <a:gd name="connsiteY29" fmla="*/ 632491 h 5119057"/>
              <a:gd name="connsiteX30" fmla="*/ 1827569 w 5174707"/>
              <a:gd name="connsiteY30" fmla="*/ 632491 h 5119057"/>
              <a:gd name="connsiteX31" fmla="*/ 3888283 w 5174707"/>
              <a:gd name="connsiteY31" fmla="*/ 453753 h 5119057"/>
              <a:gd name="connsiteX32" fmla="*/ 3888283 w 5174707"/>
              <a:gd name="connsiteY32" fmla="*/ 1201812 h 5119057"/>
              <a:gd name="connsiteX33" fmla="*/ 4686824 w 5174707"/>
              <a:gd name="connsiteY33" fmla="*/ 1201812 h 5119057"/>
              <a:gd name="connsiteX34" fmla="*/ 3564283 w 5174707"/>
              <a:gd name="connsiteY34" fmla="*/ 0 h 5119057"/>
              <a:gd name="connsiteX35" fmla="*/ 3888283 w 5174707"/>
              <a:gd name="connsiteY35" fmla="*/ 0 h 5119057"/>
              <a:gd name="connsiteX36" fmla="*/ 3888283 w 5174707"/>
              <a:gd name="connsiteY36" fmla="*/ 4419 h 5119057"/>
              <a:gd name="connsiteX37" fmla="*/ 3888804 w 5174707"/>
              <a:gd name="connsiteY37" fmla="*/ 4419 h 5119057"/>
              <a:gd name="connsiteX38" fmla="*/ 3888804 w 5174707"/>
              <a:gd name="connsiteY38" fmla="*/ 8867 h 5119057"/>
              <a:gd name="connsiteX39" fmla="*/ 5162381 w 5174707"/>
              <a:gd name="connsiteY39" fmla="*/ 1201812 h 5119057"/>
              <a:gd name="connsiteX40" fmla="*/ 5165516 w 5174707"/>
              <a:gd name="connsiteY40" fmla="*/ 1201812 h 5119057"/>
              <a:gd name="connsiteX41" fmla="*/ 5165516 w 5174707"/>
              <a:gd name="connsiteY41" fmla="*/ 1204549 h 5119057"/>
              <a:gd name="connsiteX42" fmla="*/ 5174707 w 5174707"/>
              <a:gd name="connsiteY42" fmla="*/ 1213156 h 5119057"/>
              <a:gd name="connsiteX43" fmla="*/ 5165516 w 5174707"/>
              <a:gd name="connsiteY43" fmla="*/ 1222970 h 5119057"/>
              <a:gd name="connsiteX44" fmla="*/ 5165516 w 5174707"/>
              <a:gd name="connsiteY44" fmla="*/ 1525612 h 5119057"/>
              <a:gd name="connsiteX45" fmla="*/ 5165516 w 5174707"/>
              <a:gd name="connsiteY45" fmla="*/ 4153612 h 5119057"/>
              <a:gd name="connsiteX46" fmla="*/ 5165516 w 5174707"/>
              <a:gd name="connsiteY46" fmla="*/ 4477612 h 5119057"/>
              <a:gd name="connsiteX47" fmla="*/ 4841516 w 5174707"/>
              <a:gd name="connsiteY47" fmla="*/ 4477612 h 5119057"/>
              <a:gd name="connsiteX48" fmla="*/ 3761516 w 5174707"/>
              <a:gd name="connsiteY48" fmla="*/ 4477612 h 5119057"/>
              <a:gd name="connsiteX49" fmla="*/ 3761516 w 5174707"/>
              <a:gd name="connsiteY49" fmla="*/ 4153612 h 5119057"/>
              <a:gd name="connsiteX50" fmla="*/ 4841516 w 5174707"/>
              <a:gd name="connsiteY50" fmla="*/ 4153612 h 5119057"/>
              <a:gd name="connsiteX51" fmla="*/ 4841516 w 5174707"/>
              <a:gd name="connsiteY51" fmla="*/ 1525612 h 5119057"/>
              <a:gd name="connsiteX52" fmla="*/ 3888283 w 5174707"/>
              <a:gd name="connsiteY52" fmla="*/ 1525612 h 5119057"/>
              <a:gd name="connsiteX53" fmla="*/ 3761516 w 5174707"/>
              <a:gd name="connsiteY53" fmla="*/ 1525612 h 5119057"/>
              <a:gd name="connsiteX54" fmla="*/ 3564283 w 5174707"/>
              <a:gd name="connsiteY54" fmla="*/ 1525612 h 5119057"/>
              <a:gd name="connsiteX55" fmla="*/ 3564283 w 5174707"/>
              <a:gd name="connsiteY55" fmla="*/ 328419 h 5119057"/>
              <a:gd name="connsiteX56" fmla="*/ 1718810 w 5174707"/>
              <a:gd name="connsiteY56" fmla="*/ 328419 h 5119057"/>
              <a:gd name="connsiteX57" fmla="*/ 1718810 w 5174707"/>
              <a:gd name="connsiteY57" fmla="*/ 4419 h 5119057"/>
              <a:gd name="connsiteX58" fmla="*/ 3564283 w 5174707"/>
              <a:gd name="connsiteY58" fmla="*/ 4419 h 511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174707" h="5119057">
                <a:moveTo>
                  <a:pt x="2151569" y="1069076"/>
                </a:moveTo>
                <a:lnTo>
                  <a:pt x="2151569" y="1834102"/>
                </a:lnTo>
                <a:lnTo>
                  <a:pt x="2968440" y="1834102"/>
                </a:lnTo>
                <a:close/>
                <a:moveTo>
                  <a:pt x="324000" y="956491"/>
                </a:moveTo>
                <a:lnTo>
                  <a:pt x="324000" y="4795057"/>
                </a:lnTo>
                <a:lnTo>
                  <a:pt x="3132000" y="4795057"/>
                </a:lnTo>
                <a:lnTo>
                  <a:pt x="3132000" y="2158102"/>
                </a:lnTo>
                <a:lnTo>
                  <a:pt x="2151569" y="2158102"/>
                </a:lnTo>
                <a:lnTo>
                  <a:pt x="2024802" y="2158102"/>
                </a:lnTo>
                <a:lnTo>
                  <a:pt x="1827569" y="2158102"/>
                </a:lnTo>
                <a:lnTo>
                  <a:pt x="1827569" y="956491"/>
                </a:lnTo>
                <a:close/>
                <a:moveTo>
                  <a:pt x="1827569" y="632490"/>
                </a:moveTo>
                <a:lnTo>
                  <a:pt x="2151569" y="632490"/>
                </a:lnTo>
                <a:lnTo>
                  <a:pt x="2151569" y="632491"/>
                </a:lnTo>
                <a:lnTo>
                  <a:pt x="2169994" y="632491"/>
                </a:lnTo>
                <a:lnTo>
                  <a:pt x="2169994" y="640958"/>
                </a:lnTo>
                <a:lnTo>
                  <a:pt x="3453559" y="1843057"/>
                </a:lnTo>
                <a:lnTo>
                  <a:pt x="3456000" y="1843057"/>
                </a:lnTo>
                <a:lnTo>
                  <a:pt x="3456000" y="1845343"/>
                </a:lnTo>
                <a:lnTo>
                  <a:pt x="3459275" y="1848410"/>
                </a:lnTo>
                <a:lnTo>
                  <a:pt x="3456000" y="1851907"/>
                </a:lnTo>
                <a:lnTo>
                  <a:pt x="3456000" y="4795057"/>
                </a:lnTo>
                <a:lnTo>
                  <a:pt x="3456000" y="5119057"/>
                </a:lnTo>
                <a:lnTo>
                  <a:pt x="3132000" y="5119057"/>
                </a:lnTo>
                <a:lnTo>
                  <a:pt x="324000" y="5119057"/>
                </a:lnTo>
                <a:lnTo>
                  <a:pt x="0" y="5119057"/>
                </a:lnTo>
                <a:lnTo>
                  <a:pt x="0" y="4795057"/>
                </a:lnTo>
                <a:lnTo>
                  <a:pt x="0" y="956491"/>
                </a:lnTo>
                <a:lnTo>
                  <a:pt x="0" y="632491"/>
                </a:lnTo>
                <a:lnTo>
                  <a:pt x="324000" y="632491"/>
                </a:lnTo>
                <a:lnTo>
                  <a:pt x="1827569" y="632491"/>
                </a:lnTo>
                <a:close/>
                <a:moveTo>
                  <a:pt x="3888283" y="453753"/>
                </a:moveTo>
                <a:lnTo>
                  <a:pt x="3888283" y="1201812"/>
                </a:lnTo>
                <a:lnTo>
                  <a:pt x="4686824" y="1201812"/>
                </a:lnTo>
                <a:close/>
                <a:moveTo>
                  <a:pt x="3564283" y="0"/>
                </a:moveTo>
                <a:lnTo>
                  <a:pt x="3888283" y="0"/>
                </a:lnTo>
                <a:lnTo>
                  <a:pt x="3888283" y="4419"/>
                </a:lnTo>
                <a:lnTo>
                  <a:pt x="3888804" y="4419"/>
                </a:lnTo>
                <a:lnTo>
                  <a:pt x="3888804" y="8867"/>
                </a:lnTo>
                <a:lnTo>
                  <a:pt x="5162381" y="1201812"/>
                </a:lnTo>
                <a:lnTo>
                  <a:pt x="5165516" y="1201812"/>
                </a:lnTo>
                <a:lnTo>
                  <a:pt x="5165516" y="1204549"/>
                </a:lnTo>
                <a:lnTo>
                  <a:pt x="5174707" y="1213156"/>
                </a:lnTo>
                <a:lnTo>
                  <a:pt x="5165516" y="1222970"/>
                </a:lnTo>
                <a:lnTo>
                  <a:pt x="5165516" y="1525612"/>
                </a:lnTo>
                <a:lnTo>
                  <a:pt x="5165516" y="4153612"/>
                </a:lnTo>
                <a:lnTo>
                  <a:pt x="5165516" y="4477612"/>
                </a:lnTo>
                <a:lnTo>
                  <a:pt x="4841516" y="4477612"/>
                </a:lnTo>
                <a:lnTo>
                  <a:pt x="3761516" y="4477612"/>
                </a:lnTo>
                <a:lnTo>
                  <a:pt x="3761516" y="4153612"/>
                </a:lnTo>
                <a:lnTo>
                  <a:pt x="4841516" y="4153612"/>
                </a:lnTo>
                <a:lnTo>
                  <a:pt x="4841516" y="1525612"/>
                </a:lnTo>
                <a:lnTo>
                  <a:pt x="3888283" y="1525612"/>
                </a:lnTo>
                <a:lnTo>
                  <a:pt x="3761516" y="1525612"/>
                </a:lnTo>
                <a:lnTo>
                  <a:pt x="3564283" y="1525612"/>
                </a:lnTo>
                <a:lnTo>
                  <a:pt x="3564283" y="328419"/>
                </a:lnTo>
                <a:lnTo>
                  <a:pt x="1718810" y="328419"/>
                </a:lnTo>
                <a:lnTo>
                  <a:pt x="1718810" y="4419"/>
                </a:lnTo>
                <a:lnTo>
                  <a:pt x="3564283" y="44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>
            <a:spLocks noChangeAspect="1"/>
          </p:cNvSpPr>
          <p:nvPr/>
        </p:nvSpPr>
        <p:spPr>
          <a:xfrm>
            <a:off x="7107960" y="4675341"/>
            <a:ext cx="530796" cy="537059"/>
          </a:xfrm>
          <a:custGeom>
            <a:avLst/>
            <a:gdLst>
              <a:gd name="connsiteX0" fmla="*/ 552294 w 4804012"/>
              <a:gd name="connsiteY0" fmla="*/ 3266037 h 4860687"/>
              <a:gd name="connsiteX1" fmla="*/ 780860 w 4804012"/>
              <a:gd name="connsiteY1" fmla="*/ 3403600 h 4860687"/>
              <a:gd name="connsiteX2" fmla="*/ 483418 w 4804012"/>
              <a:gd name="connsiteY2" fmla="*/ 3564150 h 4860687"/>
              <a:gd name="connsiteX3" fmla="*/ 2398703 w 4804012"/>
              <a:gd name="connsiteY3" fmla="*/ 4597968 h 4860687"/>
              <a:gd name="connsiteX4" fmla="*/ 4313987 w 4804012"/>
              <a:gd name="connsiteY4" fmla="*/ 3564150 h 4860687"/>
              <a:gd name="connsiteX5" fmla="*/ 4067197 w 4804012"/>
              <a:gd name="connsiteY5" fmla="*/ 3430940 h 4860687"/>
              <a:gd name="connsiteX6" fmla="*/ 4287199 w 4804012"/>
              <a:gd name="connsiteY6" fmla="*/ 3285188 h 4860687"/>
              <a:gd name="connsiteX7" fmla="*/ 4804012 w 4804012"/>
              <a:gd name="connsiteY7" fmla="*/ 3564150 h 4860687"/>
              <a:gd name="connsiteX8" fmla="*/ 2402006 w 4804012"/>
              <a:gd name="connsiteY8" fmla="*/ 4860687 h 4860687"/>
              <a:gd name="connsiteX9" fmla="*/ 0 w 4804012"/>
              <a:gd name="connsiteY9" fmla="*/ 3564150 h 4860687"/>
              <a:gd name="connsiteX10" fmla="*/ 552294 w 4804012"/>
              <a:gd name="connsiteY10" fmla="*/ 2078681 h 4860687"/>
              <a:gd name="connsiteX11" fmla="*/ 780860 w 4804012"/>
              <a:gd name="connsiteY11" fmla="*/ 2216244 h 4860687"/>
              <a:gd name="connsiteX12" fmla="*/ 483418 w 4804012"/>
              <a:gd name="connsiteY12" fmla="*/ 2376794 h 4860687"/>
              <a:gd name="connsiteX13" fmla="*/ 2398703 w 4804012"/>
              <a:gd name="connsiteY13" fmla="*/ 3410612 h 4860687"/>
              <a:gd name="connsiteX14" fmla="*/ 4313987 w 4804012"/>
              <a:gd name="connsiteY14" fmla="*/ 2376794 h 4860687"/>
              <a:gd name="connsiteX15" fmla="*/ 4067197 w 4804012"/>
              <a:gd name="connsiteY15" fmla="*/ 2243584 h 4860687"/>
              <a:gd name="connsiteX16" fmla="*/ 4287199 w 4804012"/>
              <a:gd name="connsiteY16" fmla="*/ 2097832 h 4860687"/>
              <a:gd name="connsiteX17" fmla="*/ 4804012 w 4804012"/>
              <a:gd name="connsiteY17" fmla="*/ 2376794 h 4860687"/>
              <a:gd name="connsiteX18" fmla="*/ 2402006 w 4804012"/>
              <a:gd name="connsiteY18" fmla="*/ 3673331 h 4860687"/>
              <a:gd name="connsiteX19" fmla="*/ 0 w 4804012"/>
              <a:gd name="connsiteY19" fmla="*/ 2376794 h 4860687"/>
              <a:gd name="connsiteX20" fmla="*/ 2398703 w 4804012"/>
              <a:gd name="connsiteY20" fmla="*/ 262719 h 4860687"/>
              <a:gd name="connsiteX21" fmla="*/ 483418 w 4804012"/>
              <a:gd name="connsiteY21" fmla="*/ 1296537 h 4860687"/>
              <a:gd name="connsiteX22" fmla="*/ 2398703 w 4804012"/>
              <a:gd name="connsiteY22" fmla="*/ 2330355 h 4860687"/>
              <a:gd name="connsiteX23" fmla="*/ 4313987 w 4804012"/>
              <a:gd name="connsiteY23" fmla="*/ 1296537 h 4860687"/>
              <a:gd name="connsiteX24" fmla="*/ 2402006 w 4804012"/>
              <a:gd name="connsiteY24" fmla="*/ 0 h 4860687"/>
              <a:gd name="connsiteX25" fmla="*/ 4804012 w 4804012"/>
              <a:gd name="connsiteY25" fmla="*/ 1296537 h 4860687"/>
              <a:gd name="connsiteX26" fmla="*/ 2402006 w 4804012"/>
              <a:gd name="connsiteY26" fmla="*/ 2593074 h 4860687"/>
              <a:gd name="connsiteX27" fmla="*/ 0 w 4804012"/>
              <a:gd name="connsiteY27" fmla="*/ 1296537 h 4860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804012" h="4860687">
                <a:moveTo>
                  <a:pt x="552294" y="3266037"/>
                </a:moveTo>
                <a:lnTo>
                  <a:pt x="780860" y="3403600"/>
                </a:lnTo>
                <a:lnTo>
                  <a:pt x="483418" y="3564150"/>
                </a:lnTo>
                <a:lnTo>
                  <a:pt x="2398703" y="4597968"/>
                </a:lnTo>
                <a:lnTo>
                  <a:pt x="4313987" y="3564150"/>
                </a:lnTo>
                <a:lnTo>
                  <a:pt x="4067197" y="3430940"/>
                </a:lnTo>
                <a:lnTo>
                  <a:pt x="4287199" y="3285188"/>
                </a:lnTo>
                <a:lnTo>
                  <a:pt x="4804012" y="3564150"/>
                </a:lnTo>
                <a:lnTo>
                  <a:pt x="2402006" y="4860687"/>
                </a:lnTo>
                <a:lnTo>
                  <a:pt x="0" y="3564150"/>
                </a:lnTo>
                <a:close/>
                <a:moveTo>
                  <a:pt x="552294" y="2078681"/>
                </a:moveTo>
                <a:lnTo>
                  <a:pt x="780860" y="2216244"/>
                </a:lnTo>
                <a:lnTo>
                  <a:pt x="483418" y="2376794"/>
                </a:lnTo>
                <a:lnTo>
                  <a:pt x="2398703" y="3410612"/>
                </a:lnTo>
                <a:lnTo>
                  <a:pt x="4313987" y="2376794"/>
                </a:lnTo>
                <a:lnTo>
                  <a:pt x="4067197" y="2243584"/>
                </a:lnTo>
                <a:lnTo>
                  <a:pt x="4287199" y="2097832"/>
                </a:lnTo>
                <a:lnTo>
                  <a:pt x="4804012" y="2376794"/>
                </a:lnTo>
                <a:lnTo>
                  <a:pt x="2402006" y="3673331"/>
                </a:lnTo>
                <a:lnTo>
                  <a:pt x="0" y="2376794"/>
                </a:lnTo>
                <a:close/>
                <a:moveTo>
                  <a:pt x="2398703" y="262719"/>
                </a:moveTo>
                <a:lnTo>
                  <a:pt x="483418" y="1296537"/>
                </a:lnTo>
                <a:lnTo>
                  <a:pt x="2398703" y="2330355"/>
                </a:lnTo>
                <a:lnTo>
                  <a:pt x="4313987" y="1296537"/>
                </a:lnTo>
                <a:close/>
                <a:moveTo>
                  <a:pt x="2402006" y="0"/>
                </a:moveTo>
                <a:lnTo>
                  <a:pt x="4804012" y="1296537"/>
                </a:lnTo>
                <a:lnTo>
                  <a:pt x="2402006" y="2593074"/>
                </a:lnTo>
                <a:lnTo>
                  <a:pt x="0" y="12965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>
            <a:spLocks noChangeAspect="1"/>
          </p:cNvSpPr>
          <p:nvPr/>
        </p:nvSpPr>
        <p:spPr>
          <a:xfrm>
            <a:off x="7098139" y="3223936"/>
            <a:ext cx="540617" cy="537059"/>
          </a:xfrm>
          <a:custGeom>
            <a:avLst/>
            <a:gdLst>
              <a:gd name="connsiteX0" fmla="*/ 4107977 w 4995080"/>
              <a:gd name="connsiteY0" fmla="*/ 2332823 h 4962212"/>
              <a:gd name="connsiteX1" fmla="*/ 4107977 w 4995080"/>
              <a:gd name="connsiteY1" fmla="*/ 2333943 h 4962212"/>
              <a:gd name="connsiteX2" fmla="*/ 3712191 w 4995080"/>
              <a:gd name="connsiteY2" fmla="*/ 2333943 h 4962212"/>
              <a:gd name="connsiteX3" fmla="*/ 3712191 w 4995080"/>
              <a:gd name="connsiteY3" fmla="*/ 3537096 h 4962212"/>
              <a:gd name="connsiteX4" fmla="*/ 4107977 w 4995080"/>
              <a:gd name="connsiteY4" fmla="*/ 3537096 h 4962212"/>
              <a:gd name="connsiteX5" fmla="*/ 4107977 w 4995080"/>
              <a:gd name="connsiteY5" fmla="*/ 3537922 h 4962212"/>
              <a:gd name="connsiteX6" fmla="*/ 4154562 w 4995080"/>
              <a:gd name="connsiteY6" fmla="*/ 3535862 h 4962212"/>
              <a:gd name="connsiteX7" fmla="*/ 4606031 w 4995080"/>
              <a:gd name="connsiteY7" fmla="*/ 3245397 h 4962212"/>
              <a:gd name="connsiteX8" fmla="*/ 4612900 w 4995080"/>
              <a:gd name="connsiteY8" fmla="*/ 2637435 h 4962212"/>
              <a:gd name="connsiteX9" fmla="*/ 4168107 w 4995080"/>
              <a:gd name="connsiteY9" fmla="*/ 2336845 h 4962212"/>
              <a:gd name="connsiteX10" fmla="*/ 300250 w 4995080"/>
              <a:gd name="connsiteY10" fmla="*/ 1692720 h 4962212"/>
              <a:gd name="connsiteX11" fmla="*/ 300250 w 4995080"/>
              <a:gd name="connsiteY11" fmla="*/ 3825622 h 4962212"/>
              <a:gd name="connsiteX12" fmla="*/ 1144266 w 4995080"/>
              <a:gd name="connsiteY12" fmla="*/ 4669638 h 4962212"/>
              <a:gd name="connsiteX13" fmla="*/ 2558617 w 4995080"/>
              <a:gd name="connsiteY13" fmla="*/ 4669638 h 4962212"/>
              <a:gd name="connsiteX14" fmla="*/ 3398276 w 4995080"/>
              <a:gd name="connsiteY14" fmla="*/ 3911918 h 4962212"/>
              <a:gd name="connsiteX15" fmla="*/ 3401751 w 4995080"/>
              <a:gd name="connsiteY15" fmla="*/ 3843096 h 4962212"/>
              <a:gd name="connsiteX16" fmla="*/ 3398294 w 4995080"/>
              <a:gd name="connsiteY16" fmla="*/ 3843096 h 4962212"/>
              <a:gd name="connsiteX17" fmla="*/ 3398294 w 4995080"/>
              <a:gd name="connsiteY17" fmla="*/ 3537096 h 4962212"/>
              <a:gd name="connsiteX18" fmla="*/ 3402633 w 4995080"/>
              <a:gd name="connsiteY18" fmla="*/ 3537096 h 4962212"/>
              <a:gd name="connsiteX19" fmla="*/ 3402633 w 4995080"/>
              <a:gd name="connsiteY19" fmla="*/ 2333943 h 4962212"/>
              <a:gd name="connsiteX20" fmla="*/ 3398294 w 4995080"/>
              <a:gd name="connsiteY20" fmla="*/ 2333943 h 4962212"/>
              <a:gd name="connsiteX21" fmla="*/ 3398294 w 4995080"/>
              <a:gd name="connsiteY21" fmla="*/ 2027943 h 4962212"/>
              <a:gd name="connsiteX22" fmla="*/ 3402633 w 4995080"/>
              <a:gd name="connsiteY22" fmla="*/ 2027943 h 4962212"/>
              <a:gd name="connsiteX23" fmla="*/ 3402633 w 4995080"/>
              <a:gd name="connsiteY23" fmla="*/ 1692720 h 4962212"/>
              <a:gd name="connsiteX24" fmla="*/ 0 w 4995080"/>
              <a:gd name="connsiteY24" fmla="*/ 1400147 h 4962212"/>
              <a:gd name="connsiteX25" fmla="*/ 3712191 w 4995080"/>
              <a:gd name="connsiteY25" fmla="*/ 1400147 h 4962212"/>
              <a:gd name="connsiteX26" fmla="*/ 3712191 w 4995080"/>
              <a:gd name="connsiteY26" fmla="*/ 2027943 h 4962212"/>
              <a:gd name="connsiteX27" fmla="*/ 4087504 w 4995080"/>
              <a:gd name="connsiteY27" fmla="*/ 2027943 h 4962212"/>
              <a:gd name="connsiteX28" fmla="*/ 4107977 w 4995080"/>
              <a:gd name="connsiteY28" fmla="*/ 2027943 h 4962212"/>
              <a:gd name="connsiteX29" fmla="*/ 4107977 w 4995080"/>
              <a:gd name="connsiteY29" fmla="*/ 2029312 h 4962212"/>
              <a:gd name="connsiteX30" fmla="*/ 4208606 w 4995080"/>
              <a:gd name="connsiteY30" fmla="*/ 2036043 h 4962212"/>
              <a:gd name="connsiteX31" fmla="*/ 4876884 w 4995080"/>
              <a:gd name="connsiteY31" fmla="*/ 2487664 h 4962212"/>
              <a:gd name="connsiteX32" fmla="*/ 4866564 w 4995080"/>
              <a:gd name="connsiteY32" fmla="*/ 3401096 h 4962212"/>
              <a:gd name="connsiteX33" fmla="*/ 4188253 w 4995080"/>
              <a:gd name="connsiteY33" fmla="*/ 3837504 h 4962212"/>
              <a:gd name="connsiteX34" fmla="*/ 4107977 w 4995080"/>
              <a:gd name="connsiteY34" fmla="*/ 3841053 h 4962212"/>
              <a:gd name="connsiteX35" fmla="*/ 4107977 w 4995080"/>
              <a:gd name="connsiteY35" fmla="*/ 3843096 h 4962212"/>
              <a:gd name="connsiteX36" fmla="*/ 3712191 w 4995080"/>
              <a:gd name="connsiteY36" fmla="*/ 3843096 h 4962212"/>
              <a:gd name="connsiteX37" fmla="*/ 3712191 w 4995080"/>
              <a:gd name="connsiteY37" fmla="*/ 3952295 h 4962212"/>
              <a:gd name="connsiteX38" fmla="*/ 2702274 w 4995080"/>
              <a:gd name="connsiteY38" fmla="*/ 4962212 h 4962212"/>
              <a:gd name="connsiteX39" fmla="*/ 1009917 w 4995080"/>
              <a:gd name="connsiteY39" fmla="*/ 4962212 h 4962212"/>
              <a:gd name="connsiteX40" fmla="*/ 0 w 4995080"/>
              <a:gd name="connsiteY40" fmla="*/ 3952295 h 4962212"/>
              <a:gd name="connsiteX41" fmla="*/ 2497537 w 4995080"/>
              <a:gd name="connsiteY41" fmla="*/ 1 h 4962212"/>
              <a:gd name="connsiteX42" fmla="*/ 2893322 w 4995080"/>
              <a:gd name="connsiteY42" fmla="*/ 1 h 4962212"/>
              <a:gd name="connsiteX43" fmla="*/ 2893322 w 4995080"/>
              <a:gd name="connsiteY43" fmla="*/ 1086248 h 4962212"/>
              <a:gd name="connsiteX44" fmla="*/ 2497537 w 4995080"/>
              <a:gd name="connsiteY44" fmla="*/ 1086248 h 4962212"/>
              <a:gd name="connsiteX45" fmla="*/ 818867 w 4995080"/>
              <a:gd name="connsiteY45" fmla="*/ 0 h 4962212"/>
              <a:gd name="connsiteX46" fmla="*/ 1214652 w 4995080"/>
              <a:gd name="connsiteY46" fmla="*/ 0 h 4962212"/>
              <a:gd name="connsiteX47" fmla="*/ 1214652 w 4995080"/>
              <a:gd name="connsiteY47" fmla="*/ 1086248 h 4962212"/>
              <a:gd name="connsiteX48" fmla="*/ 818867 w 4995080"/>
              <a:gd name="connsiteY48" fmla="*/ 1086248 h 4962212"/>
              <a:gd name="connsiteX49" fmla="*/ 1658202 w 4995080"/>
              <a:gd name="connsiteY49" fmla="*/ 0 h 4962212"/>
              <a:gd name="connsiteX50" fmla="*/ 2053987 w 4995080"/>
              <a:gd name="connsiteY50" fmla="*/ 0 h 4962212"/>
              <a:gd name="connsiteX51" fmla="*/ 2053987 w 4995080"/>
              <a:gd name="connsiteY51" fmla="*/ 1086248 h 4962212"/>
              <a:gd name="connsiteX52" fmla="*/ 1658202 w 4995080"/>
              <a:gd name="connsiteY52" fmla="*/ 1086248 h 4962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995080" h="4962212">
                <a:moveTo>
                  <a:pt x="4107977" y="2332823"/>
                </a:moveTo>
                <a:lnTo>
                  <a:pt x="4107977" y="2333943"/>
                </a:lnTo>
                <a:lnTo>
                  <a:pt x="3712191" y="2333943"/>
                </a:lnTo>
                <a:lnTo>
                  <a:pt x="3712191" y="3537096"/>
                </a:lnTo>
                <a:lnTo>
                  <a:pt x="4107977" y="3537096"/>
                </a:lnTo>
                <a:lnTo>
                  <a:pt x="4107977" y="3537922"/>
                </a:lnTo>
                <a:lnTo>
                  <a:pt x="4154562" y="3535862"/>
                </a:lnTo>
                <a:cubicBezTo>
                  <a:pt x="4340619" y="3515106"/>
                  <a:pt x="4508431" y="3408714"/>
                  <a:pt x="4606031" y="3245397"/>
                </a:cubicBezTo>
                <a:cubicBezTo>
                  <a:pt x="4717574" y="3058749"/>
                  <a:pt x="4720197" y="2826555"/>
                  <a:pt x="4612900" y="2637435"/>
                </a:cubicBezTo>
                <a:cubicBezTo>
                  <a:pt x="4519015" y="2471955"/>
                  <a:pt x="4353648" y="2361798"/>
                  <a:pt x="4168107" y="2336845"/>
                </a:cubicBezTo>
                <a:close/>
                <a:moveTo>
                  <a:pt x="300250" y="1692720"/>
                </a:moveTo>
                <a:lnTo>
                  <a:pt x="300250" y="3825622"/>
                </a:lnTo>
                <a:cubicBezTo>
                  <a:pt x="300250" y="4291759"/>
                  <a:pt x="678129" y="4669638"/>
                  <a:pt x="1144266" y="4669638"/>
                </a:cubicBezTo>
                <a:lnTo>
                  <a:pt x="2558617" y="4669638"/>
                </a:lnTo>
                <a:cubicBezTo>
                  <a:pt x="2995621" y="4669638"/>
                  <a:pt x="3355054" y="4337518"/>
                  <a:pt x="3398276" y="3911918"/>
                </a:cubicBezTo>
                <a:lnTo>
                  <a:pt x="3401751" y="3843096"/>
                </a:lnTo>
                <a:lnTo>
                  <a:pt x="3398294" y="3843096"/>
                </a:lnTo>
                <a:lnTo>
                  <a:pt x="3398294" y="3537096"/>
                </a:lnTo>
                <a:lnTo>
                  <a:pt x="3402633" y="3537096"/>
                </a:lnTo>
                <a:lnTo>
                  <a:pt x="3402633" y="2333943"/>
                </a:lnTo>
                <a:lnTo>
                  <a:pt x="3398294" y="2333943"/>
                </a:lnTo>
                <a:lnTo>
                  <a:pt x="3398294" y="2027943"/>
                </a:lnTo>
                <a:lnTo>
                  <a:pt x="3402633" y="2027943"/>
                </a:lnTo>
                <a:lnTo>
                  <a:pt x="3402633" y="1692720"/>
                </a:lnTo>
                <a:close/>
                <a:moveTo>
                  <a:pt x="0" y="1400147"/>
                </a:moveTo>
                <a:lnTo>
                  <a:pt x="3712191" y="1400147"/>
                </a:lnTo>
                <a:lnTo>
                  <a:pt x="3712191" y="2027943"/>
                </a:lnTo>
                <a:lnTo>
                  <a:pt x="4087504" y="2027943"/>
                </a:lnTo>
                <a:lnTo>
                  <a:pt x="4107977" y="2027943"/>
                </a:lnTo>
                <a:lnTo>
                  <a:pt x="4107977" y="2029312"/>
                </a:lnTo>
                <a:lnTo>
                  <a:pt x="4208606" y="2036043"/>
                </a:lnTo>
                <a:cubicBezTo>
                  <a:pt x="4487372" y="2073534"/>
                  <a:pt x="4735826" y="2239038"/>
                  <a:pt x="4876884" y="2487664"/>
                </a:cubicBezTo>
                <a:cubicBezTo>
                  <a:pt x="5038093" y="2771807"/>
                  <a:pt x="5034152" y="3120667"/>
                  <a:pt x="4866564" y="3401096"/>
                </a:cubicBezTo>
                <a:cubicBezTo>
                  <a:pt x="4719925" y="3646472"/>
                  <a:pt x="4467795" y="3806321"/>
                  <a:pt x="4188253" y="3837504"/>
                </a:cubicBezTo>
                <a:lnTo>
                  <a:pt x="4107977" y="3841053"/>
                </a:lnTo>
                <a:lnTo>
                  <a:pt x="4107977" y="3843096"/>
                </a:lnTo>
                <a:lnTo>
                  <a:pt x="3712191" y="3843096"/>
                </a:lnTo>
                <a:lnTo>
                  <a:pt x="3712191" y="3952295"/>
                </a:lnTo>
                <a:cubicBezTo>
                  <a:pt x="3712191" y="4510057"/>
                  <a:pt x="3260036" y="4962212"/>
                  <a:pt x="2702274" y="4962212"/>
                </a:cubicBezTo>
                <a:lnTo>
                  <a:pt x="1009917" y="4962212"/>
                </a:lnTo>
                <a:cubicBezTo>
                  <a:pt x="452155" y="4962212"/>
                  <a:pt x="0" y="4510057"/>
                  <a:pt x="0" y="3952295"/>
                </a:cubicBezTo>
                <a:close/>
                <a:moveTo>
                  <a:pt x="2497537" y="1"/>
                </a:moveTo>
                <a:lnTo>
                  <a:pt x="2893322" y="1"/>
                </a:lnTo>
                <a:lnTo>
                  <a:pt x="2893322" y="1086248"/>
                </a:lnTo>
                <a:lnTo>
                  <a:pt x="2497537" y="1086248"/>
                </a:lnTo>
                <a:close/>
                <a:moveTo>
                  <a:pt x="818867" y="0"/>
                </a:moveTo>
                <a:lnTo>
                  <a:pt x="1214652" y="0"/>
                </a:lnTo>
                <a:lnTo>
                  <a:pt x="1214652" y="1086248"/>
                </a:lnTo>
                <a:lnTo>
                  <a:pt x="818867" y="1086248"/>
                </a:lnTo>
                <a:close/>
                <a:moveTo>
                  <a:pt x="1658202" y="0"/>
                </a:moveTo>
                <a:lnTo>
                  <a:pt x="2053987" y="0"/>
                </a:lnTo>
                <a:lnTo>
                  <a:pt x="2053987" y="1086248"/>
                </a:lnTo>
                <a:lnTo>
                  <a:pt x="1658202" y="10862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751299" y="1717893"/>
            <a:ext cx="3910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点击此处输入与此小标题或图形相关的文字描述内容或数据分析。</a:t>
            </a:r>
          </a:p>
        </p:txBody>
      </p:sp>
      <p:sp>
        <p:nvSpPr>
          <p:cNvPr id="13" name="矩形 12"/>
          <p:cNvSpPr/>
          <p:nvPr/>
        </p:nvSpPr>
        <p:spPr>
          <a:xfrm>
            <a:off x="7751299" y="3158587"/>
            <a:ext cx="3910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点击此处输入与此小标题或图形相关的文字描述内容或数据分析。</a:t>
            </a:r>
          </a:p>
        </p:txBody>
      </p:sp>
      <p:sp>
        <p:nvSpPr>
          <p:cNvPr id="14" name="矩形 13"/>
          <p:cNvSpPr/>
          <p:nvPr/>
        </p:nvSpPr>
        <p:spPr>
          <a:xfrm>
            <a:off x="7751299" y="4621626"/>
            <a:ext cx="3910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点击此处输入与此小标题或图形相关的文字描述内容或数据分析。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75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75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75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096000" y="3914762"/>
            <a:ext cx="4900024" cy="8309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感谢您的观看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096000" y="2688505"/>
            <a:ext cx="3085322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FOR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946904" y="4298113"/>
            <a:ext cx="32572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PLACED LOGO</a:t>
            </a: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YOUR COMPANY NAME HERE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139483" y="1172459"/>
            <a:ext cx="4956517" cy="4513082"/>
          </a:xfrm>
          <a:custGeom>
            <a:avLst/>
            <a:gdLst>
              <a:gd name="connsiteX0" fmla="*/ 0 w 5377656"/>
              <a:gd name="connsiteY0" fmla="*/ 0 h 4896544"/>
              <a:gd name="connsiteX1" fmla="*/ 5377656 w 5377656"/>
              <a:gd name="connsiteY1" fmla="*/ 0 h 4896544"/>
              <a:gd name="connsiteX2" fmla="*/ 5377656 w 5377656"/>
              <a:gd name="connsiteY2" fmla="*/ 72272 h 4896544"/>
              <a:gd name="connsiteX3" fmla="*/ 72597 w 5377656"/>
              <a:gd name="connsiteY3" fmla="*/ 72272 h 4896544"/>
              <a:gd name="connsiteX4" fmla="*/ 72597 w 5377656"/>
              <a:gd name="connsiteY4" fmla="*/ 4824272 h 4896544"/>
              <a:gd name="connsiteX5" fmla="*/ 5377656 w 5377656"/>
              <a:gd name="connsiteY5" fmla="*/ 4824272 h 4896544"/>
              <a:gd name="connsiteX6" fmla="*/ 5377656 w 5377656"/>
              <a:gd name="connsiteY6" fmla="*/ 4896544 h 4896544"/>
              <a:gd name="connsiteX7" fmla="*/ 0 w 5377656"/>
              <a:gd name="connsiteY7" fmla="*/ 4896544 h 489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77656" h="4896544">
                <a:moveTo>
                  <a:pt x="0" y="0"/>
                </a:moveTo>
                <a:lnTo>
                  <a:pt x="5377656" y="0"/>
                </a:lnTo>
                <a:lnTo>
                  <a:pt x="5377656" y="72272"/>
                </a:lnTo>
                <a:lnTo>
                  <a:pt x="72597" y="72272"/>
                </a:lnTo>
                <a:lnTo>
                  <a:pt x="72597" y="4824272"/>
                </a:lnTo>
                <a:lnTo>
                  <a:pt x="5377656" y="4824272"/>
                </a:lnTo>
                <a:lnTo>
                  <a:pt x="5377656" y="4896544"/>
                </a:lnTo>
                <a:lnTo>
                  <a:pt x="0" y="48965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6096000" y="1172459"/>
            <a:ext cx="4956517" cy="4513082"/>
          </a:xfrm>
          <a:custGeom>
            <a:avLst/>
            <a:gdLst>
              <a:gd name="connsiteX0" fmla="*/ 0 w 5377656"/>
              <a:gd name="connsiteY0" fmla="*/ 0 h 4896544"/>
              <a:gd name="connsiteX1" fmla="*/ 5377656 w 5377656"/>
              <a:gd name="connsiteY1" fmla="*/ 0 h 4896544"/>
              <a:gd name="connsiteX2" fmla="*/ 5377656 w 5377656"/>
              <a:gd name="connsiteY2" fmla="*/ 4896544 h 4896544"/>
              <a:gd name="connsiteX3" fmla="*/ 0 w 5377656"/>
              <a:gd name="connsiteY3" fmla="*/ 4896544 h 4896544"/>
              <a:gd name="connsiteX4" fmla="*/ 0 w 5377656"/>
              <a:gd name="connsiteY4" fmla="*/ 4824272 h 4896544"/>
              <a:gd name="connsiteX5" fmla="*/ 5302941 w 5377656"/>
              <a:gd name="connsiteY5" fmla="*/ 4824272 h 4896544"/>
              <a:gd name="connsiteX6" fmla="*/ 5302941 w 5377656"/>
              <a:gd name="connsiteY6" fmla="*/ 72272 h 4896544"/>
              <a:gd name="connsiteX7" fmla="*/ 0 w 5377656"/>
              <a:gd name="connsiteY7" fmla="*/ 72272 h 489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77656" h="4896544">
                <a:moveTo>
                  <a:pt x="0" y="0"/>
                </a:moveTo>
                <a:lnTo>
                  <a:pt x="5377656" y="0"/>
                </a:lnTo>
                <a:lnTo>
                  <a:pt x="5377656" y="4896544"/>
                </a:lnTo>
                <a:lnTo>
                  <a:pt x="0" y="4896544"/>
                </a:lnTo>
                <a:lnTo>
                  <a:pt x="0" y="4824272"/>
                </a:lnTo>
                <a:lnTo>
                  <a:pt x="5302941" y="4824272"/>
                </a:lnTo>
                <a:lnTo>
                  <a:pt x="5302941" y="72272"/>
                </a:lnTo>
                <a:lnTo>
                  <a:pt x="0" y="722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096000" y="3301633"/>
            <a:ext cx="3085322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WATCHING</a:t>
            </a:r>
            <a:endParaRPr lang="zh-CN" altLang="en-US" sz="36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96000" y="2075377"/>
            <a:ext cx="3085322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THANKS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096000" y="4729000"/>
            <a:ext cx="4900024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20XX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年</a:t>
            </a:r>
            <a:r>
              <a:rPr lang="en-US" altLang="zh-CN" sz="2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月版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 animBg="1"/>
      <p:bldP spid="12" grpId="0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18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公司简介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经营范围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团队介绍</a:t>
            </a:r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企业荣誉</a:t>
            </a:r>
          </a:p>
        </p:txBody>
      </p:sp>
      <p:sp>
        <p:nvSpPr>
          <p:cNvPr id="17" name="文本占位符 1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关于我们</a:t>
            </a:r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cs typeface="+mn-ea"/>
                <a:sym typeface="+mn-lt"/>
              </a:rPr>
              <a:t>ABOUT US</a:t>
            </a:r>
            <a:endParaRPr lang="zh-CN" altLang="en-US" dirty="0">
              <a:latin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公司简介</a:t>
            </a:r>
          </a:p>
        </p:txBody>
      </p:sp>
      <p:sp>
        <p:nvSpPr>
          <p:cNvPr id="3" name="标题 1"/>
          <p:cNvSpPr txBox="1"/>
          <p:nvPr/>
        </p:nvSpPr>
        <p:spPr>
          <a:xfrm>
            <a:off x="642081" y="4578541"/>
            <a:ext cx="3071813" cy="523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在此输入标题</a:t>
            </a:r>
          </a:p>
        </p:txBody>
      </p:sp>
      <p:pic>
        <p:nvPicPr>
          <p:cNvPr id="4" name="图片 3" descr="D:\甲方\ppt\工作\视频素材\视频素材\商务合作\15.jpeg15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-24130" y="0"/>
            <a:ext cx="12209145" cy="41681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42081" y="5004576"/>
            <a:ext cx="68188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在此输入此页内容的简单概括或副标题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370937" y="5549167"/>
            <a:ext cx="1145012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点击此处输入与此小标题或图形相关的文字描述内容或数据分析。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5487" y="4572000"/>
            <a:ext cx="144000" cy="79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经营范围</a:t>
            </a:r>
          </a:p>
        </p:txBody>
      </p:sp>
      <p:sp>
        <p:nvSpPr>
          <p:cNvPr id="31" name="矩形 30"/>
          <p:cNvSpPr/>
          <p:nvPr/>
        </p:nvSpPr>
        <p:spPr>
          <a:xfrm>
            <a:off x="995136" y="1701176"/>
            <a:ext cx="2376000" cy="4001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815211" y="4006700"/>
            <a:ext cx="2028669" cy="4001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958024" y="1781607"/>
            <a:ext cx="2731960" cy="2555725"/>
            <a:chOff x="2405574" y="2493766"/>
            <a:chExt cx="2731960" cy="2555725"/>
          </a:xfrm>
          <a:solidFill>
            <a:schemeClr val="accent1"/>
          </a:solidFill>
        </p:grpSpPr>
        <p:sp>
          <p:nvSpPr>
            <p:cNvPr id="34" name="矩形 33"/>
            <p:cNvSpPr/>
            <p:nvPr/>
          </p:nvSpPr>
          <p:spPr>
            <a:xfrm>
              <a:off x="2761534" y="2493769"/>
              <a:ext cx="2376000" cy="25557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点击此处输入与此小标题或者与此图形相关的内容介绍、数据统计、事件分析、总结概述等文字描述内容。</a:t>
              </a:r>
            </a:p>
          </p:txBody>
        </p:sp>
        <p:sp>
          <p:nvSpPr>
            <p:cNvPr id="35" name="直角三角形 34"/>
            <p:cNvSpPr/>
            <p:nvPr/>
          </p:nvSpPr>
          <p:spPr>
            <a:xfrm rot="10800000">
              <a:off x="2405574" y="2493766"/>
              <a:ext cx="355959" cy="386069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191250" y="1781610"/>
            <a:ext cx="2731959" cy="2555722"/>
            <a:chOff x="4076296" y="2493769"/>
            <a:chExt cx="2731959" cy="2555722"/>
          </a:xfrm>
          <a:solidFill>
            <a:schemeClr val="accent2"/>
          </a:solidFill>
        </p:grpSpPr>
        <p:sp>
          <p:nvSpPr>
            <p:cNvPr id="37" name="矩形 36"/>
            <p:cNvSpPr/>
            <p:nvPr/>
          </p:nvSpPr>
          <p:spPr>
            <a:xfrm>
              <a:off x="4076296" y="2493769"/>
              <a:ext cx="2376000" cy="25557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点击此处输入与此小标题或者与此图形相关的内容介绍、数据统计、事件分析、总结概述等文字描述内容。</a:t>
              </a:r>
            </a:p>
          </p:txBody>
        </p:sp>
        <p:sp>
          <p:nvSpPr>
            <p:cNvPr id="38" name="直角三角形 37"/>
            <p:cNvSpPr/>
            <p:nvPr/>
          </p:nvSpPr>
          <p:spPr>
            <a:xfrm>
              <a:off x="6452296" y="4663422"/>
              <a:ext cx="355959" cy="386069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995135" y="4887454"/>
            <a:ext cx="9848745" cy="51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在此输入小标题</a:t>
            </a:r>
          </a:p>
        </p:txBody>
      </p:sp>
      <p:pic>
        <p:nvPicPr>
          <p:cNvPr id="40" name="图片 39" descr="D:\甲方\ppt\工作\视频素材\视频素材\商务合作\1.jpg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95135" y="2505637"/>
            <a:ext cx="2127325" cy="1536065"/>
          </a:xfrm>
          <a:prstGeom prst="rect">
            <a:avLst/>
          </a:prstGeom>
        </p:spPr>
      </p:pic>
      <p:pic>
        <p:nvPicPr>
          <p:cNvPr id="41" name="图片 40" descr="D:\甲方\ppt\工作\视频素材\视频素材\商务合作\9.jpeg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716555" y="2136292"/>
            <a:ext cx="2127325" cy="1417955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995135" y="5513149"/>
            <a:ext cx="9848745" cy="75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点击此处输入与此小标题或者与此图形相关的内容介绍、数据统计、事件分析、总结概述等文字描述内容。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9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团队介绍</a:t>
            </a:r>
          </a:p>
        </p:txBody>
      </p:sp>
      <p:sp>
        <p:nvSpPr>
          <p:cNvPr id="22" name="矩形 21"/>
          <p:cNvSpPr/>
          <p:nvPr/>
        </p:nvSpPr>
        <p:spPr>
          <a:xfrm>
            <a:off x="0" y="3571240"/>
            <a:ext cx="12192000" cy="26009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768472" y="5118648"/>
            <a:ext cx="1944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在此输入职位描述或技能描述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995570" y="5118648"/>
            <a:ext cx="1944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在此输入职位描述或技能描述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41374" y="5118648"/>
            <a:ext cx="1944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在此输入职位描述或技能描述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773592" y="4585547"/>
            <a:ext cx="1944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姓   名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998131" y="4585547"/>
            <a:ext cx="1944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姓   名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49053" y="4585547"/>
            <a:ext cx="1944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姓   名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222669" y="5118648"/>
            <a:ext cx="1944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在此输入职位描述或技能描述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222669" y="4585547"/>
            <a:ext cx="1944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姓   名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566959" y="5118648"/>
            <a:ext cx="1944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在此输入职位描述或技能描述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566959" y="4585547"/>
            <a:ext cx="1944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姓   名</a:t>
            </a:r>
          </a:p>
        </p:txBody>
      </p:sp>
      <p:pic>
        <p:nvPicPr>
          <p:cNvPr id="33" name="图片 32" descr="D:\甲方\ppt\工作\视频素材\视频素材\团队&amp;白领（多用于颁奖类）\26.jpeg2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51163" y="3058160"/>
            <a:ext cx="1539924" cy="1026160"/>
          </a:xfrm>
          <a:prstGeom prst="ellipse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34" name="图片 33" descr="D:\甲方\ppt\工作\视频素材\视频素材\团队&amp;白领（多用于颁奖类）\21.jpeg2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260115" y="3058160"/>
            <a:ext cx="1539924" cy="1026160"/>
          </a:xfrm>
          <a:prstGeom prst="ellipse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35" name="图片 34" descr="D:\甲方\ppt\工作\视频素材\视频素材\团队&amp;白领（多用于颁奖类）\23.jpeg2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9769728" y="3058160"/>
            <a:ext cx="1538605" cy="1026160"/>
          </a:xfrm>
          <a:prstGeom prst="ellipse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36" name="图片 35" descr="D:\甲方\ppt\工作\视频素材\视频素材\团队&amp;白领（多用于颁奖类）\27.jpeg2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005639" y="3058160"/>
            <a:ext cx="1539924" cy="1026160"/>
          </a:xfrm>
          <a:prstGeom prst="ellipse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37" name="图片 36" descr="D:\甲方\ppt\工作\视频素材\视频素材\团队&amp;白领（多用于颁奖类）\22.jpeg2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7514592" y="3058160"/>
            <a:ext cx="1539924" cy="1026160"/>
          </a:xfrm>
          <a:prstGeom prst="ellipse">
            <a:avLst/>
          </a:prstGeom>
          <a:ln w="57150">
            <a:solidFill>
              <a:schemeClr val="accent1"/>
            </a:solidFill>
          </a:ln>
        </p:spPr>
      </p:pic>
      <p:sp>
        <p:nvSpPr>
          <p:cNvPr id="38" name="文本框 37"/>
          <p:cNvSpPr txBox="1"/>
          <p:nvPr/>
        </p:nvSpPr>
        <p:spPr>
          <a:xfrm>
            <a:off x="3948113" y="1514475"/>
            <a:ext cx="1467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专业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5362170" y="1514475"/>
            <a:ext cx="1467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激情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776227" y="1514475"/>
            <a:ext cx="1467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梦想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99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99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99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99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8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899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399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1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199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699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4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企业荣誉</a:t>
            </a:r>
          </a:p>
        </p:txBody>
      </p:sp>
      <p:pic>
        <p:nvPicPr>
          <p:cNvPr id="3" name="图片 2" descr="D:\甲方\ppt\工作\视频素材\视频素材\团队&amp;白领（多用于颁奖类）\12.jpeg12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854106" y="1722392"/>
            <a:ext cx="5228590" cy="389434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64977" y="5702465"/>
            <a:ext cx="455476" cy="857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13239" y="5702465"/>
            <a:ext cx="455476" cy="857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61501" y="5702465"/>
            <a:ext cx="455476" cy="857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09763" y="5702465"/>
            <a:ext cx="455476" cy="857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7026" y="1678675"/>
            <a:ext cx="4133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点击此处输入与此小标题相关的文字描述内容或数据分析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07026" y="2712162"/>
            <a:ext cx="4133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点击此处输入与此小标题相关的文字描述内容或数据分析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07026" y="3745649"/>
            <a:ext cx="4133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点击此处输入与此小标题相关的文字描述内容或数据分析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07026" y="4779135"/>
            <a:ext cx="4133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，项目内容</a:t>
            </a:r>
            <a:endParaRPr lang="en-US" altLang="zh-CN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点击此处输入与此小标题相关的文字描述内容或数据分析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企业责任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企业使命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经营方针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经营理念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cs typeface="+mn-ea"/>
                <a:sym typeface="+mn-lt"/>
              </a:rPr>
              <a:t>企业文化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>
                <a:latin typeface="+mn-ea"/>
                <a:cs typeface="+mn-ea"/>
                <a:sym typeface="+mn-lt"/>
              </a:rPr>
              <a:t>COMPANY CULTRUE</a:t>
            </a:r>
            <a:endParaRPr lang="zh-CN" altLang="en-US" dirty="0">
              <a:latin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企业责任</a:t>
            </a:r>
          </a:p>
        </p:txBody>
      </p:sp>
      <p:pic>
        <p:nvPicPr>
          <p:cNvPr id="3" name="图片 2" descr="D:\甲方\ppt\工作\视频素材\视频素材\团队&amp;白领（多用于颁奖类）\1.jpg1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660778" y="2740137"/>
            <a:ext cx="3024117" cy="201803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3684895" y="2538483"/>
            <a:ext cx="154219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142698" y="5786651"/>
            <a:ext cx="308439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142698" y="5616052"/>
            <a:ext cx="0" cy="17059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227092" y="5104262"/>
            <a:ext cx="0" cy="68238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227092" y="2538483"/>
            <a:ext cx="0" cy="6823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098878" y="3349042"/>
            <a:ext cx="30086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</a:rPr>
              <a:t>在此输入小标题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4098877" y="3830549"/>
            <a:ext cx="30086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点击此处输入与此小标题或者与此图形相关的内容介绍、数据统计、事件分析、总结概述等文字描述内容。</a:t>
            </a:r>
          </a:p>
        </p:txBody>
      </p:sp>
      <p:sp>
        <p:nvSpPr>
          <p:cNvPr id="11" name="矩形 10"/>
          <p:cNvSpPr/>
          <p:nvPr/>
        </p:nvSpPr>
        <p:spPr>
          <a:xfrm>
            <a:off x="7387209" y="1883391"/>
            <a:ext cx="576000" cy="57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>
            <a:spLocks noChangeAspect="1"/>
          </p:cNvSpPr>
          <p:nvPr/>
        </p:nvSpPr>
        <p:spPr>
          <a:xfrm>
            <a:off x="7481609" y="2023582"/>
            <a:ext cx="387201" cy="295617"/>
          </a:xfrm>
          <a:custGeom>
            <a:avLst/>
            <a:gdLst>
              <a:gd name="connsiteX0" fmla="*/ 6598371 w 6665495"/>
              <a:gd name="connsiteY0" fmla="*/ 0 h 5088913"/>
              <a:gd name="connsiteX1" fmla="*/ 6557252 w 6665495"/>
              <a:gd name="connsiteY1" fmla="*/ 1000592 h 5088913"/>
              <a:gd name="connsiteX2" fmla="*/ 6261576 w 6665495"/>
              <a:gd name="connsiteY2" fmla="*/ 812466 h 5088913"/>
              <a:gd name="connsiteX3" fmla="*/ 4531692 w 6665495"/>
              <a:gd name="connsiteY3" fmla="*/ 3322764 h 5088913"/>
              <a:gd name="connsiteX4" fmla="*/ 4542285 w 6665495"/>
              <a:gd name="connsiteY4" fmla="*/ 3330663 h 5088913"/>
              <a:gd name="connsiteX5" fmla="*/ 4348606 w 6665495"/>
              <a:gd name="connsiteY5" fmla="*/ 3590402 h 5088913"/>
              <a:gd name="connsiteX6" fmla="*/ 2224013 w 6665495"/>
              <a:gd name="connsiteY6" fmla="*/ 2006165 h 5088913"/>
              <a:gd name="connsiteX7" fmla="*/ 462497 w 6665495"/>
              <a:gd name="connsiteY7" fmla="*/ 4764913 h 5088913"/>
              <a:gd name="connsiteX8" fmla="*/ 6665495 w 6665495"/>
              <a:gd name="connsiteY8" fmla="*/ 4764913 h 5088913"/>
              <a:gd name="connsiteX9" fmla="*/ 6665495 w 6665495"/>
              <a:gd name="connsiteY9" fmla="*/ 5088913 h 5088913"/>
              <a:gd name="connsiteX10" fmla="*/ 0 w 6665495"/>
              <a:gd name="connsiteY10" fmla="*/ 5088913 h 5088913"/>
              <a:gd name="connsiteX11" fmla="*/ 0 w 6665495"/>
              <a:gd name="connsiteY11" fmla="*/ 4926913 h 5088913"/>
              <a:gd name="connsiteX12" fmla="*/ 0 w 6665495"/>
              <a:gd name="connsiteY12" fmla="*/ 4764913 h 5088913"/>
              <a:gd name="connsiteX13" fmla="*/ 0 w 6665495"/>
              <a:gd name="connsiteY13" fmla="*/ 18030 h 5088913"/>
              <a:gd name="connsiteX14" fmla="*/ 324001 w 6665495"/>
              <a:gd name="connsiteY14" fmla="*/ 18030 h 5088913"/>
              <a:gd name="connsiteX15" fmla="*/ 324001 w 6665495"/>
              <a:gd name="connsiteY15" fmla="*/ 4379774 h 5088913"/>
              <a:gd name="connsiteX16" fmla="*/ 1963590 w 6665495"/>
              <a:gd name="connsiteY16" fmla="*/ 1811976 h 5088913"/>
              <a:gd name="connsiteX17" fmla="*/ 1956965 w 6665495"/>
              <a:gd name="connsiteY17" fmla="*/ 1807035 h 5088913"/>
              <a:gd name="connsiteX18" fmla="*/ 2025027 w 6665495"/>
              <a:gd name="connsiteY18" fmla="*/ 1715758 h 5088913"/>
              <a:gd name="connsiteX19" fmla="*/ 2104333 w 6665495"/>
              <a:gd name="connsiteY19" fmla="*/ 1591555 h 5088913"/>
              <a:gd name="connsiteX20" fmla="*/ 2113349 w 6665495"/>
              <a:gd name="connsiteY20" fmla="*/ 1597311 h 5088913"/>
              <a:gd name="connsiteX21" fmla="*/ 2150643 w 6665495"/>
              <a:gd name="connsiteY21" fmla="*/ 1547296 h 5088913"/>
              <a:gd name="connsiteX22" fmla="*/ 4271772 w 6665495"/>
              <a:gd name="connsiteY22" fmla="*/ 3128950 h 5088913"/>
              <a:gd name="connsiteX23" fmla="*/ 5988033 w 6665495"/>
              <a:gd name="connsiteY23" fmla="*/ 638421 h 5088913"/>
              <a:gd name="connsiteX24" fmla="*/ 5709435 w 6665495"/>
              <a:gd name="connsiteY24" fmla="*/ 461160 h 5088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665495" h="5088913">
                <a:moveTo>
                  <a:pt x="6598371" y="0"/>
                </a:moveTo>
                <a:lnTo>
                  <a:pt x="6557252" y="1000592"/>
                </a:lnTo>
                <a:lnTo>
                  <a:pt x="6261576" y="812466"/>
                </a:lnTo>
                <a:lnTo>
                  <a:pt x="4531692" y="3322764"/>
                </a:lnTo>
                <a:lnTo>
                  <a:pt x="4542285" y="3330663"/>
                </a:lnTo>
                <a:lnTo>
                  <a:pt x="4348606" y="3590402"/>
                </a:lnTo>
                <a:lnTo>
                  <a:pt x="2224013" y="2006165"/>
                </a:lnTo>
                <a:lnTo>
                  <a:pt x="462497" y="4764913"/>
                </a:lnTo>
                <a:lnTo>
                  <a:pt x="6665495" y="4764913"/>
                </a:lnTo>
                <a:lnTo>
                  <a:pt x="6665495" y="5088913"/>
                </a:lnTo>
                <a:lnTo>
                  <a:pt x="0" y="5088913"/>
                </a:lnTo>
                <a:lnTo>
                  <a:pt x="0" y="4926913"/>
                </a:lnTo>
                <a:lnTo>
                  <a:pt x="0" y="4764913"/>
                </a:lnTo>
                <a:lnTo>
                  <a:pt x="0" y="18030"/>
                </a:lnTo>
                <a:lnTo>
                  <a:pt x="324001" y="18030"/>
                </a:lnTo>
                <a:lnTo>
                  <a:pt x="324001" y="4379774"/>
                </a:lnTo>
                <a:lnTo>
                  <a:pt x="1963590" y="1811976"/>
                </a:lnTo>
                <a:lnTo>
                  <a:pt x="1956965" y="1807035"/>
                </a:lnTo>
                <a:lnTo>
                  <a:pt x="2025027" y="1715758"/>
                </a:lnTo>
                <a:lnTo>
                  <a:pt x="2104333" y="1591555"/>
                </a:lnTo>
                <a:lnTo>
                  <a:pt x="2113349" y="1597311"/>
                </a:lnTo>
                <a:lnTo>
                  <a:pt x="2150643" y="1547296"/>
                </a:lnTo>
                <a:lnTo>
                  <a:pt x="4271772" y="3128950"/>
                </a:lnTo>
                <a:lnTo>
                  <a:pt x="5988033" y="638421"/>
                </a:lnTo>
                <a:lnTo>
                  <a:pt x="5709435" y="461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58745" y="1825975"/>
            <a:ext cx="354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在此输入小标题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8058744" y="2169151"/>
            <a:ext cx="36538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点此输入相关的文字描述内容</a:t>
            </a:r>
          </a:p>
        </p:txBody>
      </p:sp>
      <p:sp>
        <p:nvSpPr>
          <p:cNvPr id="15" name="矩形 14"/>
          <p:cNvSpPr/>
          <p:nvPr/>
        </p:nvSpPr>
        <p:spPr>
          <a:xfrm>
            <a:off x="7387209" y="3360123"/>
            <a:ext cx="576000" cy="57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058745" y="3302707"/>
            <a:ext cx="354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在此输入小标题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8058744" y="3645883"/>
            <a:ext cx="36538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点此输入相关的文字描述内容</a:t>
            </a:r>
          </a:p>
        </p:txBody>
      </p:sp>
      <p:sp>
        <p:nvSpPr>
          <p:cNvPr id="18" name="矩形 17"/>
          <p:cNvSpPr/>
          <p:nvPr/>
        </p:nvSpPr>
        <p:spPr>
          <a:xfrm>
            <a:off x="7387209" y="4960960"/>
            <a:ext cx="576000" cy="57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058745" y="4903544"/>
            <a:ext cx="354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在此输入小标题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8058744" y="5246720"/>
            <a:ext cx="36538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点此输入相关的文字描述内容</a:t>
            </a:r>
          </a:p>
        </p:txBody>
      </p:sp>
      <p:sp>
        <p:nvSpPr>
          <p:cNvPr id="21" name="任意多边形 20"/>
          <p:cNvSpPr>
            <a:spLocks noChangeAspect="1"/>
          </p:cNvSpPr>
          <p:nvPr/>
        </p:nvSpPr>
        <p:spPr>
          <a:xfrm>
            <a:off x="7481609" y="3472930"/>
            <a:ext cx="387201" cy="345906"/>
          </a:xfrm>
          <a:custGeom>
            <a:avLst/>
            <a:gdLst>
              <a:gd name="connsiteX0" fmla="*/ 963379 w 6100010"/>
              <a:gd name="connsiteY0" fmla="*/ 0 h 5449453"/>
              <a:gd name="connsiteX1" fmla="*/ 1287379 w 6100010"/>
              <a:gd name="connsiteY1" fmla="*/ 0 h 5449453"/>
              <a:gd name="connsiteX2" fmla="*/ 1287379 w 6100010"/>
              <a:gd name="connsiteY2" fmla="*/ 1 h 5449453"/>
              <a:gd name="connsiteX3" fmla="*/ 2824929 w 6100010"/>
              <a:gd name="connsiteY3" fmla="*/ 1 h 5449453"/>
              <a:gd name="connsiteX4" fmla="*/ 2824929 w 6100010"/>
              <a:gd name="connsiteY4" fmla="*/ 0 h 5449453"/>
              <a:gd name="connsiteX5" fmla="*/ 3148929 w 6100010"/>
              <a:gd name="connsiteY5" fmla="*/ 0 h 5449453"/>
              <a:gd name="connsiteX6" fmla="*/ 3148929 w 6100010"/>
              <a:gd name="connsiteY6" fmla="*/ 1 h 5449453"/>
              <a:gd name="connsiteX7" fmla="*/ 3176336 w 6100010"/>
              <a:gd name="connsiteY7" fmla="*/ 1 h 5449453"/>
              <a:gd name="connsiteX8" fmla="*/ 3176336 w 6100010"/>
              <a:gd name="connsiteY8" fmla="*/ 324001 h 5449453"/>
              <a:gd name="connsiteX9" fmla="*/ 3148929 w 6100010"/>
              <a:gd name="connsiteY9" fmla="*/ 324001 h 5449453"/>
              <a:gd name="connsiteX10" fmla="*/ 3148929 w 6100010"/>
              <a:gd name="connsiteY10" fmla="*/ 625642 h 5449453"/>
              <a:gd name="connsiteX11" fmla="*/ 2824929 w 6100010"/>
              <a:gd name="connsiteY11" fmla="*/ 625642 h 5449453"/>
              <a:gd name="connsiteX12" fmla="*/ 2824929 w 6100010"/>
              <a:gd name="connsiteY12" fmla="*/ 324001 h 5449453"/>
              <a:gd name="connsiteX13" fmla="*/ 1287379 w 6100010"/>
              <a:gd name="connsiteY13" fmla="*/ 324001 h 5449453"/>
              <a:gd name="connsiteX14" fmla="*/ 1287379 w 6100010"/>
              <a:gd name="connsiteY14" fmla="*/ 3196976 h 5449453"/>
              <a:gd name="connsiteX15" fmla="*/ 1804109 w 6100010"/>
              <a:gd name="connsiteY15" fmla="*/ 3713706 h 5449453"/>
              <a:gd name="connsiteX16" fmla="*/ 2330486 w 6100010"/>
              <a:gd name="connsiteY16" fmla="*/ 3187328 h 5449453"/>
              <a:gd name="connsiteX17" fmla="*/ 2330486 w 6100010"/>
              <a:gd name="connsiteY17" fmla="*/ 934688 h 5449453"/>
              <a:gd name="connsiteX18" fmla="*/ 1840405 w 6100010"/>
              <a:gd name="connsiteY18" fmla="*/ 934688 h 5449453"/>
              <a:gd name="connsiteX19" fmla="*/ 1840405 w 6100010"/>
              <a:gd name="connsiteY19" fmla="*/ 2815389 h 5449453"/>
              <a:gd name="connsiteX20" fmla="*/ 1516405 w 6100010"/>
              <a:gd name="connsiteY20" fmla="*/ 2815389 h 5449453"/>
              <a:gd name="connsiteX21" fmla="*/ 1516405 w 6100010"/>
              <a:gd name="connsiteY21" fmla="*/ 610688 h 5449453"/>
              <a:gd name="connsiteX22" fmla="*/ 1840405 w 6100010"/>
              <a:gd name="connsiteY22" fmla="*/ 610688 h 5449453"/>
              <a:gd name="connsiteX23" fmla="*/ 2330486 w 6100010"/>
              <a:gd name="connsiteY23" fmla="*/ 610688 h 5449453"/>
              <a:gd name="connsiteX24" fmla="*/ 2654486 w 6100010"/>
              <a:gd name="connsiteY24" fmla="*/ 610688 h 5449453"/>
              <a:gd name="connsiteX25" fmla="*/ 2654486 w 6100010"/>
              <a:gd name="connsiteY25" fmla="*/ 878306 h 5449453"/>
              <a:gd name="connsiteX26" fmla="*/ 5776010 w 6100010"/>
              <a:gd name="connsiteY26" fmla="*/ 878306 h 5449453"/>
              <a:gd name="connsiteX27" fmla="*/ 5776010 w 6100010"/>
              <a:gd name="connsiteY27" fmla="*/ 878306 h 5449453"/>
              <a:gd name="connsiteX28" fmla="*/ 6100010 w 6100010"/>
              <a:gd name="connsiteY28" fmla="*/ 878306 h 5449453"/>
              <a:gd name="connsiteX29" fmla="*/ 6100010 w 6100010"/>
              <a:gd name="connsiteY29" fmla="*/ 878306 h 5449453"/>
              <a:gd name="connsiteX30" fmla="*/ 6100010 w 6100010"/>
              <a:gd name="connsiteY30" fmla="*/ 1202305 h 5449453"/>
              <a:gd name="connsiteX31" fmla="*/ 6100010 w 6100010"/>
              <a:gd name="connsiteY31" fmla="*/ 5125453 h 5449453"/>
              <a:gd name="connsiteX32" fmla="*/ 6100010 w 6100010"/>
              <a:gd name="connsiteY32" fmla="*/ 5449453 h 5449453"/>
              <a:gd name="connsiteX33" fmla="*/ 5776010 w 6100010"/>
              <a:gd name="connsiteY33" fmla="*/ 5449453 h 5449453"/>
              <a:gd name="connsiteX34" fmla="*/ 324001 w 6100010"/>
              <a:gd name="connsiteY34" fmla="*/ 5449453 h 5449453"/>
              <a:gd name="connsiteX35" fmla="*/ 1 w 6100010"/>
              <a:gd name="connsiteY35" fmla="*/ 5449453 h 5449453"/>
              <a:gd name="connsiteX36" fmla="*/ 1 w 6100010"/>
              <a:gd name="connsiteY36" fmla="*/ 5449453 h 5449453"/>
              <a:gd name="connsiteX37" fmla="*/ 1 w 6100010"/>
              <a:gd name="connsiteY37" fmla="*/ 1202305 h 5449453"/>
              <a:gd name="connsiteX38" fmla="*/ 0 w 6100010"/>
              <a:gd name="connsiteY38" fmla="*/ 1202305 h 5449453"/>
              <a:gd name="connsiteX39" fmla="*/ 0 w 6100010"/>
              <a:gd name="connsiteY39" fmla="*/ 878306 h 5449453"/>
              <a:gd name="connsiteX40" fmla="*/ 637673 w 6100010"/>
              <a:gd name="connsiteY40" fmla="*/ 878306 h 5449453"/>
              <a:gd name="connsiteX41" fmla="*/ 637673 w 6100010"/>
              <a:gd name="connsiteY41" fmla="*/ 1202305 h 5449453"/>
              <a:gd name="connsiteX42" fmla="*/ 324001 w 6100010"/>
              <a:gd name="connsiteY42" fmla="*/ 1202305 h 5449453"/>
              <a:gd name="connsiteX43" fmla="*/ 324001 w 6100010"/>
              <a:gd name="connsiteY43" fmla="*/ 5125453 h 5449453"/>
              <a:gd name="connsiteX44" fmla="*/ 5776010 w 6100010"/>
              <a:gd name="connsiteY44" fmla="*/ 5125453 h 5449453"/>
              <a:gd name="connsiteX45" fmla="*/ 5776010 w 6100010"/>
              <a:gd name="connsiteY45" fmla="*/ 1202305 h 5449453"/>
              <a:gd name="connsiteX46" fmla="*/ 2654486 w 6100010"/>
              <a:gd name="connsiteY46" fmla="*/ 1202305 h 5449453"/>
              <a:gd name="connsiteX47" fmla="*/ 2654486 w 6100010"/>
              <a:gd name="connsiteY47" fmla="*/ 3320716 h 5449453"/>
              <a:gd name="connsiteX48" fmla="*/ 2634370 w 6100010"/>
              <a:gd name="connsiteY48" fmla="*/ 3320716 h 5449453"/>
              <a:gd name="connsiteX49" fmla="*/ 2644837 w 6100010"/>
              <a:gd name="connsiteY49" fmla="*/ 3331183 h 5449453"/>
              <a:gd name="connsiteX50" fmla="*/ 2033211 w 6100010"/>
              <a:gd name="connsiteY50" fmla="*/ 3942808 h 5449453"/>
              <a:gd name="connsiteX51" fmla="*/ 2039417 w 6100010"/>
              <a:gd name="connsiteY51" fmla="*/ 3949014 h 5449453"/>
              <a:gd name="connsiteX52" fmla="*/ 1810314 w 6100010"/>
              <a:gd name="connsiteY52" fmla="*/ 4178117 h 5449453"/>
              <a:gd name="connsiteX53" fmla="*/ 963379 w 6100010"/>
              <a:gd name="connsiteY53" fmla="*/ 3331182 h 5449453"/>
              <a:gd name="connsiteX54" fmla="*/ 973845 w 6100010"/>
              <a:gd name="connsiteY54" fmla="*/ 3320716 h 5449453"/>
              <a:gd name="connsiteX55" fmla="*/ 963379 w 6100010"/>
              <a:gd name="connsiteY55" fmla="*/ 3320716 h 5449453"/>
              <a:gd name="connsiteX56" fmla="*/ 963379 w 6100010"/>
              <a:gd name="connsiteY56" fmla="*/ 324001 h 5449453"/>
              <a:gd name="connsiteX57" fmla="*/ 963379 w 6100010"/>
              <a:gd name="connsiteY57" fmla="*/ 1 h 5449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100010" h="5449453">
                <a:moveTo>
                  <a:pt x="963379" y="0"/>
                </a:moveTo>
                <a:lnTo>
                  <a:pt x="1287379" y="0"/>
                </a:lnTo>
                <a:lnTo>
                  <a:pt x="1287379" y="1"/>
                </a:lnTo>
                <a:lnTo>
                  <a:pt x="2824929" y="1"/>
                </a:lnTo>
                <a:lnTo>
                  <a:pt x="2824929" y="0"/>
                </a:lnTo>
                <a:lnTo>
                  <a:pt x="3148929" y="0"/>
                </a:lnTo>
                <a:lnTo>
                  <a:pt x="3148929" y="1"/>
                </a:lnTo>
                <a:lnTo>
                  <a:pt x="3176336" y="1"/>
                </a:lnTo>
                <a:lnTo>
                  <a:pt x="3176336" y="324001"/>
                </a:lnTo>
                <a:lnTo>
                  <a:pt x="3148929" y="324001"/>
                </a:lnTo>
                <a:lnTo>
                  <a:pt x="3148929" y="625642"/>
                </a:lnTo>
                <a:lnTo>
                  <a:pt x="2824929" y="625642"/>
                </a:lnTo>
                <a:lnTo>
                  <a:pt x="2824929" y="324001"/>
                </a:lnTo>
                <a:lnTo>
                  <a:pt x="1287379" y="324001"/>
                </a:lnTo>
                <a:lnTo>
                  <a:pt x="1287379" y="3196976"/>
                </a:lnTo>
                <a:lnTo>
                  <a:pt x="1804109" y="3713706"/>
                </a:lnTo>
                <a:lnTo>
                  <a:pt x="2330486" y="3187328"/>
                </a:lnTo>
                <a:lnTo>
                  <a:pt x="2330486" y="934688"/>
                </a:lnTo>
                <a:lnTo>
                  <a:pt x="1840405" y="934688"/>
                </a:lnTo>
                <a:lnTo>
                  <a:pt x="1840405" y="2815389"/>
                </a:lnTo>
                <a:lnTo>
                  <a:pt x="1516405" y="2815389"/>
                </a:lnTo>
                <a:lnTo>
                  <a:pt x="1516405" y="610688"/>
                </a:lnTo>
                <a:lnTo>
                  <a:pt x="1840405" y="610688"/>
                </a:lnTo>
                <a:lnTo>
                  <a:pt x="2330486" y="610688"/>
                </a:lnTo>
                <a:lnTo>
                  <a:pt x="2654486" y="610688"/>
                </a:lnTo>
                <a:lnTo>
                  <a:pt x="2654486" y="878306"/>
                </a:lnTo>
                <a:lnTo>
                  <a:pt x="5776010" y="878306"/>
                </a:lnTo>
                <a:lnTo>
                  <a:pt x="5776010" y="878306"/>
                </a:lnTo>
                <a:lnTo>
                  <a:pt x="6100010" y="878306"/>
                </a:lnTo>
                <a:lnTo>
                  <a:pt x="6100010" y="878306"/>
                </a:lnTo>
                <a:lnTo>
                  <a:pt x="6100010" y="1202305"/>
                </a:lnTo>
                <a:lnTo>
                  <a:pt x="6100010" y="5125453"/>
                </a:lnTo>
                <a:lnTo>
                  <a:pt x="6100010" y="5449453"/>
                </a:lnTo>
                <a:lnTo>
                  <a:pt x="5776010" y="5449453"/>
                </a:lnTo>
                <a:lnTo>
                  <a:pt x="324001" y="5449453"/>
                </a:lnTo>
                <a:lnTo>
                  <a:pt x="1" y="5449453"/>
                </a:lnTo>
                <a:lnTo>
                  <a:pt x="1" y="5449453"/>
                </a:lnTo>
                <a:lnTo>
                  <a:pt x="1" y="1202305"/>
                </a:lnTo>
                <a:lnTo>
                  <a:pt x="0" y="1202305"/>
                </a:lnTo>
                <a:lnTo>
                  <a:pt x="0" y="878306"/>
                </a:lnTo>
                <a:lnTo>
                  <a:pt x="637673" y="878306"/>
                </a:lnTo>
                <a:lnTo>
                  <a:pt x="637673" y="1202305"/>
                </a:lnTo>
                <a:lnTo>
                  <a:pt x="324001" y="1202305"/>
                </a:lnTo>
                <a:lnTo>
                  <a:pt x="324001" y="5125453"/>
                </a:lnTo>
                <a:lnTo>
                  <a:pt x="5776010" y="5125453"/>
                </a:lnTo>
                <a:lnTo>
                  <a:pt x="5776010" y="1202305"/>
                </a:lnTo>
                <a:lnTo>
                  <a:pt x="2654486" y="1202305"/>
                </a:lnTo>
                <a:lnTo>
                  <a:pt x="2654486" y="3320716"/>
                </a:lnTo>
                <a:lnTo>
                  <a:pt x="2634370" y="3320716"/>
                </a:lnTo>
                <a:lnTo>
                  <a:pt x="2644837" y="3331183"/>
                </a:lnTo>
                <a:lnTo>
                  <a:pt x="2033211" y="3942808"/>
                </a:lnTo>
                <a:lnTo>
                  <a:pt x="2039417" y="3949014"/>
                </a:lnTo>
                <a:lnTo>
                  <a:pt x="1810314" y="4178117"/>
                </a:lnTo>
                <a:lnTo>
                  <a:pt x="963379" y="3331182"/>
                </a:lnTo>
                <a:lnTo>
                  <a:pt x="973845" y="3320716"/>
                </a:lnTo>
                <a:lnTo>
                  <a:pt x="963379" y="3320716"/>
                </a:lnTo>
                <a:lnTo>
                  <a:pt x="963379" y="324001"/>
                </a:lnTo>
                <a:lnTo>
                  <a:pt x="963379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任意多边形 21"/>
          <p:cNvSpPr>
            <a:spLocks noChangeAspect="1"/>
          </p:cNvSpPr>
          <p:nvPr/>
        </p:nvSpPr>
        <p:spPr>
          <a:xfrm>
            <a:off x="7492958" y="5066720"/>
            <a:ext cx="364502" cy="360000"/>
          </a:xfrm>
          <a:custGeom>
            <a:avLst/>
            <a:gdLst>
              <a:gd name="connsiteX0" fmla="*/ 2579620 w 3583186"/>
              <a:gd name="connsiteY0" fmla="*/ 2033684 h 3538927"/>
              <a:gd name="connsiteX1" fmla="*/ 2728736 w 3583186"/>
              <a:gd name="connsiteY1" fmla="*/ 2033684 h 3538927"/>
              <a:gd name="connsiteX2" fmla="*/ 2728736 w 3583186"/>
              <a:gd name="connsiteY2" fmla="*/ 3538927 h 3538927"/>
              <a:gd name="connsiteX3" fmla="*/ 2579620 w 3583186"/>
              <a:gd name="connsiteY3" fmla="*/ 3538927 h 3538927"/>
              <a:gd name="connsiteX4" fmla="*/ 854448 w 3583186"/>
              <a:gd name="connsiteY4" fmla="*/ 2033684 h 3538927"/>
              <a:gd name="connsiteX5" fmla="*/ 1003564 w 3583186"/>
              <a:gd name="connsiteY5" fmla="*/ 2033684 h 3538927"/>
              <a:gd name="connsiteX6" fmla="*/ 1003564 w 3583186"/>
              <a:gd name="connsiteY6" fmla="*/ 3538927 h 3538927"/>
              <a:gd name="connsiteX7" fmla="*/ 854448 w 3583186"/>
              <a:gd name="connsiteY7" fmla="*/ 3538927 h 3538927"/>
              <a:gd name="connsiteX8" fmla="*/ 1791067 w 3583186"/>
              <a:gd name="connsiteY8" fmla="*/ 0 h 3538927"/>
              <a:gd name="connsiteX9" fmla="*/ 3045565 w 3583186"/>
              <a:gd name="connsiteY9" fmla="*/ 512000 h 3538927"/>
              <a:gd name="connsiteX10" fmla="*/ 3212925 w 3583186"/>
              <a:gd name="connsiteY10" fmla="*/ 2882497 h 3538927"/>
              <a:gd name="connsiteX11" fmla="*/ 3157035 w 3583186"/>
              <a:gd name="connsiteY11" fmla="*/ 2948069 h 3538927"/>
              <a:gd name="connsiteX12" fmla="*/ 3152838 w 3583186"/>
              <a:gd name="connsiteY12" fmla="*/ 2974240 h 3538927"/>
              <a:gd name="connsiteX13" fmla="*/ 2884210 w 3583186"/>
              <a:gd name="connsiteY13" fmla="*/ 3421167 h 3538927"/>
              <a:gd name="connsiteX14" fmla="*/ 2876517 w 3583186"/>
              <a:gd name="connsiteY14" fmla="*/ 2176864 h 3538927"/>
              <a:gd name="connsiteX15" fmla="*/ 3150651 w 3583186"/>
              <a:gd name="connsiteY15" fmla="*/ 2620436 h 3538927"/>
              <a:gd name="connsiteX16" fmla="*/ 3163435 w 3583186"/>
              <a:gd name="connsiteY16" fmla="*/ 2694297 h 3538927"/>
              <a:gd name="connsiteX17" fmla="*/ 3188289 w 3583186"/>
              <a:gd name="connsiteY17" fmla="*/ 2658445 h 3538927"/>
              <a:gd name="connsiteX18" fmla="*/ 2941936 w 3583186"/>
              <a:gd name="connsiteY18" fmla="*/ 617747 h 3538927"/>
              <a:gd name="connsiteX19" fmla="*/ 640561 w 3583186"/>
              <a:gd name="connsiteY19" fmla="*/ 618422 h 3538927"/>
              <a:gd name="connsiteX20" fmla="*/ 395406 w 3583186"/>
              <a:gd name="connsiteY20" fmla="*/ 2659264 h 3538927"/>
              <a:gd name="connsiteX21" fmla="*/ 419744 w 3583186"/>
              <a:gd name="connsiteY21" fmla="*/ 2694328 h 3538927"/>
              <a:gd name="connsiteX22" fmla="*/ 432534 w 3583186"/>
              <a:gd name="connsiteY22" fmla="*/ 2620436 h 3538927"/>
              <a:gd name="connsiteX23" fmla="*/ 706667 w 3583186"/>
              <a:gd name="connsiteY23" fmla="*/ 2176864 h 3538927"/>
              <a:gd name="connsiteX24" fmla="*/ 698974 w 3583186"/>
              <a:gd name="connsiteY24" fmla="*/ 3421167 h 3538927"/>
              <a:gd name="connsiteX25" fmla="*/ 430347 w 3583186"/>
              <a:gd name="connsiteY25" fmla="*/ 2974240 h 3538927"/>
              <a:gd name="connsiteX26" fmla="*/ 426150 w 3583186"/>
              <a:gd name="connsiteY26" fmla="*/ 2948074 h 3538927"/>
              <a:gd name="connsiteX27" fmla="*/ 370902 w 3583186"/>
              <a:gd name="connsiteY27" fmla="*/ 2883331 h 3538927"/>
              <a:gd name="connsiteX28" fmla="*/ 536870 w 3583186"/>
              <a:gd name="connsiteY28" fmla="*/ 512736 h 3538927"/>
              <a:gd name="connsiteX29" fmla="*/ 1791067 w 3583186"/>
              <a:gd name="connsiteY29" fmla="*/ 0 h 3538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83186" h="3538927">
                <a:moveTo>
                  <a:pt x="2579620" y="2033684"/>
                </a:moveTo>
                <a:lnTo>
                  <a:pt x="2728736" y="2033684"/>
                </a:lnTo>
                <a:lnTo>
                  <a:pt x="2728736" y="3538927"/>
                </a:lnTo>
                <a:lnTo>
                  <a:pt x="2579620" y="3538927"/>
                </a:lnTo>
                <a:close/>
                <a:moveTo>
                  <a:pt x="854448" y="2033684"/>
                </a:moveTo>
                <a:lnTo>
                  <a:pt x="1003564" y="2033684"/>
                </a:lnTo>
                <a:lnTo>
                  <a:pt x="1003564" y="3538927"/>
                </a:lnTo>
                <a:lnTo>
                  <a:pt x="854448" y="3538927"/>
                </a:lnTo>
                <a:close/>
                <a:moveTo>
                  <a:pt x="1791067" y="0"/>
                </a:moveTo>
                <a:cubicBezTo>
                  <a:pt x="2244065" y="-133"/>
                  <a:pt x="2697112" y="170524"/>
                  <a:pt x="3045565" y="512000"/>
                </a:cubicBezTo>
                <a:cubicBezTo>
                  <a:pt x="3698915" y="1152269"/>
                  <a:pt x="3759284" y="2172320"/>
                  <a:pt x="3212925" y="2882497"/>
                </a:cubicBezTo>
                <a:lnTo>
                  <a:pt x="3157035" y="2948069"/>
                </a:lnTo>
                <a:lnTo>
                  <a:pt x="3152838" y="2974240"/>
                </a:lnTo>
                <a:cubicBezTo>
                  <a:pt x="3115297" y="3147140"/>
                  <a:pt x="3021766" y="3304784"/>
                  <a:pt x="2884210" y="3421167"/>
                </a:cubicBezTo>
                <a:cubicBezTo>
                  <a:pt x="2881646" y="3006399"/>
                  <a:pt x="2879081" y="2591632"/>
                  <a:pt x="2876517" y="2176864"/>
                </a:cubicBezTo>
                <a:cubicBezTo>
                  <a:pt x="3015502" y="2291538"/>
                  <a:pt x="3110975" y="2448013"/>
                  <a:pt x="3150651" y="2620436"/>
                </a:cubicBezTo>
                <a:lnTo>
                  <a:pt x="3163435" y="2694297"/>
                </a:lnTo>
                <a:lnTo>
                  <a:pt x="3188289" y="2658445"/>
                </a:lnTo>
                <a:cubicBezTo>
                  <a:pt x="3586870" y="2018639"/>
                  <a:pt x="3501335" y="1165947"/>
                  <a:pt x="2941936" y="617747"/>
                </a:cubicBezTo>
                <a:cubicBezTo>
                  <a:pt x="2302623" y="-8766"/>
                  <a:pt x="1279507" y="-8466"/>
                  <a:pt x="640561" y="618422"/>
                </a:cubicBezTo>
                <a:cubicBezTo>
                  <a:pt x="81483" y="1166949"/>
                  <a:pt x="-3552" y="2018692"/>
                  <a:pt x="395406" y="2659264"/>
                </a:cubicBezTo>
                <a:lnTo>
                  <a:pt x="419744" y="2694328"/>
                </a:lnTo>
                <a:lnTo>
                  <a:pt x="432534" y="2620436"/>
                </a:lnTo>
                <a:cubicBezTo>
                  <a:pt x="472210" y="2448013"/>
                  <a:pt x="567682" y="2291538"/>
                  <a:pt x="706667" y="2176864"/>
                </a:cubicBezTo>
                <a:cubicBezTo>
                  <a:pt x="704103" y="2591632"/>
                  <a:pt x="701538" y="3006399"/>
                  <a:pt x="698974" y="3421167"/>
                </a:cubicBezTo>
                <a:cubicBezTo>
                  <a:pt x="561418" y="3304784"/>
                  <a:pt x="467888" y="3147140"/>
                  <a:pt x="430347" y="2974240"/>
                </a:cubicBezTo>
                <a:lnTo>
                  <a:pt x="426150" y="2948074"/>
                </a:lnTo>
                <a:lnTo>
                  <a:pt x="370902" y="2883331"/>
                </a:lnTo>
                <a:cubicBezTo>
                  <a:pt x="-175873" y="2173474"/>
                  <a:pt x="-116103" y="1153387"/>
                  <a:pt x="536870" y="512736"/>
                </a:cubicBezTo>
                <a:cubicBezTo>
                  <a:pt x="885123" y="171055"/>
                  <a:pt x="1338070" y="133"/>
                  <a:pt x="17910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9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9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9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89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39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89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PPT 单色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C00000"/>
      </a:accent1>
      <a:accent2>
        <a:srgbClr val="3F3F3F"/>
      </a:accent2>
      <a:accent3>
        <a:srgbClr val="7F7F7F"/>
      </a:accent3>
      <a:accent4>
        <a:srgbClr val="A5A5A5"/>
      </a:accent4>
      <a:accent5>
        <a:srgbClr val="BFBFBF"/>
      </a:accent5>
      <a:accent6>
        <a:srgbClr val="D8D8D8"/>
      </a:accent6>
      <a:hlink>
        <a:srgbClr val="7F7F7F"/>
      </a:hlink>
      <a:folHlink>
        <a:srgbClr val="7F7F7F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707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1776</Words>
  <Application>Microsoft Office PowerPoint</Application>
  <PresentationFormat>宽屏</PresentationFormat>
  <Paragraphs>265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公司简介</vt:lpstr>
      <vt:lpstr>经营范围</vt:lpstr>
      <vt:lpstr>团队介绍</vt:lpstr>
      <vt:lpstr>企业荣誉</vt:lpstr>
      <vt:lpstr>PowerPoint 演示文稿</vt:lpstr>
      <vt:lpstr>企业责任</vt:lpstr>
      <vt:lpstr>企业使命</vt:lpstr>
      <vt:lpstr>经营方针</vt:lpstr>
      <vt:lpstr>经营理念</vt:lpstr>
      <vt:lpstr>PowerPoint 演示文稿</vt:lpstr>
      <vt:lpstr>研发背景</vt:lpstr>
      <vt:lpstr>产品介绍</vt:lpstr>
      <vt:lpstr>服务介绍</vt:lpstr>
      <vt:lpstr>配套设施</vt:lpstr>
      <vt:lpstr>PowerPoint 演示文稿</vt:lpstr>
      <vt:lpstr>市场规模</vt:lpstr>
      <vt:lpstr>业绩展示</vt:lpstr>
      <vt:lpstr>合作伙伴</vt:lpstr>
      <vt:lpstr>成功案例</vt:lpstr>
      <vt:lpstr>PowerPoint 演示文稿</vt:lpstr>
      <vt:lpstr>行业前景</vt:lpstr>
      <vt:lpstr>战略目标</vt:lpstr>
      <vt:lpstr>五年规划</vt:lpstr>
      <vt:lpstr>公司前景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6</cp:revision>
  <dcterms:created xsi:type="dcterms:W3CDTF">2019-01-23T12:36:46Z</dcterms:created>
  <dcterms:modified xsi:type="dcterms:W3CDTF">2020-05-11T05:56:09Z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2052-11.1.0.8412</vt:lpwstr>
  </property>
</Properties>
</file>